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0" r:id="rId2"/>
    <p:sldId id="272" r:id="rId3"/>
    <p:sldId id="267" r:id="rId4"/>
    <p:sldId id="268" r:id="rId5"/>
    <p:sldId id="269" r:id="rId6"/>
    <p:sldId id="263" r:id="rId7"/>
    <p:sldId id="264" r:id="rId8"/>
    <p:sldId id="265" r:id="rId9"/>
    <p:sldId id="266" r:id="rId10"/>
    <p:sldId id="271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II.%20Productos\II.%2013.%20Expectativas%20Tasas\IRS%20TIIE%20vs%20Expectativas%20(Clase)%202017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prueba%20actualiza%20tasas%20guber\Actualiza%20TasasGuber%20-%20PruebaFinal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prueba%20actualiza%20tasas%20guber\Actualiza%20TasasGuber%20-%20PruebaFinal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I.%20Actualizar%20Archivos\I.%202.%20Bloomberg\MEX%20Premio%20Mexico%20Cambiar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Expectativa de tasa de fondeo con base en forwards de TIIE 28d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'[IRS TIIE vs Expectativas (Clase) 2017.xlsm]Mercado'!$BS$9</c:f>
              <c:strCache>
                <c:ptCount val="1"/>
                <c:pt idx="0">
                  <c:v>09-oct-17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'[IRS TIIE vs Expectativas (Clase) 2017.xlsm]Mercado'!$BR$10:$BR$26</c:f>
              <c:numCache>
                <c:formatCode>d\-mmm\-yy</c:formatCode>
                <c:ptCount val="17"/>
                <c:pt idx="0" formatCode="d\-mmm">
                  <c:v>43017</c:v>
                </c:pt>
                <c:pt idx="1">
                  <c:v>43048</c:v>
                </c:pt>
                <c:pt idx="2">
                  <c:v>43083</c:v>
                </c:pt>
                <c:pt idx="3">
                  <c:v>43125</c:v>
                </c:pt>
                <c:pt idx="4">
                  <c:v>43166</c:v>
                </c:pt>
                <c:pt idx="5">
                  <c:v>43167</c:v>
                </c:pt>
                <c:pt idx="6">
                  <c:v>43208</c:v>
                </c:pt>
                <c:pt idx="7">
                  <c:v>43209</c:v>
                </c:pt>
                <c:pt idx="8">
                  <c:v>43251</c:v>
                </c:pt>
                <c:pt idx="9">
                  <c:v>43292</c:v>
                </c:pt>
                <c:pt idx="10">
                  <c:v>43293</c:v>
                </c:pt>
                <c:pt idx="11">
                  <c:v>43371</c:v>
                </c:pt>
                <c:pt idx="12">
                  <c:v>43412</c:v>
                </c:pt>
                <c:pt idx="13">
                  <c:v>43413</c:v>
                </c:pt>
                <c:pt idx="14">
                  <c:v>43447</c:v>
                </c:pt>
                <c:pt idx="15">
                  <c:v>43448</c:v>
                </c:pt>
                <c:pt idx="16">
                  <c:v>43490</c:v>
                </c:pt>
              </c:numCache>
            </c:numRef>
          </c:cat>
          <c:val>
            <c:numRef>
              <c:f>'[IRS TIIE vs Expectativas (Clase) 2017.xlsm]Mercado'!$BS$10:$BS$26</c:f>
              <c:numCache>
                <c:formatCode>0.00%</c:formatCode>
                <c:ptCount val="17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7.0000000000000007E-2</c:v>
                </c:pt>
                <c:pt idx="5">
                  <c:v>6.7500000000000004E-2</c:v>
                </c:pt>
                <c:pt idx="6">
                  <c:v>6.7500000000000004E-2</c:v>
                </c:pt>
                <c:pt idx="7">
                  <c:v>6.7500000000000004E-2</c:v>
                </c:pt>
                <c:pt idx="8">
                  <c:v>6.7500000000000004E-2</c:v>
                </c:pt>
                <c:pt idx="9">
                  <c:v>6.7500000000000004E-2</c:v>
                </c:pt>
                <c:pt idx="10">
                  <c:v>6.7500000000000004E-2</c:v>
                </c:pt>
                <c:pt idx="11">
                  <c:v>6.7500000000000004E-2</c:v>
                </c:pt>
                <c:pt idx="12">
                  <c:v>6.7500000000000004E-2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6.5000000000000002E-2</c:v>
                </c:pt>
                <c:pt idx="16">
                  <c:v>6.5000000000000002E-2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D0-488C-9CDA-97AAC319A5E6}"/>
            </c:ext>
          </c:extLst>
        </c:ser>
        <c:ser>
          <c:idx val="1"/>
          <c:order val="1"/>
          <c:tx>
            <c:strRef>
              <c:f>'[IRS TIIE vs Expectativas (Clase) 2017.xlsm]Mercado'!$BT$9</c:f>
              <c:strCache>
                <c:ptCount val="1"/>
                <c:pt idx="0">
                  <c:v>31-jul-17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'[IRS TIIE vs Expectativas (Clase) 2017.xlsm]Mercado'!$BR$10:$BR$26</c:f>
              <c:numCache>
                <c:formatCode>d\-mmm\-yy</c:formatCode>
                <c:ptCount val="17"/>
                <c:pt idx="0" formatCode="d\-mmm">
                  <c:v>43017</c:v>
                </c:pt>
                <c:pt idx="1">
                  <c:v>43048</c:v>
                </c:pt>
                <c:pt idx="2">
                  <c:v>43083</c:v>
                </c:pt>
                <c:pt idx="3">
                  <c:v>43125</c:v>
                </c:pt>
                <c:pt idx="4">
                  <c:v>43166</c:v>
                </c:pt>
                <c:pt idx="5">
                  <c:v>43167</c:v>
                </c:pt>
                <c:pt idx="6">
                  <c:v>43208</c:v>
                </c:pt>
                <c:pt idx="7">
                  <c:v>43209</c:v>
                </c:pt>
                <c:pt idx="8">
                  <c:v>43251</c:v>
                </c:pt>
                <c:pt idx="9">
                  <c:v>43292</c:v>
                </c:pt>
                <c:pt idx="10">
                  <c:v>43293</c:v>
                </c:pt>
                <c:pt idx="11">
                  <c:v>43371</c:v>
                </c:pt>
                <c:pt idx="12">
                  <c:v>43412</c:v>
                </c:pt>
                <c:pt idx="13">
                  <c:v>43413</c:v>
                </c:pt>
                <c:pt idx="14">
                  <c:v>43447</c:v>
                </c:pt>
                <c:pt idx="15">
                  <c:v>43448</c:v>
                </c:pt>
                <c:pt idx="16">
                  <c:v>43490</c:v>
                </c:pt>
              </c:numCache>
            </c:numRef>
          </c:cat>
          <c:val>
            <c:numRef>
              <c:f>'[IRS TIIE vs Expectativas (Clase) 2017.xlsm]Mercado'!$BT$10:$BT$26</c:f>
              <c:numCache>
                <c:formatCode>0.00%</c:formatCode>
                <c:ptCount val="17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7.0000000000000007E-2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6.7500000000000004E-2</c:v>
                </c:pt>
                <c:pt idx="8">
                  <c:v>6.7500000000000004E-2</c:v>
                </c:pt>
                <c:pt idx="9">
                  <c:v>6.7500000000000004E-2</c:v>
                </c:pt>
                <c:pt idx="10">
                  <c:v>6.5000000000000002E-2</c:v>
                </c:pt>
                <c:pt idx="11">
                  <c:v>6.5000000000000002E-2</c:v>
                </c:pt>
                <c:pt idx="12">
                  <c:v>6.5000000000000002E-2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6.25E-2</c:v>
                </c:pt>
                <c:pt idx="16">
                  <c:v>6.25E-2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2D0-488C-9CDA-97AAC319A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82048"/>
        <c:axId val="23283584"/>
      </c:lineChart>
      <c:dateAx>
        <c:axId val="23282048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3283584"/>
        <c:crosses val="autoZero"/>
        <c:auto val="1"/>
        <c:lblOffset val="100"/>
        <c:baseTimeUnit val="days"/>
      </c:dateAx>
      <c:valAx>
        <c:axId val="23283584"/>
        <c:scaling>
          <c:orientation val="minMax"/>
          <c:min val="6.0000000000000012E-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3282048"/>
        <c:crosses val="autoZero"/>
        <c:crossBetween val="between"/>
        <c:majorUnit val="2.5000000000000005E-3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Curva nominal México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2"/>
          <c:order val="0"/>
          <c:tx>
            <c:strRef>
              <c:f>'[Actualiza TasasGuber - PruebaFinal.xlsm]Tabla Comité'!$B$7</c:f>
              <c:strCache>
                <c:ptCount val="1"/>
                <c:pt idx="0">
                  <c:v>Un mes antes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'[Actualiza TasasGuber - PruebaFinal.xlsm]Tabla Comité'!$D$4:$K$4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'[Actualiza TasasGuber - PruebaFinal.xlsm]Tabla Comité'!$D$7:$K$7</c:f>
              <c:numCache>
                <c:formatCode>0.00</c:formatCode>
                <c:ptCount val="8"/>
                <c:pt idx="0">
                  <c:v>6.7393390000000002</c:v>
                </c:pt>
                <c:pt idx="1">
                  <c:v>6.6376650000000001</c:v>
                </c:pt>
                <c:pt idx="2">
                  <c:v>6.6431139999999997</c:v>
                </c:pt>
                <c:pt idx="3">
                  <c:v>6.6746699999999999</c:v>
                </c:pt>
                <c:pt idx="4">
                  <c:v>6.7528430000000004</c:v>
                </c:pt>
                <c:pt idx="5">
                  <c:v>6.981719</c:v>
                </c:pt>
                <c:pt idx="6">
                  <c:v>7.1310029999999998</c:v>
                </c:pt>
                <c:pt idx="7">
                  <c:v>7.1978679999999997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EC6F-4E79-A042-64D38E4EC7E4}"/>
            </c:ext>
          </c:extLst>
        </c:ser>
        <c:ser>
          <c:idx val="3"/>
          <c:order val="1"/>
          <c:tx>
            <c:strRef>
              <c:f>'[Actualiza TasasGuber - PruebaFinal.xlsm]Tabla Comité'!$B$8</c:f>
              <c:strCache>
                <c:ptCount val="1"/>
                <c:pt idx="0">
                  <c:v>Cierre 2016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'[Actualiza TasasGuber - PruebaFinal.xlsm]Tabla Comité'!$D$4:$K$4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'[Actualiza TasasGuber - PruebaFinal.xlsm]Tabla Comité'!$D$8:$K$8</c:f>
              <c:numCache>
                <c:formatCode>0.00</c:formatCode>
                <c:ptCount val="8"/>
                <c:pt idx="0">
                  <c:v>6.8637189999999997</c:v>
                </c:pt>
                <c:pt idx="1">
                  <c:v>6.9596169999999997</c:v>
                </c:pt>
                <c:pt idx="2">
                  <c:v>7.229533</c:v>
                </c:pt>
                <c:pt idx="3">
                  <c:v>7.3132970000000004</c:v>
                </c:pt>
                <c:pt idx="4">
                  <c:v>7.5159560000000001</c:v>
                </c:pt>
                <c:pt idx="5">
                  <c:v>7.7623699999999998</c:v>
                </c:pt>
                <c:pt idx="6">
                  <c:v>7.8610300000000004</c:v>
                </c:pt>
                <c:pt idx="7">
                  <c:v>7.7447319999999999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C6F-4E79-A042-64D38E4EC7E4}"/>
            </c:ext>
          </c:extLst>
        </c:ser>
        <c:ser>
          <c:idx val="0"/>
          <c:order val="2"/>
          <c:tx>
            <c:strRef>
              <c:f>'[Actualiza TasasGuber - PruebaFinal.xlsm]Tabla Comité'!$C$5</c:f>
              <c:strCache>
                <c:ptCount val="1"/>
                <c:pt idx="0">
                  <c:v>06/10/2017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4186902133922015E-2"/>
                  <c:y val="1.8936010485197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2413539367181779E-2"/>
                  <c:y val="2.6870954025225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1810154525386338E-2"/>
                  <c:y val="3.2258173324937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8263428991905817E-2"/>
                  <c:y val="3.2258173324937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6490066225165618E-2"/>
                  <c:y val="3.2290428336006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2376747608535691E-2"/>
                  <c:y val="3.7375335963346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5320088300220862E-2"/>
                  <c:y val="4.2773306933414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2376747608535691E-2"/>
                  <c:y val="4.8030873737653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C6F-4E79-A042-64D38E4EC7E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'[Actualiza TasasGuber - PruebaFinal.xlsm]Tabla Comité'!$D$4:$K$4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'[Actualiza TasasGuber - PruebaFinal.xlsm]Tabla Comité'!$D$5:$K$5</c:f>
              <c:numCache>
                <c:formatCode>0.00</c:formatCode>
                <c:ptCount val="8"/>
                <c:pt idx="0">
                  <c:v>6.859972</c:v>
                </c:pt>
                <c:pt idx="1">
                  <c:v>6.8393129999999998</c:v>
                </c:pt>
                <c:pt idx="2">
                  <c:v>6.8782779999999999</c:v>
                </c:pt>
                <c:pt idx="3">
                  <c:v>6.9343130000000004</c:v>
                </c:pt>
                <c:pt idx="4">
                  <c:v>7.0877610000000004</c:v>
                </c:pt>
                <c:pt idx="5">
                  <c:v>7.2399529999999999</c:v>
                </c:pt>
                <c:pt idx="6">
                  <c:v>7.3921570000000001</c:v>
                </c:pt>
                <c:pt idx="7">
                  <c:v>7.4492419999999999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A-EC6F-4E79-A042-64D38E4EC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733376"/>
        <c:axId val="25739648"/>
      </c:scatterChart>
      <c:valAx>
        <c:axId val="25733376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dirty="0"/>
                  <a:t>Años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5739648"/>
        <c:crosses val="autoZero"/>
        <c:crossBetween val="midCat"/>
        <c:majorUnit val="5"/>
      </c:valAx>
      <c:valAx>
        <c:axId val="25739648"/>
        <c:scaling>
          <c:orientation val="minMax"/>
          <c:min val="6.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57333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0" i="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Curva nominal EUA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2"/>
          <c:order val="0"/>
          <c:tx>
            <c:strRef>
              <c:f>'[Actualiza TasasGuber - PruebaFinal.xlsm]Tabla Comité'!$B$13</c:f>
              <c:strCache>
                <c:ptCount val="1"/>
                <c:pt idx="0">
                  <c:v>Un mes antes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'[Actualiza TasasGuber - PruebaFinal.xlsm]Tabla Comité'!$D$10:$I$10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30</c:v>
                </c:pt>
              </c:numCache>
            </c:numRef>
          </c:xVal>
          <c:yVal>
            <c:numRef>
              <c:f>'[Actualiza TasasGuber - PruebaFinal.xlsm]Tabla Comité'!$D$13:$I$13</c:f>
              <c:numCache>
                <c:formatCode>0.00</c:formatCode>
                <c:ptCount val="6"/>
                <c:pt idx="0">
                  <c:v>1.262</c:v>
                </c:pt>
                <c:pt idx="1">
                  <c:v>1.3687</c:v>
                </c:pt>
                <c:pt idx="2">
                  <c:v>1.6332</c:v>
                </c:pt>
                <c:pt idx="3">
                  <c:v>1.8797999999999999</c:v>
                </c:pt>
                <c:pt idx="4">
                  <c:v>2.0507</c:v>
                </c:pt>
                <c:pt idx="5">
                  <c:v>2.6692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CBA-4D30-947C-55644DA346E8}"/>
            </c:ext>
          </c:extLst>
        </c:ser>
        <c:ser>
          <c:idx val="3"/>
          <c:order val="1"/>
          <c:tx>
            <c:strRef>
              <c:f>'[Actualiza TasasGuber - PruebaFinal.xlsm]Tabla Comité'!$B$14</c:f>
              <c:strCache>
                <c:ptCount val="1"/>
                <c:pt idx="0">
                  <c:v>Cierre 2016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'[Actualiza TasasGuber - PruebaFinal.xlsm]Tabla Comité'!$D$10:$I$10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30</c:v>
                </c:pt>
              </c:numCache>
            </c:numRef>
          </c:xVal>
          <c:yVal>
            <c:numRef>
              <c:f>'[Actualiza TasasGuber - PruebaFinal.xlsm]Tabla Comité'!$D$14:$I$14</c:f>
              <c:numCache>
                <c:formatCode>0.00</c:formatCode>
                <c:ptCount val="6"/>
                <c:pt idx="0">
                  <c:v>1.1882999999999999</c:v>
                </c:pt>
                <c:pt idx="1">
                  <c:v>1.4510000000000001</c:v>
                </c:pt>
                <c:pt idx="2">
                  <c:v>1.9274</c:v>
                </c:pt>
                <c:pt idx="3">
                  <c:v>2.2450999999999999</c:v>
                </c:pt>
                <c:pt idx="4">
                  <c:v>2.444</c:v>
                </c:pt>
                <c:pt idx="5">
                  <c:v>3.0651000000000002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CBA-4D30-947C-55644DA346E8}"/>
            </c:ext>
          </c:extLst>
        </c:ser>
        <c:ser>
          <c:idx val="0"/>
          <c:order val="2"/>
          <c:tx>
            <c:strRef>
              <c:f>'[Actualiza TasasGuber - PruebaFinal.xlsm]Tabla Comité'!$C$11</c:f>
              <c:strCache>
                <c:ptCount val="1"/>
                <c:pt idx="0">
                  <c:v>06/10/2017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8300220750551883E-2"/>
                  <c:y val="-2.6773767357886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6526857983811647E-2"/>
                  <c:y val="-4.016065103683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413539367181779E-2"/>
                  <c:y val="-4.2838027772618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773362766740196E-2"/>
                  <c:y val="2.6773767357886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1206769683590876E-2"/>
                  <c:y val="1.8741637150520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0880903530133756E-2"/>
                  <c:y val="4.0225371876033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8866813833701251E-3"/>
                  <c:y val="3.2193241668667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5320088300220862E-2"/>
                  <c:y val="-3.7375335963346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CBA-4D30-947C-55644DA346E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'[Actualiza TasasGuber - PruebaFinal.xlsm]Tabla Comité'!$D$10:$I$10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30</c:v>
                </c:pt>
              </c:numCache>
            </c:numRef>
          </c:xVal>
          <c:yVal>
            <c:numRef>
              <c:f>'[Actualiza TasasGuber - PruebaFinal.xlsm]Tabla Comité'!$D$11:$I$11</c:f>
              <c:numCache>
                <c:formatCode>0.00</c:formatCode>
                <c:ptCount val="6"/>
                <c:pt idx="0">
                  <c:v>1.504</c:v>
                </c:pt>
                <c:pt idx="1">
                  <c:v>1.6379999999999999</c:v>
                </c:pt>
                <c:pt idx="2">
                  <c:v>1.9560999999999999</c:v>
                </c:pt>
                <c:pt idx="3">
                  <c:v>2.1857000000000002</c:v>
                </c:pt>
                <c:pt idx="4">
                  <c:v>2.3589000000000002</c:v>
                </c:pt>
                <c:pt idx="5">
                  <c:v>2.8936000000000002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A-8CBA-4D30-947C-55644DA34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08032"/>
        <c:axId val="27309952"/>
      </c:scatterChart>
      <c:valAx>
        <c:axId val="27308032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dirty="0"/>
                  <a:t>Años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7309952"/>
        <c:crosses val="autoZero"/>
        <c:crossBetween val="midCat"/>
      </c:valAx>
      <c:valAx>
        <c:axId val="2730995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73080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0" i="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Tasa del bono del Tesoro de 10 años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Hoja2!$A$3:$A$464</c:f>
              <c:numCache>
                <c:formatCode>m/d/yyyy</c:formatCode>
                <c:ptCount val="462"/>
                <c:pt idx="0">
                  <c:v>42370</c:v>
                </c:pt>
                <c:pt idx="1">
                  <c:v>42373</c:v>
                </c:pt>
                <c:pt idx="2">
                  <c:v>42374</c:v>
                </c:pt>
                <c:pt idx="3">
                  <c:v>42375</c:v>
                </c:pt>
                <c:pt idx="4">
                  <c:v>42376</c:v>
                </c:pt>
                <c:pt idx="5">
                  <c:v>42377</c:v>
                </c:pt>
                <c:pt idx="6">
                  <c:v>42380</c:v>
                </c:pt>
                <c:pt idx="7">
                  <c:v>42381</c:v>
                </c:pt>
                <c:pt idx="8">
                  <c:v>42382</c:v>
                </c:pt>
                <c:pt idx="9">
                  <c:v>42383</c:v>
                </c:pt>
                <c:pt idx="10">
                  <c:v>42384</c:v>
                </c:pt>
                <c:pt idx="11">
                  <c:v>42387</c:v>
                </c:pt>
                <c:pt idx="12">
                  <c:v>42388</c:v>
                </c:pt>
                <c:pt idx="13">
                  <c:v>42389</c:v>
                </c:pt>
                <c:pt idx="14">
                  <c:v>42390</c:v>
                </c:pt>
                <c:pt idx="15">
                  <c:v>42391</c:v>
                </c:pt>
                <c:pt idx="16">
                  <c:v>42394</c:v>
                </c:pt>
                <c:pt idx="17">
                  <c:v>42395</c:v>
                </c:pt>
                <c:pt idx="18">
                  <c:v>42396</c:v>
                </c:pt>
                <c:pt idx="19">
                  <c:v>42397</c:v>
                </c:pt>
                <c:pt idx="20">
                  <c:v>42398</c:v>
                </c:pt>
                <c:pt idx="21">
                  <c:v>42401</c:v>
                </c:pt>
                <c:pt idx="22">
                  <c:v>42402</c:v>
                </c:pt>
                <c:pt idx="23">
                  <c:v>42403</c:v>
                </c:pt>
                <c:pt idx="24">
                  <c:v>42404</c:v>
                </c:pt>
                <c:pt idx="25">
                  <c:v>42405</c:v>
                </c:pt>
                <c:pt idx="26">
                  <c:v>42408</c:v>
                </c:pt>
                <c:pt idx="27">
                  <c:v>42409</c:v>
                </c:pt>
                <c:pt idx="28">
                  <c:v>42410</c:v>
                </c:pt>
                <c:pt idx="29">
                  <c:v>42411</c:v>
                </c:pt>
                <c:pt idx="30">
                  <c:v>42412</c:v>
                </c:pt>
                <c:pt idx="31">
                  <c:v>42415</c:v>
                </c:pt>
                <c:pt idx="32">
                  <c:v>42416</c:v>
                </c:pt>
                <c:pt idx="33">
                  <c:v>42417</c:v>
                </c:pt>
                <c:pt idx="34">
                  <c:v>42418</c:v>
                </c:pt>
                <c:pt idx="35">
                  <c:v>42419</c:v>
                </c:pt>
                <c:pt idx="36">
                  <c:v>42422</c:v>
                </c:pt>
                <c:pt idx="37">
                  <c:v>42423</c:v>
                </c:pt>
                <c:pt idx="38">
                  <c:v>42424</c:v>
                </c:pt>
                <c:pt idx="39">
                  <c:v>42425</c:v>
                </c:pt>
                <c:pt idx="40">
                  <c:v>42426</c:v>
                </c:pt>
                <c:pt idx="41">
                  <c:v>42429</c:v>
                </c:pt>
                <c:pt idx="42">
                  <c:v>42430</c:v>
                </c:pt>
                <c:pt idx="43">
                  <c:v>42431</c:v>
                </c:pt>
                <c:pt idx="44">
                  <c:v>42432</c:v>
                </c:pt>
                <c:pt idx="45">
                  <c:v>42433</c:v>
                </c:pt>
                <c:pt idx="46">
                  <c:v>42436</c:v>
                </c:pt>
                <c:pt idx="47">
                  <c:v>42437</c:v>
                </c:pt>
                <c:pt idx="48">
                  <c:v>42438</c:v>
                </c:pt>
                <c:pt idx="49">
                  <c:v>42439</c:v>
                </c:pt>
                <c:pt idx="50">
                  <c:v>42440</c:v>
                </c:pt>
                <c:pt idx="51">
                  <c:v>42443</c:v>
                </c:pt>
                <c:pt idx="52">
                  <c:v>42444</c:v>
                </c:pt>
                <c:pt idx="53">
                  <c:v>42445</c:v>
                </c:pt>
                <c:pt idx="54">
                  <c:v>42446</c:v>
                </c:pt>
                <c:pt idx="55">
                  <c:v>42447</c:v>
                </c:pt>
                <c:pt idx="56">
                  <c:v>42450</c:v>
                </c:pt>
                <c:pt idx="57">
                  <c:v>42451</c:v>
                </c:pt>
                <c:pt idx="58">
                  <c:v>42452</c:v>
                </c:pt>
                <c:pt idx="59">
                  <c:v>42453</c:v>
                </c:pt>
                <c:pt idx="60">
                  <c:v>42454</c:v>
                </c:pt>
                <c:pt idx="61">
                  <c:v>42457</c:v>
                </c:pt>
                <c:pt idx="62">
                  <c:v>42458</c:v>
                </c:pt>
                <c:pt idx="63">
                  <c:v>42459</c:v>
                </c:pt>
                <c:pt idx="64">
                  <c:v>42460</c:v>
                </c:pt>
                <c:pt idx="65">
                  <c:v>42461</c:v>
                </c:pt>
                <c:pt idx="66">
                  <c:v>42464</c:v>
                </c:pt>
                <c:pt idx="67">
                  <c:v>42465</c:v>
                </c:pt>
                <c:pt idx="68">
                  <c:v>42466</c:v>
                </c:pt>
                <c:pt idx="69">
                  <c:v>42467</c:v>
                </c:pt>
                <c:pt idx="70">
                  <c:v>42468</c:v>
                </c:pt>
                <c:pt idx="71">
                  <c:v>42471</c:v>
                </c:pt>
                <c:pt idx="72">
                  <c:v>42472</c:v>
                </c:pt>
                <c:pt idx="73">
                  <c:v>42473</c:v>
                </c:pt>
                <c:pt idx="74">
                  <c:v>42474</c:v>
                </c:pt>
                <c:pt idx="75">
                  <c:v>42475</c:v>
                </c:pt>
                <c:pt idx="76">
                  <c:v>42478</c:v>
                </c:pt>
                <c:pt idx="77">
                  <c:v>42479</c:v>
                </c:pt>
                <c:pt idx="78">
                  <c:v>42480</c:v>
                </c:pt>
                <c:pt idx="79">
                  <c:v>42481</c:v>
                </c:pt>
                <c:pt idx="80">
                  <c:v>42482</c:v>
                </c:pt>
                <c:pt idx="81">
                  <c:v>42485</c:v>
                </c:pt>
                <c:pt idx="82">
                  <c:v>42486</c:v>
                </c:pt>
                <c:pt idx="83">
                  <c:v>42487</c:v>
                </c:pt>
                <c:pt idx="84">
                  <c:v>42488</c:v>
                </c:pt>
                <c:pt idx="85">
                  <c:v>42489</c:v>
                </c:pt>
                <c:pt idx="86">
                  <c:v>42492</c:v>
                </c:pt>
                <c:pt idx="87">
                  <c:v>42493</c:v>
                </c:pt>
                <c:pt idx="88">
                  <c:v>42494</c:v>
                </c:pt>
                <c:pt idx="89">
                  <c:v>42495</c:v>
                </c:pt>
                <c:pt idx="90">
                  <c:v>42496</c:v>
                </c:pt>
                <c:pt idx="91">
                  <c:v>42499</c:v>
                </c:pt>
                <c:pt idx="92">
                  <c:v>42500</c:v>
                </c:pt>
                <c:pt idx="93">
                  <c:v>42501</c:v>
                </c:pt>
                <c:pt idx="94">
                  <c:v>42502</c:v>
                </c:pt>
                <c:pt idx="95">
                  <c:v>42503</c:v>
                </c:pt>
                <c:pt idx="96">
                  <c:v>42506</c:v>
                </c:pt>
                <c:pt idx="97">
                  <c:v>42507</c:v>
                </c:pt>
                <c:pt idx="98">
                  <c:v>42508</c:v>
                </c:pt>
                <c:pt idx="99">
                  <c:v>42509</c:v>
                </c:pt>
                <c:pt idx="100">
                  <c:v>42510</c:v>
                </c:pt>
                <c:pt idx="101">
                  <c:v>42513</c:v>
                </c:pt>
                <c:pt idx="102">
                  <c:v>42514</c:v>
                </c:pt>
                <c:pt idx="103">
                  <c:v>42515</c:v>
                </c:pt>
                <c:pt idx="104">
                  <c:v>42516</c:v>
                </c:pt>
                <c:pt idx="105">
                  <c:v>42517</c:v>
                </c:pt>
                <c:pt idx="106">
                  <c:v>42520</c:v>
                </c:pt>
                <c:pt idx="107">
                  <c:v>42521</c:v>
                </c:pt>
                <c:pt idx="108">
                  <c:v>42522</c:v>
                </c:pt>
                <c:pt idx="109">
                  <c:v>42523</c:v>
                </c:pt>
                <c:pt idx="110">
                  <c:v>42524</c:v>
                </c:pt>
                <c:pt idx="111">
                  <c:v>42527</c:v>
                </c:pt>
                <c:pt idx="112">
                  <c:v>42528</c:v>
                </c:pt>
                <c:pt idx="113">
                  <c:v>42529</c:v>
                </c:pt>
                <c:pt idx="114">
                  <c:v>42530</c:v>
                </c:pt>
                <c:pt idx="115">
                  <c:v>42531</c:v>
                </c:pt>
                <c:pt idx="116">
                  <c:v>42534</c:v>
                </c:pt>
                <c:pt idx="117">
                  <c:v>42535</c:v>
                </c:pt>
                <c:pt idx="118">
                  <c:v>42536</c:v>
                </c:pt>
                <c:pt idx="119">
                  <c:v>42537</c:v>
                </c:pt>
                <c:pt idx="120">
                  <c:v>42538</c:v>
                </c:pt>
                <c:pt idx="121">
                  <c:v>42541</c:v>
                </c:pt>
                <c:pt idx="122">
                  <c:v>42542</c:v>
                </c:pt>
                <c:pt idx="123">
                  <c:v>42543</c:v>
                </c:pt>
                <c:pt idx="124">
                  <c:v>42544</c:v>
                </c:pt>
                <c:pt idx="125">
                  <c:v>42545</c:v>
                </c:pt>
                <c:pt idx="126">
                  <c:v>42548</c:v>
                </c:pt>
                <c:pt idx="127">
                  <c:v>42549</c:v>
                </c:pt>
                <c:pt idx="128">
                  <c:v>42550</c:v>
                </c:pt>
                <c:pt idx="129">
                  <c:v>42551</c:v>
                </c:pt>
                <c:pt idx="130">
                  <c:v>42552</c:v>
                </c:pt>
                <c:pt idx="131">
                  <c:v>42555</c:v>
                </c:pt>
                <c:pt idx="132">
                  <c:v>42556</c:v>
                </c:pt>
                <c:pt idx="133">
                  <c:v>42557</c:v>
                </c:pt>
                <c:pt idx="134">
                  <c:v>42558</c:v>
                </c:pt>
                <c:pt idx="135">
                  <c:v>42559</c:v>
                </c:pt>
                <c:pt idx="136">
                  <c:v>42562</c:v>
                </c:pt>
                <c:pt idx="137">
                  <c:v>42563</c:v>
                </c:pt>
                <c:pt idx="138">
                  <c:v>42564</c:v>
                </c:pt>
                <c:pt idx="139">
                  <c:v>42565</c:v>
                </c:pt>
                <c:pt idx="140">
                  <c:v>42566</c:v>
                </c:pt>
                <c:pt idx="141">
                  <c:v>42569</c:v>
                </c:pt>
                <c:pt idx="142">
                  <c:v>42570</c:v>
                </c:pt>
                <c:pt idx="143">
                  <c:v>42571</c:v>
                </c:pt>
                <c:pt idx="144">
                  <c:v>42572</c:v>
                </c:pt>
                <c:pt idx="145">
                  <c:v>42573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42583</c:v>
                </c:pt>
                <c:pt idx="152">
                  <c:v>42584</c:v>
                </c:pt>
                <c:pt idx="153">
                  <c:v>42585</c:v>
                </c:pt>
                <c:pt idx="154">
                  <c:v>42586</c:v>
                </c:pt>
                <c:pt idx="155">
                  <c:v>42587</c:v>
                </c:pt>
                <c:pt idx="156">
                  <c:v>42590</c:v>
                </c:pt>
                <c:pt idx="157">
                  <c:v>42591</c:v>
                </c:pt>
                <c:pt idx="158">
                  <c:v>42592</c:v>
                </c:pt>
                <c:pt idx="159">
                  <c:v>42593</c:v>
                </c:pt>
                <c:pt idx="160">
                  <c:v>42594</c:v>
                </c:pt>
                <c:pt idx="161">
                  <c:v>42597</c:v>
                </c:pt>
                <c:pt idx="162">
                  <c:v>42598</c:v>
                </c:pt>
                <c:pt idx="163">
                  <c:v>42599</c:v>
                </c:pt>
                <c:pt idx="164">
                  <c:v>42600</c:v>
                </c:pt>
                <c:pt idx="165">
                  <c:v>42601</c:v>
                </c:pt>
                <c:pt idx="166">
                  <c:v>42604</c:v>
                </c:pt>
                <c:pt idx="167">
                  <c:v>42605</c:v>
                </c:pt>
                <c:pt idx="168">
                  <c:v>42606</c:v>
                </c:pt>
                <c:pt idx="169">
                  <c:v>42607</c:v>
                </c:pt>
                <c:pt idx="170">
                  <c:v>42608</c:v>
                </c:pt>
                <c:pt idx="171">
                  <c:v>42611</c:v>
                </c:pt>
                <c:pt idx="172">
                  <c:v>42612</c:v>
                </c:pt>
                <c:pt idx="173">
                  <c:v>42613</c:v>
                </c:pt>
                <c:pt idx="174">
                  <c:v>42614</c:v>
                </c:pt>
                <c:pt idx="175">
                  <c:v>42615</c:v>
                </c:pt>
                <c:pt idx="176">
                  <c:v>42618</c:v>
                </c:pt>
                <c:pt idx="177">
                  <c:v>42619</c:v>
                </c:pt>
                <c:pt idx="178">
                  <c:v>42620</c:v>
                </c:pt>
                <c:pt idx="179">
                  <c:v>42621</c:v>
                </c:pt>
                <c:pt idx="180">
                  <c:v>42622</c:v>
                </c:pt>
                <c:pt idx="181">
                  <c:v>42625</c:v>
                </c:pt>
                <c:pt idx="182">
                  <c:v>42626</c:v>
                </c:pt>
                <c:pt idx="183">
                  <c:v>42627</c:v>
                </c:pt>
                <c:pt idx="184">
                  <c:v>42628</c:v>
                </c:pt>
                <c:pt idx="185">
                  <c:v>42629</c:v>
                </c:pt>
                <c:pt idx="186">
                  <c:v>42632</c:v>
                </c:pt>
                <c:pt idx="187">
                  <c:v>42633</c:v>
                </c:pt>
                <c:pt idx="188">
                  <c:v>42634</c:v>
                </c:pt>
                <c:pt idx="189">
                  <c:v>42635</c:v>
                </c:pt>
                <c:pt idx="190">
                  <c:v>42636</c:v>
                </c:pt>
                <c:pt idx="191">
                  <c:v>42639</c:v>
                </c:pt>
                <c:pt idx="192">
                  <c:v>42640</c:v>
                </c:pt>
                <c:pt idx="193">
                  <c:v>42641</c:v>
                </c:pt>
                <c:pt idx="194">
                  <c:v>42642</c:v>
                </c:pt>
                <c:pt idx="195">
                  <c:v>42643</c:v>
                </c:pt>
                <c:pt idx="196">
                  <c:v>42646</c:v>
                </c:pt>
                <c:pt idx="197">
                  <c:v>42647</c:v>
                </c:pt>
                <c:pt idx="198">
                  <c:v>42648</c:v>
                </c:pt>
                <c:pt idx="199">
                  <c:v>42649</c:v>
                </c:pt>
                <c:pt idx="200">
                  <c:v>42650</c:v>
                </c:pt>
                <c:pt idx="201">
                  <c:v>42653</c:v>
                </c:pt>
                <c:pt idx="202">
                  <c:v>42654</c:v>
                </c:pt>
                <c:pt idx="203">
                  <c:v>42655</c:v>
                </c:pt>
                <c:pt idx="204">
                  <c:v>42656</c:v>
                </c:pt>
                <c:pt idx="205">
                  <c:v>42657</c:v>
                </c:pt>
                <c:pt idx="206">
                  <c:v>42660</c:v>
                </c:pt>
                <c:pt idx="207">
                  <c:v>42661</c:v>
                </c:pt>
                <c:pt idx="208">
                  <c:v>42662</c:v>
                </c:pt>
                <c:pt idx="209">
                  <c:v>42663</c:v>
                </c:pt>
                <c:pt idx="210">
                  <c:v>42664</c:v>
                </c:pt>
                <c:pt idx="211">
                  <c:v>42667</c:v>
                </c:pt>
                <c:pt idx="212">
                  <c:v>42668</c:v>
                </c:pt>
                <c:pt idx="213">
                  <c:v>42669</c:v>
                </c:pt>
                <c:pt idx="214">
                  <c:v>42670</c:v>
                </c:pt>
                <c:pt idx="215">
                  <c:v>42671</c:v>
                </c:pt>
                <c:pt idx="216">
                  <c:v>42674</c:v>
                </c:pt>
                <c:pt idx="217">
                  <c:v>42675</c:v>
                </c:pt>
                <c:pt idx="218">
                  <c:v>42676</c:v>
                </c:pt>
                <c:pt idx="219">
                  <c:v>42677</c:v>
                </c:pt>
                <c:pt idx="220">
                  <c:v>42678</c:v>
                </c:pt>
                <c:pt idx="221">
                  <c:v>42681</c:v>
                </c:pt>
                <c:pt idx="222">
                  <c:v>42682</c:v>
                </c:pt>
                <c:pt idx="223">
                  <c:v>42683</c:v>
                </c:pt>
                <c:pt idx="224">
                  <c:v>42684</c:v>
                </c:pt>
                <c:pt idx="225">
                  <c:v>42685</c:v>
                </c:pt>
                <c:pt idx="226">
                  <c:v>42688</c:v>
                </c:pt>
                <c:pt idx="227">
                  <c:v>42689</c:v>
                </c:pt>
                <c:pt idx="228">
                  <c:v>42690</c:v>
                </c:pt>
                <c:pt idx="229">
                  <c:v>42691</c:v>
                </c:pt>
                <c:pt idx="230">
                  <c:v>42692</c:v>
                </c:pt>
                <c:pt idx="231">
                  <c:v>42695</c:v>
                </c:pt>
                <c:pt idx="232">
                  <c:v>42696</c:v>
                </c:pt>
                <c:pt idx="233">
                  <c:v>42697</c:v>
                </c:pt>
                <c:pt idx="234">
                  <c:v>42698</c:v>
                </c:pt>
                <c:pt idx="235">
                  <c:v>42699</c:v>
                </c:pt>
                <c:pt idx="236">
                  <c:v>42702</c:v>
                </c:pt>
                <c:pt idx="237">
                  <c:v>42703</c:v>
                </c:pt>
                <c:pt idx="238">
                  <c:v>42704</c:v>
                </c:pt>
                <c:pt idx="239">
                  <c:v>42705</c:v>
                </c:pt>
                <c:pt idx="240">
                  <c:v>42706</c:v>
                </c:pt>
                <c:pt idx="241">
                  <c:v>42709</c:v>
                </c:pt>
                <c:pt idx="242">
                  <c:v>42710</c:v>
                </c:pt>
                <c:pt idx="243">
                  <c:v>42711</c:v>
                </c:pt>
                <c:pt idx="244">
                  <c:v>42712</c:v>
                </c:pt>
                <c:pt idx="245">
                  <c:v>42713</c:v>
                </c:pt>
                <c:pt idx="246">
                  <c:v>42716</c:v>
                </c:pt>
                <c:pt idx="247">
                  <c:v>42717</c:v>
                </c:pt>
                <c:pt idx="248">
                  <c:v>42718</c:v>
                </c:pt>
                <c:pt idx="249">
                  <c:v>42719</c:v>
                </c:pt>
                <c:pt idx="250">
                  <c:v>42720</c:v>
                </c:pt>
                <c:pt idx="251">
                  <c:v>42723</c:v>
                </c:pt>
                <c:pt idx="252">
                  <c:v>42724</c:v>
                </c:pt>
                <c:pt idx="253">
                  <c:v>42725</c:v>
                </c:pt>
                <c:pt idx="254">
                  <c:v>42726</c:v>
                </c:pt>
                <c:pt idx="255">
                  <c:v>42727</c:v>
                </c:pt>
                <c:pt idx="256">
                  <c:v>42730</c:v>
                </c:pt>
                <c:pt idx="257">
                  <c:v>42731</c:v>
                </c:pt>
                <c:pt idx="258">
                  <c:v>42732</c:v>
                </c:pt>
                <c:pt idx="259">
                  <c:v>42733</c:v>
                </c:pt>
                <c:pt idx="260">
                  <c:v>42734</c:v>
                </c:pt>
                <c:pt idx="261">
                  <c:v>42737</c:v>
                </c:pt>
                <c:pt idx="262">
                  <c:v>42738</c:v>
                </c:pt>
                <c:pt idx="263">
                  <c:v>42739</c:v>
                </c:pt>
                <c:pt idx="264">
                  <c:v>42740</c:v>
                </c:pt>
                <c:pt idx="265">
                  <c:v>42741</c:v>
                </c:pt>
                <c:pt idx="266">
                  <c:v>42744</c:v>
                </c:pt>
                <c:pt idx="267">
                  <c:v>42745</c:v>
                </c:pt>
                <c:pt idx="268">
                  <c:v>42746</c:v>
                </c:pt>
                <c:pt idx="269">
                  <c:v>42747</c:v>
                </c:pt>
                <c:pt idx="270">
                  <c:v>42748</c:v>
                </c:pt>
                <c:pt idx="271">
                  <c:v>42751</c:v>
                </c:pt>
                <c:pt idx="272">
                  <c:v>42752</c:v>
                </c:pt>
                <c:pt idx="273">
                  <c:v>42753</c:v>
                </c:pt>
                <c:pt idx="274">
                  <c:v>42754</c:v>
                </c:pt>
                <c:pt idx="275">
                  <c:v>42755</c:v>
                </c:pt>
                <c:pt idx="276">
                  <c:v>42758</c:v>
                </c:pt>
                <c:pt idx="277">
                  <c:v>42759</c:v>
                </c:pt>
                <c:pt idx="278">
                  <c:v>42760</c:v>
                </c:pt>
                <c:pt idx="279">
                  <c:v>42761</c:v>
                </c:pt>
                <c:pt idx="280">
                  <c:v>42762</c:v>
                </c:pt>
                <c:pt idx="281">
                  <c:v>42765</c:v>
                </c:pt>
                <c:pt idx="282">
                  <c:v>42766</c:v>
                </c:pt>
                <c:pt idx="283">
                  <c:v>42767</c:v>
                </c:pt>
                <c:pt idx="284">
                  <c:v>42768</c:v>
                </c:pt>
                <c:pt idx="285">
                  <c:v>42769</c:v>
                </c:pt>
                <c:pt idx="286">
                  <c:v>42772</c:v>
                </c:pt>
                <c:pt idx="287">
                  <c:v>42773</c:v>
                </c:pt>
                <c:pt idx="288">
                  <c:v>42774</c:v>
                </c:pt>
                <c:pt idx="289">
                  <c:v>42775</c:v>
                </c:pt>
                <c:pt idx="290">
                  <c:v>42776</c:v>
                </c:pt>
                <c:pt idx="291">
                  <c:v>42779</c:v>
                </c:pt>
                <c:pt idx="292">
                  <c:v>42780</c:v>
                </c:pt>
                <c:pt idx="293">
                  <c:v>42781</c:v>
                </c:pt>
                <c:pt idx="294">
                  <c:v>42782</c:v>
                </c:pt>
                <c:pt idx="295">
                  <c:v>42783</c:v>
                </c:pt>
                <c:pt idx="296">
                  <c:v>42786</c:v>
                </c:pt>
                <c:pt idx="297">
                  <c:v>42787</c:v>
                </c:pt>
                <c:pt idx="298">
                  <c:v>42788</c:v>
                </c:pt>
                <c:pt idx="299">
                  <c:v>42789</c:v>
                </c:pt>
                <c:pt idx="300">
                  <c:v>42790</c:v>
                </c:pt>
                <c:pt idx="301">
                  <c:v>42793</c:v>
                </c:pt>
                <c:pt idx="302">
                  <c:v>42794</c:v>
                </c:pt>
                <c:pt idx="303">
                  <c:v>42795</c:v>
                </c:pt>
                <c:pt idx="304">
                  <c:v>42796</c:v>
                </c:pt>
                <c:pt idx="305">
                  <c:v>42797</c:v>
                </c:pt>
                <c:pt idx="306">
                  <c:v>42800</c:v>
                </c:pt>
                <c:pt idx="307">
                  <c:v>42801</c:v>
                </c:pt>
                <c:pt idx="308">
                  <c:v>42802</c:v>
                </c:pt>
                <c:pt idx="309">
                  <c:v>42803</c:v>
                </c:pt>
                <c:pt idx="310">
                  <c:v>42804</c:v>
                </c:pt>
                <c:pt idx="311">
                  <c:v>42807</c:v>
                </c:pt>
                <c:pt idx="312">
                  <c:v>42808</c:v>
                </c:pt>
                <c:pt idx="313">
                  <c:v>42809</c:v>
                </c:pt>
                <c:pt idx="314">
                  <c:v>42810</c:v>
                </c:pt>
                <c:pt idx="315">
                  <c:v>42811</c:v>
                </c:pt>
                <c:pt idx="316">
                  <c:v>42814</c:v>
                </c:pt>
                <c:pt idx="317">
                  <c:v>42815</c:v>
                </c:pt>
                <c:pt idx="318">
                  <c:v>42816</c:v>
                </c:pt>
                <c:pt idx="319">
                  <c:v>42817</c:v>
                </c:pt>
                <c:pt idx="320">
                  <c:v>42818</c:v>
                </c:pt>
                <c:pt idx="321">
                  <c:v>42821</c:v>
                </c:pt>
                <c:pt idx="322">
                  <c:v>42822</c:v>
                </c:pt>
                <c:pt idx="323">
                  <c:v>42823</c:v>
                </c:pt>
                <c:pt idx="324">
                  <c:v>42824</c:v>
                </c:pt>
                <c:pt idx="325">
                  <c:v>42825</c:v>
                </c:pt>
                <c:pt idx="326">
                  <c:v>42828</c:v>
                </c:pt>
                <c:pt idx="327">
                  <c:v>42829</c:v>
                </c:pt>
                <c:pt idx="328">
                  <c:v>42830</c:v>
                </c:pt>
                <c:pt idx="329">
                  <c:v>42831</c:v>
                </c:pt>
                <c:pt idx="330">
                  <c:v>42832</c:v>
                </c:pt>
                <c:pt idx="331">
                  <c:v>42835</c:v>
                </c:pt>
                <c:pt idx="332">
                  <c:v>42836</c:v>
                </c:pt>
                <c:pt idx="333">
                  <c:v>42837</c:v>
                </c:pt>
                <c:pt idx="334">
                  <c:v>42838</c:v>
                </c:pt>
                <c:pt idx="335">
                  <c:v>42839</c:v>
                </c:pt>
                <c:pt idx="336">
                  <c:v>42842</c:v>
                </c:pt>
                <c:pt idx="337">
                  <c:v>42843</c:v>
                </c:pt>
                <c:pt idx="338">
                  <c:v>42844</c:v>
                </c:pt>
                <c:pt idx="339">
                  <c:v>42845</c:v>
                </c:pt>
                <c:pt idx="340">
                  <c:v>42846</c:v>
                </c:pt>
                <c:pt idx="341">
                  <c:v>42849</c:v>
                </c:pt>
                <c:pt idx="342">
                  <c:v>42850</c:v>
                </c:pt>
                <c:pt idx="343">
                  <c:v>42851</c:v>
                </c:pt>
                <c:pt idx="344">
                  <c:v>42852</c:v>
                </c:pt>
                <c:pt idx="345">
                  <c:v>42853</c:v>
                </c:pt>
                <c:pt idx="346">
                  <c:v>42856</c:v>
                </c:pt>
                <c:pt idx="347">
                  <c:v>42857</c:v>
                </c:pt>
                <c:pt idx="348">
                  <c:v>42858</c:v>
                </c:pt>
                <c:pt idx="349">
                  <c:v>42859</c:v>
                </c:pt>
                <c:pt idx="350">
                  <c:v>42860</c:v>
                </c:pt>
                <c:pt idx="351">
                  <c:v>42863</c:v>
                </c:pt>
                <c:pt idx="352">
                  <c:v>42864</c:v>
                </c:pt>
                <c:pt idx="353">
                  <c:v>42865</c:v>
                </c:pt>
                <c:pt idx="354">
                  <c:v>42866</c:v>
                </c:pt>
                <c:pt idx="355">
                  <c:v>42867</c:v>
                </c:pt>
                <c:pt idx="356">
                  <c:v>42870</c:v>
                </c:pt>
                <c:pt idx="357">
                  <c:v>42871</c:v>
                </c:pt>
                <c:pt idx="358">
                  <c:v>42872</c:v>
                </c:pt>
                <c:pt idx="359">
                  <c:v>42873</c:v>
                </c:pt>
                <c:pt idx="360">
                  <c:v>42874</c:v>
                </c:pt>
                <c:pt idx="361">
                  <c:v>42877</c:v>
                </c:pt>
                <c:pt idx="362">
                  <c:v>42878</c:v>
                </c:pt>
                <c:pt idx="363">
                  <c:v>42879</c:v>
                </c:pt>
                <c:pt idx="364">
                  <c:v>42880</c:v>
                </c:pt>
                <c:pt idx="365">
                  <c:v>42881</c:v>
                </c:pt>
                <c:pt idx="366">
                  <c:v>42884</c:v>
                </c:pt>
                <c:pt idx="367">
                  <c:v>42885</c:v>
                </c:pt>
                <c:pt idx="368">
                  <c:v>42886</c:v>
                </c:pt>
                <c:pt idx="369">
                  <c:v>42887</c:v>
                </c:pt>
                <c:pt idx="370">
                  <c:v>42888</c:v>
                </c:pt>
                <c:pt idx="371">
                  <c:v>42891</c:v>
                </c:pt>
                <c:pt idx="372">
                  <c:v>42892</c:v>
                </c:pt>
                <c:pt idx="373">
                  <c:v>42893</c:v>
                </c:pt>
                <c:pt idx="374">
                  <c:v>42894</c:v>
                </c:pt>
                <c:pt idx="375">
                  <c:v>42895</c:v>
                </c:pt>
                <c:pt idx="376">
                  <c:v>42898</c:v>
                </c:pt>
                <c:pt idx="377">
                  <c:v>42899</c:v>
                </c:pt>
                <c:pt idx="378">
                  <c:v>42900</c:v>
                </c:pt>
                <c:pt idx="379">
                  <c:v>42901</c:v>
                </c:pt>
                <c:pt idx="380">
                  <c:v>42902</c:v>
                </c:pt>
                <c:pt idx="381">
                  <c:v>42905</c:v>
                </c:pt>
                <c:pt idx="382">
                  <c:v>42906</c:v>
                </c:pt>
                <c:pt idx="383">
                  <c:v>42907</c:v>
                </c:pt>
                <c:pt idx="384">
                  <c:v>42908</c:v>
                </c:pt>
                <c:pt idx="385">
                  <c:v>42909</c:v>
                </c:pt>
                <c:pt idx="386">
                  <c:v>42912</c:v>
                </c:pt>
                <c:pt idx="387">
                  <c:v>42913</c:v>
                </c:pt>
                <c:pt idx="388">
                  <c:v>42914</c:v>
                </c:pt>
                <c:pt idx="389">
                  <c:v>42915</c:v>
                </c:pt>
                <c:pt idx="390">
                  <c:v>42916</c:v>
                </c:pt>
                <c:pt idx="391">
                  <c:v>42919</c:v>
                </c:pt>
                <c:pt idx="392">
                  <c:v>42920</c:v>
                </c:pt>
                <c:pt idx="393">
                  <c:v>42921</c:v>
                </c:pt>
                <c:pt idx="394">
                  <c:v>42922</c:v>
                </c:pt>
                <c:pt idx="395">
                  <c:v>42923</c:v>
                </c:pt>
                <c:pt idx="396">
                  <c:v>42926</c:v>
                </c:pt>
                <c:pt idx="397">
                  <c:v>42927</c:v>
                </c:pt>
                <c:pt idx="398">
                  <c:v>42928</c:v>
                </c:pt>
                <c:pt idx="399">
                  <c:v>42929</c:v>
                </c:pt>
                <c:pt idx="400">
                  <c:v>42930</c:v>
                </c:pt>
                <c:pt idx="401">
                  <c:v>42933</c:v>
                </c:pt>
                <c:pt idx="402">
                  <c:v>42934</c:v>
                </c:pt>
                <c:pt idx="403">
                  <c:v>42935</c:v>
                </c:pt>
                <c:pt idx="404">
                  <c:v>42936</c:v>
                </c:pt>
                <c:pt idx="405">
                  <c:v>42937</c:v>
                </c:pt>
                <c:pt idx="406">
                  <c:v>42940</c:v>
                </c:pt>
                <c:pt idx="407">
                  <c:v>42941</c:v>
                </c:pt>
                <c:pt idx="408">
                  <c:v>42942</c:v>
                </c:pt>
                <c:pt idx="409">
                  <c:v>42943</c:v>
                </c:pt>
                <c:pt idx="410">
                  <c:v>42944</c:v>
                </c:pt>
                <c:pt idx="411">
                  <c:v>42947</c:v>
                </c:pt>
                <c:pt idx="412">
                  <c:v>42948</c:v>
                </c:pt>
                <c:pt idx="413">
                  <c:v>42949</c:v>
                </c:pt>
                <c:pt idx="414">
                  <c:v>42950</c:v>
                </c:pt>
                <c:pt idx="415">
                  <c:v>42951</c:v>
                </c:pt>
                <c:pt idx="416">
                  <c:v>42954</c:v>
                </c:pt>
                <c:pt idx="417">
                  <c:v>42955</c:v>
                </c:pt>
                <c:pt idx="418">
                  <c:v>42956</c:v>
                </c:pt>
                <c:pt idx="419">
                  <c:v>42957</c:v>
                </c:pt>
                <c:pt idx="420">
                  <c:v>42958</c:v>
                </c:pt>
                <c:pt idx="421">
                  <c:v>42961</c:v>
                </c:pt>
                <c:pt idx="422">
                  <c:v>42962</c:v>
                </c:pt>
                <c:pt idx="423">
                  <c:v>42963</c:v>
                </c:pt>
                <c:pt idx="424">
                  <c:v>42964</c:v>
                </c:pt>
                <c:pt idx="425">
                  <c:v>42965</c:v>
                </c:pt>
                <c:pt idx="426">
                  <c:v>42968</c:v>
                </c:pt>
                <c:pt idx="427">
                  <c:v>42969</c:v>
                </c:pt>
                <c:pt idx="428">
                  <c:v>42970</c:v>
                </c:pt>
                <c:pt idx="429">
                  <c:v>42971</c:v>
                </c:pt>
                <c:pt idx="430">
                  <c:v>42972</c:v>
                </c:pt>
                <c:pt idx="431">
                  <c:v>42975</c:v>
                </c:pt>
                <c:pt idx="432">
                  <c:v>42976</c:v>
                </c:pt>
                <c:pt idx="433">
                  <c:v>42977</c:v>
                </c:pt>
                <c:pt idx="434">
                  <c:v>42978</c:v>
                </c:pt>
                <c:pt idx="435">
                  <c:v>42979</c:v>
                </c:pt>
                <c:pt idx="436">
                  <c:v>42982</c:v>
                </c:pt>
                <c:pt idx="437">
                  <c:v>42983</c:v>
                </c:pt>
                <c:pt idx="438">
                  <c:v>42984</c:v>
                </c:pt>
                <c:pt idx="439">
                  <c:v>42985</c:v>
                </c:pt>
                <c:pt idx="440">
                  <c:v>42986</c:v>
                </c:pt>
                <c:pt idx="441">
                  <c:v>42989</c:v>
                </c:pt>
                <c:pt idx="442">
                  <c:v>42990</c:v>
                </c:pt>
                <c:pt idx="443">
                  <c:v>42991</c:v>
                </c:pt>
                <c:pt idx="444">
                  <c:v>42992</c:v>
                </c:pt>
                <c:pt idx="445">
                  <c:v>42993</c:v>
                </c:pt>
                <c:pt idx="446">
                  <c:v>42996</c:v>
                </c:pt>
                <c:pt idx="447">
                  <c:v>42997</c:v>
                </c:pt>
                <c:pt idx="448">
                  <c:v>42998</c:v>
                </c:pt>
                <c:pt idx="449">
                  <c:v>42999</c:v>
                </c:pt>
                <c:pt idx="450">
                  <c:v>43000</c:v>
                </c:pt>
                <c:pt idx="451">
                  <c:v>43003</c:v>
                </c:pt>
                <c:pt idx="452">
                  <c:v>43004</c:v>
                </c:pt>
                <c:pt idx="453">
                  <c:v>43005</c:v>
                </c:pt>
                <c:pt idx="454">
                  <c:v>43006</c:v>
                </c:pt>
                <c:pt idx="455">
                  <c:v>43007</c:v>
                </c:pt>
                <c:pt idx="456">
                  <c:v>43010</c:v>
                </c:pt>
                <c:pt idx="457">
                  <c:v>43011</c:v>
                </c:pt>
                <c:pt idx="458">
                  <c:v>43012</c:v>
                </c:pt>
                <c:pt idx="459">
                  <c:v>43013</c:v>
                </c:pt>
                <c:pt idx="460">
                  <c:v>43014</c:v>
                </c:pt>
                <c:pt idx="461">
                  <c:v>43017</c:v>
                </c:pt>
              </c:numCache>
            </c:numRef>
          </c:cat>
          <c:val>
            <c:numRef>
              <c:f>Hoja2!$B$3:$B$464</c:f>
              <c:numCache>
                <c:formatCode>General</c:formatCode>
                <c:ptCount val="462"/>
                <c:pt idx="0">
                  <c:v>2.2694000000000001</c:v>
                </c:pt>
                <c:pt idx="1">
                  <c:v>2.2427999999999999</c:v>
                </c:pt>
                <c:pt idx="2">
                  <c:v>2.2357</c:v>
                </c:pt>
                <c:pt idx="3">
                  <c:v>2.1701999999999999</c:v>
                </c:pt>
                <c:pt idx="4">
                  <c:v>2.1455000000000002</c:v>
                </c:pt>
                <c:pt idx="5">
                  <c:v>2.1156000000000001</c:v>
                </c:pt>
                <c:pt idx="6">
                  <c:v>2.1753999999999998</c:v>
                </c:pt>
                <c:pt idx="7">
                  <c:v>2.1032000000000002</c:v>
                </c:pt>
                <c:pt idx="8">
                  <c:v>2.0926999999999998</c:v>
                </c:pt>
                <c:pt idx="9">
                  <c:v>2.0874000000000001</c:v>
                </c:pt>
                <c:pt idx="10">
                  <c:v>2.0347</c:v>
                </c:pt>
                <c:pt idx="11">
                  <c:v>2.0347</c:v>
                </c:pt>
                <c:pt idx="12">
                  <c:v>2.0556000000000001</c:v>
                </c:pt>
                <c:pt idx="13">
                  <c:v>1.9824000000000002</c:v>
                </c:pt>
                <c:pt idx="14">
                  <c:v>2.0310999999999999</c:v>
                </c:pt>
                <c:pt idx="15">
                  <c:v>2.0518999999999998</c:v>
                </c:pt>
                <c:pt idx="16">
                  <c:v>2.0011999999999999</c:v>
                </c:pt>
                <c:pt idx="17">
                  <c:v>1.9942</c:v>
                </c:pt>
                <c:pt idx="18">
                  <c:v>1.9992999999999999</c:v>
                </c:pt>
                <c:pt idx="19">
                  <c:v>1.9784000000000002</c:v>
                </c:pt>
                <c:pt idx="20">
                  <c:v>1.9209000000000001</c:v>
                </c:pt>
                <c:pt idx="21">
                  <c:v>1.9485999999999999</c:v>
                </c:pt>
                <c:pt idx="22">
                  <c:v>1.8448</c:v>
                </c:pt>
                <c:pt idx="23">
                  <c:v>1.8860999999999999</c:v>
                </c:pt>
                <c:pt idx="24">
                  <c:v>1.8395000000000001</c:v>
                </c:pt>
                <c:pt idx="25">
                  <c:v>1.8357000000000001</c:v>
                </c:pt>
                <c:pt idx="26">
                  <c:v>1.7483</c:v>
                </c:pt>
                <c:pt idx="27">
                  <c:v>1.726</c:v>
                </c:pt>
                <c:pt idx="28">
                  <c:v>1.6680999999999999</c:v>
                </c:pt>
                <c:pt idx="29">
                  <c:v>1.659</c:v>
                </c:pt>
                <c:pt idx="30">
                  <c:v>1.7481</c:v>
                </c:pt>
                <c:pt idx="31">
                  <c:v>1.7481</c:v>
                </c:pt>
                <c:pt idx="32">
                  <c:v>1.7723</c:v>
                </c:pt>
                <c:pt idx="33">
                  <c:v>1.819</c:v>
                </c:pt>
                <c:pt idx="34">
                  <c:v>1.7396</c:v>
                </c:pt>
                <c:pt idx="35">
                  <c:v>1.7448999999999999</c:v>
                </c:pt>
                <c:pt idx="36">
                  <c:v>1.7518</c:v>
                </c:pt>
                <c:pt idx="37">
                  <c:v>1.7225000000000001</c:v>
                </c:pt>
                <c:pt idx="38">
                  <c:v>1.7484</c:v>
                </c:pt>
                <c:pt idx="39">
                  <c:v>1.7157</c:v>
                </c:pt>
                <c:pt idx="40">
                  <c:v>1.7623</c:v>
                </c:pt>
                <c:pt idx="41">
                  <c:v>1.7347000000000001</c:v>
                </c:pt>
                <c:pt idx="42">
                  <c:v>1.8249</c:v>
                </c:pt>
                <c:pt idx="43">
                  <c:v>1.8406</c:v>
                </c:pt>
                <c:pt idx="44">
                  <c:v>1.8336999999999999</c:v>
                </c:pt>
                <c:pt idx="45">
                  <c:v>1.8740999999999999</c:v>
                </c:pt>
                <c:pt idx="46">
                  <c:v>1.9056999999999999</c:v>
                </c:pt>
                <c:pt idx="47">
                  <c:v>1.8287</c:v>
                </c:pt>
                <c:pt idx="48">
                  <c:v>1.8759999999999999</c:v>
                </c:pt>
                <c:pt idx="49">
                  <c:v>1.9323000000000001</c:v>
                </c:pt>
                <c:pt idx="50">
                  <c:v>1.9839</c:v>
                </c:pt>
                <c:pt idx="51">
                  <c:v>1.9592000000000001</c:v>
                </c:pt>
                <c:pt idx="52">
                  <c:v>1.9699</c:v>
                </c:pt>
                <c:pt idx="53">
                  <c:v>1.9081000000000001</c:v>
                </c:pt>
                <c:pt idx="54">
                  <c:v>1.8957999999999999</c:v>
                </c:pt>
                <c:pt idx="55">
                  <c:v>1.8732</c:v>
                </c:pt>
                <c:pt idx="56">
                  <c:v>1.9155</c:v>
                </c:pt>
                <c:pt idx="57">
                  <c:v>1.9403000000000001</c:v>
                </c:pt>
                <c:pt idx="58">
                  <c:v>1.8786</c:v>
                </c:pt>
                <c:pt idx="59">
                  <c:v>1.9</c:v>
                </c:pt>
                <c:pt idx="60">
                  <c:v>1.9</c:v>
                </c:pt>
                <c:pt idx="61">
                  <c:v>1.8860000000000001</c:v>
                </c:pt>
                <c:pt idx="62">
                  <c:v>1.8035000000000001</c:v>
                </c:pt>
                <c:pt idx="63">
                  <c:v>1.8228</c:v>
                </c:pt>
                <c:pt idx="64">
                  <c:v>1.7686999999999999</c:v>
                </c:pt>
                <c:pt idx="65">
                  <c:v>1.7705</c:v>
                </c:pt>
                <c:pt idx="66">
                  <c:v>1.7618</c:v>
                </c:pt>
                <c:pt idx="67">
                  <c:v>1.7201</c:v>
                </c:pt>
                <c:pt idx="68">
                  <c:v>1.7549000000000001</c:v>
                </c:pt>
                <c:pt idx="69">
                  <c:v>1.6888999999999998</c:v>
                </c:pt>
                <c:pt idx="70">
                  <c:v>1.7166999999999999</c:v>
                </c:pt>
                <c:pt idx="71">
                  <c:v>1.7254</c:v>
                </c:pt>
                <c:pt idx="72">
                  <c:v>1.7761</c:v>
                </c:pt>
                <c:pt idx="73">
                  <c:v>1.7639</c:v>
                </c:pt>
                <c:pt idx="74">
                  <c:v>1.7919</c:v>
                </c:pt>
                <c:pt idx="75">
                  <c:v>1.7518</c:v>
                </c:pt>
                <c:pt idx="76">
                  <c:v>1.7711000000000001</c:v>
                </c:pt>
                <c:pt idx="77">
                  <c:v>1.7850999999999999</c:v>
                </c:pt>
                <c:pt idx="78">
                  <c:v>1.845</c:v>
                </c:pt>
                <c:pt idx="79">
                  <c:v>1.861</c:v>
                </c:pt>
                <c:pt idx="80">
                  <c:v>1.8877999999999999</c:v>
                </c:pt>
                <c:pt idx="81">
                  <c:v>1.9127999999999998</c:v>
                </c:pt>
                <c:pt idx="82">
                  <c:v>1.9271</c:v>
                </c:pt>
                <c:pt idx="83">
                  <c:v>1.8508</c:v>
                </c:pt>
                <c:pt idx="84">
                  <c:v>1.8243</c:v>
                </c:pt>
                <c:pt idx="85">
                  <c:v>1.8332999999999999</c:v>
                </c:pt>
                <c:pt idx="86">
                  <c:v>1.8723000000000001</c:v>
                </c:pt>
                <c:pt idx="87">
                  <c:v>1.7963</c:v>
                </c:pt>
                <c:pt idx="88">
                  <c:v>1.7751999999999999</c:v>
                </c:pt>
                <c:pt idx="89">
                  <c:v>1.7452999999999999</c:v>
                </c:pt>
                <c:pt idx="90">
                  <c:v>1.7789000000000001</c:v>
                </c:pt>
                <c:pt idx="91">
                  <c:v>1.7507000000000001</c:v>
                </c:pt>
                <c:pt idx="92">
                  <c:v>1.7612999999999999</c:v>
                </c:pt>
                <c:pt idx="93">
                  <c:v>1.7366999999999999</c:v>
                </c:pt>
                <c:pt idx="94">
                  <c:v>1.7516</c:v>
                </c:pt>
                <c:pt idx="95">
                  <c:v>1.7000999999999999</c:v>
                </c:pt>
                <c:pt idx="96">
                  <c:v>1.7532999999999999</c:v>
                </c:pt>
                <c:pt idx="97">
                  <c:v>1.7723</c:v>
                </c:pt>
                <c:pt idx="98">
                  <c:v>1.8538000000000001</c:v>
                </c:pt>
                <c:pt idx="99">
                  <c:v>1.8487</c:v>
                </c:pt>
                <c:pt idx="100">
                  <c:v>1.8384</c:v>
                </c:pt>
                <c:pt idx="101">
                  <c:v>1.835</c:v>
                </c:pt>
                <c:pt idx="102">
                  <c:v>1.8629</c:v>
                </c:pt>
                <c:pt idx="103">
                  <c:v>1.8664000000000001</c:v>
                </c:pt>
                <c:pt idx="104">
                  <c:v>1.8282</c:v>
                </c:pt>
                <c:pt idx="105">
                  <c:v>1.851</c:v>
                </c:pt>
                <c:pt idx="106">
                  <c:v>1.851</c:v>
                </c:pt>
                <c:pt idx="107">
                  <c:v>1.8458000000000001</c:v>
                </c:pt>
                <c:pt idx="108">
                  <c:v>1.8353999999999999</c:v>
                </c:pt>
                <c:pt idx="109">
                  <c:v>1.7989000000000002</c:v>
                </c:pt>
                <c:pt idx="110">
                  <c:v>1.7004000000000001</c:v>
                </c:pt>
                <c:pt idx="111">
                  <c:v>1.7366999999999999</c:v>
                </c:pt>
                <c:pt idx="112">
                  <c:v>1.7177</c:v>
                </c:pt>
                <c:pt idx="113">
                  <c:v>1.7021999999999999</c:v>
                </c:pt>
                <c:pt idx="114">
                  <c:v>1.6867000000000001</c:v>
                </c:pt>
                <c:pt idx="115">
                  <c:v>1.6404000000000001</c:v>
                </c:pt>
                <c:pt idx="116">
                  <c:v>1.6095999999999999</c:v>
                </c:pt>
                <c:pt idx="117">
                  <c:v>1.613</c:v>
                </c:pt>
                <c:pt idx="118">
                  <c:v>1.5720000000000001</c:v>
                </c:pt>
                <c:pt idx="119">
                  <c:v>1.5788</c:v>
                </c:pt>
                <c:pt idx="120">
                  <c:v>1.6078000000000001</c:v>
                </c:pt>
                <c:pt idx="121">
                  <c:v>1.6886000000000001</c:v>
                </c:pt>
                <c:pt idx="122">
                  <c:v>1.7059</c:v>
                </c:pt>
                <c:pt idx="123">
                  <c:v>1.6852</c:v>
                </c:pt>
                <c:pt idx="124">
                  <c:v>1.7458</c:v>
                </c:pt>
                <c:pt idx="125">
                  <c:v>1.5598999999999998</c:v>
                </c:pt>
                <c:pt idx="126">
                  <c:v>1.4377</c:v>
                </c:pt>
                <c:pt idx="127">
                  <c:v>1.4663999999999999</c:v>
                </c:pt>
                <c:pt idx="128">
                  <c:v>1.5154999999999998</c:v>
                </c:pt>
                <c:pt idx="129">
                  <c:v>1.4697</c:v>
                </c:pt>
                <c:pt idx="130">
                  <c:v>1.4440999999999999</c:v>
                </c:pt>
                <c:pt idx="131">
                  <c:v>1.4440999999999999</c:v>
                </c:pt>
                <c:pt idx="132">
                  <c:v>1.375</c:v>
                </c:pt>
                <c:pt idx="133">
                  <c:v>1.3682000000000001</c:v>
                </c:pt>
                <c:pt idx="134">
                  <c:v>1.385</c:v>
                </c:pt>
                <c:pt idx="135">
                  <c:v>1.3578999999999999</c:v>
                </c:pt>
                <c:pt idx="136">
                  <c:v>1.4302999999999999</c:v>
                </c:pt>
                <c:pt idx="137">
                  <c:v>1.51</c:v>
                </c:pt>
                <c:pt idx="138">
                  <c:v>1.4742999999999999</c:v>
                </c:pt>
                <c:pt idx="139">
                  <c:v>1.5356000000000001</c:v>
                </c:pt>
                <c:pt idx="140">
                  <c:v>1.5508999999999999</c:v>
                </c:pt>
                <c:pt idx="141">
                  <c:v>1.5817999999999999</c:v>
                </c:pt>
                <c:pt idx="142">
                  <c:v>1.5526</c:v>
                </c:pt>
                <c:pt idx="143">
                  <c:v>1.5800999999999998</c:v>
                </c:pt>
                <c:pt idx="144">
                  <c:v>1.556</c:v>
                </c:pt>
                <c:pt idx="145">
                  <c:v>1.5663</c:v>
                </c:pt>
                <c:pt idx="146">
                  <c:v>1.5731000000000002</c:v>
                </c:pt>
                <c:pt idx="147">
                  <c:v>1.5611000000000002</c:v>
                </c:pt>
                <c:pt idx="148">
                  <c:v>1.4976</c:v>
                </c:pt>
                <c:pt idx="149">
                  <c:v>1.5044</c:v>
                </c:pt>
                <c:pt idx="150">
                  <c:v>1.4531000000000001</c:v>
                </c:pt>
                <c:pt idx="151">
                  <c:v>1.5213999999999999</c:v>
                </c:pt>
                <c:pt idx="152">
                  <c:v>1.5558000000000001</c:v>
                </c:pt>
                <c:pt idx="153">
                  <c:v>1.542</c:v>
                </c:pt>
                <c:pt idx="154">
                  <c:v>1.5007999999999999</c:v>
                </c:pt>
                <c:pt idx="155">
                  <c:v>1.5885</c:v>
                </c:pt>
                <c:pt idx="156">
                  <c:v>1.5920000000000001</c:v>
                </c:pt>
                <c:pt idx="157">
                  <c:v>1.5470000000000002</c:v>
                </c:pt>
                <c:pt idx="158">
                  <c:v>1.5074000000000001</c:v>
                </c:pt>
                <c:pt idx="159">
                  <c:v>1.5592999999999999</c:v>
                </c:pt>
                <c:pt idx="160">
                  <c:v>1.5135000000000001</c:v>
                </c:pt>
                <c:pt idx="161">
                  <c:v>1.5575999999999999</c:v>
                </c:pt>
                <c:pt idx="162">
                  <c:v>1.5746</c:v>
                </c:pt>
                <c:pt idx="163">
                  <c:v>1.5491000000000001</c:v>
                </c:pt>
                <c:pt idx="164">
                  <c:v>1.5356000000000001</c:v>
                </c:pt>
                <c:pt idx="165">
                  <c:v>1.5781000000000001</c:v>
                </c:pt>
                <c:pt idx="166">
                  <c:v>1.5424</c:v>
                </c:pt>
                <c:pt idx="167">
                  <c:v>1.5457999999999998</c:v>
                </c:pt>
                <c:pt idx="168">
                  <c:v>1.5611000000000002</c:v>
                </c:pt>
                <c:pt idx="169">
                  <c:v>1.5731000000000002</c:v>
                </c:pt>
                <c:pt idx="170">
                  <c:v>1.6295999999999999</c:v>
                </c:pt>
                <c:pt idx="171">
                  <c:v>1.5594999999999999</c:v>
                </c:pt>
                <c:pt idx="172">
                  <c:v>1.5663</c:v>
                </c:pt>
                <c:pt idx="173">
                  <c:v>1.58</c:v>
                </c:pt>
                <c:pt idx="174">
                  <c:v>1.5681</c:v>
                </c:pt>
                <c:pt idx="175">
                  <c:v>1.6024</c:v>
                </c:pt>
                <c:pt idx="176">
                  <c:v>1.6024</c:v>
                </c:pt>
                <c:pt idx="177">
                  <c:v>1.534</c:v>
                </c:pt>
                <c:pt idx="178">
                  <c:v>1.5390999999999999</c:v>
                </c:pt>
                <c:pt idx="179">
                  <c:v>1.599</c:v>
                </c:pt>
                <c:pt idx="180">
                  <c:v>1.6749000000000001</c:v>
                </c:pt>
                <c:pt idx="181">
                  <c:v>1.6629</c:v>
                </c:pt>
                <c:pt idx="182">
                  <c:v>1.7271000000000001</c:v>
                </c:pt>
                <c:pt idx="183">
                  <c:v>1.6976</c:v>
                </c:pt>
                <c:pt idx="184">
                  <c:v>1.6907000000000001</c:v>
                </c:pt>
                <c:pt idx="185">
                  <c:v>1.6926000000000001</c:v>
                </c:pt>
                <c:pt idx="186">
                  <c:v>1.7118</c:v>
                </c:pt>
                <c:pt idx="187">
                  <c:v>1.6892</c:v>
                </c:pt>
                <c:pt idx="188">
                  <c:v>1.6511</c:v>
                </c:pt>
                <c:pt idx="189">
                  <c:v>1.6183000000000001</c:v>
                </c:pt>
                <c:pt idx="190">
                  <c:v>1.6183999999999998</c:v>
                </c:pt>
                <c:pt idx="191">
                  <c:v>1.5838999999999999</c:v>
                </c:pt>
                <c:pt idx="192">
                  <c:v>1.5564</c:v>
                </c:pt>
                <c:pt idx="193">
                  <c:v>1.5718999999999999</c:v>
                </c:pt>
                <c:pt idx="194">
                  <c:v>1.5598999999999998</c:v>
                </c:pt>
                <c:pt idx="195">
                  <c:v>1.5944</c:v>
                </c:pt>
                <c:pt idx="196">
                  <c:v>1.6221000000000001</c:v>
                </c:pt>
                <c:pt idx="197">
                  <c:v>1.6863999999999999</c:v>
                </c:pt>
                <c:pt idx="198">
                  <c:v>1.7020999999999999</c:v>
                </c:pt>
                <c:pt idx="199">
                  <c:v>1.7372000000000001</c:v>
                </c:pt>
                <c:pt idx="200">
                  <c:v>1.7181</c:v>
                </c:pt>
                <c:pt idx="201">
                  <c:v>1.7181</c:v>
                </c:pt>
                <c:pt idx="202">
                  <c:v>1.7638</c:v>
                </c:pt>
                <c:pt idx="203">
                  <c:v>1.7692000000000001</c:v>
                </c:pt>
                <c:pt idx="204">
                  <c:v>1.7410999999999999</c:v>
                </c:pt>
                <c:pt idx="205">
                  <c:v>1.7976999999999999</c:v>
                </c:pt>
                <c:pt idx="206">
                  <c:v>1.766</c:v>
                </c:pt>
                <c:pt idx="207">
                  <c:v>1.7379</c:v>
                </c:pt>
                <c:pt idx="208">
                  <c:v>1.7431999999999999</c:v>
                </c:pt>
                <c:pt idx="209">
                  <c:v>1.7556</c:v>
                </c:pt>
                <c:pt idx="210">
                  <c:v>1.7347000000000001</c:v>
                </c:pt>
                <c:pt idx="211">
                  <c:v>1.7646999999999999</c:v>
                </c:pt>
                <c:pt idx="212">
                  <c:v>1.756</c:v>
                </c:pt>
                <c:pt idx="213">
                  <c:v>1.7930999999999999</c:v>
                </c:pt>
                <c:pt idx="214">
                  <c:v>1.8536000000000001</c:v>
                </c:pt>
                <c:pt idx="215">
                  <c:v>1.8468</c:v>
                </c:pt>
                <c:pt idx="216">
                  <c:v>1.8254999999999999</c:v>
                </c:pt>
                <c:pt idx="217">
                  <c:v>1.8273999999999999</c:v>
                </c:pt>
                <c:pt idx="218">
                  <c:v>1.8025</c:v>
                </c:pt>
                <c:pt idx="219">
                  <c:v>1.8115000000000001</c:v>
                </c:pt>
                <c:pt idx="220">
                  <c:v>1.7762</c:v>
                </c:pt>
                <c:pt idx="221">
                  <c:v>1.8260999999999998</c:v>
                </c:pt>
                <c:pt idx="222">
                  <c:v>1.8547</c:v>
                </c:pt>
                <c:pt idx="223">
                  <c:v>2.0571000000000002</c:v>
                </c:pt>
                <c:pt idx="224">
                  <c:v>2.1501000000000001</c:v>
                </c:pt>
                <c:pt idx="225">
                  <c:v>2.1501000000000001</c:v>
                </c:pt>
                <c:pt idx="226">
                  <c:v>2.2614000000000001</c:v>
                </c:pt>
                <c:pt idx="227">
                  <c:v>2.2189000000000001</c:v>
                </c:pt>
                <c:pt idx="228">
                  <c:v>2.2225000000000001</c:v>
                </c:pt>
                <c:pt idx="229">
                  <c:v>2.3026</c:v>
                </c:pt>
                <c:pt idx="230">
                  <c:v>2.3548</c:v>
                </c:pt>
                <c:pt idx="231">
                  <c:v>2.3153999999999999</c:v>
                </c:pt>
                <c:pt idx="232">
                  <c:v>2.3119000000000001</c:v>
                </c:pt>
                <c:pt idx="233">
                  <c:v>2.3498000000000001</c:v>
                </c:pt>
                <c:pt idx="234">
                  <c:v>2.3498000000000001</c:v>
                </c:pt>
                <c:pt idx="235">
                  <c:v>2.3572000000000002</c:v>
                </c:pt>
                <c:pt idx="236">
                  <c:v>2.3124000000000002</c:v>
                </c:pt>
                <c:pt idx="237">
                  <c:v>2.2909999999999999</c:v>
                </c:pt>
                <c:pt idx="238">
                  <c:v>2.3809</c:v>
                </c:pt>
                <c:pt idx="239">
                  <c:v>2.4481000000000002</c:v>
                </c:pt>
                <c:pt idx="240">
                  <c:v>2.3830999999999998</c:v>
                </c:pt>
                <c:pt idx="241">
                  <c:v>2.3940999999999999</c:v>
                </c:pt>
                <c:pt idx="242">
                  <c:v>2.3887</c:v>
                </c:pt>
                <c:pt idx="243">
                  <c:v>2.3401000000000001</c:v>
                </c:pt>
                <c:pt idx="244">
                  <c:v>2.4070999999999998</c:v>
                </c:pt>
                <c:pt idx="245">
                  <c:v>2.4675000000000002</c:v>
                </c:pt>
                <c:pt idx="246">
                  <c:v>2.4712000000000001</c:v>
                </c:pt>
                <c:pt idx="247">
                  <c:v>2.4712999999999998</c:v>
                </c:pt>
                <c:pt idx="248">
                  <c:v>2.5707</c:v>
                </c:pt>
                <c:pt idx="249">
                  <c:v>2.5967000000000002</c:v>
                </c:pt>
                <c:pt idx="250">
                  <c:v>2.5916000000000001</c:v>
                </c:pt>
                <c:pt idx="251">
                  <c:v>2.5381999999999998</c:v>
                </c:pt>
                <c:pt idx="252">
                  <c:v>2.5586000000000002</c:v>
                </c:pt>
                <c:pt idx="253">
                  <c:v>2.5348000000000002</c:v>
                </c:pt>
                <c:pt idx="254">
                  <c:v>2.5514999999999999</c:v>
                </c:pt>
                <c:pt idx="255">
                  <c:v>2.5373000000000001</c:v>
                </c:pt>
                <c:pt idx="256">
                  <c:v>2.5373000000000001</c:v>
                </c:pt>
                <c:pt idx="257">
                  <c:v>2.5596000000000001</c:v>
                </c:pt>
                <c:pt idx="258">
                  <c:v>2.508</c:v>
                </c:pt>
                <c:pt idx="259">
                  <c:v>2.4750000000000001</c:v>
                </c:pt>
                <c:pt idx="260">
                  <c:v>2.4443000000000001</c:v>
                </c:pt>
                <c:pt idx="261">
                  <c:v>2.4443000000000001</c:v>
                </c:pt>
                <c:pt idx="262">
                  <c:v>2.4443999999999999</c:v>
                </c:pt>
                <c:pt idx="263">
                  <c:v>2.4390000000000001</c:v>
                </c:pt>
                <c:pt idx="264">
                  <c:v>2.3443000000000001</c:v>
                </c:pt>
                <c:pt idx="265">
                  <c:v>2.4192999999999998</c:v>
                </c:pt>
                <c:pt idx="266">
                  <c:v>2.3647</c:v>
                </c:pt>
                <c:pt idx="267">
                  <c:v>2.3757000000000001</c:v>
                </c:pt>
                <c:pt idx="268">
                  <c:v>2.3721000000000001</c:v>
                </c:pt>
                <c:pt idx="269">
                  <c:v>2.3631000000000002</c:v>
                </c:pt>
                <c:pt idx="270">
                  <c:v>2.3963999999999999</c:v>
                </c:pt>
                <c:pt idx="271">
                  <c:v>2.3963999999999999</c:v>
                </c:pt>
                <c:pt idx="272">
                  <c:v>2.3252999999999999</c:v>
                </c:pt>
                <c:pt idx="273">
                  <c:v>2.4295999999999998</c:v>
                </c:pt>
                <c:pt idx="274">
                  <c:v>2.4739</c:v>
                </c:pt>
                <c:pt idx="275">
                  <c:v>2.4668000000000001</c:v>
                </c:pt>
                <c:pt idx="276">
                  <c:v>2.3971</c:v>
                </c:pt>
                <c:pt idx="277">
                  <c:v>2.4651999999999998</c:v>
                </c:pt>
                <c:pt idx="278">
                  <c:v>2.5116000000000001</c:v>
                </c:pt>
                <c:pt idx="279">
                  <c:v>2.5042999999999997</c:v>
                </c:pt>
                <c:pt idx="280">
                  <c:v>2.4843000000000002</c:v>
                </c:pt>
                <c:pt idx="281">
                  <c:v>2.4881000000000002</c:v>
                </c:pt>
                <c:pt idx="282">
                  <c:v>2.4531000000000001</c:v>
                </c:pt>
                <c:pt idx="283">
                  <c:v>2.4699</c:v>
                </c:pt>
                <c:pt idx="284">
                  <c:v>2.4737</c:v>
                </c:pt>
                <c:pt idx="285">
                  <c:v>2.4647999999999999</c:v>
                </c:pt>
                <c:pt idx="286">
                  <c:v>2.4077000000000002</c:v>
                </c:pt>
                <c:pt idx="287">
                  <c:v>2.3931</c:v>
                </c:pt>
                <c:pt idx="288">
                  <c:v>2.3363</c:v>
                </c:pt>
                <c:pt idx="289">
                  <c:v>2.3948</c:v>
                </c:pt>
                <c:pt idx="290">
                  <c:v>2.4073000000000002</c:v>
                </c:pt>
                <c:pt idx="291">
                  <c:v>2.4358</c:v>
                </c:pt>
                <c:pt idx="292">
                  <c:v>2.4698000000000002</c:v>
                </c:pt>
                <c:pt idx="293">
                  <c:v>2.4931999999999999</c:v>
                </c:pt>
                <c:pt idx="294">
                  <c:v>2.4466999999999999</c:v>
                </c:pt>
                <c:pt idx="295">
                  <c:v>2.4146999999999998</c:v>
                </c:pt>
                <c:pt idx="296">
                  <c:v>2.4146999999999998</c:v>
                </c:pt>
                <c:pt idx="297">
                  <c:v>2.4289999999999998</c:v>
                </c:pt>
                <c:pt idx="298">
                  <c:v>2.4129</c:v>
                </c:pt>
                <c:pt idx="299">
                  <c:v>2.3719999999999999</c:v>
                </c:pt>
                <c:pt idx="300">
                  <c:v>2.3117000000000001</c:v>
                </c:pt>
                <c:pt idx="301">
                  <c:v>2.3650000000000002</c:v>
                </c:pt>
                <c:pt idx="302">
                  <c:v>2.3898999999999999</c:v>
                </c:pt>
                <c:pt idx="303">
                  <c:v>2.4525999999999999</c:v>
                </c:pt>
                <c:pt idx="304">
                  <c:v>2.4779</c:v>
                </c:pt>
                <c:pt idx="305">
                  <c:v>2.4779999999999998</c:v>
                </c:pt>
                <c:pt idx="306">
                  <c:v>2.4996999999999998</c:v>
                </c:pt>
                <c:pt idx="307">
                  <c:v>2.5179</c:v>
                </c:pt>
                <c:pt idx="308">
                  <c:v>2.5596999999999999</c:v>
                </c:pt>
                <c:pt idx="309">
                  <c:v>2.6052999999999997</c:v>
                </c:pt>
                <c:pt idx="310">
                  <c:v>2.5745</c:v>
                </c:pt>
                <c:pt idx="311">
                  <c:v>2.6257999999999999</c:v>
                </c:pt>
                <c:pt idx="312">
                  <c:v>2.6002000000000001</c:v>
                </c:pt>
                <c:pt idx="313">
                  <c:v>2.4929999999999999</c:v>
                </c:pt>
                <c:pt idx="314">
                  <c:v>2.5402</c:v>
                </c:pt>
                <c:pt idx="315">
                  <c:v>2.5004999999999997</c:v>
                </c:pt>
                <c:pt idx="316">
                  <c:v>2.4607000000000001</c:v>
                </c:pt>
                <c:pt idx="317">
                  <c:v>2.4175</c:v>
                </c:pt>
                <c:pt idx="318">
                  <c:v>2.4050000000000002</c:v>
                </c:pt>
                <c:pt idx="319">
                  <c:v>2.4194</c:v>
                </c:pt>
                <c:pt idx="320">
                  <c:v>2.4123000000000001</c:v>
                </c:pt>
                <c:pt idx="321">
                  <c:v>2.3782000000000001</c:v>
                </c:pt>
                <c:pt idx="322">
                  <c:v>2.4178000000000002</c:v>
                </c:pt>
                <c:pt idx="323">
                  <c:v>2.3765000000000001</c:v>
                </c:pt>
                <c:pt idx="324">
                  <c:v>2.4197000000000002</c:v>
                </c:pt>
                <c:pt idx="325">
                  <c:v>2.3874</c:v>
                </c:pt>
                <c:pt idx="326">
                  <c:v>2.3193000000000001</c:v>
                </c:pt>
                <c:pt idx="327">
                  <c:v>2.3605</c:v>
                </c:pt>
                <c:pt idx="328">
                  <c:v>2.3353999999999999</c:v>
                </c:pt>
                <c:pt idx="329">
                  <c:v>2.3407999999999998</c:v>
                </c:pt>
                <c:pt idx="330">
                  <c:v>2.3822000000000001</c:v>
                </c:pt>
                <c:pt idx="331">
                  <c:v>2.3660999999999999</c:v>
                </c:pt>
                <c:pt idx="332">
                  <c:v>2.2961999999999998</c:v>
                </c:pt>
                <c:pt idx="333">
                  <c:v>2.2391999999999999</c:v>
                </c:pt>
                <c:pt idx="334">
                  <c:v>2.2374000000000001</c:v>
                </c:pt>
                <c:pt idx="335">
                  <c:v>2.2374000000000001</c:v>
                </c:pt>
                <c:pt idx="336">
                  <c:v>2.2498</c:v>
                </c:pt>
                <c:pt idx="337">
                  <c:v>2.1682000000000001</c:v>
                </c:pt>
                <c:pt idx="338">
                  <c:v>2.2143000000000002</c:v>
                </c:pt>
                <c:pt idx="339">
                  <c:v>2.2320000000000002</c:v>
                </c:pt>
                <c:pt idx="340">
                  <c:v>2.2480000000000002</c:v>
                </c:pt>
                <c:pt idx="341">
                  <c:v>2.2730000000000001</c:v>
                </c:pt>
                <c:pt idx="342">
                  <c:v>2.3321999999999998</c:v>
                </c:pt>
                <c:pt idx="343">
                  <c:v>2.3035000000000001</c:v>
                </c:pt>
                <c:pt idx="344">
                  <c:v>2.2946</c:v>
                </c:pt>
                <c:pt idx="345">
                  <c:v>2.2801999999999998</c:v>
                </c:pt>
                <c:pt idx="346">
                  <c:v>2.3180000000000001</c:v>
                </c:pt>
                <c:pt idx="347">
                  <c:v>2.2803</c:v>
                </c:pt>
                <c:pt idx="348">
                  <c:v>2.3180000000000001</c:v>
                </c:pt>
                <c:pt idx="349">
                  <c:v>2.3540999999999999</c:v>
                </c:pt>
                <c:pt idx="350">
                  <c:v>2.3487</c:v>
                </c:pt>
                <c:pt idx="351">
                  <c:v>2.3868</c:v>
                </c:pt>
                <c:pt idx="352">
                  <c:v>2.3976999999999999</c:v>
                </c:pt>
                <c:pt idx="353">
                  <c:v>2.4140999999999999</c:v>
                </c:pt>
                <c:pt idx="354">
                  <c:v>2.3874</c:v>
                </c:pt>
                <c:pt idx="355">
                  <c:v>2.3256999999999999</c:v>
                </c:pt>
                <c:pt idx="356">
                  <c:v>2.3433000000000002</c:v>
                </c:pt>
                <c:pt idx="357">
                  <c:v>2.3256999999999999</c:v>
                </c:pt>
                <c:pt idx="358">
                  <c:v>2.2242999999999999</c:v>
                </c:pt>
                <c:pt idx="359">
                  <c:v>2.2294</c:v>
                </c:pt>
                <c:pt idx="360">
                  <c:v>2.2345999999999999</c:v>
                </c:pt>
                <c:pt idx="361">
                  <c:v>2.2536999999999998</c:v>
                </c:pt>
                <c:pt idx="362">
                  <c:v>2.2799</c:v>
                </c:pt>
                <c:pt idx="363">
                  <c:v>2.2502</c:v>
                </c:pt>
                <c:pt idx="364">
                  <c:v>2.2553999999999998</c:v>
                </c:pt>
                <c:pt idx="365">
                  <c:v>2.2465000000000002</c:v>
                </c:pt>
                <c:pt idx="366">
                  <c:v>2.2465000000000002</c:v>
                </c:pt>
                <c:pt idx="367">
                  <c:v>2.2098</c:v>
                </c:pt>
                <c:pt idx="368">
                  <c:v>2.2027999999999999</c:v>
                </c:pt>
                <c:pt idx="369">
                  <c:v>2.2113999999999998</c:v>
                </c:pt>
                <c:pt idx="370">
                  <c:v>2.1591</c:v>
                </c:pt>
                <c:pt idx="371">
                  <c:v>2.1817000000000002</c:v>
                </c:pt>
                <c:pt idx="372">
                  <c:v>2.1451000000000002</c:v>
                </c:pt>
                <c:pt idx="373">
                  <c:v>2.1728999999999998</c:v>
                </c:pt>
                <c:pt idx="374">
                  <c:v>2.1884999999999999</c:v>
                </c:pt>
                <c:pt idx="375">
                  <c:v>2.2004999999999999</c:v>
                </c:pt>
                <c:pt idx="376">
                  <c:v>2.2145000000000001</c:v>
                </c:pt>
                <c:pt idx="377">
                  <c:v>2.2109000000000001</c:v>
                </c:pt>
                <c:pt idx="378">
                  <c:v>2.1255999999999999</c:v>
                </c:pt>
                <c:pt idx="379">
                  <c:v>2.1637</c:v>
                </c:pt>
                <c:pt idx="380">
                  <c:v>2.1514000000000002</c:v>
                </c:pt>
                <c:pt idx="381">
                  <c:v>2.1879</c:v>
                </c:pt>
                <c:pt idx="382">
                  <c:v>2.1564999999999999</c:v>
                </c:pt>
                <c:pt idx="383">
                  <c:v>2.1634000000000002</c:v>
                </c:pt>
                <c:pt idx="384">
                  <c:v>2.1476999999999999</c:v>
                </c:pt>
                <c:pt idx="385">
                  <c:v>2.1423000000000001</c:v>
                </c:pt>
                <c:pt idx="386">
                  <c:v>2.137</c:v>
                </c:pt>
                <c:pt idx="387">
                  <c:v>2.2050999999999998</c:v>
                </c:pt>
                <c:pt idx="388">
                  <c:v>2.2279</c:v>
                </c:pt>
                <c:pt idx="389">
                  <c:v>2.2665999999999999</c:v>
                </c:pt>
                <c:pt idx="390">
                  <c:v>2.3037000000000001</c:v>
                </c:pt>
                <c:pt idx="391">
                  <c:v>2.3498999999999999</c:v>
                </c:pt>
                <c:pt idx="392">
                  <c:v>2.3498999999999999</c:v>
                </c:pt>
                <c:pt idx="393">
                  <c:v>2.3231999999999999</c:v>
                </c:pt>
                <c:pt idx="394">
                  <c:v>2.3658999999999999</c:v>
                </c:pt>
                <c:pt idx="395">
                  <c:v>2.3856000000000002</c:v>
                </c:pt>
                <c:pt idx="396">
                  <c:v>2.3730000000000002</c:v>
                </c:pt>
                <c:pt idx="397">
                  <c:v>2.3605</c:v>
                </c:pt>
                <c:pt idx="398">
                  <c:v>2.3176999999999999</c:v>
                </c:pt>
                <c:pt idx="399">
                  <c:v>2.3443999999999998</c:v>
                </c:pt>
                <c:pt idx="400">
                  <c:v>2.3319000000000001</c:v>
                </c:pt>
                <c:pt idx="401">
                  <c:v>2.3140999999999998</c:v>
                </c:pt>
                <c:pt idx="402">
                  <c:v>2.2589999999999999</c:v>
                </c:pt>
                <c:pt idx="403">
                  <c:v>2.2696000000000001</c:v>
                </c:pt>
                <c:pt idx="404">
                  <c:v>2.2589000000000001</c:v>
                </c:pt>
                <c:pt idx="405">
                  <c:v>2.2374999999999998</c:v>
                </c:pt>
                <c:pt idx="406">
                  <c:v>2.2551999999999999</c:v>
                </c:pt>
                <c:pt idx="407">
                  <c:v>2.3353999999999999</c:v>
                </c:pt>
                <c:pt idx="408">
                  <c:v>2.2871999999999999</c:v>
                </c:pt>
                <c:pt idx="409">
                  <c:v>2.3102999999999998</c:v>
                </c:pt>
                <c:pt idx="410">
                  <c:v>2.2888999999999999</c:v>
                </c:pt>
                <c:pt idx="411">
                  <c:v>2.2942</c:v>
                </c:pt>
                <c:pt idx="412">
                  <c:v>2.2532000000000001</c:v>
                </c:pt>
                <c:pt idx="413">
                  <c:v>2.2709999999999999</c:v>
                </c:pt>
                <c:pt idx="414">
                  <c:v>2.2212000000000001</c:v>
                </c:pt>
                <c:pt idx="415">
                  <c:v>2.262</c:v>
                </c:pt>
                <c:pt idx="416">
                  <c:v>2.2530000000000001</c:v>
                </c:pt>
                <c:pt idx="417">
                  <c:v>2.2618999999999998</c:v>
                </c:pt>
                <c:pt idx="418">
                  <c:v>2.2475999999999998</c:v>
                </c:pt>
                <c:pt idx="419">
                  <c:v>2.1974999999999998</c:v>
                </c:pt>
                <c:pt idx="420">
                  <c:v>2.1888000000000001</c:v>
                </c:pt>
                <c:pt idx="421">
                  <c:v>2.2185000000000001</c:v>
                </c:pt>
                <c:pt idx="422">
                  <c:v>2.2728000000000002</c:v>
                </c:pt>
                <c:pt idx="423">
                  <c:v>2.222</c:v>
                </c:pt>
                <c:pt idx="424">
                  <c:v>2.1852999999999998</c:v>
                </c:pt>
                <c:pt idx="425">
                  <c:v>2.1939000000000002</c:v>
                </c:pt>
                <c:pt idx="426">
                  <c:v>2.1817000000000002</c:v>
                </c:pt>
                <c:pt idx="427">
                  <c:v>2.2130999999999998</c:v>
                </c:pt>
                <c:pt idx="428">
                  <c:v>2.1659999999999999</c:v>
                </c:pt>
                <c:pt idx="429">
                  <c:v>2.1939000000000002</c:v>
                </c:pt>
                <c:pt idx="430">
                  <c:v>2.1659000000000002</c:v>
                </c:pt>
                <c:pt idx="431">
                  <c:v>2.1570999999999998</c:v>
                </c:pt>
                <c:pt idx="432">
                  <c:v>2.1292</c:v>
                </c:pt>
                <c:pt idx="433">
                  <c:v>2.1309</c:v>
                </c:pt>
                <c:pt idx="434">
                  <c:v>2.117</c:v>
                </c:pt>
                <c:pt idx="435">
                  <c:v>2.1657000000000002</c:v>
                </c:pt>
                <c:pt idx="436">
                  <c:v>2.1657000000000002</c:v>
                </c:pt>
                <c:pt idx="437">
                  <c:v>2.0596000000000001</c:v>
                </c:pt>
                <c:pt idx="438">
                  <c:v>2.1046</c:v>
                </c:pt>
                <c:pt idx="439">
                  <c:v>2.0387</c:v>
                </c:pt>
                <c:pt idx="440">
                  <c:v>2.0507</c:v>
                </c:pt>
                <c:pt idx="441">
                  <c:v>2.1305999999999998</c:v>
                </c:pt>
                <c:pt idx="442">
                  <c:v>2.1671999999999998</c:v>
                </c:pt>
                <c:pt idx="443">
                  <c:v>2.1882999999999999</c:v>
                </c:pt>
                <c:pt idx="444">
                  <c:v>2.1846999999999999</c:v>
                </c:pt>
                <c:pt idx="445">
                  <c:v>2.2023000000000001</c:v>
                </c:pt>
                <c:pt idx="446">
                  <c:v>2.2286999999999999</c:v>
                </c:pt>
                <c:pt idx="447">
                  <c:v>2.2446000000000002</c:v>
                </c:pt>
                <c:pt idx="448">
                  <c:v>2.2675999999999998</c:v>
                </c:pt>
                <c:pt idx="449">
                  <c:v>2.2765</c:v>
                </c:pt>
                <c:pt idx="450">
                  <c:v>2.2499000000000002</c:v>
                </c:pt>
                <c:pt idx="451">
                  <c:v>2.2198000000000002</c:v>
                </c:pt>
                <c:pt idx="452">
                  <c:v>2.2357</c:v>
                </c:pt>
                <c:pt idx="453">
                  <c:v>2.3102999999999998</c:v>
                </c:pt>
                <c:pt idx="454">
                  <c:v>2.3085</c:v>
                </c:pt>
                <c:pt idx="455">
                  <c:v>2.3336000000000001</c:v>
                </c:pt>
                <c:pt idx="456">
                  <c:v>2.3407999999999998</c:v>
                </c:pt>
                <c:pt idx="457">
                  <c:v>2.3229000000000002</c:v>
                </c:pt>
                <c:pt idx="458">
                  <c:v>2.3229000000000002</c:v>
                </c:pt>
                <c:pt idx="459">
                  <c:v>2.3479999999999999</c:v>
                </c:pt>
                <c:pt idx="460">
                  <c:v>2.3589000000000002</c:v>
                </c:pt>
                <c:pt idx="461">
                  <c:v>2.3589000000000002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7C-436C-B9DF-3A6226626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71392"/>
        <c:axId val="27372928"/>
      </c:lineChart>
      <c:dateAx>
        <c:axId val="27371392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7372928"/>
        <c:crosses val="autoZero"/>
        <c:auto val="1"/>
        <c:lblOffset val="100"/>
        <c:baseTimeUnit val="days"/>
      </c:dateAx>
      <c:valAx>
        <c:axId val="27372928"/>
        <c:scaling>
          <c:orientation val="minMax"/>
          <c:max val="2.75"/>
          <c:min val="1.2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73713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Sobretasa que paga México vs Bonos Corporativos BBB en USD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C00000"/>
                </a:solidFill>
                <a:prstDash val="sysDot"/>
              </a:ln>
              <a:effectLst/>
            </c:spPr>
            <c:trendlineType val="movingAvg"/>
            <c:period val="20"/>
            <c:dispRSqr val="0"/>
            <c:dispEq val="0"/>
          </c:trendline>
          <c:cat>
            <c:numRef>
              <c:f>'[MEX Premio Mexico Cambiario.xlsx]Premio mx cambiario'!$AB$3:$AB$4000</c:f>
              <c:numCache>
                <c:formatCode>m/d/yyyy</c:formatCode>
                <c:ptCount val="3998"/>
                <c:pt idx="0">
                  <c:v>40276</c:v>
                </c:pt>
                <c:pt idx="1">
                  <c:v>40277</c:v>
                </c:pt>
                <c:pt idx="2">
                  <c:v>40280</c:v>
                </c:pt>
                <c:pt idx="3">
                  <c:v>40281</c:v>
                </c:pt>
                <c:pt idx="4">
                  <c:v>40282</c:v>
                </c:pt>
                <c:pt idx="5">
                  <c:v>40283</c:v>
                </c:pt>
                <c:pt idx="6">
                  <c:v>40284</c:v>
                </c:pt>
                <c:pt idx="7">
                  <c:v>40287</c:v>
                </c:pt>
                <c:pt idx="8">
                  <c:v>40288</c:v>
                </c:pt>
                <c:pt idx="9">
                  <c:v>40289</c:v>
                </c:pt>
                <c:pt idx="10">
                  <c:v>40290</c:v>
                </c:pt>
                <c:pt idx="11">
                  <c:v>40291</c:v>
                </c:pt>
                <c:pt idx="12">
                  <c:v>40294</c:v>
                </c:pt>
                <c:pt idx="13">
                  <c:v>40295</c:v>
                </c:pt>
                <c:pt idx="14">
                  <c:v>40296</c:v>
                </c:pt>
                <c:pt idx="15">
                  <c:v>40297</c:v>
                </c:pt>
                <c:pt idx="16">
                  <c:v>40298</c:v>
                </c:pt>
                <c:pt idx="17">
                  <c:v>40301</c:v>
                </c:pt>
                <c:pt idx="18">
                  <c:v>40302</c:v>
                </c:pt>
                <c:pt idx="19">
                  <c:v>40303</c:v>
                </c:pt>
                <c:pt idx="20">
                  <c:v>40304</c:v>
                </c:pt>
                <c:pt idx="21">
                  <c:v>40305</c:v>
                </c:pt>
                <c:pt idx="22">
                  <c:v>40308</c:v>
                </c:pt>
                <c:pt idx="23">
                  <c:v>40309</c:v>
                </c:pt>
                <c:pt idx="24">
                  <c:v>40310</c:v>
                </c:pt>
                <c:pt idx="25">
                  <c:v>40311</c:v>
                </c:pt>
                <c:pt idx="26">
                  <c:v>40312</c:v>
                </c:pt>
                <c:pt idx="27">
                  <c:v>40315</c:v>
                </c:pt>
                <c:pt idx="28">
                  <c:v>40316</c:v>
                </c:pt>
                <c:pt idx="29">
                  <c:v>40317</c:v>
                </c:pt>
                <c:pt idx="30">
                  <c:v>40318</c:v>
                </c:pt>
                <c:pt idx="31">
                  <c:v>40319</c:v>
                </c:pt>
                <c:pt idx="32">
                  <c:v>40322</c:v>
                </c:pt>
                <c:pt idx="33">
                  <c:v>40323</c:v>
                </c:pt>
                <c:pt idx="34">
                  <c:v>40324</c:v>
                </c:pt>
                <c:pt idx="35">
                  <c:v>40325</c:v>
                </c:pt>
                <c:pt idx="36">
                  <c:v>40326</c:v>
                </c:pt>
                <c:pt idx="37">
                  <c:v>40329</c:v>
                </c:pt>
                <c:pt idx="38">
                  <c:v>40330</c:v>
                </c:pt>
                <c:pt idx="39">
                  <c:v>40331</c:v>
                </c:pt>
                <c:pt idx="40">
                  <c:v>40332</c:v>
                </c:pt>
                <c:pt idx="41">
                  <c:v>40333</c:v>
                </c:pt>
                <c:pt idx="42">
                  <c:v>40336</c:v>
                </c:pt>
                <c:pt idx="43">
                  <c:v>40337</c:v>
                </c:pt>
                <c:pt idx="44">
                  <c:v>40338</c:v>
                </c:pt>
                <c:pt idx="45">
                  <c:v>40339</c:v>
                </c:pt>
                <c:pt idx="46">
                  <c:v>40340</c:v>
                </c:pt>
                <c:pt idx="47">
                  <c:v>40343</c:v>
                </c:pt>
                <c:pt idx="48">
                  <c:v>40344</c:v>
                </c:pt>
                <c:pt idx="49">
                  <c:v>40345</c:v>
                </c:pt>
                <c:pt idx="50">
                  <c:v>40346</c:v>
                </c:pt>
                <c:pt idx="51">
                  <c:v>40347</c:v>
                </c:pt>
                <c:pt idx="52">
                  <c:v>40350</c:v>
                </c:pt>
                <c:pt idx="53">
                  <c:v>40351</c:v>
                </c:pt>
                <c:pt idx="54">
                  <c:v>40352</c:v>
                </c:pt>
                <c:pt idx="55">
                  <c:v>40353</c:v>
                </c:pt>
                <c:pt idx="56">
                  <c:v>40354</c:v>
                </c:pt>
                <c:pt idx="57">
                  <c:v>40357</c:v>
                </c:pt>
                <c:pt idx="58">
                  <c:v>40358</c:v>
                </c:pt>
                <c:pt idx="59">
                  <c:v>40359</c:v>
                </c:pt>
                <c:pt idx="60">
                  <c:v>40360</c:v>
                </c:pt>
                <c:pt idx="61">
                  <c:v>40361</c:v>
                </c:pt>
                <c:pt idx="62">
                  <c:v>40364</c:v>
                </c:pt>
                <c:pt idx="63">
                  <c:v>40365</c:v>
                </c:pt>
                <c:pt idx="64">
                  <c:v>40366</c:v>
                </c:pt>
                <c:pt idx="65">
                  <c:v>40367</c:v>
                </c:pt>
                <c:pt idx="66">
                  <c:v>40368</c:v>
                </c:pt>
                <c:pt idx="67">
                  <c:v>40371</c:v>
                </c:pt>
                <c:pt idx="68">
                  <c:v>40372</c:v>
                </c:pt>
                <c:pt idx="69">
                  <c:v>40373</c:v>
                </c:pt>
                <c:pt idx="70">
                  <c:v>40374</c:v>
                </c:pt>
                <c:pt idx="71">
                  <c:v>40375</c:v>
                </c:pt>
                <c:pt idx="72">
                  <c:v>40378</c:v>
                </c:pt>
                <c:pt idx="73">
                  <c:v>40379</c:v>
                </c:pt>
                <c:pt idx="74">
                  <c:v>40380</c:v>
                </c:pt>
                <c:pt idx="75">
                  <c:v>40381</c:v>
                </c:pt>
                <c:pt idx="76">
                  <c:v>40382</c:v>
                </c:pt>
                <c:pt idx="77">
                  <c:v>40385</c:v>
                </c:pt>
                <c:pt idx="78">
                  <c:v>40386</c:v>
                </c:pt>
                <c:pt idx="79">
                  <c:v>40387</c:v>
                </c:pt>
                <c:pt idx="80">
                  <c:v>40388</c:v>
                </c:pt>
                <c:pt idx="81">
                  <c:v>40389</c:v>
                </c:pt>
                <c:pt idx="82">
                  <c:v>40392</c:v>
                </c:pt>
                <c:pt idx="83">
                  <c:v>40393</c:v>
                </c:pt>
                <c:pt idx="84">
                  <c:v>40394</c:v>
                </c:pt>
                <c:pt idx="85">
                  <c:v>40395</c:v>
                </c:pt>
                <c:pt idx="86">
                  <c:v>40396</c:v>
                </c:pt>
                <c:pt idx="87">
                  <c:v>40399</c:v>
                </c:pt>
                <c:pt idx="88">
                  <c:v>40400</c:v>
                </c:pt>
                <c:pt idx="89">
                  <c:v>40401</c:v>
                </c:pt>
                <c:pt idx="90">
                  <c:v>40402</c:v>
                </c:pt>
                <c:pt idx="91">
                  <c:v>40403</c:v>
                </c:pt>
                <c:pt idx="92">
                  <c:v>40406</c:v>
                </c:pt>
                <c:pt idx="93">
                  <c:v>40407</c:v>
                </c:pt>
                <c:pt idx="94">
                  <c:v>40408</c:v>
                </c:pt>
                <c:pt idx="95">
                  <c:v>40409</c:v>
                </c:pt>
                <c:pt idx="96">
                  <c:v>40410</c:v>
                </c:pt>
                <c:pt idx="97">
                  <c:v>40413</c:v>
                </c:pt>
                <c:pt idx="98">
                  <c:v>40414</c:v>
                </c:pt>
                <c:pt idx="99">
                  <c:v>40415</c:v>
                </c:pt>
                <c:pt idx="100">
                  <c:v>40416</c:v>
                </c:pt>
                <c:pt idx="101">
                  <c:v>40417</c:v>
                </c:pt>
                <c:pt idx="102">
                  <c:v>40420</c:v>
                </c:pt>
                <c:pt idx="103">
                  <c:v>40421</c:v>
                </c:pt>
                <c:pt idx="104">
                  <c:v>40422</c:v>
                </c:pt>
                <c:pt idx="105">
                  <c:v>40423</c:v>
                </c:pt>
                <c:pt idx="106">
                  <c:v>40424</c:v>
                </c:pt>
                <c:pt idx="107">
                  <c:v>40427</c:v>
                </c:pt>
                <c:pt idx="108">
                  <c:v>40428</c:v>
                </c:pt>
                <c:pt idx="109">
                  <c:v>40429</c:v>
                </c:pt>
                <c:pt idx="110">
                  <c:v>40430</c:v>
                </c:pt>
                <c:pt idx="111">
                  <c:v>40431</c:v>
                </c:pt>
                <c:pt idx="112">
                  <c:v>40434</c:v>
                </c:pt>
                <c:pt idx="113">
                  <c:v>40435</c:v>
                </c:pt>
                <c:pt idx="114">
                  <c:v>40436</c:v>
                </c:pt>
                <c:pt idx="115">
                  <c:v>40437</c:v>
                </c:pt>
                <c:pt idx="116">
                  <c:v>40438</c:v>
                </c:pt>
                <c:pt idx="117">
                  <c:v>40441</c:v>
                </c:pt>
                <c:pt idx="118">
                  <c:v>40442</c:v>
                </c:pt>
                <c:pt idx="119">
                  <c:v>40443</c:v>
                </c:pt>
                <c:pt idx="120">
                  <c:v>40444</c:v>
                </c:pt>
                <c:pt idx="121">
                  <c:v>40445</c:v>
                </c:pt>
                <c:pt idx="122">
                  <c:v>40448</c:v>
                </c:pt>
                <c:pt idx="123">
                  <c:v>40449</c:v>
                </c:pt>
                <c:pt idx="124">
                  <c:v>40450</c:v>
                </c:pt>
                <c:pt idx="125">
                  <c:v>40451</c:v>
                </c:pt>
                <c:pt idx="126">
                  <c:v>40452</c:v>
                </c:pt>
                <c:pt idx="127">
                  <c:v>40455</c:v>
                </c:pt>
                <c:pt idx="128">
                  <c:v>40557</c:v>
                </c:pt>
                <c:pt idx="129">
                  <c:v>40560</c:v>
                </c:pt>
                <c:pt idx="130">
                  <c:v>40561</c:v>
                </c:pt>
                <c:pt idx="131">
                  <c:v>40562</c:v>
                </c:pt>
                <c:pt idx="132">
                  <c:v>40563</c:v>
                </c:pt>
                <c:pt idx="133">
                  <c:v>40564</c:v>
                </c:pt>
                <c:pt idx="134">
                  <c:v>40567</c:v>
                </c:pt>
                <c:pt idx="135">
                  <c:v>40568</c:v>
                </c:pt>
                <c:pt idx="136">
                  <c:v>40569</c:v>
                </c:pt>
                <c:pt idx="137">
                  <c:v>40570</c:v>
                </c:pt>
                <c:pt idx="138">
                  <c:v>40571</c:v>
                </c:pt>
                <c:pt idx="139">
                  <c:v>40574</c:v>
                </c:pt>
                <c:pt idx="140">
                  <c:v>40575</c:v>
                </c:pt>
                <c:pt idx="141">
                  <c:v>40576</c:v>
                </c:pt>
                <c:pt idx="142">
                  <c:v>40577</c:v>
                </c:pt>
                <c:pt idx="143">
                  <c:v>40578</c:v>
                </c:pt>
                <c:pt idx="144">
                  <c:v>40581</c:v>
                </c:pt>
                <c:pt idx="145">
                  <c:v>40582</c:v>
                </c:pt>
                <c:pt idx="146">
                  <c:v>40583</c:v>
                </c:pt>
                <c:pt idx="147">
                  <c:v>40584</c:v>
                </c:pt>
                <c:pt idx="148">
                  <c:v>40585</c:v>
                </c:pt>
                <c:pt idx="149">
                  <c:v>40588</c:v>
                </c:pt>
                <c:pt idx="150">
                  <c:v>40589</c:v>
                </c:pt>
                <c:pt idx="151">
                  <c:v>40590</c:v>
                </c:pt>
                <c:pt idx="152">
                  <c:v>40591</c:v>
                </c:pt>
                <c:pt idx="153">
                  <c:v>40592</c:v>
                </c:pt>
                <c:pt idx="154">
                  <c:v>40595</c:v>
                </c:pt>
                <c:pt idx="155">
                  <c:v>40596</c:v>
                </c:pt>
                <c:pt idx="156">
                  <c:v>40597</c:v>
                </c:pt>
                <c:pt idx="157">
                  <c:v>40598</c:v>
                </c:pt>
                <c:pt idx="158">
                  <c:v>40599</c:v>
                </c:pt>
                <c:pt idx="159">
                  <c:v>40602</c:v>
                </c:pt>
                <c:pt idx="160">
                  <c:v>40603</c:v>
                </c:pt>
                <c:pt idx="161">
                  <c:v>40604</c:v>
                </c:pt>
                <c:pt idx="162">
                  <c:v>40605</c:v>
                </c:pt>
                <c:pt idx="163">
                  <c:v>40606</c:v>
                </c:pt>
                <c:pt idx="164">
                  <c:v>40609</c:v>
                </c:pt>
                <c:pt idx="165">
                  <c:v>40610</c:v>
                </c:pt>
                <c:pt idx="166">
                  <c:v>40611</c:v>
                </c:pt>
                <c:pt idx="167">
                  <c:v>40612</c:v>
                </c:pt>
                <c:pt idx="168">
                  <c:v>40613</c:v>
                </c:pt>
                <c:pt idx="169">
                  <c:v>40616</c:v>
                </c:pt>
                <c:pt idx="170">
                  <c:v>40617</c:v>
                </c:pt>
                <c:pt idx="171">
                  <c:v>40618</c:v>
                </c:pt>
                <c:pt idx="172">
                  <c:v>40619</c:v>
                </c:pt>
                <c:pt idx="173">
                  <c:v>40620</c:v>
                </c:pt>
                <c:pt idx="174">
                  <c:v>40623</c:v>
                </c:pt>
                <c:pt idx="175">
                  <c:v>40624</c:v>
                </c:pt>
                <c:pt idx="176">
                  <c:v>40625</c:v>
                </c:pt>
                <c:pt idx="177">
                  <c:v>40626</c:v>
                </c:pt>
                <c:pt idx="178">
                  <c:v>40627</c:v>
                </c:pt>
                <c:pt idx="179">
                  <c:v>40630</c:v>
                </c:pt>
                <c:pt idx="180">
                  <c:v>40631</c:v>
                </c:pt>
                <c:pt idx="181">
                  <c:v>40632</c:v>
                </c:pt>
                <c:pt idx="182">
                  <c:v>40633</c:v>
                </c:pt>
                <c:pt idx="183">
                  <c:v>40634</c:v>
                </c:pt>
                <c:pt idx="184">
                  <c:v>40637</c:v>
                </c:pt>
                <c:pt idx="185">
                  <c:v>40638</c:v>
                </c:pt>
                <c:pt idx="186">
                  <c:v>40639</c:v>
                </c:pt>
                <c:pt idx="187">
                  <c:v>40640</c:v>
                </c:pt>
                <c:pt idx="188">
                  <c:v>40641</c:v>
                </c:pt>
                <c:pt idx="189">
                  <c:v>40644</c:v>
                </c:pt>
                <c:pt idx="190">
                  <c:v>40645</c:v>
                </c:pt>
                <c:pt idx="191">
                  <c:v>40646</c:v>
                </c:pt>
                <c:pt idx="192">
                  <c:v>40647</c:v>
                </c:pt>
                <c:pt idx="193">
                  <c:v>40648</c:v>
                </c:pt>
                <c:pt idx="194">
                  <c:v>40651</c:v>
                </c:pt>
                <c:pt idx="195">
                  <c:v>40652</c:v>
                </c:pt>
                <c:pt idx="196">
                  <c:v>40653</c:v>
                </c:pt>
                <c:pt idx="197">
                  <c:v>40654</c:v>
                </c:pt>
                <c:pt idx="198">
                  <c:v>40655</c:v>
                </c:pt>
                <c:pt idx="199">
                  <c:v>40658</c:v>
                </c:pt>
                <c:pt idx="200">
                  <c:v>40659</c:v>
                </c:pt>
                <c:pt idx="201">
                  <c:v>40660</c:v>
                </c:pt>
                <c:pt idx="202">
                  <c:v>40661</c:v>
                </c:pt>
                <c:pt idx="203">
                  <c:v>40662</c:v>
                </c:pt>
                <c:pt idx="204">
                  <c:v>40665</c:v>
                </c:pt>
                <c:pt idx="205">
                  <c:v>40666</c:v>
                </c:pt>
                <c:pt idx="206">
                  <c:v>40667</c:v>
                </c:pt>
                <c:pt idx="207">
                  <c:v>40668</c:v>
                </c:pt>
                <c:pt idx="208">
                  <c:v>40669</c:v>
                </c:pt>
                <c:pt idx="209">
                  <c:v>40672</c:v>
                </c:pt>
                <c:pt idx="210">
                  <c:v>40673</c:v>
                </c:pt>
                <c:pt idx="211">
                  <c:v>40674</c:v>
                </c:pt>
                <c:pt idx="212">
                  <c:v>40675</c:v>
                </c:pt>
                <c:pt idx="213">
                  <c:v>40676</c:v>
                </c:pt>
                <c:pt idx="214">
                  <c:v>40679</c:v>
                </c:pt>
                <c:pt idx="215">
                  <c:v>40680</c:v>
                </c:pt>
                <c:pt idx="216">
                  <c:v>40681</c:v>
                </c:pt>
                <c:pt idx="217">
                  <c:v>40682</c:v>
                </c:pt>
                <c:pt idx="218">
                  <c:v>40683</c:v>
                </c:pt>
                <c:pt idx="219">
                  <c:v>40686</c:v>
                </c:pt>
                <c:pt idx="220">
                  <c:v>40687</c:v>
                </c:pt>
                <c:pt idx="221">
                  <c:v>40688</c:v>
                </c:pt>
                <c:pt idx="222">
                  <c:v>40689</c:v>
                </c:pt>
                <c:pt idx="223">
                  <c:v>40690</c:v>
                </c:pt>
                <c:pt idx="224">
                  <c:v>40693</c:v>
                </c:pt>
                <c:pt idx="225">
                  <c:v>40694</c:v>
                </c:pt>
                <c:pt idx="226">
                  <c:v>40695</c:v>
                </c:pt>
                <c:pt idx="227">
                  <c:v>40696</c:v>
                </c:pt>
                <c:pt idx="228">
                  <c:v>40697</c:v>
                </c:pt>
                <c:pt idx="229">
                  <c:v>40700</c:v>
                </c:pt>
                <c:pt idx="230">
                  <c:v>40701</c:v>
                </c:pt>
                <c:pt idx="231">
                  <c:v>40702</c:v>
                </c:pt>
                <c:pt idx="232">
                  <c:v>40703</c:v>
                </c:pt>
                <c:pt idx="233">
                  <c:v>40704</c:v>
                </c:pt>
                <c:pt idx="234">
                  <c:v>40707</c:v>
                </c:pt>
                <c:pt idx="235">
                  <c:v>40708</c:v>
                </c:pt>
                <c:pt idx="236">
                  <c:v>40709</c:v>
                </c:pt>
                <c:pt idx="237">
                  <c:v>40710</c:v>
                </c:pt>
                <c:pt idx="238">
                  <c:v>40711</c:v>
                </c:pt>
                <c:pt idx="239">
                  <c:v>40714</c:v>
                </c:pt>
                <c:pt idx="240">
                  <c:v>40715</c:v>
                </c:pt>
                <c:pt idx="241">
                  <c:v>40716</c:v>
                </c:pt>
                <c:pt idx="242">
                  <c:v>40717</c:v>
                </c:pt>
                <c:pt idx="243">
                  <c:v>40718</c:v>
                </c:pt>
                <c:pt idx="244">
                  <c:v>40721</c:v>
                </c:pt>
                <c:pt idx="245">
                  <c:v>40722</c:v>
                </c:pt>
                <c:pt idx="246">
                  <c:v>40723</c:v>
                </c:pt>
                <c:pt idx="247">
                  <c:v>40724</c:v>
                </c:pt>
                <c:pt idx="248">
                  <c:v>40725</c:v>
                </c:pt>
                <c:pt idx="249">
                  <c:v>40728</c:v>
                </c:pt>
                <c:pt idx="250">
                  <c:v>40729</c:v>
                </c:pt>
                <c:pt idx="251">
                  <c:v>40730</c:v>
                </c:pt>
                <c:pt idx="252">
                  <c:v>40731</c:v>
                </c:pt>
                <c:pt idx="253">
                  <c:v>40732</c:v>
                </c:pt>
                <c:pt idx="254">
                  <c:v>40735</c:v>
                </c:pt>
                <c:pt idx="255">
                  <c:v>40736</c:v>
                </c:pt>
                <c:pt idx="256">
                  <c:v>40737</c:v>
                </c:pt>
                <c:pt idx="257">
                  <c:v>40738</c:v>
                </c:pt>
                <c:pt idx="258">
                  <c:v>40739</c:v>
                </c:pt>
                <c:pt idx="259">
                  <c:v>40742</c:v>
                </c:pt>
                <c:pt idx="260">
                  <c:v>40743</c:v>
                </c:pt>
                <c:pt idx="261">
                  <c:v>40744</c:v>
                </c:pt>
                <c:pt idx="262">
                  <c:v>40745</c:v>
                </c:pt>
                <c:pt idx="263">
                  <c:v>40746</c:v>
                </c:pt>
                <c:pt idx="264">
                  <c:v>40749</c:v>
                </c:pt>
                <c:pt idx="265">
                  <c:v>40750</c:v>
                </c:pt>
                <c:pt idx="266">
                  <c:v>40751</c:v>
                </c:pt>
                <c:pt idx="267">
                  <c:v>40752</c:v>
                </c:pt>
                <c:pt idx="268">
                  <c:v>40753</c:v>
                </c:pt>
                <c:pt idx="269">
                  <c:v>40756</c:v>
                </c:pt>
                <c:pt idx="270">
                  <c:v>40757</c:v>
                </c:pt>
                <c:pt idx="271">
                  <c:v>40758</c:v>
                </c:pt>
                <c:pt idx="272">
                  <c:v>40759</c:v>
                </c:pt>
                <c:pt idx="273">
                  <c:v>40760</c:v>
                </c:pt>
                <c:pt idx="274">
                  <c:v>40763</c:v>
                </c:pt>
                <c:pt idx="275">
                  <c:v>40764</c:v>
                </c:pt>
                <c:pt idx="276">
                  <c:v>40765</c:v>
                </c:pt>
                <c:pt idx="277">
                  <c:v>40766</c:v>
                </c:pt>
                <c:pt idx="278">
                  <c:v>40767</c:v>
                </c:pt>
                <c:pt idx="279">
                  <c:v>40770</c:v>
                </c:pt>
                <c:pt idx="280">
                  <c:v>40771</c:v>
                </c:pt>
                <c:pt idx="281">
                  <c:v>40772</c:v>
                </c:pt>
                <c:pt idx="282">
                  <c:v>40773</c:v>
                </c:pt>
                <c:pt idx="283">
                  <c:v>40774</c:v>
                </c:pt>
                <c:pt idx="284">
                  <c:v>40777</c:v>
                </c:pt>
                <c:pt idx="285">
                  <c:v>40778</c:v>
                </c:pt>
                <c:pt idx="286">
                  <c:v>40779</c:v>
                </c:pt>
                <c:pt idx="287">
                  <c:v>40780</c:v>
                </c:pt>
                <c:pt idx="288">
                  <c:v>40781</c:v>
                </c:pt>
                <c:pt idx="289">
                  <c:v>40784</c:v>
                </c:pt>
                <c:pt idx="290">
                  <c:v>40785</c:v>
                </c:pt>
                <c:pt idx="291">
                  <c:v>40786</c:v>
                </c:pt>
                <c:pt idx="292">
                  <c:v>40787</c:v>
                </c:pt>
                <c:pt idx="293">
                  <c:v>40788</c:v>
                </c:pt>
                <c:pt idx="294">
                  <c:v>40791</c:v>
                </c:pt>
                <c:pt idx="295">
                  <c:v>40792</c:v>
                </c:pt>
                <c:pt idx="296">
                  <c:v>40793</c:v>
                </c:pt>
                <c:pt idx="297">
                  <c:v>40794</c:v>
                </c:pt>
                <c:pt idx="298">
                  <c:v>40795</c:v>
                </c:pt>
                <c:pt idx="299">
                  <c:v>40798</c:v>
                </c:pt>
                <c:pt idx="300">
                  <c:v>40799</c:v>
                </c:pt>
                <c:pt idx="301">
                  <c:v>40800</c:v>
                </c:pt>
                <c:pt idx="302">
                  <c:v>40801</c:v>
                </c:pt>
                <c:pt idx="303">
                  <c:v>40802</c:v>
                </c:pt>
                <c:pt idx="304">
                  <c:v>40805</c:v>
                </c:pt>
                <c:pt idx="305">
                  <c:v>40806</c:v>
                </c:pt>
                <c:pt idx="306">
                  <c:v>40807</c:v>
                </c:pt>
                <c:pt idx="307">
                  <c:v>40808</c:v>
                </c:pt>
                <c:pt idx="308">
                  <c:v>40809</c:v>
                </c:pt>
                <c:pt idx="309">
                  <c:v>40812</c:v>
                </c:pt>
                <c:pt idx="310">
                  <c:v>40813</c:v>
                </c:pt>
                <c:pt idx="311">
                  <c:v>40814</c:v>
                </c:pt>
                <c:pt idx="312">
                  <c:v>40815</c:v>
                </c:pt>
                <c:pt idx="313">
                  <c:v>40816</c:v>
                </c:pt>
                <c:pt idx="314">
                  <c:v>40819</c:v>
                </c:pt>
                <c:pt idx="315">
                  <c:v>40820</c:v>
                </c:pt>
                <c:pt idx="316">
                  <c:v>40821</c:v>
                </c:pt>
                <c:pt idx="317">
                  <c:v>40822</c:v>
                </c:pt>
                <c:pt idx="318">
                  <c:v>40823</c:v>
                </c:pt>
                <c:pt idx="319">
                  <c:v>40826</c:v>
                </c:pt>
                <c:pt idx="320">
                  <c:v>40827</c:v>
                </c:pt>
                <c:pt idx="321">
                  <c:v>40828</c:v>
                </c:pt>
                <c:pt idx="322">
                  <c:v>40829</c:v>
                </c:pt>
                <c:pt idx="323">
                  <c:v>40830</c:v>
                </c:pt>
                <c:pt idx="324">
                  <c:v>40833</c:v>
                </c:pt>
                <c:pt idx="325">
                  <c:v>40834</c:v>
                </c:pt>
                <c:pt idx="326">
                  <c:v>40835</c:v>
                </c:pt>
                <c:pt idx="327">
                  <c:v>40836</c:v>
                </c:pt>
                <c:pt idx="328">
                  <c:v>40837</c:v>
                </c:pt>
                <c:pt idx="329">
                  <c:v>40840</c:v>
                </c:pt>
                <c:pt idx="330">
                  <c:v>40849</c:v>
                </c:pt>
                <c:pt idx="331">
                  <c:v>40850</c:v>
                </c:pt>
                <c:pt idx="332">
                  <c:v>40851</c:v>
                </c:pt>
                <c:pt idx="333">
                  <c:v>40854</c:v>
                </c:pt>
                <c:pt idx="334">
                  <c:v>40855</c:v>
                </c:pt>
                <c:pt idx="335">
                  <c:v>40856</c:v>
                </c:pt>
                <c:pt idx="336">
                  <c:v>40857</c:v>
                </c:pt>
                <c:pt idx="337">
                  <c:v>40858</c:v>
                </c:pt>
                <c:pt idx="338">
                  <c:v>40861</c:v>
                </c:pt>
                <c:pt idx="339">
                  <c:v>40862</c:v>
                </c:pt>
                <c:pt idx="340">
                  <c:v>40863</c:v>
                </c:pt>
                <c:pt idx="341">
                  <c:v>40864</c:v>
                </c:pt>
                <c:pt idx="342">
                  <c:v>40865</c:v>
                </c:pt>
                <c:pt idx="343">
                  <c:v>40868</c:v>
                </c:pt>
                <c:pt idx="344">
                  <c:v>40869</c:v>
                </c:pt>
                <c:pt idx="345">
                  <c:v>40870</c:v>
                </c:pt>
                <c:pt idx="346">
                  <c:v>40871</c:v>
                </c:pt>
                <c:pt idx="347">
                  <c:v>40872</c:v>
                </c:pt>
                <c:pt idx="348">
                  <c:v>40875</c:v>
                </c:pt>
                <c:pt idx="349">
                  <c:v>40876</c:v>
                </c:pt>
                <c:pt idx="350">
                  <c:v>40877</c:v>
                </c:pt>
                <c:pt idx="351">
                  <c:v>40878</c:v>
                </c:pt>
                <c:pt idx="352">
                  <c:v>40879</c:v>
                </c:pt>
                <c:pt idx="353">
                  <c:v>40882</c:v>
                </c:pt>
                <c:pt idx="354">
                  <c:v>40883</c:v>
                </c:pt>
                <c:pt idx="355">
                  <c:v>40884</c:v>
                </c:pt>
                <c:pt idx="356">
                  <c:v>40885</c:v>
                </c:pt>
                <c:pt idx="357">
                  <c:v>40886</c:v>
                </c:pt>
                <c:pt idx="358">
                  <c:v>40889</c:v>
                </c:pt>
                <c:pt idx="359">
                  <c:v>40890</c:v>
                </c:pt>
                <c:pt idx="360">
                  <c:v>40891</c:v>
                </c:pt>
                <c:pt idx="361">
                  <c:v>40892</c:v>
                </c:pt>
                <c:pt idx="362">
                  <c:v>40893</c:v>
                </c:pt>
                <c:pt idx="363">
                  <c:v>40896</c:v>
                </c:pt>
                <c:pt idx="364">
                  <c:v>40897</c:v>
                </c:pt>
                <c:pt idx="365">
                  <c:v>40898</c:v>
                </c:pt>
                <c:pt idx="366">
                  <c:v>40899</c:v>
                </c:pt>
                <c:pt idx="367">
                  <c:v>40900</c:v>
                </c:pt>
                <c:pt idx="368">
                  <c:v>40903</c:v>
                </c:pt>
                <c:pt idx="369">
                  <c:v>40904</c:v>
                </c:pt>
                <c:pt idx="370">
                  <c:v>40905</c:v>
                </c:pt>
                <c:pt idx="371">
                  <c:v>40906</c:v>
                </c:pt>
                <c:pt idx="372">
                  <c:v>40907</c:v>
                </c:pt>
                <c:pt idx="373">
                  <c:v>40910</c:v>
                </c:pt>
                <c:pt idx="374">
                  <c:v>40911</c:v>
                </c:pt>
                <c:pt idx="375">
                  <c:v>40912</c:v>
                </c:pt>
                <c:pt idx="376">
                  <c:v>40913</c:v>
                </c:pt>
                <c:pt idx="377">
                  <c:v>40914</c:v>
                </c:pt>
                <c:pt idx="378">
                  <c:v>40917</c:v>
                </c:pt>
                <c:pt idx="379">
                  <c:v>40918</c:v>
                </c:pt>
                <c:pt idx="380">
                  <c:v>40919</c:v>
                </c:pt>
                <c:pt idx="381">
                  <c:v>40920</c:v>
                </c:pt>
                <c:pt idx="382">
                  <c:v>40921</c:v>
                </c:pt>
                <c:pt idx="383">
                  <c:v>40924</c:v>
                </c:pt>
                <c:pt idx="384">
                  <c:v>40925</c:v>
                </c:pt>
                <c:pt idx="385">
                  <c:v>40926</c:v>
                </c:pt>
                <c:pt idx="386">
                  <c:v>40927</c:v>
                </c:pt>
                <c:pt idx="387">
                  <c:v>40928</c:v>
                </c:pt>
                <c:pt idx="388">
                  <c:v>40931</c:v>
                </c:pt>
                <c:pt idx="389">
                  <c:v>40932</c:v>
                </c:pt>
                <c:pt idx="390">
                  <c:v>40933</c:v>
                </c:pt>
                <c:pt idx="391">
                  <c:v>40934</c:v>
                </c:pt>
                <c:pt idx="392">
                  <c:v>40935</c:v>
                </c:pt>
                <c:pt idx="393">
                  <c:v>40938</c:v>
                </c:pt>
                <c:pt idx="394">
                  <c:v>40939</c:v>
                </c:pt>
                <c:pt idx="395">
                  <c:v>40940</c:v>
                </c:pt>
                <c:pt idx="396">
                  <c:v>40941</c:v>
                </c:pt>
                <c:pt idx="397">
                  <c:v>40942</c:v>
                </c:pt>
                <c:pt idx="398">
                  <c:v>40945</c:v>
                </c:pt>
                <c:pt idx="399">
                  <c:v>40946</c:v>
                </c:pt>
                <c:pt idx="400">
                  <c:v>40947</c:v>
                </c:pt>
                <c:pt idx="401">
                  <c:v>40948</c:v>
                </c:pt>
                <c:pt idx="402">
                  <c:v>40949</c:v>
                </c:pt>
                <c:pt idx="403">
                  <c:v>40952</c:v>
                </c:pt>
                <c:pt idx="404">
                  <c:v>40953</c:v>
                </c:pt>
                <c:pt idx="405">
                  <c:v>40954</c:v>
                </c:pt>
                <c:pt idx="406">
                  <c:v>40955</c:v>
                </c:pt>
                <c:pt idx="407">
                  <c:v>40956</c:v>
                </c:pt>
                <c:pt idx="408">
                  <c:v>40959</c:v>
                </c:pt>
                <c:pt idx="409">
                  <c:v>40960</c:v>
                </c:pt>
                <c:pt idx="410">
                  <c:v>40961</c:v>
                </c:pt>
                <c:pt idx="411">
                  <c:v>40962</c:v>
                </c:pt>
                <c:pt idx="412">
                  <c:v>40963</c:v>
                </c:pt>
                <c:pt idx="413">
                  <c:v>40966</c:v>
                </c:pt>
                <c:pt idx="414">
                  <c:v>40967</c:v>
                </c:pt>
                <c:pt idx="415">
                  <c:v>40968</c:v>
                </c:pt>
                <c:pt idx="416">
                  <c:v>40969</c:v>
                </c:pt>
                <c:pt idx="417">
                  <c:v>40970</c:v>
                </c:pt>
                <c:pt idx="418">
                  <c:v>40973</c:v>
                </c:pt>
                <c:pt idx="419">
                  <c:v>40974</c:v>
                </c:pt>
                <c:pt idx="420">
                  <c:v>40975</c:v>
                </c:pt>
                <c:pt idx="421">
                  <c:v>40976</c:v>
                </c:pt>
                <c:pt idx="422">
                  <c:v>40977</c:v>
                </c:pt>
                <c:pt idx="423">
                  <c:v>40980</c:v>
                </c:pt>
                <c:pt idx="424">
                  <c:v>40981</c:v>
                </c:pt>
                <c:pt idx="425">
                  <c:v>40982</c:v>
                </c:pt>
                <c:pt idx="426">
                  <c:v>40983</c:v>
                </c:pt>
                <c:pt idx="427">
                  <c:v>40984</c:v>
                </c:pt>
                <c:pt idx="428">
                  <c:v>40987</c:v>
                </c:pt>
                <c:pt idx="429">
                  <c:v>40988</c:v>
                </c:pt>
                <c:pt idx="430">
                  <c:v>40989</c:v>
                </c:pt>
                <c:pt idx="431">
                  <c:v>40990</c:v>
                </c:pt>
                <c:pt idx="432">
                  <c:v>40991</c:v>
                </c:pt>
                <c:pt idx="433">
                  <c:v>40994</c:v>
                </c:pt>
                <c:pt idx="434">
                  <c:v>40995</c:v>
                </c:pt>
                <c:pt idx="435">
                  <c:v>40996</c:v>
                </c:pt>
                <c:pt idx="436">
                  <c:v>40997</c:v>
                </c:pt>
                <c:pt idx="437">
                  <c:v>40998</c:v>
                </c:pt>
                <c:pt idx="438">
                  <c:v>41001</c:v>
                </c:pt>
                <c:pt idx="439">
                  <c:v>41002</c:v>
                </c:pt>
                <c:pt idx="440">
                  <c:v>41003</c:v>
                </c:pt>
                <c:pt idx="441">
                  <c:v>41004</c:v>
                </c:pt>
                <c:pt idx="442">
                  <c:v>41005</c:v>
                </c:pt>
                <c:pt idx="443">
                  <c:v>41008</c:v>
                </c:pt>
                <c:pt idx="444">
                  <c:v>41009</c:v>
                </c:pt>
                <c:pt idx="445">
                  <c:v>41010</c:v>
                </c:pt>
                <c:pt idx="446">
                  <c:v>41011</c:v>
                </c:pt>
                <c:pt idx="447">
                  <c:v>41012</c:v>
                </c:pt>
                <c:pt idx="448">
                  <c:v>41015</c:v>
                </c:pt>
                <c:pt idx="449">
                  <c:v>41016</c:v>
                </c:pt>
                <c:pt idx="450">
                  <c:v>41017</c:v>
                </c:pt>
                <c:pt idx="451">
                  <c:v>41018</c:v>
                </c:pt>
                <c:pt idx="452">
                  <c:v>41019</c:v>
                </c:pt>
                <c:pt idx="453">
                  <c:v>41022</c:v>
                </c:pt>
                <c:pt idx="454">
                  <c:v>41023</c:v>
                </c:pt>
                <c:pt idx="455">
                  <c:v>41024</c:v>
                </c:pt>
                <c:pt idx="456">
                  <c:v>41025</c:v>
                </c:pt>
                <c:pt idx="457">
                  <c:v>41026</c:v>
                </c:pt>
                <c:pt idx="458">
                  <c:v>41029</c:v>
                </c:pt>
                <c:pt idx="459">
                  <c:v>41030</c:v>
                </c:pt>
                <c:pt idx="460">
                  <c:v>41031</c:v>
                </c:pt>
                <c:pt idx="461">
                  <c:v>41032</c:v>
                </c:pt>
                <c:pt idx="462">
                  <c:v>41033</c:v>
                </c:pt>
                <c:pt idx="463">
                  <c:v>41036</c:v>
                </c:pt>
                <c:pt idx="464">
                  <c:v>41037</c:v>
                </c:pt>
                <c:pt idx="465">
                  <c:v>41038</c:v>
                </c:pt>
                <c:pt idx="466">
                  <c:v>41039</c:v>
                </c:pt>
                <c:pt idx="467">
                  <c:v>41040</c:v>
                </c:pt>
                <c:pt idx="468">
                  <c:v>41043</c:v>
                </c:pt>
                <c:pt idx="469">
                  <c:v>41044</c:v>
                </c:pt>
                <c:pt idx="470">
                  <c:v>41045</c:v>
                </c:pt>
                <c:pt idx="471">
                  <c:v>41046</c:v>
                </c:pt>
                <c:pt idx="472">
                  <c:v>41047</c:v>
                </c:pt>
                <c:pt idx="473">
                  <c:v>41050</c:v>
                </c:pt>
                <c:pt idx="474">
                  <c:v>41051</c:v>
                </c:pt>
                <c:pt idx="475">
                  <c:v>41052</c:v>
                </c:pt>
                <c:pt idx="476">
                  <c:v>41053</c:v>
                </c:pt>
                <c:pt idx="477">
                  <c:v>41054</c:v>
                </c:pt>
                <c:pt idx="478">
                  <c:v>41057</c:v>
                </c:pt>
                <c:pt idx="479">
                  <c:v>41058</c:v>
                </c:pt>
                <c:pt idx="480">
                  <c:v>41059</c:v>
                </c:pt>
                <c:pt idx="481">
                  <c:v>41060</c:v>
                </c:pt>
                <c:pt idx="482">
                  <c:v>41061</c:v>
                </c:pt>
                <c:pt idx="483">
                  <c:v>41064</c:v>
                </c:pt>
                <c:pt idx="484">
                  <c:v>41065</c:v>
                </c:pt>
                <c:pt idx="485">
                  <c:v>41066</c:v>
                </c:pt>
                <c:pt idx="486">
                  <c:v>41067</c:v>
                </c:pt>
                <c:pt idx="487">
                  <c:v>41068</c:v>
                </c:pt>
                <c:pt idx="488">
                  <c:v>41071</c:v>
                </c:pt>
                <c:pt idx="489">
                  <c:v>41072</c:v>
                </c:pt>
                <c:pt idx="490">
                  <c:v>41073</c:v>
                </c:pt>
                <c:pt idx="491">
                  <c:v>41074</c:v>
                </c:pt>
                <c:pt idx="492">
                  <c:v>41075</c:v>
                </c:pt>
                <c:pt idx="493">
                  <c:v>41078</c:v>
                </c:pt>
                <c:pt idx="494">
                  <c:v>41079</c:v>
                </c:pt>
                <c:pt idx="495">
                  <c:v>41080</c:v>
                </c:pt>
                <c:pt idx="496">
                  <c:v>41081</c:v>
                </c:pt>
                <c:pt idx="497">
                  <c:v>41082</c:v>
                </c:pt>
                <c:pt idx="498">
                  <c:v>41085</c:v>
                </c:pt>
                <c:pt idx="499">
                  <c:v>41086</c:v>
                </c:pt>
                <c:pt idx="500">
                  <c:v>41087</c:v>
                </c:pt>
                <c:pt idx="501">
                  <c:v>41088</c:v>
                </c:pt>
                <c:pt idx="502">
                  <c:v>41089</c:v>
                </c:pt>
                <c:pt idx="503">
                  <c:v>41092</c:v>
                </c:pt>
                <c:pt idx="504">
                  <c:v>41093</c:v>
                </c:pt>
                <c:pt idx="505">
                  <c:v>41094</c:v>
                </c:pt>
                <c:pt idx="506">
                  <c:v>41095</c:v>
                </c:pt>
                <c:pt idx="507">
                  <c:v>41096</c:v>
                </c:pt>
                <c:pt idx="508">
                  <c:v>41099</c:v>
                </c:pt>
                <c:pt idx="509">
                  <c:v>41100</c:v>
                </c:pt>
                <c:pt idx="510">
                  <c:v>41101</c:v>
                </c:pt>
                <c:pt idx="511">
                  <c:v>41102</c:v>
                </c:pt>
                <c:pt idx="512">
                  <c:v>41103</c:v>
                </c:pt>
                <c:pt idx="513">
                  <c:v>41106</c:v>
                </c:pt>
                <c:pt idx="514">
                  <c:v>41107</c:v>
                </c:pt>
                <c:pt idx="515">
                  <c:v>41108</c:v>
                </c:pt>
                <c:pt idx="516">
                  <c:v>41109</c:v>
                </c:pt>
                <c:pt idx="517">
                  <c:v>41110</c:v>
                </c:pt>
                <c:pt idx="518">
                  <c:v>41113</c:v>
                </c:pt>
                <c:pt idx="519">
                  <c:v>41114</c:v>
                </c:pt>
                <c:pt idx="520">
                  <c:v>41115</c:v>
                </c:pt>
                <c:pt idx="521">
                  <c:v>41116</c:v>
                </c:pt>
                <c:pt idx="522">
                  <c:v>41117</c:v>
                </c:pt>
                <c:pt idx="523">
                  <c:v>41120</c:v>
                </c:pt>
                <c:pt idx="524">
                  <c:v>41121</c:v>
                </c:pt>
                <c:pt idx="525">
                  <c:v>41122</c:v>
                </c:pt>
                <c:pt idx="526">
                  <c:v>41123</c:v>
                </c:pt>
                <c:pt idx="527">
                  <c:v>41124</c:v>
                </c:pt>
                <c:pt idx="528">
                  <c:v>41127</c:v>
                </c:pt>
                <c:pt idx="529">
                  <c:v>41128</c:v>
                </c:pt>
                <c:pt idx="530">
                  <c:v>41129</c:v>
                </c:pt>
                <c:pt idx="531">
                  <c:v>41130</c:v>
                </c:pt>
                <c:pt idx="532">
                  <c:v>41131</c:v>
                </c:pt>
                <c:pt idx="533">
                  <c:v>41134</c:v>
                </c:pt>
                <c:pt idx="534">
                  <c:v>41135</c:v>
                </c:pt>
                <c:pt idx="535">
                  <c:v>41136</c:v>
                </c:pt>
                <c:pt idx="536">
                  <c:v>41137</c:v>
                </c:pt>
                <c:pt idx="537">
                  <c:v>41138</c:v>
                </c:pt>
                <c:pt idx="538">
                  <c:v>41141</c:v>
                </c:pt>
                <c:pt idx="539">
                  <c:v>41142</c:v>
                </c:pt>
                <c:pt idx="540">
                  <c:v>41143</c:v>
                </c:pt>
                <c:pt idx="541">
                  <c:v>41144</c:v>
                </c:pt>
                <c:pt idx="542">
                  <c:v>41145</c:v>
                </c:pt>
                <c:pt idx="543">
                  <c:v>41148</c:v>
                </c:pt>
                <c:pt idx="544">
                  <c:v>41149</c:v>
                </c:pt>
                <c:pt idx="545">
                  <c:v>41150</c:v>
                </c:pt>
                <c:pt idx="546">
                  <c:v>41151</c:v>
                </c:pt>
                <c:pt idx="547">
                  <c:v>41152</c:v>
                </c:pt>
                <c:pt idx="548">
                  <c:v>41155</c:v>
                </c:pt>
                <c:pt idx="549">
                  <c:v>41156</c:v>
                </c:pt>
                <c:pt idx="550">
                  <c:v>41157</c:v>
                </c:pt>
                <c:pt idx="551">
                  <c:v>41158</c:v>
                </c:pt>
                <c:pt idx="552">
                  <c:v>41159</c:v>
                </c:pt>
                <c:pt idx="553">
                  <c:v>41162</c:v>
                </c:pt>
                <c:pt idx="554">
                  <c:v>41163</c:v>
                </c:pt>
                <c:pt idx="555">
                  <c:v>41164</c:v>
                </c:pt>
                <c:pt idx="556">
                  <c:v>41165</c:v>
                </c:pt>
                <c:pt idx="557">
                  <c:v>41166</c:v>
                </c:pt>
                <c:pt idx="558">
                  <c:v>41169</c:v>
                </c:pt>
                <c:pt idx="559">
                  <c:v>41170</c:v>
                </c:pt>
                <c:pt idx="560">
                  <c:v>41171</c:v>
                </c:pt>
                <c:pt idx="561">
                  <c:v>41172</c:v>
                </c:pt>
                <c:pt idx="562">
                  <c:v>41173</c:v>
                </c:pt>
                <c:pt idx="563">
                  <c:v>41176</c:v>
                </c:pt>
                <c:pt idx="564">
                  <c:v>41177</c:v>
                </c:pt>
                <c:pt idx="565">
                  <c:v>41178</c:v>
                </c:pt>
                <c:pt idx="566">
                  <c:v>41179</c:v>
                </c:pt>
                <c:pt idx="567">
                  <c:v>41180</c:v>
                </c:pt>
                <c:pt idx="568">
                  <c:v>41183</c:v>
                </c:pt>
                <c:pt idx="569">
                  <c:v>41184</c:v>
                </c:pt>
                <c:pt idx="570">
                  <c:v>41185</c:v>
                </c:pt>
                <c:pt idx="571">
                  <c:v>41186</c:v>
                </c:pt>
                <c:pt idx="572">
                  <c:v>41187</c:v>
                </c:pt>
                <c:pt idx="573">
                  <c:v>41190</c:v>
                </c:pt>
                <c:pt idx="574">
                  <c:v>41191</c:v>
                </c:pt>
                <c:pt idx="575">
                  <c:v>41192</c:v>
                </c:pt>
                <c:pt idx="576">
                  <c:v>41193</c:v>
                </c:pt>
                <c:pt idx="577">
                  <c:v>41194</c:v>
                </c:pt>
                <c:pt idx="578">
                  <c:v>41197</c:v>
                </c:pt>
                <c:pt idx="579">
                  <c:v>41198</c:v>
                </c:pt>
                <c:pt idx="580">
                  <c:v>41199</c:v>
                </c:pt>
                <c:pt idx="581">
                  <c:v>41200</c:v>
                </c:pt>
                <c:pt idx="582">
                  <c:v>41201</c:v>
                </c:pt>
                <c:pt idx="583">
                  <c:v>41204</c:v>
                </c:pt>
                <c:pt idx="584">
                  <c:v>41205</c:v>
                </c:pt>
                <c:pt idx="585">
                  <c:v>41206</c:v>
                </c:pt>
                <c:pt idx="586">
                  <c:v>41207</c:v>
                </c:pt>
                <c:pt idx="587">
                  <c:v>41208</c:v>
                </c:pt>
                <c:pt idx="588">
                  <c:v>41211</c:v>
                </c:pt>
                <c:pt idx="589">
                  <c:v>41212</c:v>
                </c:pt>
                <c:pt idx="590">
                  <c:v>41213</c:v>
                </c:pt>
                <c:pt idx="591">
                  <c:v>41214</c:v>
                </c:pt>
                <c:pt idx="592">
                  <c:v>41215</c:v>
                </c:pt>
                <c:pt idx="593">
                  <c:v>41218</c:v>
                </c:pt>
                <c:pt idx="594">
                  <c:v>41219</c:v>
                </c:pt>
                <c:pt idx="595">
                  <c:v>41220</c:v>
                </c:pt>
                <c:pt idx="596">
                  <c:v>41221</c:v>
                </c:pt>
                <c:pt idx="597">
                  <c:v>41222</c:v>
                </c:pt>
                <c:pt idx="598">
                  <c:v>41225</c:v>
                </c:pt>
                <c:pt idx="599">
                  <c:v>41226</c:v>
                </c:pt>
                <c:pt idx="600">
                  <c:v>41227</c:v>
                </c:pt>
                <c:pt idx="601">
                  <c:v>41228</c:v>
                </c:pt>
                <c:pt idx="602">
                  <c:v>41229</c:v>
                </c:pt>
                <c:pt idx="603">
                  <c:v>41232</c:v>
                </c:pt>
                <c:pt idx="604">
                  <c:v>41233</c:v>
                </c:pt>
                <c:pt idx="605">
                  <c:v>41234</c:v>
                </c:pt>
                <c:pt idx="606">
                  <c:v>41235</c:v>
                </c:pt>
                <c:pt idx="607">
                  <c:v>41236</c:v>
                </c:pt>
                <c:pt idx="608">
                  <c:v>41239</c:v>
                </c:pt>
                <c:pt idx="609">
                  <c:v>41240</c:v>
                </c:pt>
                <c:pt idx="610">
                  <c:v>41241</c:v>
                </c:pt>
                <c:pt idx="611">
                  <c:v>41242</c:v>
                </c:pt>
                <c:pt idx="612">
                  <c:v>41243</c:v>
                </c:pt>
                <c:pt idx="613">
                  <c:v>41246</c:v>
                </c:pt>
                <c:pt idx="614">
                  <c:v>41247</c:v>
                </c:pt>
                <c:pt idx="615">
                  <c:v>41248</c:v>
                </c:pt>
                <c:pt idx="616">
                  <c:v>41249</c:v>
                </c:pt>
                <c:pt idx="617">
                  <c:v>41250</c:v>
                </c:pt>
                <c:pt idx="618">
                  <c:v>41253</c:v>
                </c:pt>
                <c:pt idx="619">
                  <c:v>41254</c:v>
                </c:pt>
                <c:pt idx="620">
                  <c:v>41255</c:v>
                </c:pt>
                <c:pt idx="621">
                  <c:v>41256</c:v>
                </c:pt>
                <c:pt idx="622">
                  <c:v>41257</c:v>
                </c:pt>
                <c:pt idx="623">
                  <c:v>41260</c:v>
                </c:pt>
                <c:pt idx="624">
                  <c:v>41261</c:v>
                </c:pt>
                <c:pt idx="625">
                  <c:v>41262</c:v>
                </c:pt>
                <c:pt idx="626">
                  <c:v>41263</c:v>
                </c:pt>
                <c:pt idx="627">
                  <c:v>41264</c:v>
                </c:pt>
                <c:pt idx="628">
                  <c:v>41267</c:v>
                </c:pt>
                <c:pt idx="629">
                  <c:v>41268</c:v>
                </c:pt>
                <c:pt idx="630">
                  <c:v>41269</c:v>
                </c:pt>
                <c:pt idx="631">
                  <c:v>41270</c:v>
                </c:pt>
                <c:pt idx="632">
                  <c:v>41271</c:v>
                </c:pt>
                <c:pt idx="633">
                  <c:v>41274</c:v>
                </c:pt>
                <c:pt idx="634">
                  <c:v>41275</c:v>
                </c:pt>
                <c:pt idx="635">
                  <c:v>41276</c:v>
                </c:pt>
                <c:pt idx="636">
                  <c:v>41277</c:v>
                </c:pt>
                <c:pt idx="637">
                  <c:v>41278</c:v>
                </c:pt>
                <c:pt idx="638">
                  <c:v>41281</c:v>
                </c:pt>
                <c:pt idx="639">
                  <c:v>41282</c:v>
                </c:pt>
                <c:pt idx="640">
                  <c:v>41283</c:v>
                </c:pt>
                <c:pt idx="641">
                  <c:v>41284</c:v>
                </c:pt>
                <c:pt idx="642">
                  <c:v>41285</c:v>
                </c:pt>
                <c:pt idx="643">
                  <c:v>41288</c:v>
                </c:pt>
                <c:pt idx="644">
                  <c:v>41289</c:v>
                </c:pt>
                <c:pt idx="645">
                  <c:v>41290</c:v>
                </c:pt>
                <c:pt idx="646">
                  <c:v>41291</c:v>
                </c:pt>
                <c:pt idx="647">
                  <c:v>41292</c:v>
                </c:pt>
                <c:pt idx="648">
                  <c:v>41295</c:v>
                </c:pt>
                <c:pt idx="649">
                  <c:v>41296</c:v>
                </c:pt>
                <c:pt idx="650">
                  <c:v>41297</c:v>
                </c:pt>
                <c:pt idx="651">
                  <c:v>41298</c:v>
                </c:pt>
                <c:pt idx="652">
                  <c:v>41299</c:v>
                </c:pt>
                <c:pt idx="653">
                  <c:v>41302</c:v>
                </c:pt>
                <c:pt idx="654">
                  <c:v>41303</c:v>
                </c:pt>
                <c:pt idx="655">
                  <c:v>41304</c:v>
                </c:pt>
                <c:pt idx="656">
                  <c:v>41305</c:v>
                </c:pt>
                <c:pt idx="657">
                  <c:v>41306</c:v>
                </c:pt>
                <c:pt idx="658">
                  <c:v>41309</c:v>
                </c:pt>
                <c:pt idx="659">
                  <c:v>41310</c:v>
                </c:pt>
                <c:pt idx="660">
                  <c:v>41311</c:v>
                </c:pt>
                <c:pt idx="661">
                  <c:v>41312</c:v>
                </c:pt>
                <c:pt idx="662">
                  <c:v>41313</c:v>
                </c:pt>
                <c:pt idx="663">
                  <c:v>41316</c:v>
                </c:pt>
                <c:pt idx="664">
                  <c:v>41317</c:v>
                </c:pt>
                <c:pt idx="665">
                  <c:v>41318</c:v>
                </c:pt>
                <c:pt idx="666">
                  <c:v>41319</c:v>
                </c:pt>
                <c:pt idx="667">
                  <c:v>41320</c:v>
                </c:pt>
                <c:pt idx="668">
                  <c:v>41323</c:v>
                </c:pt>
                <c:pt idx="669">
                  <c:v>41324</c:v>
                </c:pt>
                <c:pt idx="670">
                  <c:v>41325</c:v>
                </c:pt>
                <c:pt idx="671">
                  <c:v>41326</c:v>
                </c:pt>
                <c:pt idx="672">
                  <c:v>41327</c:v>
                </c:pt>
                <c:pt idx="673">
                  <c:v>41330</c:v>
                </c:pt>
                <c:pt idx="674">
                  <c:v>41331</c:v>
                </c:pt>
                <c:pt idx="675">
                  <c:v>41332</c:v>
                </c:pt>
                <c:pt idx="676">
                  <c:v>41333</c:v>
                </c:pt>
                <c:pt idx="677">
                  <c:v>41334</c:v>
                </c:pt>
                <c:pt idx="678">
                  <c:v>41337</c:v>
                </c:pt>
                <c:pt idx="679">
                  <c:v>41338</c:v>
                </c:pt>
                <c:pt idx="680">
                  <c:v>41339</c:v>
                </c:pt>
                <c:pt idx="681">
                  <c:v>41340</c:v>
                </c:pt>
                <c:pt idx="682">
                  <c:v>41341</c:v>
                </c:pt>
                <c:pt idx="683">
                  <c:v>41344</c:v>
                </c:pt>
                <c:pt idx="684">
                  <c:v>41345</c:v>
                </c:pt>
                <c:pt idx="685">
                  <c:v>41346</c:v>
                </c:pt>
                <c:pt idx="686">
                  <c:v>41347</c:v>
                </c:pt>
                <c:pt idx="687">
                  <c:v>41348</c:v>
                </c:pt>
                <c:pt idx="688">
                  <c:v>41351</c:v>
                </c:pt>
                <c:pt idx="689">
                  <c:v>41352</c:v>
                </c:pt>
                <c:pt idx="690">
                  <c:v>41353</c:v>
                </c:pt>
                <c:pt idx="691">
                  <c:v>41354</c:v>
                </c:pt>
                <c:pt idx="692">
                  <c:v>41355</c:v>
                </c:pt>
                <c:pt idx="693">
                  <c:v>41358</c:v>
                </c:pt>
                <c:pt idx="694">
                  <c:v>41359</c:v>
                </c:pt>
                <c:pt idx="695">
                  <c:v>41360</c:v>
                </c:pt>
                <c:pt idx="696">
                  <c:v>41361</c:v>
                </c:pt>
                <c:pt idx="697">
                  <c:v>41362</c:v>
                </c:pt>
                <c:pt idx="698">
                  <c:v>41365</c:v>
                </c:pt>
                <c:pt idx="699">
                  <c:v>41366</c:v>
                </c:pt>
                <c:pt idx="700">
                  <c:v>41367</c:v>
                </c:pt>
                <c:pt idx="701">
                  <c:v>41368</c:v>
                </c:pt>
                <c:pt idx="702">
                  <c:v>41369</c:v>
                </c:pt>
                <c:pt idx="703">
                  <c:v>41372</c:v>
                </c:pt>
                <c:pt idx="704">
                  <c:v>41373</c:v>
                </c:pt>
                <c:pt idx="705">
                  <c:v>41374</c:v>
                </c:pt>
                <c:pt idx="706">
                  <c:v>41375</c:v>
                </c:pt>
                <c:pt idx="707">
                  <c:v>41376</c:v>
                </c:pt>
                <c:pt idx="708">
                  <c:v>41379</c:v>
                </c:pt>
                <c:pt idx="709">
                  <c:v>41380</c:v>
                </c:pt>
                <c:pt idx="710">
                  <c:v>41381</c:v>
                </c:pt>
                <c:pt idx="711">
                  <c:v>41382</c:v>
                </c:pt>
                <c:pt idx="712">
                  <c:v>41383</c:v>
                </c:pt>
                <c:pt idx="713">
                  <c:v>41386</c:v>
                </c:pt>
                <c:pt idx="714">
                  <c:v>41387</c:v>
                </c:pt>
                <c:pt idx="715">
                  <c:v>41388</c:v>
                </c:pt>
                <c:pt idx="716">
                  <c:v>41389</c:v>
                </c:pt>
                <c:pt idx="717">
                  <c:v>41390</c:v>
                </c:pt>
                <c:pt idx="718">
                  <c:v>41393</c:v>
                </c:pt>
                <c:pt idx="719">
                  <c:v>41394</c:v>
                </c:pt>
                <c:pt idx="720">
                  <c:v>41395</c:v>
                </c:pt>
                <c:pt idx="721">
                  <c:v>41396</c:v>
                </c:pt>
                <c:pt idx="722">
                  <c:v>41397</c:v>
                </c:pt>
                <c:pt idx="723">
                  <c:v>41400</c:v>
                </c:pt>
                <c:pt idx="724">
                  <c:v>41401</c:v>
                </c:pt>
                <c:pt idx="725">
                  <c:v>41402</c:v>
                </c:pt>
                <c:pt idx="726">
                  <c:v>41403</c:v>
                </c:pt>
                <c:pt idx="727">
                  <c:v>41404</c:v>
                </c:pt>
                <c:pt idx="728">
                  <c:v>41407</c:v>
                </c:pt>
                <c:pt idx="729">
                  <c:v>41408</c:v>
                </c:pt>
                <c:pt idx="730">
                  <c:v>41409</c:v>
                </c:pt>
                <c:pt idx="731">
                  <c:v>41410</c:v>
                </c:pt>
                <c:pt idx="732">
                  <c:v>41411</c:v>
                </c:pt>
                <c:pt idx="733">
                  <c:v>41414</c:v>
                </c:pt>
                <c:pt idx="734">
                  <c:v>41415</c:v>
                </c:pt>
                <c:pt idx="735">
                  <c:v>41416</c:v>
                </c:pt>
                <c:pt idx="736">
                  <c:v>41417</c:v>
                </c:pt>
                <c:pt idx="737">
                  <c:v>41418</c:v>
                </c:pt>
                <c:pt idx="738">
                  <c:v>41421</c:v>
                </c:pt>
                <c:pt idx="739">
                  <c:v>41422</c:v>
                </c:pt>
                <c:pt idx="740">
                  <c:v>41423</c:v>
                </c:pt>
                <c:pt idx="741">
                  <c:v>41424</c:v>
                </c:pt>
                <c:pt idx="742">
                  <c:v>41425</c:v>
                </c:pt>
                <c:pt idx="743">
                  <c:v>41428</c:v>
                </c:pt>
                <c:pt idx="744">
                  <c:v>41429</c:v>
                </c:pt>
                <c:pt idx="745">
                  <c:v>41430</c:v>
                </c:pt>
                <c:pt idx="746">
                  <c:v>41431</c:v>
                </c:pt>
                <c:pt idx="747">
                  <c:v>41432</c:v>
                </c:pt>
                <c:pt idx="748">
                  <c:v>41435</c:v>
                </c:pt>
                <c:pt idx="749">
                  <c:v>41436</c:v>
                </c:pt>
                <c:pt idx="750">
                  <c:v>41437</c:v>
                </c:pt>
                <c:pt idx="751">
                  <c:v>41438</c:v>
                </c:pt>
                <c:pt idx="752">
                  <c:v>41439</c:v>
                </c:pt>
                <c:pt idx="753">
                  <c:v>41442</c:v>
                </c:pt>
                <c:pt idx="754">
                  <c:v>41443</c:v>
                </c:pt>
                <c:pt idx="755">
                  <c:v>41444</c:v>
                </c:pt>
                <c:pt idx="756">
                  <c:v>41445</c:v>
                </c:pt>
                <c:pt idx="757">
                  <c:v>41446</c:v>
                </c:pt>
                <c:pt idx="758">
                  <c:v>41449</c:v>
                </c:pt>
                <c:pt idx="759">
                  <c:v>41450</c:v>
                </c:pt>
                <c:pt idx="760">
                  <c:v>41451</c:v>
                </c:pt>
                <c:pt idx="761">
                  <c:v>41452</c:v>
                </c:pt>
                <c:pt idx="762">
                  <c:v>41453</c:v>
                </c:pt>
                <c:pt idx="763">
                  <c:v>41456</c:v>
                </c:pt>
                <c:pt idx="764">
                  <c:v>41457</c:v>
                </c:pt>
                <c:pt idx="765">
                  <c:v>41458</c:v>
                </c:pt>
                <c:pt idx="766">
                  <c:v>41459</c:v>
                </c:pt>
                <c:pt idx="767">
                  <c:v>41460</c:v>
                </c:pt>
                <c:pt idx="768">
                  <c:v>41463</c:v>
                </c:pt>
                <c:pt idx="769">
                  <c:v>41464</c:v>
                </c:pt>
                <c:pt idx="770">
                  <c:v>41465</c:v>
                </c:pt>
                <c:pt idx="771">
                  <c:v>41466</c:v>
                </c:pt>
                <c:pt idx="772">
                  <c:v>41467</c:v>
                </c:pt>
                <c:pt idx="773">
                  <c:v>41470</c:v>
                </c:pt>
                <c:pt idx="774">
                  <c:v>41471</c:v>
                </c:pt>
                <c:pt idx="775">
                  <c:v>41472</c:v>
                </c:pt>
                <c:pt idx="776">
                  <c:v>41473</c:v>
                </c:pt>
                <c:pt idx="777">
                  <c:v>41474</c:v>
                </c:pt>
                <c:pt idx="778">
                  <c:v>41477</c:v>
                </c:pt>
                <c:pt idx="779">
                  <c:v>41478</c:v>
                </c:pt>
                <c:pt idx="780">
                  <c:v>41479</c:v>
                </c:pt>
                <c:pt idx="781">
                  <c:v>41480</c:v>
                </c:pt>
                <c:pt idx="782">
                  <c:v>41481</c:v>
                </c:pt>
                <c:pt idx="783">
                  <c:v>41484</c:v>
                </c:pt>
                <c:pt idx="784">
                  <c:v>41485</c:v>
                </c:pt>
                <c:pt idx="785">
                  <c:v>41486</c:v>
                </c:pt>
                <c:pt idx="786">
                  <c:v>41487</c:v>
                </c:pt>
                <c:pt idx="787">
                  <c:v>41488</c:v>
                </c:pt>
                <c:pt idx="788">
                  <c:v>41491</c:v>
                </c:pt>
                <c:pt idx="789">
                  <c:v>41492</c:v>
                </c:pt>
                <c:pt idx="790">
                  <c:v>41493</c:v>
                </c:pt>
                <c:pt idx="791">
                  <c:v>41494</c:v>
                </c:pt>
                <c:pt idx="792">
                  <c:v>41495</c:v>
                </c:pt>
                <c:pt idx="793">
                  <c:v>41498</c:v>
                </c:pt>
                <c:pt idx="794">
                  <c:v>41499</c:v>
                </c:pt>
                <c:pt idx="795">
                  <c:v>41500</c:v>
                </c:pt>
                <c:pt idx="796">
                  <c:v>41501</c:v>
                </c:pt>
                <c:pt idx="797">
                  <c:v>41502</c:v>
                </c:pt>
                <c:pt idx="798">
                  <c:v>41505</c:v>
                </c:pt>
                <c:pt idx="799">
                  <c:v>41506</c:v>
                </c:pt>
                <c:pt idx="800">
                  <c:v>41507</c:v>
                </c:pt>
                <c:pt idx="801">
                  <c:v>41508</c:v>
                </c:pt>
                <c:pt idx="802">
                  <c:v>41509</c:v>
                </c:pt>
                <c:pt idx="803">
                  <c:v>41512</c:v>
                </c:pt>
                <c:pt idx="804">
                  <c:v>41513</c:v>
                </c:pt>
                <c:pt idx="805">
                  <c:v>41514</c:v>
                </c:pt>
                <c:pt idx="806">
                  <c:v>41515</c:v>
                </c:pt>
                <c:pt idx="807">
                  <c:v>41516</c:v>
                </c:pt>
                <c:pt idx="808">
                  <c:v>41519</c:v>
                </c:pt>
                <c:pt idx="809">
                  <c:v>41520</c:v>
                </c:pt>
                <c:pt idx="810">
                  <c:v>41521</c:v>
                </c:pt>
                <c:pt idx="811">
                  <c:v>41522</c:v>
                </c:pt>
                <c:pt idx="812">
                  <c:v>41523</c:v>
                </c:pt>
                <c:pt idx="813">
                  <c:v>41526</c:v>
                </c:pt>
                <c:pt idx="814">
                  <c:v>41527</c:v>
                </c:pt>
                <c:pt idx="815">
                  <c:v>41528</c:v>
                </c:pt>
                <c:pt idx="816">
                  <c:v>41529</c:v>
                </c:pt>
                <c:pt idx="817">
                  <c:v>41530</c:v>
                </c:pt>
                <c:pt idx="818">
                  <c:v>41533</c:v>
                </c:pt>
                <c:pt idx="819">
                  <c:v>41534</c:v>
                </c:pt>
                <c:pt idx="820">
                  <c:v>41535</c:v>
                </c:pt>
                <c:pt idx="821">
                  <c:v>41536</c:v>
                </c:pt>
                <c:pt idx="822">
                  <c:v>41537</c:v>
                </c:pt>
                <c:pt idx="823">
                  <c:v>41540</c:v>
                </c:pt>
                <c:pt idx="824">
                  <c:v>41541</c:v>
                </c:pt>
                <c:pt idx="825">
                  <c:v>41542</c:v>
                </c:pt>
                <c:pt idx="826">
                  <c:v>41543</c:v>
                </c:pt>
                <c:pt idx="827">
                  <c:v>41544</c:v>
                </c:pt>
                <c:pt idx="828">
                  <c:v>41547</c:v>
                </c:pt>
                <c:pt idx="829">
                  <c:v>41548</c:v>
                </c:pt>
                <c:pt idx="830">
                  <c:v>41549</c:v>
                </c:pt>
                <c:pt idx="831">
                  <c:v>41550</c:v>
                </c:pt>
                <c:pt idx="832">
                  <c:v>41551</c:v>
                </c:pt>
                <c:pt idx="833">
                  <c:v>41554</c:v>
                </c:pt>
                <c:pt idx="834">
                  <c:v>41555</c:v>
                </c:pt>
                <c:pt idx="835">
                  <c:v>41556</c:v>
                </c:pt>
                <c:pt idx="836">
                  <c:v>41557</c:v>
                </c:pt>
                <c:pt idx="837">
                  <c:v>41558</c:v>
                </c:pt>
                <c:pt idx="838">
                  <c:v>41561</c:v>
                </c:pt>
                <c:pt idx="839">
                  <c:v>41562</c:v>
                </c:pt>
                <c:pt idx="840">
                  <c:v>41563</c:v>
                </c:pt>
                <c:pt idx="841">
                  <c:v>41564</c:v>
                </c:pt>
                <c:pt idx="842">
                  <c:v>41565</c:v>
                </c:pt>
                <c:pt idx="843">
                  <c:v>41568</c:v>
                </c:pt>
                <c:pt idx="844">
                  <c:v>41569</c:v>
                </c:pt>
                <c:pt idx="845">
                  <c:v>41570</c:v>
                </c:pt>
                <c:pt idx="846">
                  <c:v>41571</c:v>
                </c:pt>
                <c:pt idx="847">
                  <c:v>41572</c:v>
                </c:pt>
                <c:pt idx="848">
                  <c:v>41575</c:v>
                </c:pt>
                <c:pt idx="849">
                  <c:v>41576</c:v>
                </c:pt>
                <c:pt idx="850">
                  <c:v>41577</c:v>
                </c:pt>
                <c:pt idx="851">
                  <c:v>41578</c:v>
                </c:pt>
                <c:pt idx="852">
                  <c:v>41579</c:v>
                </c:pt>
                <c:pt idx="853">
                  <c:v>41582</c:v>
                </c:pt>
                <c:pt idx="854">
                  <c:v>41583</c:v>
                </c:pt>
                <c:pt idx="855">
                  <c:v>41584</c:v>
                </c:pt>
                <c:pt idx="856">
                  <c:v>41585</c:v>
                </c:pt>
                <c:pt idx="857">
                  <c:v>41586</c:v>
                </c:pt>
                <c:pt idx="858">
                  <c:v>41589</c:v>
                </c:pt>
                <c:pt idx="859">
                  <c:v>41590</c:v>
                </c:pt>
                <c:pt idx="860">
                  <c:v>41591</c:v>
                </c:pt>
                <c:pt idx="861">
                  <c:v>41592</c:v>
                </c:pt>
                <c:pt idx="862">
                  <c:v>41593</c:v>
                </c:pt>
                <c:pt idx="863">
                  <c:v>41596</c:v>
                </c:pt>
                <c:pt idx="864">
                  <c:v>41597</c:v>
                </c:pt>
                <c:pt idx="865">
                  <c:v>41598</c:v>
                </c:pt>
                <c:pt idx="866">
                  <c:v>41599</c:v>
                </c:pt>
                <c:pt idx="867">
                  <c:v>41600</c:v>
                </c:pt>
                <c:pt idx="868">
                  <c:v>41603</c:v>
                </c:pt>
                <c:pt idx="869">
                  <c:v>41604</c:v>
                </c:pt>
                <c:pt idx="870">
                  <c:v>41605</c:v>
                </c:pt>
                <c:pt idx="871">
                  <c:v>41606</c:v>
                </c:pt>
                <c:pt idx="872">
                  <c:v>41607</c:v>
                </c:pt>
                <c:pt idx="873">
                  <c:v>41610</c:v>
                </c:pt>
                <c:pt idx="874">
                  <c:v>41611</c:v>
                </c:pt>
                <c:pt idx="875">
                  <c:v>41612</c:v>
                </c:pt>
                <c:pt idx="876">
                  <c:v>41613</c:v>
                </c:pt>
                <c:pt idx="877">
                  <c:v>41614</c:v>
                </c:pt>
                <c:pt idx="878">
                  <c:v>41617</c:v>
                </c:pt>
                <c:pt idx="879">
                  <c:v>41618</c:v>
                </c:pt>
                <c:pt idx="880">
                  <c:v>41619</c:v>
                </c:pt>
                <c:pt idx="881">
                  <c:v>41620</c:v>
                </c:pt>
                <c:pt idx="882">
                  <c:v>41621</c:v>
                </c:pt>
                <c:pt idx="883">
                  <c:v>41624</c:v>
                </c:pt>
                <c:pt idx="884">
                  <c:v>41625</c:v>
                </c:pt>
                <c:pt idx="885">
                  <c:v>41626</c:v>
                </c:pt>
                <c:pt idx="886">
                  <c:v>41627</c:v>
                </c:pt>
                <c:pt idx="887">
                  <c:v>41628</c:v>
                </c:pt>
                <c:pt idx="888">
                  <c:v>41631</c:v>
                </c:pt>
                <c:pt idx="889">
                  <c:v>41632</c:v>
                </c:pt>
                <c:pt idx="890">
                  <c:v>41633</c:v>
                </c:pt>
                <c:pt idx="891">
                  <c:v>41634</c:v>
                </c:pt>
                <c:pt idx="892">
                  <c:v>41635</c:v>
                </c:pt>
                <c:pt idx="893">
                  <c:v>41638</c:v>
                </c:pt>
                <c:pt idx="894">
                  <c:v>41639</c:v>
                </c:pt>
                <c:pt idx="895">
                  <c:v>41640</c:v>
                </c:pt>
                <c:pt idx="896">
                  <c:v>41641</c:v>
                </c:pt>
                <c:pt idx="897">
                  <c:v>41642</c:v>
                </c:pt>
                <c:pt idx="898">
                  <c:v>41645</c:v>
                </c:pt>
                <c:pt idx="899">
                  <c:v>41646</c:v>
                </c:pt>
                <c:pt idx="900">
                  <c:v>41647</c:v>
                </c:pt>
                <c:pt idx="901">
                  <c:v>41648</c:v>
                </c:pt>
                <c:pt idx="902">
                  <c:v>41649</c:v>
                </c:pt>
                <c:pt idx="903">
                  <c:v>41652</c:v>
                </c:pt>
                <c:pt idx="904">
                  <c:v>41653</c:v>
                </c:pt>
                <c:pt idx="905">
                  <c:v>41654</c:v>
                </c:pt>
                <c:pt idx="906">
                  <c:v>41655</c:v>
                </c:pt>
                <c:pt idx="907">
                  <c:v>41656</c:v>
                </c:pt>
                <c:pt idx="908">
                  <c:v>41659</c:v>
                </c:pt>
                <c:pt idx="909">
                  <c:v>41660</c:v>
                </c:pt>
                <c:pt idx="910">
                  <c:v>41661</c:v>
                </c:pt>
                <c:pt idx="911">
                  <c:v>41662</c:v>
                </c:pt>
                <c:pt idx="912">
                  <c:v>41663</c:v>
                </c:pt>
                <c:pt idx="913">
                  <c:v>41666</c:v>
                </c:pt>
                <c:pt idx="914">
                  <c:v>41667</c:v>
                </c:pt>
                <c:pt idx="915">
                  <c:v>41668</c:v>
                </c:pt>
                <c:pt idx="916">
                  <c:v>41669</c:v>
                </c:pt>
                <c:pt idx="917">
                  <c:v>41670</c:v>
                </c:pt>
                <c:pt idx="918">
                  <c:v>41673</c:v>
                </c:pt>
                <c:pt idx="919">
                  <c:v>41674</c:v>
                </c:pt>
                <c:pt idx="920">
                  <c:v>41675</c:v>
                </c:pt>
                <c:pt idx="921">
                  <c:v>41676</c:v>
                </c:pt>
                <c:pt idx="922">
                  <c:v>41677</c:v>
                </c:pt>
                <c:pt idx="923">
                  <c:v>41680</c:v>
                </c:pt>
                <c:pt idx="924">
                  <c:v>41681</c:v>
                </c:pt>
                <c:pt idx="925">
                  <c:v>41682</c:v>
                </c:pt>
                <c:pt idx="926">
                  <c:v>41683</c:v>
                </c:pt>
                <c:pt idx="927">
                  <c:v>41684</c:v>
                </c:pt>
                <c:pt idx="928">
                  <c:v>41687</c:v>
                </c:pt>
                <c:pt idx="929">
                  <c:v>41688</c:v>
                </c:pt>
                <c:pt idx="930">
                  <c:v>41689</c:v>
                </c:pt>
                <c:pt idx="931">
                  <c:v>41690</c:v>
                </c:pt>
                <c:pt idx="932">
                  <c:v>41691</c:v>
                </c:pt>
                <c:pt idx="933">
                  <c:v>41694</c:v>
                </c:pt>
                <c:pt idx="934">
                  <c:v>41695</c:v>
                </c:pt>
                <c:pt idx="935">
                  <c:v>41696</c:v>
                </c:pt>
                <c:pt idx="936">
                  <c:v>41697</c:v>
                </c:pt>
                <c:pt idx="937">
                  <c:v>41698</c:v>
                </c:pt>
                <c:pt idx="938">
                  <c:v>41701</c:v>
                </c:pt>
                <c:pt idx="939">
                  <c:v>41702</c:v>
                </c:pt>
                <c:pt idx="940">
                  <c:v>41703</c:v>
                </c:pt>
                <c:pt idx="941">
                  <c:v>41704</c:v>
                </c:pt>
                <c:pt idx="942">
                  <c:v>41705</c:v>
                </c:pt>
                <c:pt idx="943">
                  <c:v>41708</c:v>
                </c:pt>
                <c:pt idx="944">
                  <c:v>41709</c:v>
                </c:pt>
                <c:pt idx="945">
                  <c:v>41710</c:v>
                </c:pt>
                <c:pt idx="946">
                  <c:v>41711</c:v>
                </c:pt>
                <c:pt idx="947">
                  <c:v>41712</c:v>
                </c:pt>
                <c:pt idx="948">
                  <c:v>41715</c:v>
                </c:pt>
                <c:pt idx="949">
                  <c:v>41716</c:v>
                </c:pt>
                <c:pt idx="950">
                  <c:v>41717</c:v>
                </c:pt>
                <c:pt idx="951">
                  <c:v>41718</c:v>
                </c:pt>
                <c:pt idx="952">
                  <c:v>41719</c:v>
                </c:pt>
                <c:pt idx="953">
                  <c:v>41722</c:v>
                </c:pt>
                <c:pt idx="954">
                  <c:v>41723</c:v>
                </c:pt>
                <c:pt idx="955">
                  <c:v>41724</c:v>
                </c:pt>
                <c:pt idx="956">
                  <c:v>41725</c:v>
                </c:pt>
                <c:pt idx="957">
                  <c:v>41726</c:v>
                </c:pt>
                <c:pt idx="958">
                  <c:v>41729</c:v>
                </c:pt>
                <c:pt idx="959">
                  <c:v>41730</c:v>
                </c:pt>
                <c:pt idx="960">
                  <c:v>41731</c:v>
                </c:pt>
                <c:pt idx="961">
                  <c:v>41732</c:v>
                </c:pt>
                <c:pt idx="962">
                  <c:v>41733</c:v>
                </c:pt>
                <c:pt idx="963">
                  <c:v>41736</c:v>
                </c:pt>
                <c:pt idx="964">
                  <c:v>41737</c:v>
                </c:pt>
                <c:pt idx="965">
                  <c:v>41738</c:v>
                </c:pt>
                <c:pt idx="966">
                  <c:v>41739</c:v>
                </c:pt>
                <c:pt idx="967">
                  <c:v>41740</c:v>
                </c:pt>
                <c:pt idx="968">
                  <c:v>41743</c:v>
                </c:pt>
                <c:pt idx="969">
                  <c:v>41744</c:v>
                </c:pt>
                <c:pt idx="970">
                  <c:v>41745</c:v>
                </c:pt>
                <c:pt idx="971">
                  <c:v>41746</c:v>
                </c:pt>
                <c:pt idx="972">
                  <c:v>41747</c:v>
                </c:pt>
                <c:pt idx="973">
                  <c:v>41750</c:v>
                </c:pt>
                <c:pt idx="974">
                  <c:v>41751</c:v>
                </c:pt>
                <c:pt idx="975">
                  <c:v>41752</c:v>
                </c:pt>
                <c:pt idx="976">
                  <c:v>41753</c:v>
                </c:pt>
                <c:pt idx="977">
                  <c:v>41754</c:v>
                </c:pt>
                <c:pt idx="978">
                  <c:v>41757</c:v>
                </c:pt>
                <c:pt idx="979">
                  <c:v>41758</c:v>
                </c:pt>
                <c:pt idx="980">
                  <c:v>41759</c:v>
                </c:pt>
                <c:pt idx="981">
                  <c:v>41760</c:v>
                </c:pt>
                <c:pt idx="982">
                  <c:v>41761</c:v>
                </c:pt>
                <c:pt idx="983">
                  <c:v>41764</c:v>
                </c:pt>
                <c:pt idx="984">
                  <c:v>41765</c:v>
                </c:pt>
                <c:pt idx="985">
                  <c:v>41766</c:v>
                </c:pt>
                <c:pt idx="986">
                  <c:v>41767</c:v>
                </c:pt>
                <c:pt idx="987">
                  <c:v>41768</c:v>
                </c:pt>
                <c:pt idx="988">
                  <c:v>41771</c:v>
                </c:pt>
                <c:pt idx="989">
                  <c:v>41772</c:v>
                </c:pt>
                <c:pt idx="990">
                  <c:v>41773</c:v>
                </c:pt>
                <c:pt idx="991">
                  <c:v>41774</c:v>
                </c:pt>
                <c:pt idx="992">
                  <c:v>41775</c:v>
                </c:pt>
                <c:pt idx="993">
                  <c:v>41778</c:v>
                </c:pt>
                <c:pt idx="994">
                  <c:v>41779</c:v>
                </c:pt>
                <c:pt idx="995">
                  <c:v>41780</c:v>
                </c:pt>
                <c:pt idx="996">
                  <c:v>41781</c:v>
                </c:pt>
                <c:pt idx="997">
                  <c:v>41782</c:v>
                </c:pt>
                <c:pt idx="998">
                  <c:v>41785</c:v>
                </c:pt>
                <c:pt idx="999">
                  <c:v>41786</c:v>
                </c:pt>
                <c:pt idx="1000">
                  <c:v>41787</c:v>
                </c:pt>
                <c:pt idx="1001">
                  <c:v>41788</c:v>
                </c:pt>
                <c:pt idx="1002">
                  <c:v>41789</c:v>
                </c:pt>
                <c:pt idx="1003">
                  <c:v>41792</c:v>
                </c:pt>
                <c:pt idx="1004">
                  <c:v>41793</c:v>
                </c:pt>
                <c:pt idx="1005">
                  <c:v>41794</c:v>
                </c:pt>
                <c:pt idx="1006">
                  <c:v>41795</c:v>
                </c:pt>
                <c:pt idx="1007">
                  <c:v>41796</c:v>
                </c:pt>
                <c:pt idx="1008">
                  <c:v>41799</c:v>
                </c:pt>
                <c:pt idx="1009">
                  <c:v>41800</c:v>
                </c:pt>
                <c:pt idx="1010">
                  <c:v>41801</c:v>
                </c:pt>
                <c:pt idx="1011">
                  <c:v>41802</c:v>
                </c:pt>
                <c:pt idx="1012">
                  <c:v>41803</c:v>
                </c:pt>
                <c:pt idx="1013">
                  <c:v>41806</c:v>
                </c:pt>
                <c:pt idx="1014">
                  <c:v>41807</c:v>
                </c:pt>
                <c:pt idx="1015">
                  <c:v>41808</c:v>
                </c:pt>
                <c:pt idx="1016">
                  <c:v>41809</c:v>
                </c:pt>
                <c:pt idx="1017">
                  <c:v>41810</c:v>
                </c:pt>
                <c:pt idx="1018">
                  <c:v>41813</c:v>
                </c:pt>
                <c:pt idx="1019">
                  <c:v>41814</c:v>
                </c:pt>
                <c:pt idx="1020">
                  <c:v>41815</c:v>
                </c:pt>
                <c:pt idx="1021">
                  <c:v>41816</c:v>
                </c:pt>
                <c:pt idx="1022">
                  <c:v>41817</c:v>
                </c:pt>
                <c:pt idx="1023">
                  <c:v>41820</c:v>
                </c:pt>
                <c:pt idx="1024">
                  <c:v>41821</c:v>
                </c:pt>
                <c:pt idx="1025">
                  <c:v>41822</c:v>
                </c:pt>
                <c:pt idx="1026">
                  <c:v>41823</c:v>
                </c:pt>
                <c:pt idx="1027">
                  <c:v>41824</c:v>
                </c:pt>
                <c:pt idx="1028">
                  <c:v>41827</c:v>
                </c:pt>
                <c:pt idx="1029">
                  <c:v>41828</c:v>
                </c:pt>
                <c:pt idx="1030">
                  <c:v>41829</c:v>
                </c:pt>
                <c:pt idx="1031">
                  <c:v>41830</c:v>
                </c:pt>
                <c:pt idx="1032">
                  <c:v>41831</c:v>
                </c:pt>
                <c:pt idx="1033">
                  <c:v>41834</c:v>
                </c:pt>
                <c:pt idx="1034">
                  <c:v>41835</c:v>
                </c:pt>
                <c:pt idx="1035">
                  <c:v>41836</c:v>
                </c:pt>
                <c:pt idx="1036">
                  <c:v>41837</c:v>
                </c:pt>
                <c:pt idx="1037">
                  <c:v>41838</c:v>
                </c:pt>
                <c:pt idx="1038">
                  <c:v>41841</c:v>
                </c:pt>
                <c:pt idx="1039">
                  <c:v>41842</c:v>
                </c:pt>
                <c:pt idx="1040">
                  <c:v>41843</c:v>
                </c:pt>
                <c:pt idx="1041">
                  <c:v>41844</c:v>
                </c:pt>
                <c:pt idx="1042">
                  <c:v>41845</c:v>
                </c:pt>
                <c:pt idx="1043">
                  <c:v>41848</c:v>
                </c:pt>
                <c:pt idx="1044">
                  <c:v>41849</c:v>
                </c:pt>
                <c:pt idx="1045">
                  <c:v>41850</c:v>
                </c:pt>
                <c:pt idx="1046">
                  <c:v>41851</c:v>
                </c:pt>
                <c:pt idx="1047">
                  <c:v>41852</c:v>
                </c:pt>
                <c:pt idx="1048">
                  <c:v>41855</c:v>
                </c:pt>
                <c:pt idx="1049">
                  <c:v>41856</c:v>
                </c:pt>
                <c:pt idx="1050">
                  <c:v>41857</c:v>
                </c:pt>
                <c:pt idx="1051">
                  <c:v>41858</c:v>
                </c:pt>
                <c:pt idx="1052">
                  <c:v>41859</c:v>
                </c:pt>
                <c:pt idx="1053">
                  <c:v>41862</c:v>
                </c:pt>
                <c:pt idx="1054">
                  <c:v>41863</c:v>
                </c:pt>
                <c:pt idx="1055">
                  <c:v>41864</c:v>
                </c:pt>
                <c:pt idx="1056">
                  <c:v>41865</c:v>
                </c:pt>
                <c:pt idx="1057">
                  <c:v>41866</c:v>
                </c:pt>
                <c:pt idx="1058">
                  <c:v>41869</c:v>
                </c:pt>
                <c:pt idx="1059">
                  <c:v>41870</c:v>
                </c:pt>
                <c:pt idx="1060">
                  <c:v>41871</c:v>
                </c:pt>
                <c:pt idx="1061">
                  <c:v>41872</c:v>
                </c:pt>
                <c:pt idx="1062">
                  <c:v>41873</c:v>
                </c:pt>
                <c:pt idx="1063">
                  <c:v>41876</c:v>
                </c:pt>
                <c:pt idx="1064">
                  <c:v>41877</c:v>
                </c:pt>
                <c:pt idx="1065">
                  <c:v>41878</c:v>
                </c:pt>
                <c:pt idx="1066">
                  <c:v>41879</c:v>
                </c:pt>
                <c:pt idx="1067">
                  <c:v>41880</c:v>
                </c:pt>
                <c:pt idx="1068">
                  <c:v>41883</c:v>
                </c:pt>
                <c:pt idx="1069">
                  <c:v>41884</c:v>
                </c:pt>
                <c:pt idx="1070">
                  <c:v>41885</c:v>
                </c:pt>
                <c:pt idx="1071">
                  <c:v>41886</c:v>
                </c:pt>
                <c:pt idx="1072">
                  <c:v>41887</c:v>
                </c:pt>
                <c:pt idx="1073">
                  <c:v>41890</c:v>
                </c:pt>
                <c:pt idx="1074">
                  <c:v>41891</c:v>
                </c:pt>
                <c:pt idx="1075">
                  <c:v>41892</c:v>
                </c:pt>
                <c:pt idx="1076">
                  <c:v>41893</c:v>
                </c:pt>
                <c:pt idx="1077">
                  <c:v>41894</c:v>
                </c:pt>
                <c:pt idx="1078">
                  <c:v>41897</c:v>
                </c:pt>
                <c:pt idx="1079">
                  <c:v>41898</c:v>
                </c:pt>
                <c:pt idx="1080">
                  <c:v>41899</c:v>
                </c:pt>
                <c:pt idx="1081">
                  <c:v>41900</c:v>
                </c:pt>
                <c:pt idx="1082">
                  <c:v>41901</c:v>
                </c:pt>
                <c:pt idx="1083">
                  <c:v>41904</c:v>
                </c:pt>
                <c:pt idx="1084">
                  <c:v>41905</c:v>
                </c:pt>
                <c:pt idx="1085">
                  <c:v>41906</c:v>
                </c:pt>
                <c:pt idx="1086">
                  <c:v>41907</c:v>
                </c:pt>
                <c:pt idx="1087">
                  <c:v>41908</c:v>
                </c:pt>
                <c:pt idx="1088">
                  <c:v>41911</c:v>
                </c:pt>
                <c:pt idx="1089">
                  <c:v>41912</c:v>
                </c:pt>
                <c:pt idx="1090">
                  <c:v>41913</c:v>
                </c:pt>
                <c:pt idx="1091">
                  <c:v>41914</c:v>
                </c:pt>
                <c:pt idx="1092">
                  <c:v>41915</c:v>
                </c:pt>
                <c:pt idx="1093">
                  <c:v>41918</c:v>
                </c:pt>
                <c:pt idx="1094">
                  <c:v>41919</c:v>
                </c:pt>
                <c:pt idx="1095">
                  <c:v>41920</c:v>
                </c:pt>
                <c:pt idx="1096">
                  <c:v>41921</c:v>
                </c:pt>
                <c:pt idx="1097">
                  <c:v>41922</c:v>
                </c:pt>
                <c:pt idx="1098">
                  <c:v>41925</c:v>
                </c:pt>
                <c:pt idx="1099">
                  <c:v>41926</c:v>
                </c:pt>
                <c:pt idx="1100">
                  <c:v>41927</c:v>
                </c:pt>
                <c:pt idx="1101">
                  <c:v>41928</c:v>
                </c:pt>
                <c:pt idx="1102">
                  <c:v>41929</c:v>
                </c:pt>
                <c:pt idx="1103">
                  <c:v>41932</c:v>
                </c:pt>
                <c:pt idx="1104">
                  <c:v>41933</c:v>
                </c:pt>
                <c:pt idx="1105">
                  <c:v>41934</c:v>
                </c:pt>
                <c:pt idx="1106">
                  <c:v>41935</c:v>
                </c:pt>
                <c:pt idx="1107">
                  <c:v>41936</c:v>
                </c:pt>
                <c:pt idx="1108">
                  <c:v>41939</c:v>
                </c:pt>
                <c:pt idx="1109">
                  <c:v>41940</c:v>
                </c:pt>
                <c:pt idx="1110">
                  <c:v>41941</c:v>
                </c:pt>
                <c:pt idx="1111">
                  <c:v>41942</c:v>
                </c:pt>
                <c:pt idx="1112">
                  <c:v>41943</c:v>
                </c:pt>
                <c:pt idx="1113">
                  <c:v>41946</c:v>
                </c:pt>
                <c:pt idx="1114">
                  <c:v>41947</c:v>
                </c:pt>
                <c:pt idx="1115">
                  <c:v>41948</c:v>
                </c:pt>
                <c:pt idx="1116">
                  <c:v>41949</c:v>
                </c:pt>
                <c:pt idx="1117">
                  <c:v>41950</c:v>
                </c:pt>
                <c:pt idx="1118">
                  <c:v>41953</c:v>
                </c:pt>
                <c:pt idx="1119">
                  <c:v>41954</c:v>
                </c:pt>
                <c:pt idx="1120">
                  <c:v>41955</c:v>
                </c:pt>
                <c:pt idx="1121">
                  <c:v>41956</c:v>
                </c:pt>
                <c:pt idx="1122">
                  <c:v>41957</c:v>
                </c:pt>
                <c:pt idx="1123">
                  <c:v>41960</c:v>
                </c:pt>
                <c:pt idx="1124">
                  <c:v>41961</c:v>
                </c:pt>
                <c:pt idx="1125">
                  <c:v>41962</c:v>
                </c:pt>
                <c:pt idx="1126">
                  <c:v>41963</c:v>
                </c:pt>
                <c:pt idx="1127">
                  <c:v>41964</c:v>
                </c:pt>
                <c:pt idx="1128">
                  <c:v>41967</c:v>
                </c:pt>
                <c:pt idx="1129">
                  <c:v>41968</c:v>
                </c:pt>
                <c:pt idx="1130">
                  <c:v>41969</c:v>
                </c:pt>
                <c:pt idx="1131">
                  <c:v>41970</c:v>
                </c:pt>
                <c:pt idx="1132">
                  <c:v>41971</c:v>
                </c:pt>
                <c:pt idx="1133">
                  <c:v>41974</c:v>
                </c:pt>
                <c:pt idx="1134">
                  <c:v>41975</c:v>
                </c:pt>
                <c:pt idx="1135">
                  <c:v>41976</c:v>
                </c:pt>
                <c:pt idx="1136">
                  <c:v>41977</c:v>
                </c:pt>
                <c:pt idx="1137">
                  <c:v>41978</c:v>
                </c:pt>
                <c:pt idx="1138">
                  <c:v>41981</c:v>
                </c:pt>
                <c:pt idx="1139">
                  <c:v>41982</c:v>
                </c:pt>
                <c:pt idx="1140">
                  <c:v>41983</c:v>
                </c:pt>
                <c:pt idx="1141">
                  <c:v>41984</c:v>
                </c:pt>
                <c:pt idx="1142">
                  <c:v>41985</c:v>
                </c:pt>
                <c:pt idx="1143">
                  <c:v>41988</c:v>
                </c:pt>
                <c:pt idx="1144">
                  <c:v>41989</c:v>
                </c:pt>
                <c:pt idx="1145">
                  <c:v>41990</c:v>
                </c:pt>
                <c:pt idx="1146">
                  <c:v>41991</c:v>
                </c:pt>
                <c:pt idx="1147">
                  <c:v>41992</c:v>
                </c:pt>
                <c:pt idx="1148">
                  <c:v>41995</c:v>
                </c:pt>
                <c:pt idx="1149">
                  <c:v>41996</c:v>
                </c:pt>
                <c:pt idx="1150">
                  <c:v>41997</c:v>
                </c:pt>
                <c:pt idx="1151">
                  <c:v>41998</c:v>
                </c:pt>
                <c:pt idx="1152">
                  <c:v>41999</c:v>
                </c:pt>
                <c:pt idx="1153">
                  <c:v>42002</c:v>
                </c:pt>
                <c:pt idx="1154">
                  <c:v>42003</c:v>
                </c:pt>
                <c:pt idx="1155">
                  <c:v>42004</c:v>
                </c:pt>
                <c:pt idx="1156">
                  <c:v>42005</c:v>
                </c:pt>
                <c:pt idx="1157">
                  <c:v>42006</c:v>
                </c:pt>
                <c:pt idx="1158">
                  <c:v>42009</c:v>
                </c:pt>
                <c:pt idx="1159">
                  <c:v>42010</c:v>
                </c:pt>
                <c:pt idx="1160">
                  <c:v>42011</c:v>
                </c:pt>
                <c:pt idx="1161">
                  <c:v>42012</c:v>
                </c:pt>
                <c:pt idx="1162">
                  <c:v>42013</c:v>
                </c:pt>
                <c:pt idx="1163">
                  <c:v>42016</c:v>
                </c:pt>
                <c:pt idx="1164">
                  <c:v>42017</c:v>
                </c:pt>
                <c:pt idx="1165">
                  <c:v>42018</c:v>
                </c:pt>
                <c:pt idx="1166">
                  <c:v>42019</c:v>
                </c:pt>
                <c:pt idx="1167">
                  <c:v>42020</c:v>
                </c:pt>
                <c:pt idx="1168">
                  <c:v>42023</c:v>
                </c:pt>
                <c:pt idx="1169">
                  <c:v>42024</c:v>
                </c:pt>
                <c:pt idx="1170">
                  <c:v>42025</c:v>
                </c:pt>
                <c:pt idx="1171">
                  <c:v>42026</c:v>
                </c:pt>
                <c:pt idx="1172">
                  <c:v>42027</c:v>
                </c:pt>
                <c:pt idx="1173">
                  <c:v>42030</c:v>
                </c:pt>
                <c:pt idx="1174">
                  <c:v>42031</c:v>
                </c:pt>
                <c:pt idx="1175">
                  <c:v>42032</c:v>
                </c:pt>
                <c:pt idx="1176">
                  <c:v>42033</c:v>
                </c:pt>
                <c:pt idx="1177">
                  <c:v>42034</c:v>
                </c:pt>
                <c:pt idx="1178">
                  <c:v>42037</c:v>
                </c:pt>
                <c:pt idx="1179">
                  <c:v>42038</c:v>
                </c:pt>
                <c:pt idx="1180">
                  <c:v>42039</c:v>
                </c:pt>
                <c:pt idx="1181">
                  <c:v>42040</c:v>
                </c:pt>
                <c:pt idx="1182">
                  <c:v>42041</c:v>
                </c:pt>
                <c:pt idx="1183">
                  <c:v>42044</c:v>
                </c:pt>
                <c:pt idx="1184">
                  <c:v>42045</c:v>
                </c:pt>
                <c:pt idx="1185">
                  <c:v>42046</c:v>
                </c:pt>
                <c:pt idx="1186">
                  <c:v>42047</c:v>
                </c:pt>
                <c:pt idx="1187">
                  <c:v>42048</c:v>
                </c:pt>
                <c:pt idx="1188">
                  <c:v>42051</c:v>
                </c:pt>
                <c:pt idx="1189">
                  <c:v>42052</c:v>
                </c:pt>
                <c:pt idx="1190">
                  <c:v>42053</c:v>
                </c:pt>
                <c:pt idx="1191">
                  <c:v>42054</c:v>
                </c:pt>
                <c:pt idx="1192">
                  <c:v>42055</c:v>
                </c:pt>
                <c:pt idx="1193">
                  <c:v>42058</c:v>
                </c:pt>
                <c:pt idx="1194">
                  <c:v>42059</c:v>
                </c:pt>
                <c:pt idx="1195">
                  <c:v>42060</c:v>
                </c:pt>
                <c:pt idx="1196">
                  <c:v>42061</c:v>
                </c:pt>
                <c:pt idx="1197">
                  <c:v>42062</c:v>
                </c:pt>
                <c:pt idx="1198">
                  <c:v>42065</c:v>
                </c:pt>
                <c:pt idx="1199">
                  <c:v>42066</c:v>
                </c:pt>
                <c:pt idx="1200">
                  <c:v>42067</c:v>
                </c:pt>
                <c:pt idx="1201">
                  <c:v>42068</c:v>
                </c:pt>
                <c:pt idx="1202">
                  <c:v>42069</c:v>
                </c:pt>
                <c:pt idx="1203">
                  <c:v>42072</c:v>
                </c:pt>
                <c:pt idx="1204">
                  <c:v>42073</c:v>
                </c:pt>
                <c:pt idx="1205">
                  <c:v>42074</c:v>
                </c:pt>
                <c:pt idx="1206">
                  <c:v>42075</c:v>
                </c:pt>
                <c:pt idx="1207">
                  <c:v>42076</c:v>
                </c:pt>
                <c:pt idx="1208">
                  <c:v>42079</c:v>
                </c:pt>
                <c:pt idx="1209">
                  <c:v>42080</c:v>
                </c:pt>
                <c:pt idx="1210">
                  <c:v>42081</c:v>
                </c:pt>
                <c:pt idx="1211">
                  <c:v>42082</c:v>
                </c:pt>
                <c:pt idx="1212">
                  <c:v>42083</c:v>
                </c:pt>
                <c:pt idx="1213">
                  <c:v>42086</c:v>
                </c:pt>
                <c:pt idx="1214">
                  <c:v>42087</c:v>
                </c:pt>
                <c:pt idx="1215">
                  <c:v>42088</c:v>
                </c:pt>
                <c:pt idx="1216">
                  <c:v>42089</c:v>
                </c:pt>
                <c:pt idx="1217">
                  <c:v>42090</c:v>
                </c:pt>
                <c:pt idx="1218">
                  <c:v>42093</c:v>
                </c:pt>
                <c:pt idx="1219">
                  <c:v>42094</c:v>
                </c:pt>
                <c:pt idx="1220">
                  <c:v>42095</c:v>
                </c:pt>
                <c:pt idx="1221">
                  <c:v>42096</c:v>
                </c:pt>
                <c:pt idx="1222">
                  <c:v>42097</c:v>
                </c:pt>
                <c:pt idx="1223">
                  <c:v>42100</c:v>
                </c:pt>
                <c:pt idx="1224">
                  <c:v>42101</c:v>
                </c:pt>
                <c:pt idx="1225">
                  <c:v>42102</c:v>
                </c:pt>
                <c:pt idx="1226">
                  <c:v>42103</c:v>
                </c:pt>
                <c:pt idx="1227">
                  <c:v>42104</c:v>
                </c:pt>
                <c:pt idx="1228">
                  <c:v>42107</c:v>
                </c:pt>
                <c:pt idx="1229">
                  <c:v>42108</c:v>
                </c:pt>
                <c:pt idx="1230">
                  <c:v>42109</c:v>
                </c:pt>
                <c:pt idx="1231">
                  <c:v>42110</c:v>
                </c:pt>
                <c:pt idx="1232">
                  <c:v>42111</c:v>
                </c:pt>
                <c:pt idx="1233">
                  <c:v>42114</c:v>
                </c:pt>
                <c:pt idx="1234">
                  <c:v>42115</c:v>
                </c:pt>
                <c:pt idx="1235">
                  <c:v>42116</c:v>
                </c:pt>
                <c:pt idx="1236">
                  <c:v>42117</c:v>
                </c:pt>
                <c:pt idx="1237">
                  <c:v>42118</c:v>
                </c:pt>
                <c:pt idx="1238">
                  <c:v>42121</c:v>
                </c:pt>
                <c:pt idx="1239">
                  <c:v>42122</c:v>
                </c:pt>
                <c:pt idx="1240">
                  <c:v>42123</c:v>
                </c:pt>
                <c:pt idx="1241">
                  <c:v>42124</c:v>
                </c:pt>
                <c:pt idx="1242">
                  <c:v>42125</c:v>
                </c:pt>
                <c:pt idx="1243">
                  <c:v>42128</c:v>
                </c:pt>
                <c:pt idx="1244">
                  <c:v>42129</c:v>
                </c:pt>
                <c:pt idx="1245">
                  <c:v>42130</c:v>
                </c:pt>
                <c:pt idx="1246">
                  <c:v>42131</c:v>
                </c:pt>
                <c:pt idx="1247">
                  <c:v>42132</c:v>
                </c:pt>
                <c:pt idx="1248">
                  <c:v>42135</c:v>
                </c:pt>
                <c:pt idx="1249">
                  <c:v>42136</c:v>
                </c:pt>
                <c:pt idx="1250">
                  <c:v>42137</c:v>
                </c:pt>
                <c:pt idx="1251">
                  <c:v>42138</c:v>
                </c:pt>
                <c:pt idx="1252">
                  <c:v>42139</c:v>
                </c:pt>
                <c:pt idx="1253">
                  <c:v>42142</c:v>
                </c:pt>
                <c:pt idx="1254">
                  <c:v>42143</c:v>
                </c:pt>
                <c:pt idx="1255">
                  <c:v>42144</c:v>
                </c:pt>
                <c:pt idx="1256">
                  <c:v>42145</c:v>
                </c:pt>
                <c:pt idx="1257">
                  <c:v>42146</c:v>
                </c:pt>
                <c:pt idx="1258">
                  <c:v>42149</c:v>
                </c:pt>
                <c:pt idx="1259">
                  <c:v>42150</c:v>
                </c:pt>
                <c:pt idx="1260">
                  <c:v>42151</c:v>
                </c:pt>
                <c:pt idx="1261">
                  <c:v>42152</c:v>
                </c:pt>
                <c:pt idx="1262">
                  <c:v>42153</c:v>
                </c:pt>
                <c:pt idx="1263">
                  <c:v>42156</c:v>
                </c:pt>
                <c:pt idx="1264">
                  <c:v>42157</c:v>
                </c:pt>
                <c:pt idx="1265">
                  <c:v>42158</c:v>
                </c:pt>
                <c:pt idx="1266">
                  <c:v>42159</c:v>
                </c:pt>
                <c:pt idx="1267">
                  <c:v>42160</c:v>
                </c:pt>
                <c:pt idx="1268">
                  <c:v>42163</c:v>
                </c:pt>
                <c:pt idx="1269">
                  <c:v>42164</c:v>
                </c:pt>
                <c:pt idx="1270">
                  <c:v>42165</c:v>
                </c:pt>
                <c:pt idx="1271">
                  <c:v>42166</c:v>
                </c:pt>
                <c:pt idx="1272">
                  <c:v>42167</c:v>
                </c:pt>
                <c:pt idx="1273">
                  <c:v>42170</c:v>
                </c:pt>
                <c:pt idx="1274">
                  <c:v>42171</c:v>
                </c:pt>
                <c:pt idx="1275">
                  <c:v>42172</c:v>
                </c:pt>
                <c:pt idx="1276">
                  <c:v>42173</c:v>
                </c:pt>
                <c:pt idx="1277">
                  <c:v>42174</c:v>
                </c:pt>
                <c:pt idx="1278">
                  <c:v>42177</c:v>
                </c:pt>
                <c:pt idx="1279">
                  <c:v>42178</c:v>
                </c:pt>
                <c:pt idx="1280">
                  <c:v>42179</c:v>
                </c:pt>
                <c:pt idx="1281">
                  <c:v>42180</c:v>
                </c:pt>
                <c:pt idx="1282">
                  <c:v>42181</c:v>
                </c:pt>
                <c:pt idx="1283">
                  <c:v>42184</c:v>
                </c:pt>
                <c:pt idx="1284">
                  <c:v>42185</c:v>
                </c:pt>
                <c:pt idx="1285">
                  <c:v>42186</c:v>
                </c:pt>
                <c:pt idx="1286">
                  <c:v>42187</c:v>
                </c:pt>
                <c:pt idx="1287">
                  <c:v>42188</c:v>
                </c:pt>
                <c:pt idx="1288">
                  <c:v>42191</c:v>
                </c:pt>
                <c:pt idx="1289">
                  <c:v>42192</c:v>
                </c:pt>
                <c:pt idx="1290">
                  <c:v>42193</c:v>
                </c:pt>
                <c:pt idx="1291">
                  <c:v>42194</c:v>
                </c:pt>
                <c:pt idx="1292">
                  <c:v>42195</c:v>
                </c:pt>
                <c:pt idx="1293">
                  <c:v>42198</c:v>
                </c:pt>
                <c:pt idx="1294">
                  <c:v>42199</c:v>
                </c:pt>
                <c:pt idx="1295">
                  <c:v>42200</c:v>
                </c:pt>
                <c:pt idx="1296">
                  <c:v>42201</c:v>
                </c:pt>
                <c:pt idx="1297">
                  <c:v>42202</c:v>
                </c:pt>
                <c:pt idx="1298">
                  <c:v>42205</c:v>
                </c:pt>
                <c:pt idx="1299">
                  <c:v>42206</c:v>
                </c:pt>
                <c:pt idx="1300">
                  <c:v>42207</c:v>
                </c:pt>
                <c:pt idx="1301">
                  <c:v>42208</c:v>
                </c:pt>
                <c:pt idx="1302">
                  <c:v>42209</c:v>
                </c:pt>
                <c:pt idx="1303">
                  <c:v>42212</c:v>
                </c:pt>
                <c:pt idx="1304">
                  <c:v>42213</c:v>
                </c:pt>
                <c:pt idx="1305">
                  <c:v>42214</c:v>
                </c:pt>
                <c:pt idx="1306">
                  <c:v>42215</c:v>
                </c:pt>
                <c:pt idx="1307">
                  <c:v>42216</c:v>
                </c:pt>
                <c:pt idx="1308">
                  <c:v>42219</c:v>
                </c:pt>
                <c:pt idx="1309">
                  <c:v>42220</c:v>
                </c:pt>
                <c:pt idx="1310">
                  <c:v>42221</c:v>
                </c:pt>
                <c:pt idx="1311">
                  <c:v>42222</c:v>
                </c:pt>
                <c:pt idx="1312">
                  <c:v>42223</c:v>
                </c:pt>
                <c:pt idx="1313">
                  <c:v>42226</c:v>
                </c:pt>
                <c:pt idx="1314">
                  <c:v>42227</c:v>
                </c:pt>
                <c:pt idx="1315">
                  <c:v>42228</c:v>
                </c:pt>
                <c:pt idx="1316">
                  <c:v>42229</c:v>
                </c:pt>
                <c:pt idx="1317">
                  <c:v>42230</c:v>
                </c:pt>
                <c:pt idx="1318">
                  <c:v>42233</c:v>
                </c:pt>
                <c:pt idx="1319">
                  <c:v>42234</c:v>
                </c:pt>
                <c:pt idx="1320">
                  <c:v>42235</c:v>
                </c:pt>
                <c:pt idx="1321">
                  <c:v>42236</c:v>
                </c:pt>
                <c:pt idx="1322">
                  <c:v>42237</c:v>
                </c:pt>
                <c:pt idx="1323">
                  <c:v>42240</c:v>
                </c:pt>
                <c:pt idx="1324">
                  <c:v>42241</c:v>
                </c:pt>
                <c:pt idx="1325">
                  <c:v>42242</c:v>
                </c:pt>
                <c:pt idx="1326">
                  <c:v>42243</c:v>
                </c:pt>
                <c:pt idx="1327">
                  <c:v>42244</c:v>
                </c:pt>
                <c:pt idx="1328">
                  <c:v>42247</c:v>
                </c:pt>
                <c:pt idx="1329">
                  <c:v>42248</c:v>
                </c:pt>
                <c:pt idx="1330">
                  <c:v>42249</c:v>
                </c:pt>
                <c:pt idx="1331">
                  <c:v>42250</c:v>
                </c:pt>
                <c:pt idx="1332">
                  <c:v>42251</c:v>
                </c:pt>
                <c:pt idx="1333">
                  <c:v>42254</c:v>
                </c:pt>
                <c:pt idx="1334">
                  <c:v>42255</c:v>
                </c:pt>
                <c:pt idx="1335">
                  <c:v>42256</c:v>
                </c:pt>
                <c:pt idx="1336">
                  <c:v>42257</c:v>
                </c:pt>
                <c:pt idx="1337">
                  <c:v>42258</c:v>
                </c:pt>
                <c:pt idx="1338">
                  <c:v>42261</c:v>
                </c:pt>
                <c:pt idx="1339">
                  <c:v>42262</c:v>
                </c:pt>
                <c:pt idx="1340">
                  <c:v>42263</c:v>
                </c:pt>
                <c:pt idx="1341">
                  <c:v>42264</c:v>
                </c:pt>
                <c:pt idx="1342">
                  <c:v>42265</c:v>
                </c:pt>
                <c:pt idx="1343">
                  <c:v>42268</c:v>
                </c:pt>
                <c:pt idx="1344">
                  <c:v>42269</c:v>
                </c:pt>
                <c:pt idx="1345">
                  <c:v>42270</c:v>
                </c:pt>
                <c:pt idx="1346">
                  <c:v>42271</c:v>
                </c:pt>
                <c:pt idx="1347">
                  <c:v>42272</c:v>
                </c:pt>
                <c:pt idx="1348">
                  <c:v>42275</c:v>
                </c:pt>
                <c:pt idx="1349">
                  <c:v>42276</c:v>
                </c:pt>
                <c:pt idx="1350">
                  <c:v>42277</c:v>
                </c:pt>
                <c:pt idx="1351">
                  <c:v>42278</c:v>
                </c:pt>
                <c:pt idx="1352">
                  <c:v>42279</c:v>
                </c:pt>
                <c:pt idx="1353">
                  <c:v>42282</c:v>
                </c:pt>
                <c:pt idx="1354">
                  <c:v>42283</c:v>
                </c:pt>
                <c:pt idx="1355">
                  <c:v>42284</c:v>
                </c:pt>
                <c:pt idx="1356">
                  <c:v>42285</c:v>
                </c:pt>
                <c:pt idx="1357">
                  <c:v>42286</c:v>
                </c:pt>
                <c:pt idx="1358">
                  <c:v>42289</c:v>
                </c:pt>
                <c:pt idx="1359">
                  <c:v>42290</c:v>
                </c:pt>
                <c:pt idx="1360">
                  <c:v>42291</c:v>
                </c:pt>
                <c:pt idx="1361">
                  <c:v>42292</c:v>
                </c:pt>
                <c:pt idx="1362">
                  <c:v>42293</c:v>
                </c:pt>
                <c:pt idx="1363">
                  <c:v>42296</c:v>
                </c:pt>
                <c:pt idx="1364">
                  <c:v>42297</c:v>
                </c:pt>
                <c:pt idx="1365">
                  <c:v>42298</c:v>
                </c:pt>
                <c:pt idx="1366">
                  <c:v>42299</c:v>
                </c:pt>
                <c:pt idx="1367">
                  <c:v>42300</c:v>
                </c:pt>
                <c:pt idx="1368">
                  <c:v>42303</c:v>
                </c:pt>
                <c:pt idx="1369">
                  <c:v>42304</c:v>
                </c:pt>
                <c:pt idx="1370">
                  <c:v>42305</c:v>
                </c:pt>
                <c:pt idx="1371">
                  <c:v>42306</c:v>
                </c:pt>
                <c:pt idx="1372">
                  <c:v>42307</c:v>
                </c:pt>
                <c:pt idx="1373">
                  <c:v>42310</c:v>
                </c:pt>
                <c:pt idx="1374">
                  <c:v>42311</c:v>
                </c:pt>
                <c:pt idx="1375">
                  <c:v>42312</c:v>
                </c:pt>
                <c:pt idx="1376">
                  <c:v>42313</c:v>
                </c:pt>
                <c:pt idx="1377">
                  <c:v>42314</c:v>
                </c:pt>
                <c:pt idx="1378">
                  <c:v>42317</c:v>
                </c:pt>
                <c:pt idx="1379">
                  <c:v>42318</c:v>
                </c:pt>
                <c:pt idx="1380">
                  <c:v>42319</c:v>
                </c:pt>
                <c:pt idx="1381">
                  <c:v>42320</c:v>
                </c:pt>
                <c:pt idx="1382">
                  <c:v>42321</c:v>
                </c:pt>
                <c:pt idx="1383">
                  <c:v>42324</c:v>
                </c:pt>
                <c:pt idx="1384">
                  <c:v>42325</c:v>
                </c:pt>
                <c:pt idx="1385">
                  <c:v>42326</c:v>
                </c:pt>
                <c:pt idx="1386">
                  <c:v>42327</c:v>
                </c:pt>
                <c:pt idx="1387">
                  <c:v>42328</c:v>
                </c:pt>
                <c:pt idx="1388">
                  <c:v>42331</c:v>
                </c:pt>
                <c:pt idx="1389">
                  <c:v>42332</c:v>
                </c:pt>
                <c:pt idx="1390">
                  <c:v>42333</c:v>
                </c:pt>
                <c:pt idx="1391">
                  <c:v>42334</c:v>
                </c:pt>
                <c:pt idx="1392">
                  <c:v>42335</c:v>
                </c:pt>
                <c:pt idx="1393">
                  <c:v>42338</c:v>
                </c:pt>
                <c:pt idx="1394">
                  <c:v>42339</c:v>
                </c:pt>
                <c:pt idx="1395">
                  <c:v>42340</c:v>
                </c:pt>
                <c:pt idx="1396">
                  <c:v>42341</c:v>
                </c:pt>
                <c:pt idx="1397">
                  <c:v>42342</c:v>
                </c:pt>
                <c:pt idx="1398">
                  <c:v>42345</c:v>
                </c:pt>
                <c:pt idx="1399">
                  <c:v>42346</c:v>
                </c:pt>
                <c:pt idx="1400">
                  <c:v>42347</c:v>
                </c:pt>
                <c:pt idx="1401">
                  <c:v>42348</c:v>
                </c:pt>
                <c:pt idx="1402">
                  <c:v>42349</c:v>
                </c:pt>
                <c:pt idx="1403">
                  <c:v>42352</c:v>
                </c:pt>
                <c:pt idx="1404">
                  <c:v>42353</c:v>
                </c:pt>
                <c:pt idx="1405">
                  <c:v>42354</c:v>
                </c:pt>
                <c:pt idx="1406">
                  <c:v>42355</c:v>
                </c:pt>
                <c:pt idx="1407">
                  <c:v>42356</c:v>
                </c:pt>
                <c:pt idx="1408">
                  <c:v>42359</c:v>
                </c:pt>
                <c:pt idx="1409">
                  <c:v>42360</c:v>
                </c:pt>
                <c:pt idx="1410">
                  <c:v>42361</c:v>
                </c:pt>
                <c:pt idx="1411">
                  <c:v>42362</c:v>
                </c:pt>
                <c:pt idx="1412">
                  <c:v>42363</c:v>
                </c:pt>
                <c:pt idx="1413">
                  <c:v>42366</c:v>
                </c:pt>
                <c:pt idx="1414">
                  <c:v>42367</c:v>
                </c:pt>
                <c:pt idx="1415">
                  <c:v>42368</c:v>
                </c:pt>
                <c:pt idx="1416">
                  <c:v>42369</c:v>
                </c:pt>
                <c:pt idx="1417">
                  <c:v>42370</c:v>
                </c:pt>
                <c:pt idx="1418">
                  <c:v>42373</c:v>
                </c:pt>
                <c:pt idx="1419">
                  <c:v>42374</c:v>
                </c:pt>
                <c:pt idx="1420">
                  <c:v>42375</c:v>
                </c:pt>
                <c:pt idx="1421">
                  <c:v>42376</c:v>
                </c:pt>
                <c:pt idx="1422">
                  <c:v>42377</c:v>
                </c:pt>
                <c:pt idx="1423">
                  <c:v>42380</c:v>
                </c:pt>
                <c:pt idx="1424">
                  <c:v>42381</c:v>
                </c:pt>
                <c:pt idx="1425">
                  <c:v>42382</c:v>
                </c:pt>
                <c:pt idx="1426">
                  <c:v>42383</c:v>
                </c:pt>
                <c:pt idx="1427">
                  <c:v>42384</c:v>
                </c:pt>
                <c:pt idx="1428">
                  <c:v>42387</c:v>
                </c:pt>
                <c:pt idx="1429">
                  <c:v>42388</c:v>
                </c:pt>
                <c:pt idx="1430">
                  <c:v>42389</c:v>
                </c:pt>
                <c:pt idx="1431">
                  <c:v>42390</c:v>
                </c:pt>
                <c:pt idx="1432">
                  <c:v>42391</c:v>
                </c:pt>
                <c:pt idx="1433">
                  <c:v>42394</c:v>
                </c:pt>
                <c:pt idx="1434">
                  <c:v>42395</c:v>
                </c:pt>
                <c:pt idx="1435">
                  <c:v>42396</c:v>
                </c:pt>
                <c:pt idx="1436">
                  <c:v>42397</c:v>
                </c:pt>
                <c:pt idx="1437">
                  <c:v>42398</c:v>
                </c:pt>
                <c:pt idx="1438">
                  <c:v>42401</c:v>
                </c:pt>
                <c:pt idx="1439">
                  <c:v>42402</c:v>
                </c:pt>
                <c:pt idx="1440">
                  <c:v>42403</c:v>
                </c:pt>
                <c:pt idx="1441">
                  <c:v>42404</c:v>
                </c:pt>
                <c:pt idx="1442">
                  <c:v>42405</c:v>
                </c:pt>
                <c:pt idx="1443">
                  <c:v>42408</c:v>
                </c:pt>
                <c:pt idx="1444">
                  <c:v>42409</c:v>
                </c:pt>
                <c:pt idx="1445">
                  <c:v>42410</c:v>
                </c:pt>
                <c:pt idx="1446">
                  <c:v>42411</c:v>
                </c:pt>
                <c:pt idx="1447">
                  <c:v>42412</c:v>
                </c:pt>
                <c:pt idx="1448">
                  <c:v>42415</c:v>
                </c:pt>
                <c:pt idx="1449">
                  <c:v>42416</c:v>
                </c:pt>
                <c:pt idx="1450">
                  <c:v>42417</c:v>
                </c:pt>
                <c:pt idx="1451">
                  <c:v>42418</c:v>
                </c:pt>
                <c:pt idx="1452">
                  <c:v>42419</c:v>
                </c:pt>
                <c:pt idx="1453">
                  <c:v>42422</c:v>
                </c:pt>
                <c:pt idx="1454">
                  <c:v>42423</c:v>
                </c:pt>
                <c:pt idx="1455">
                  <c:v>42424</c:v>
                </c:pt>
                <c:pt idx="1456">
                  <c:v>42425</c:v>
                </c:pt>
                <c:pt idx="1457">
                  <c:v>42426</c:v>
                </c:pt>
                <c:pt idx="1458">
                  <c:v>42429</c:v>
                </c:pt>
                <c:pt idx="1459">
                  <c:v>42430</c:v>
                </c:pt>
                <c:pt idx="1460">
                  <c:v>42431</c:v>
                </c:pt>
                <c:pt idx="1461">
                  <c:v>42432</c:v>
                </c:pt>
                <c:pt idx="1462">
                  <c:v>42433</c:v>
                </c:pt>
                <c:pt idx="1463">
                  <c:v>42436</c:v>
                </c:pt>
                <c:pt idx="1464">
                  <c:v>42437</c:v>
                </c:pt>
                <c:pt idx="1465">
                  <c:v>42438</c:v>
                </c:pt>
                <c:pt idx="1466">
                  <c:v>42439</c:v>
                </c:pt>
                <c:pt idx="1467">
                  <c:v>42440</c:v>
                </c:pt>
                <c:pt idx="1468">
                  <c:v>42443</c:v>
                </c:pt>
                <c:pt idx="1469">
                  <c:v>42444</c:v>
                </c:pt>
                <c:pt idx="1470">
                  <c:v>42445</c:v>
                </c:pt>
                <c:pt idx="1471">
                  <c:v>42446</c:v>
                </c:pt>
                <c:pt idx="1472">
                  <c:v>42447</c:v>
                </c:pt>
                <c:pt idx="1473">
                  <c:v>42450</c:v>
                </c:pt>
                <c:pt idx="1474">
                  <c:v>42451</c:v>
                </c:pt>
                <c:pt idx="1475">
                  <c:v>42452</c:v>
                </c:pt>
                <c:pt idx="1476">
                  <c:v>42453</c:v>
                </c:pt>
                <c:pt idx="1477">
                  <c:v>42454</c:v>
                </c:pt>
                <c:pt idx="1478">
                  <c:v>42457</c:v>
                </c:pt>
                <c:pt idx="1479">
                  <c:v>42458</c:v>
                </c:pt>
                <c:pt idx="1480">
                  <c:v>42459</c:v>
                </c:pt>
                <c:pt idx="1481">
                  <c:v>42460</c:v>
                </c:pt>
                <c:pt idx="1482">
                  <c:v>42461</c:v>
                </c:pt>
                <c:pt idx="1483">
                  <c:v>42464</c:v>
                </c:pt>
                <c:pt idx="1484">
                  <c:v>42465</c:v>
                </c:pt>
                <c:pt idx="1485">
                  <c:v>42466</c:v>
                </c:pt>
                <c:pt idx="1486">
                  <c:v>42467</c:v>
                </c:pt>
                <c:pt idx="1487">
                  <c:v>42468</c:v>
                </c:pt>
                <c:pt idx="1488">
                  <c:v>42471</c:v>
                </c:pt>
                <c:pt idx="1489">
                  <c:v>42472</c:v>
                </c:pt>
                <c:pt idx="1490">
                  <c:v>42473</c:v>
                </c:pt>
                <c:pt idx="1491">
                  <c:v>42474</c:v>
                </c:pt>
                <c:pt idx="1492">
                  <c:v>42475</c:v>
                </c:pt>
                <c:pt idx="1493">
                  <c:v>42478</c:v>
                </c:pt>
                <c:pt idx="1494">
                  <c:v>42479</c:v>
                </c:pt>
                <c:pt idx="1495">
                  <c:v>42480</c:v>
                </c:pt>
                <c:pt idx="1496">
                  <c:v>42481</c:v>
                </c:pt>
                <c:pt idx="1497">
                  <c:v>42482</c:v>
                </c:pt>
                <c:pt idx="1498">
                  <c:v>42485</c:v>
                </c:pt>
                <c:pt idx="1499">
                  <c:v>42486</c:v>
                </c:pt>
                <c:pt idx="1500">
                  <c:v>42487</c:v>
                </c:pt>
                <c:pt idx="1501">
                  <c:v>42488</c:v>
                </c:pt>
                <c:pt idx="1502">
                  <c:v>42489</c:v>
                </c:pt>
                <c:pt idx="1503">
                  <c:v>42492</c:v>
                </c:pt>
                <c:pt idx="1504">
                  <c:v>42493</c:v>
                </c:pt>
                <c:pt idx="1505">
                  <c:v>42494</c:v>
                </c:pt>
                <c:pt idx="1506">
                  <c:v>42495</c:v>
                </c:pt>
                <c:pt idx="1507">
                  <c:v>42496</c:v>
                </c:pt>
                <c:pt idx="1508">
                  <c:v>42499</c:v>
                </c:pt>
                <c:pt idx="1509">
                  <c:v>42500</c:v>
                </c:pt>
                <c:pt idx="1510">
                  <c:v>42501</c:v>
                </c:pt>
                <c:pt idx="1511">
                  <c:v>42502</c:v>
                </c:pt>
                <c:pt idx="1512">
                  <c:v>42503</c:v>
                </c:pt>
                <c:pt idx="1513">
                  <c:v>42506</c:v>
                </c:pt>
                <c:pt idx="1514">
                  <c:v>42507</c:v>
                </c:pt>
                <c:pt idx="1515">
                  <c:v>42508</c:v>
                </c:pt>
                <c:pt idx="1516">
                  <c:v>42509</c:v>
                </c:pt>
                <c:pt idx="1517">
                  <c:v>42510</c:v>
                </c:pt>
                <c:pt idx="1518">
                  <c:v>42513</c:v>
                </c:pt>
                <c:pt idx="1519">
                  <c:v>42514</c:v>
                </c:pt>
                <c:pt idx="1520">
                  <c:v>42515</c:v>
                </c:pt>
                <c:pt idx="1521">
                  <c:v>42516</c:v>
                </c:pt>
                <c:pt idx="1522">
                  <c:v>42517</c:v>
                </c:pt>
                <c:pt idx="1523">
                  <c:v>42520</c:v>
                </c:pt>
                <c:pt idx="1524">
                  <c:v>42521</c:v>
                </c:pt>
                <c:pt idx="1525">
                  <c:v>42522</c:v>
                </c:pt>
                <c:pt idx="1526">
                  <c:v>42523</c:v>
                </c:pt>
                <c:pt idx="1527">
                  <c:v>42524</c:v>
                </c:pt>
                <c:pt idx="1528">
                  <c:v>42527</c:v>
                </c:pt>
                <c:pt idx="1529">
                  <c:v>42528</c:v>
                </c:pt>
                <c:pt idx="1530">
                  <c:v>42529</c:v>
                </c:pt>
                <c:pt idx="1531">
                  <c:v>42530</c:v>
                </c:pt>
                <c:pt idx="1532">
                  <c:v>42531</c:v>
                </c:pt>
                <c:pt idx="1533">
                  <c:v>42534</c:v>
                </c:pt>
                <c:pt idx="1534">
                  <c:v>42535</c:v>
                </c:pt>
                <c:pt idx="1535">
                  <c:v>42536</c:v>
                </c:pt>
                <c:pt idx="1536">
                  <c:v>42537</c:v>
                </c:pt>
                <c:pt idx="1537">
                  <c:v>42538</c:v>
                </c:pt>
                <c:pt idx="1538">
                  <c:v>42541</c:v>
                </c:pt>
                <c:pt idx="1539">
                  <c:v>42542</c:v>
                </c:pt>
                <c:pt idx="1540">
                  <c:v>42543</c:v>
                </c:pt>
                <c:pt idx="1541">
                  <c:v>42544</c:v>
                </c:pt>
                <c:pt idx="1542">
                  <c:v>42545</c:v>
                </c:pt>
                <c:pt idx="1543">
                  <c:v>42548</c:v>
                </c:pt>
                <c:pt idx="1544">
                  <c:v>42549</c:v>
                </c:pt>
                <c:pt idx="1545">
                  <c:v>42550</c:v>
                </c:pt>
                <c:pt idx="1546">
                  <c:v>42551</c:v>
                </c:pt>
                <c:pt idx="1547">
                  <c:v>42552</c:v>
                </c:pt>
                <c:pt idx="1548">
                  <c:v>42555</c:v>
                </c:pt>
                <c:pt idx="1549">
                  <c:v>42556</c:v>
                </c:pt>
                <c:pt idx="1550">
                  <c:v>42557</c:v>
                </c:pt>
                <c:pt idx="1551">
                  <c:v>42558</c:v>
                </c:pt>
                <c:pt idx="1552">
                  <c:v>42559</c:v>
                </c:pt>
                <c:pt idx="1553">
                  <c:v>42562</c:v>
                </c:pt>
                <c:pt idx="1554">
                  <c:v>42563</c:v>
                </c:pt>
                <c:pt idx="1555">
                  <c:v>42564</c:v>
                </c:pt>
                <c:pt idx="1556">
                  <c:v>42565</c:v>
                </c:pt>
                <c:pt idx="1557">
                  <c:v>42566</c:v>
                </c:pt>
                <c:pt idx="1558">
                  <c:v>42569</c:v>
                </c:pt>
                <c:pt idx="1559">
                  <c:v>42570</c:v>
                </c:pt>
                <c:pt idx="1560">
                  <c:v>42571</c:v>
                </c:pt>
                <c:pt idx="1561">
                  <c:v>42572</c:v>
                </c:pt>
                <c:pt idx="1562">
                  <c:v>42573</c:v>
                </c:pt>
                <c:pt idx="1563">
                  <c:v>42576</c:v>
                </c:pt>
                <c:pt idx="1564">
                  <c:v>42577</c:v>
                </c:pt>
                <c:pt idx="1565">
                  <c:v>42578</c:v>
                </c:pt>
                <c:pt idx="1566">
                  <c:v>42579</c:v>
                </c:pt>
                <c:pt idx="1567">
                  <c:v>42580</c:v>
                </c:pt>
                <c:pt idx="1568">
                  <c:v>42583</c:v>
                </c:pt>
                <c:pt idx="1569">
                  <c:v>42584</c:v>
                </c:pt>
                <c:pt idx="1570">
                  <c:v>42585</c:v>
                </c:pt>
                <c:pt idx="1571">
                  <c:v>42586</c:v>
                </c:pt>
                <c:pt idx="1572">
                  <c:v>42587</c:v>
                </c:pt>
                <c:pt idx="1573">
                  <c:v>42590</c:v>
                </c:pt>
                <c:pt idx="1574">
                  <c:v>42591</c:v>
                </c:pt>
                <c:pt idx="1575">
                  <c:v>42592</c:v>
                </c:pt>
                <c:pt idx="1576">
                  <c:v>42593</c:v>
                </c:pt>
                <c:pt idx="1577">
                  <c:v>42594</c:v>
                </c:pt>
                <c:pt idx="1578">
                  <c:v>42597</c:v>
                </c:pt>
                <c:pt idx="1579">
                  <c:v>42598</c:v>
                </c:pt>
                <c:pt idx="1580">
                  <c:v>42599</c:v>
                </c:pt>
                <c:pt idx="1581">
                  <c:v>42600</c:v>
                </c:pt>
                <c:pt idx="1582">
                  <c:v>42601</c:v>
                </c:pt>
                <c:pt idx="1583">
                  <c:v>42604</c:v>
                </c:pt>
                <c:pt idx="1584">
                  <c:v>42605</c:v>
                </c:pt>
                <c:pt idx="1585">
                  <c:v>42606</c:v>
                </c:pt>
                <c:pt idx="1586">
                  <c:v>42607</c:v>
                </c:pt>
                <c:pt idx="1587">
                  <c:v>42608</c:v>
                </c:pt>
                <c:pt idx="1588">
                  <c:v>42611</c:v>
                </c:pt>
                <c:pt idx="1589">
                  <c:v>42612</c:v>
                </c:pt>
                <c:pt idx="1590">
                  <c:v>42613</c:v>
                </c:pt>
                <c:pt idx="1591">
                  <c:v>42614</c:v>
                </c:pt>
                <c:pt idx="1592">
                  <c:v>42615</c:v>
                </c:pt>
                <c:pt idx="1593">
                  <c:v>42618</c:v>
                </c:pt>
                <c:pt idx="1594">
                  <c:v>42619</c:v>
                </c:pt>
                <c:pt idx="1595">
                  <c:v>42620</c:v>
                </c:pt>
                <c:pt idx="1596">
                  <c:v>42621</c:v>
                </c:pt>
                <c:pt idx="1597">
                  <c:v>42622</c:v>
                </c:pt>
                <c:pt idx="1598">
                  <c:v>42625</c:v>
                </c:pt>
                <c:pt idx="1599">
                  <c:v>42626</c:v>
                </c:pt>
                <c:pt idx="1600">
                  <c:v>42627</c:v>
                </c:pt>
                <c:pt idx="1601">
                  <c:v>42628</c:v>
                </c:pt>
                <c:pt idx="1602">
                  <c:v>42629</c:v>
                </c:pt>
                <c:pt idx="1603">
                  <c:v>42632</c:v>
                </c:pt>
                <c:pt idx="1604">
                  <c:v>42633</c:v>
                </c:pt>
                <c:pt idx="1605">
                  <c:v>42634</c:v>
                </c:pt>
                <c:pt idx="1606">
                  <c:v>42635</c:v>
                </c:pt>
                <c:pt idx="1607">
                  <c:v>42636</c:v>
                </c:pt>
                <c:pt idx="1608">
                  <c:v>42639</c:v>
                </c:pt>
                <c:pt idx="1609">
                  <c:v>42640</c:v>
                </c:pt>
                <c:pt idx="1610">
                  <c:v>42641</c:v>
                </c:pt>
                <c:pt idx="1611">
                  <c:v>42642</c:v>
                </c:pt>
                <c:pt idx="1612">
                  <c:v>42643</c:v>
                </c:pt>
                <c:pt idx="1613">
                  <c:v>42646</c:v>
                </c:pt>
                <c:pt idx="1614">
                  <c:v>42647</c:v>
                </c:pt>
                <c:pt idx="1615">
                  <c:v>42648</c:v>
                </c:pt>
                <c:pt idx="1616">
                  <c:v>42649</c:v>
                </c:pt>
                <c:pt idx="1617">
                  <c:v>42650</c:v>
                </c:pt>
                <c:pt idx="1618">
                  <c:v>42653</c:v>
                </c:pt>
                <c:pt idx="1619">
                  <c:v>42654</c:v>
                </c:pt>
                <c:pt idx="1620">
                  <c:v>42655</c:v>
                </c:pt>
                <c:pt idx="1621">
                  <c:v>42656</c:v>
                </c:pt>
                <c:pt idx="1622">
                  <c:v>42657</c:v>
                </c:pt>
                <c:pt idx="1623">
                  <c:v>42660</c:v>
                </c:pt>
                <c:pt idx="1624">
                  <c:v>42661</c:v>
                </c:pt>
                <c:pt idx="1625">
                  <c:v>42662</c:v>
                </c:pt>
                <c:pt idx="1626">
                  <c:v>42663</c:v>
                </c:pt>
                <c:pt idx="1627">
                  <c:v>42664</c:v>
                </c:pt>
                <c:pt idx="1628">
                  <c:v>42667</c:v>
                </c:pt>
                <c:pt idx="1629">
                  <c:v>42668</c:v>
                </c:pt>
                <c:pt idx="1630">
                  <c:v>42669</c:v>
                </c:pt>
                <c:pt idx="1631">
                  <c:v>42670</c:v>
                </c:pt>
                <c:pt idx="1632">
                  <c:v>42671</c:v>
                </c:pt>
                <c:pt idx="1633">
                  <c:v>42674</c:v>
                </c:pt>
                <c:pt idx="1634">
                  <c:v>42675</c:v>
                </c:pt>
                <c:pt idx="1635">
                  <c:v>42676</c:v>
                </c:pt>
                <c:pt idx="1636">
                  <c:v>42677</c:v>
                </c:pt>
                <c:pt idx="1637">
                  <c:v>42678</c:v>
                </c:pt>
                <c:pt idx="1638">
                  <c:v>42681</c:v>
                </c:pt>
                <c:pt idx="1639">
                  <c:v>42682</c:v>
                </c:pt>
                <c:pt idx="1640">
                  <c:v>42683</c:v>
                </c:pt>
                <c:pt idx="1641">
                  <c:v>42684</c:v>
                </c:pt>
                <c:pt idx="1642">
                  <c:v>42685</c:v>
                </c:pt>
                <c:pt idx="1643">
                  <c:v>42688</c:v>
                </c:pt>
                <c:pt idx="1644">
                  <c:v>42689</c:v>
                </c:pt>
                <c:pt idx="1645">
                  <c:v>42690</c:v>
                </c:pt>
                <c:pt idx="1646">
                  <c:v>42691</c:v>
                </c:pt>
                <c:pt idx="1647">
                  <c:v>42692</c:v>
                </c:pt>
                <c:pt idx="1648">
                  <c:v>42695</c:v>
                </c:pt>
                <c:pt idx="1649">
                  <c:v>42696</c:v>
                </c:pt>
                <c:pt idx="1650">
                  <c:v>42697</c:v>
                </c:pt>
                <c:pt idx="1651">
                  <c:v>42698</c:v>
                </c:pt>
                <c:pt idx="1652">
                  <c:v>42699</c:v>
                </c:pt>
                <c:pt idx="1653">
                  <c:v>42702</c:v>
                </c:pt>
                <c:pt idx="1654">
                  <c:v>42703</c:v>
                </c:pt>
                <c:pt idx="1655">
                  <c:v>42704</c:v>
                </c:pt>
                <c:pt idx="1656">
                  <c:v>42705</c:v>
                </c:pt>
                <c:pt idx="1657">
                  <c:v>42706</c:v>
                </c:pt>
                <c:pt idx="1658">
                  <c:v>42709</c:v>
                </c:pt>
                <c:pt idx="1659">
                  <c:v>42710</c:v>
                </c:pt>
                <c:pt idx="1660">
                  <c:v>42711</c:v>
                </c:pt>
                <c:pt idx="1661">
                  <c:v>42712</c:v>
                </c:pt>
                <c:pt idx="1662">
                  <c:v>42713</c:v>
                </c:pt>
                <c:pt idx="1663">
                  <c:v>42716</c:v>
                </c:pt>
                <c:pt idx="1664">
                  <c:v>42717</c:v>
                </c:pt>
                <c:pt idx="1665">
                  <c:v>42718</c:v>
                </c:pt>
                <c:pt idx="1666">
                  <c:v>42719</c:v>
                </c:pt>
                <c:pt idx="1667">
                  <c:v>42720</c:v>
                </c:pt>
                <c:pt idx="1668">
                  <c:v>42723</c:v>
                </c:pt>
                <c:pt idx="1669">
                  <c:v>42724</c:v>
                </c:pt>
                <c:pt idx="1670">
                  <c:v>42725</c:v>
                </c:pt>
                <c:pt idx="1671">
                  <c:v>42726</c:v>
                </c:pt>
                <c:pt idx="1672">
                  <c:v>42727</c:v>
                </c:pt>
                <c:pt idx="1673">
                  <c:v>42730</c:v>
                </c:pt>
                <c:pt idx="1674">
                  <c:v>42731</c:v>
                </c:pt>
                <c:pt idx="1675">
                  <c:v>42732</c:v>
                </c:pt>
                <c:pt idx="1676">
                  <c:v>42733</c:v>
                </c:pt>
                <c:pt idx="1677">
                  <c:v>42734</c:v>
                </c:pt>
                <c:pt idx="1678">
                  <c:v>42737</c:v>
                </c:pt>
                <c:pt idx="1679">
                  <c:v>42738</c:v>
                </c:pt>
                <c:pt idx="1680">
                  <c:v>42739</c:v>
                </c:pt>
                <c:pt idx="1681">
                  <c:v>42740</c:v>
                </c:pt>
                <c:pt idx="1682">
                  <c:v>42741</c:v>
                </c:pt>
                <c:pt idx="1683">
                  <c:v>42744</c:v>
                </c:pt>
                <c:pt idx="1684">
                  <c:v>42745</c:v>
                </c:pt>
                <c:pt idx="1685">
                  <c:v>42746</c:v>
                </c:pt>
                <c:pt idx="1686">
                  <c:v>42747</c:v>
                </c:pt>
                <c:pt idx="1687">
                  <c:v>42748</c:v>
                </c:pt>
                <c:pt idx="1688">
                  <c:v>42751</c:v>
                </c:pt>
                <c:pt idx="1689">
                  <c:v>42752</c:v>
                </c:pt>
                <c:pt idx="1690">
                  <c:v>42753</c:v>
                </c:pt>
                <c:pt idx="1691">
                  <c:v>42754</c:v>
                </c:pt>
                <c:pt idx="1692">
                  <c:v>42755</c:v>
                </c:pt>
                <c:pt idx="1693">
                  <c:v>42758</c:v>
                </c:pt>
                <c:pt idx="1694">
                  <c:v>42759</c:v>
                </c:pt>
                <c:pt idx="1695">
                  <c:v>42760</c:v>
                </c:pt>
                <c:pt idx="1696">
                  <c:v>42761</c:v>
                </c:pt>
                <c:pt idx="1697">
                  <c:v>42762</c:v>
                </c:pt>
                <c:pt idx="1698">
                  <c:v>42765</c:v>
                </c:pt>
                <c:pt idx="1699">
                  <c:v>42766</c:v>
                </c:pt>
                <c:pt idx="1700">
                  <c:v>42767</c:v>
                </c:pt>
                <c:pt idx="1701">
                  <c:v>42768</c:v>
                </c:pt>
                <c:pt idx="1702">
                  <c:v>42769</c:v>
                </c:pt>
                <c:pt idx="1703">
                  <c:v>42772</c:v>
                </c:pt>
                <c:pt idx="1704">
                  <c:v>42773</c:v>
                </c:pt>
                <c:pt idx="1705">
                  <c:v>42774</c:v>
                </c:pt>
                <c:pt idx="1706">
                  <c:v>42775</c:v>
                </c:pt>
                <c:pt idx="1707">
                  <c:v>42776</c:v>
                </c:pt>
                <c:pt idx="1708">
                  <c:v>42779</c:v>
                </c:pt>
                <c:pt idx="1709">
                  <c:v>42780</c:v>
                </c:pt>
                <c:pt idx="1710">
                  <c:v>42781</c:v>
                </c:pt>
                <c:pt idx="1711">
                  <c:v>42782</c:v>
                </c:pt>
                <c:pt idx="1712">
                  <c:v>42783</c:v>
                </c:pt>
                <c:pt idx="1713">
                  <c:v>42786</c:v>
                </c:pt>
                <c:pt idx="1714">
                  <c:v>42787</c:v>
                </c:pt>
                <c:pt idx="1715">
                  <c:v>42788</c:v>
                </c:pt>
                <c:pt idx="1716">
                  <c:v>42789</c:v>
                </c:pt>
                <c:pt idx="1717">
                  <c:v>42790</c:v>
                </c:pt>
                <c:pt idx="1718">
                  <c:v>42793</c:v>
                </c:pt>
                <c:pt idx="1719">
                  <c:v>42794</c:v>
                </c:pt>
                <c:pt idx="1720">
                  <c:v>42795</c:v>
                </c:pt>
                <c:pt idx="1721">
                  <c:v>42796</c:v>
                </c:pt>
                <c:pt idx="1722">
                  <c:v>42797</c:v>
                </c:pt>
                <c:pt idx="1723">
                  <c:v>42800</c:v>
                </c:pt>
                <c:pt idx="1724">
                  <c:v>42801</c:v>
                </c:pt>
                <c:pt idx="1725">
                  <c:v>42802</c:v>
                </c:pt>
                <c:pt idx="1726">
                  <c:v>42803</c:v>
                </c:pt>
                <c:pt idx="1727">
                  <c:v>42804</c:v>
                </c:pt>
                <c:pt idx="1728">
                  <c:v>42807</c:v>
                </c:pt>
                <c:pt idx="1729">
                  <c:v>42808</c:v>
                </c:pt>
                <c:pt idx="1730">
                  <c:v>42809</c:v>
                </c:pt>
                <c:pt idx="1731">
                  <c:v>42810</c:v>
                </c:pt>
                <c:pt idx="1732">
                  <c:v>42811</c:v>
                </c:pt>
                <c:pt idx="1733">
                  <c:v>42814</c:v>
                </c:pt>
                <c:pt idx="1734">
                  <c:v>42815</c:v>
                </c:pt>
                <c:pt idx="1735">
                  <c:v>42816</c:v>
                </c:pt>
                <c:pt idx="1736">
                  <c:v>42817</c:v>
                </c:pt>
                <c:pt idx="1737">
                  <c:v>42818</c:v>
                </c:pt>
                <c:pt idx="1738">
                  <c:v>42821</c:v>
                </c:pt>
                <c:pt idx="1739">
                  <c:v>42822</c:v>
                </c:pt>
                <c:pt idx="1740">
                  <c:v>42823</c:v>
                </c:pt>
                <c:pt idx="1741">
                  <c:v>42824</c:v>
                </c:pt>
                <c:pt idx="1742">
                  <c:v>42825</c:v>
                </c:pt>
                <c:pt idx="1743">
                  <c:v>42828</c:v>
                </c:pt>
                <c:pt idx="1744">
                  <c:v>42829</c:v>
                </c:pt>
                <c:pt idx="1745">
                  <c:v>42830</c:v>
                </c:pt>
                <c:pt idx="1746">
                  <c:v>42831</c:v>
                </c:pt>
                <c:pt idx="1747">
                  <c:v>42832</c:v>
                </c:pt>
                <c:pt idx="1748">
                  <c:v>42835</c:v>
                </c:pt>
                <c:pt idx="1749">
                  <c:v>42836</c:v>
                </c:pt>
                <c:pt idx="1750">
                  <c:v>42837</c:v>
                </c:pt>
                <c:pt idx="1751">
                  <c:v>42838</c:v>
                </c:pt>
                <c:pt idx="1752">
                  <c:v>42839</c:v>
                </c:pt>
                <c:pt idx="1753">
                  <c:v>42842</c:v>
                </c:pt>
                <c:pt idx="1754">
                  <c:v>42843</c:v>
                </c:pt>
                <c:pt idx="1755">
                  <c:v>42844</c:v>
                </c:pt>
                <c:pt idx="1756">
                  <c:v>42845</c:v>
                </c:pt>
                <c:pt idx="1757">
                  <c:v>42846</c:v>
                </c:pt>
                <c:pt idx="1758">
                  <c:v>42849</c:v>
                </c:pt>
                <c:pt idx="1759">
                  <c:v>42850</c:v>
                </c:pt>
                <c:pt idx="1760">
                  <c:v>42851</c:v>
                </c:pt>
                <c:pt idx="1761">
                  <c:v>42852</c:v>
                </c:pt>
                <c:pt idx="1762">
                  <c:v>42853</c:v>
                </c:pt>
                <c:pt idx="1763">
                  <c:v>42856</c:v>
                </c:pt>
                <c:pt idx="1764">
                  <c:v>42857</c:v>
                </c:pt>
                <c:pt idx="1765">
                  <c:v>42858</c:v>
                </c:pt>
                <c:pt idx="1766">
                  <c:v>42859</c:v>
                </c:pt>
                <c:pt idx="1767">
                  <c:v>42860</c:v>
                </c:pt>
                <c:pt idx="1768">
                  <c:v>42863</c:v>
                </c:pt>
                <c:pt idx="1769">
                  <c:v>42864</c:v>
                </c:pt>
                <c:pt idx="1770">
                  <c:v>42865</c:v>
                </c:pt>
                <c:pt idx="1771">
                  <c:v>42866</c:v>
                </c:pt>
                <c:pt idx="1772">
                  <c:v>42867</c:v>
                </c:pt>
                <c:pt idx="1773">
                  <c:v>42870</c:v>
                </c:pt>
                <c:pt idx="1774">
                  <c:v>42871</c:v>
                </c:pt>
                <c:pt idx="1775">
                  <c:v>42872</c:v>
                </c:pt>
                <c:pt idx="1776">
                  <c:v>42873</c:v>
                </c:pt>
                <c:pt idx="1777">
                  <c:v>42874</c:v>
                </c:pt>
                <c:pt idx="1778">
                  <c:v>42877</c:v>
                </c:pt>
                <c:pt idx="1779">
                  <c:v>42878</c:v>
                </c:pt>
                <c:pt idx="1780">
                  <c:v>42879</c:v>
                </c:pt>
                <c:pt idx="1781">
                  <c:v>42880</c:v>
                </c:pt>
                <c:pt idx="1782">
                  <c:v>42881</c:v>
                </c:pt>
                <c:pt idx="1783">
                  <c:v>42884</c:v>
                </c:pt>
                <c:pt idx="1784">
                  <c:v>42885</c:v>
                </c:pt>
                <c:pt idx="1785">
                  <c:v>42886</c:v>
                </c:pt>
                <c:pt idx="1786">
                  <c:v>42887</c:v>
                </c:pt>
                <c:pt idx="1787">
                  <c:v>42888</c:v>
                </c:pt>
                <c:pt idx="1788">
                  <c:v>42891</c:v>
                </c:pt>
                <c:pt idx="1789">
                  <c:v>42892</c:v>
                </c:pt>
                <c:pt idx="1790">
                  <c:v>42893</c:v>
                </c:pt>
                <c:pt idx="1791">
                  <c:v>42894</c:v>
                </c:pt>
                <c:pt idx="1792">
                  <c:v>42895</c:v>
                </c:pt>
                <c:pt idx="1793">
                  <c:v>42898</c:v>
                </c:pt>
                <c:pt idx="1794">
                  <c:v>42899</c:v>
                </c:pt>
                <c:pt idx="1795">
                  <c:v>42900</c:v>
                </c:pt>
                <c:pt idx="1796">
                  <c:v>42901</c:v>
                </c:pt>
                <c:pt idx="1797">
                  <c:v>42902</c:v>
                </c:pt>
                <c:pt idx="1798">
                  <c:v>42905</c:v>
                </c:pt>
                <c:pt idx="1799">
                  <c:v>42906</c:v>
                </c:pt>
                <c:pt idx="1800">
                  <c:v>42907</c:v>
                </c:pt>
                <c:pt idx="1801">
                  <c:v>42908</c:v>
                </c:pt>
                <c:pt idx="1802">
                  <c:v>42909</c:v>
                </c:pt>
                <c:pt idx="1803">
                  <c:v>42912</c:v>
                </c:pt>
                <c:pt idx="1804">
                  <c:v>42913</c:v>
                </c:pt>
                <c:pt idx="1805">
                  <c:v>42914</c:v>
                </c:pt>
                <c:pt idx="1806">
                  <c:v>42915</c:v>
                </c:pt>
                <c:pt idx="1807">
                  <c:v>42916</c:v>
                </c:pt>
                <c:pt idx="1808">
                  <c:v>42919</c:v>
                </c:pt>
                <c:pt idx="1809">
                  <c:v>42920</c:v>
                </c:pt>
                <c:pt idx="1810">
                  <c:v>42921</c:v>
                </c:pt>
                <c:pt idx="1811">
                  <c:v>42922</c:v>
                </c:pt>
                <c:pt idx="1812">
                  <c:v>42923</c:v>
                </c:pt>
                <c:pt idx="1813">
                  <c:v>42926</c:v>
                </c:pt>
                <c:pt idx="1814">
                  <c:v>42927</c:v>
                </c:pt>
                <c:pt idx="1815">
                  <c:v>42928</c:v>
                </c:pt>
                <c:pt idx="1816">
                  <c:v>42929</c:v>
                </c:pt>
                <c:pt idx="1817">
                  <c:v>42930</c:v>
                </c:pt>
                <c:pt idx="1818">
                  <c:v>42933</c:v>
                </c:pt>
                <c:pt idx="1819">
                  <c:v>42934</c:v>
                </c:pt>
                <c:pt idx="1820">
                  <c:v>42935</c:v>
                </c:pt>
                <c:pt idx="1821">
                  <c:v>42936</c:v>
                </c:pt>
                <c:pt idx="1822">
                  <c:v>42937</c:v>
                </c:pt>
                <c:pt idx="1823">
                  <c:v>42940</c:v>
                </c:pt>
                <c:pt idx="1824">
                  <c:v>42941</c:v>
                </c:pt>
                <c:pt idx="1825">
                  <c:v>42942</c:v>
                </c:pt>
                <c:pt idx="1826">
                  <c:v>42943</c:v>
                </c:pt>
                <c:pt idx="1827">
                  <c:v>42944</c:v>
                </c:pt>
                <c:pt idx="1828">
                  <c:v>42947</c:v>
                </c:pt>
                <c:pt idx="1829">
                  <c:v>42948</c:v>
                </c:pt>
                <c:pt idx="1830">
                  <c:v>42949</c:v>
                </c:pt>
                <c:pt idx="1831">
                  <c:v>42950</c:v>
                </c:pt>
                <c:pt idx="1832">
                  <c:v>42951</c:v>
                </c:pt>
                <c:pt idx="1833">
                  <c:v>42954</c:v>
                </c:pt>
                <c:pt idx="1834">
                  <c:v>42955</c:v>
                </c:pt>
                <c:pt idx="1835">
                  <c:v>42956</c:v>
                </c:pt>
                <c:pt idx="1836">
                  <c:v>42957</c:v>
                </c:pt>
                <c:pt idx="1837">
                  <c:v>42958</c:v>
                </c:pt>
                <c:pt idx="1838">
                  <c:v>42961</c:v>
                </c:pt>
                <c:pt idx="1839">
                  <c:v>42962</c:v>
                </c:pt>
                <c:pt idx="1840">
                  <c:v>42963</c:v>
                </c:pt>
                <c:pt idx="1841">
                  <c:v>42964</c:v>
                </c:pt>
                <c:pt idx="1842">
                  <c:v>42965</c:v>
                </c:pt>
                <c:pt idx="1843">
                  <c:v>42968</c:v>
                </c:pt>
                <c:pt idx="1844">
                  <c:v>42969</c:v>
                </c:pt>
                <c:pt idx="1845">
                  <c:v>42970</c:v>
                </c:pt>
                <c:pt idx="1846">
                  <c:v>42971</c:v>
                </c:pt>
                <c:pt idx="1847">
                  <c:v>42972</c:v>
                </c:pt>
                <c:pt idx="1848">
                  <c:v>42975</c:v>
                </c:pt>
                <c:pt idx="1849">
                  <c:v>42976</c:v>
                </c:pt>
                <c:pt idx="1850">
                  <c:v>42977</c:v>
                </c:pt>
                <c:pt idx="1851">
                  <c:v>42978</c:v>
                </c:pt>
                <c:pt idx="1852">
                  <c:v>42979</c:v>
                </c:pt>
                <c:pt idx="1853">
                  <c:v>42982</c:v>
                </c:pt>
                <c:pt idx="1854">
                  <c:v>42983</c:v>
                </c:pt>
                <c:pt idx="1855">
                  <c:v>42984</c:v>
                </c:pt>
                <c:pt idx="1856">
                  <c:v>42985</c:v>
                </c:pt>
                <c:pt idx="1857">
                  <c:v>42986</c:v>
                </c:pt>
                <c:pt idx="1858">
                  <c:v>42989</c:v>
                </c:pt>
                <c:pt idx="1859">
                  <c:v>42990</c:v>
                </c:pt>
                <c:pt idx="1860">
                  <c:v>42991</c:v>
                </c:pt>
                <c:pt idx="1861">
                  <c:v>42992</c:v>
                </c:pt>
                <c:pt idx="1862">
                  <c:v>42993</c:v>
                </c:pt>
                <c:pt idx="1863">
                  <c:v>42996</c:v>
                </c:pt>
                <c:pt idx="1864">
                  <c:v>42997</c:v>
                </c:pt>
                <c:pt idx="1865">
                  <c:v>42998</c:v>
                </c:pt>
                <c:pt idx="1866">
                  <c:v>42999</c:v>
                </c:pt>
                <c:pt idx="1867">
                  <c:v>43000</c:v>
                </c:pt>
                <c:pt idx="1868">
                  <c:v>43003</c:v>
                </c:pt>
                <c:pt idx="1869">
                  <c:v>43004</c:v>
                </c:pt>
                <c:pt idx="1870">
                  <c:v>43005</c:v>
                </c:pt>
                <c:pt idx="1871">
                  <c:v>43006</c:v>
                </c:pt>
                <c:pt idx="1872">
                  <c:v>43007</c:v>
                </c:pt>
                <c:pt idx="1873">
                  <c:v>43010</c:v>
                </c:pt>
                <c:pt idx="1874">
                  <c:v>43011</c:v>
                </c:pt>
                <c:pt idx="1875">
                  <c:v>43012</c:v>
                </c:pt>
                <c:pt idx="1876">
                  <c:v>43013</c:v>
                </c:pt>
                <c:pt idx="1877">
                  <c:v>43014</c:v>
                </c:pt>
              </c:numCache>
            </c:numRef>
          </c:cat>
          <c:val>
            <c:numRef>
              <c:f>'[MEX Premio Mexico Cambiario.xlsx]Premio mx cambiario'!$AP$3:$AP$4000</c:f>
              <c:numCache>
                <c:formatCode>0</c:formatCode>
                <c:ptCount val="3998"/>
                <c:pt idx="0">
                  <c:v>-100.60999999999999</c:v>
                </c:pt>
                <c:pt idx="1">
                  <c:v>-95.549999999999969</c:v>
                </c:pt>
                <c:pt idx="2">
                  <c:v>-93.470000000000027</c:v>
                </c:pt>
                <c:pt idx="3">
                  <c:v>-92.04000000000002</c:v>
                </c:pt>
                <c:pt idx="4">
                  <c:v>-98.429999999999964</c:v>
                </c:pt>
                <c:pt idx="5">
                  <c:v>-99.910000000000025</c:v>
                </c:pt>
                <c:pt idx="6">
                  <c:v>-94.45999999999998</c:v>
                </c:pt>
                <c:pt idx="7">
                  <c:v>-95.24</c:v>
                </c:pt>
                <c:pt idx="8">
                  <c:v>-96.929999999999993</c:v>
                </c:pt>
                <c:pt idx="9">
                  <c:v>-90.859999999999985</c:v>
                </c:pt>
                <c:pt idx="10">
                  <c:v>-90.930000000000049</c:v>
                </c:pt>
                <c:pt idx="11">
                  <c:v>-94.02000000000001</c:v>
                </c:pt>
                <c:pt idx="12">
                  <c:v>-95.740000000000023</c:v>
                </c:pt>
                <c:pt idx="13">
                  <c:v>-74.17</c:v>
                </c:pt>
                <c:pt idx="14">
                  <c:v>-78.180000000000007</c:v>
                </c:pt>
                <c:pt idx="15">
                  <c:v>-77.03</c:v>
                </c:pt>
                <c:pt idx="16">
                  <c:v>-72.52000000000001</c:v>
                </c:pt>
                <c:pt idx="17">
                  <c:v>-73.999999999999957</c:v>
                </c:pt>
                <c:pt idx="18">
                  <c:v>-58.419999999999959</c:v>
                </c:pt>
                <c:pt idx="19">
                  <c:v>-45.879999999999995</c:v>
                </c:pt>
                <c:pt idx="20">
                  <c:v>-20.78</c:v>
                </c:pt>
                <c:pt idx="21">
                  <c:v>-17.849999999999966</c:v>
                </c:pt>
                <c:pt idx="22">
                  <c:v>-52.960000000000036</c:v>
                </c:pt>
                <c:pt idx="23">
                  <c:v>-53.650000000000006</c:v>
                </c:pt>
                <c:pt idx="24">
                  <c:v>-67.499999999999972</c:v>
                </c:pt>
                <c:pt idx="25">
                  <c:v>-64.209999999999951</c:v>
                </c:pt>
                <c:pt idx="26">
                  <c:v>-56.440000000000055</c:v>
                </c:pt>
                <c:pt idx="27">
                  <c:v>-60.19</c:v>
                </c:pt>
                <c:pt idx="28">
                  <c:v>-44.920000000000016</c:v>
                </c:pt>
                <c:pt idx="29">
                  <c:v>-41.419999999999987</c:v>
                </c:pt>
                <c:pt idx="30">
                  <c:v>-22.859999999999957</c:v>
                </c:pt>
                <c:pt idx="31">
                  <c:v>-34.490000000000009</c:v>
                </c:pt>
                <c:pt idx="32">
                  <c:v>-27.420000000000016</c:v>
                </c:pt>
                <c:pt idx="33">
                  <c:v>-26.67999999999995</c:v>
                </c:pt>
                <c:pt idx="34">
                  <c:v>-33.360000000000014</c:v>
                </c:pt>
                <c:pt idx="35">
                  <c:v>-61.25</c:v>
                </c:pt>
                <c:pt idx="36">
                  <c:v>-47.220000000000056</c:v>
                </c:pt>
                <c:pt idx="37">
                  <c:v>-52.580000000000041</c:v>
                </c:pt>
                <c:pt idx="38">
                  <c:v>-55.110000000000042</c:v>
                </c:pt>
                <c:pt idx="39">
                  <c:v>-68.900000000000006</c:v>
                </c:pt>
                <c:pt idx="40">
                  <c:v>-64.390000000000043</c:v>
                </c:pt>
                <c:pt idx="41">
                  <c:v>-53.129999999999995</c:v>
                </c:pt>
                <c:pt idx="42">
                  <c:v>-47.620000000000005</c:v>
                </c:pt>
                <c:pt idx="43">
                  <c:v>-49.970000000000027</c:v>
                </c:pt>
                <c:pt idx="44">
                  <c:v>-49.790000000000049</c:v>
                </c:pt>
                <c:pt idx="45">
                  <c:v>-67.829999999999984</c:v>
                </c:pt>
                <c:pt idx="46">
                  <c:v>-58.960000000000008</c:v>
                </c:pt>
                <c:pt idx="47">
                  <c:v>-61.789999999999964</c:v>
                </c:pt>
                <c:pt idx="48">
                  <c:v>-68.450000000000045</c:v>
                </c:pt>
                <c:pt idx="49">
                  <c:v>-71.009999999999962</c:v>
                </c:pt>
                <c:pt idx="50">
                  <c:v>-72.870000000000033</c:v>
                </c:pt>
                <c:pt idx="51">
                  <c:v>-77.549999999999955</c:v>
                </c:pt>
                <c:pt idx="52">
                  <c:v>-78.039999999999992</c:v>
                </c:pt>
                <c:pt idx="53">
                  <c:v>-69.040000000000049</c:v>
                </c:pt>
                <c:pt idx="54">
                  <c:v>-67.300000000000011</c:v>
                </c:pt>
                <c:pt idx="55">
                  <c:v>-70.610000000000014</c:v>
                </c:pt>
                <c:pt idx="56">
                  <c:v>-65.880000000000024</c:v>
                </c:pt>
                <c:pt idx="57">
                  <c:v>-65.099999999999994</c:v>
                </c:pt>
                <c:pt idx="58">
                  <c:v>-61.609999999999985</c:v>
                </c:pt>
                <c:pt idx="59">
                  <c:v>-62.31</c:v>
                </c:pt>
                <c:pt idx="60">
                  <c:v>-66.799999999999955</c:v>
                </c:pt>
                <c:pt idx="61">
                  <c:v>-66.799999999999983</c:v>
                </c:pt>
                <c:pt idx="62">
                  <c:v>-66.830000000000041</c:v>
                </c:pt>
                <c:pt idx="63">
                  <c:v>-69.419999999999931</c:v>
                </c:pt>
                <c:pt idx="64">
                  <c:v>-76.929999999999922</c:v>
                </c:pt>
                <c:pt idx="65">
                  <c:v>-83.559999999999974</c:v>
                </c:pt>
                <c:pt idx="66">
                  <c:v>-81.100000000000051</c:v>
                </c:pt>
                <c:pt idx="67">
                  <c:v>-83.88</c:v>
                </c:pt>
                <c:pt idx="68">
                  <c:v>-82.779999999999973</c:v>
                </c:pt>
                <c:pt idx="69">
                  <c:v>-70.060000000000031</c:v>
                </c:pt>
                <c:pt idx="70">
                  <c:v>-69.46999999999997</c:v>
                </c:pt>
                <c:pt idx="71">
                  <c:v>-63.050000000000011</c:v>
                </c:pt>
                <c:pt idx="72">
                  <c:v>-72.170000000000073</c:v>
                </c:pt>
                <c:pt idx="73">
                  <c:v>-75.810000000000031</c:v>
                </c:pt>
                <c:pt idx="74">
                  <c:v>-65.72</c:v>
                </c:pt>
                <c:pt idx="75">
                  <c:v>-82.53</c:v>
                </c:pt>
                <c:pt idx="76">
                  <c:v>-86.43</c:v>
                </c:pt>
                <c:pt idx="77">
                  <c:v>-87.539999999999964</c:v>
                </c:pt>
                <c:pt idx="78">
                  <c:v>-94.950000000000017</c:v>
                </c:pt>
                <c:pt idx="79">
                  <c:v>-86.600000000000023</c:v>
                </c:pt>
                <c:pt idx="80">
                  <c:v>-89.640000000000043</c:v>
                </c:pt>
                <c:pt idx="81">
                  <c:v>-81.419999999999959</c:v>
                </c:pt>
                <c:pt idx="82">
                  <c:v>-95.090000000000032</c:v>
                </c:pt>
                <c:pt idx="83">
                  <c:v>-100.55000000000004</c:v>
                </c:pt>
                <c:pt idx="84">
                  <c:v>-104.67999999999998</c:v>
                </c:pt>
                <c:pt idx="85">
                  <c:v>-99.509999999999991</c:v>
                </c:pt>
                <c:pt idx="86">
                  <c:v>-96.360000000000028</c:v>
                </c:pt>
                <c:pt idx="87">
                  <c:v>-106.18999999999997</c:v>
                </c:pt>
                <c:pt idx="88">
                  <c:v>-98.13000000000001</c:v>
                </c:pt>
                <c:pt idx="89">
                  <c:v>-93.339999999999989</c:v>
                </c:pt>
                <c:pt idx="90">
                  <c:v>-95.249999999999972</c:v>
                </c:pt>
                <c:pt idx="91">
                  <c:v>-86.959999999999965</c:v>
                </c:pt>
                <c:pt idx="92">
                  <c:v>-79.359999999999985</c:v>
                </c:pt>
                <c:pt idx="93">
                  <c:v>-99.109999999999971</c:v>
                </c:pt>
                <c:pt idx="94">
                  <c:v>-99.409999999999982</c:v>
                </c:pt>
                <c:pt idx="95">
                  <c:v>-100.00000000000003</c:v>
                </c:pt>
                <c:pt idx="96">
                  <c:v>-100.65999999999998</c:v>
                </c:pt>
                <c:pt idx="97">
                  <c:v>-99.110000000000014</c:v>
                </c:pt>
                <c:pt idx="98">
                  <c:v>-86.500000000000014</c:v>
                </c:pt>
                <c:pt idx="99">
                  <c:v>-83.69999999999996</c:v>
                </c:pt>
                <c:pt idx="100">
                  <c:v>-70.649999999999977</c:v>
                </c:pt>
                <c:pt idx="101">
                  <c:v>-82.970000000000027</c:v>
                </c:pt>
                <c:pt idx="102">
                  <c:v>-62.250000000000028</c:v>
                </c:pt>
                <c:pt idx="103">
                  <c:v>-63.72999999999999</c:v>
                </c:pt>
                <c:pt idx="104">
                  <c:v>-78.100000000000023</c:v>
                </c:pt>
                <c:pt idx="105">
                  <c:v>-71.710000000000008</c:v>
                </c:pt>
                <c:pt idx="106">
                  <c:v>-79.700000000000045</c:v>
                </c:pt>
                <c:pt idx="107">
                  <c:v>-81.250000000000028</c:v>
                </c:pt>
                <c:pt idx="108">
                  <c:v>-64.04000000000002</c:v>
                </c:pt>
                <c:pt idx="109">
                  <c:v>-63.349999999999966</c:v>
                </c:pt>
                <c:pt idx="110">
                  <c:v>-72.78</c:v>
                </c:pt>
                <c:pt idx="111">
                  <c:v>-74.170000000000044</c:v>
                </c:pt>
                <c:pt idx="112">
                  <c:v>-78.399999999999977</c:v>
                </c:pt>
                <c:pt idx="113">
                  <c:v>-79.700000000000074</c:v>
                </c:pt>
                <c:pt idx="114">
                  <c:v>-86.269999999999982</c:v>
                </c:pt>
                <c:pt idx="115">
                  <c:v>-91.180000000000035</c:v>
                </c:pt>
                <c:pt idx="116">
                  <c:v>-86.520000000000053</c:v>
                </c:pt>
                <c:pt idx="117">
                  <c:v>-85.159999999999968</c:v>
                </c:pt>
                <c:pt idx="118">
                  <c:v>-68.670000000000016</c:v>
                </c:pt>
                <c:pt idx="119">
                  <c:v>-85.230000000000018</c:v>
                </c:pt>
                <c:pt idx="120">
                  <c:v>-78.20999999999998</c:v>
                </c:pt>
                <c:pt idx="121">
                  <c:v>-85.19999999999996</c:v>
                </c:pt>
                <c:pt idx="122">
                  <c:v>-83.22</c:v>
                </c:pt>
                <c:pt idx="123">
                  <c:v>-88.730000000000032</c:v>
                </c:pt>
                <c:pt idx="124">
                  <c:v>-96.36999999999999</c:v>
                </c:pt>
                <c:pt idx="125">
                  <c:v>-97.38000000000001</c:v>
                </c:pt>
                <c:pt idx="126">
                  <c:v>-99.67</c:v>
                </c:pt>
                <c:pt idx="127">
                  <c:v>-96.779999999999987</c:v>
                </c:pt>
                <c:pt idx="128">
                  <c:v>-68.41</c:v>
                </c:pt>
                <c:pt idx="129">
                  <c:v>-65.91</c:v>
                </c:pt>
                <c:pt idx="130">
                  <c:v>-68.529999999999987</c:v>
                </c:pt>
                <c:pt idx="131">
                  <c:v>-56.799999999999955</c:v>
                </c:pt>
                <c:pt idx="132">
                  <c:v>-66.58</c:v>
                </c:pt>
                <c:pt idx="133">
                  <c:v>-65.92000000000003</c:v>
                </c:pt>
                <c:pt idx="134">
                  <c:v>-64.840000000000032</c:v>
                </c:pt>
                <c:pt idx="135">
                  <c:v>-61.840000000000089</c:v>
                </c:pt>
                <c:pt idx="136">
                  <c:v>-69.360000000000056</c:v>
                </c:pt>
                <c:pt idx="137">
                  <c:v>-60.330000000000013</c:v>
                </c:pt>
                <c:pt idx="138">
                  <c:v>-45.44</c:v>
                </c:pt>
                <c:pt idx="139">
                  <c:v>-51.139999999999986</c:v>
                </c:pt>
                <c:pt idx="140">
                  <c:v>-61.640000000000015</c:v>
                </c:pt>
                <c:pt idx="141">
                  <c:v>-67.509999999999991</c:v>
                </c:pt>
                <c:pt idx="142">
                  <c:v>-61.180000000000007</c:v>
                </c:pt>
                <c:pt idx="143">
                  <c:v>-57.059999999999974</c:v>
                </c:pt>
                <c:pt idx="144">
                  <c:v>-54.890000000000043</c:v>
                </c:pt>
                <c:pt idx="145">
                  <c:v>-61.729999999999947</c:v>
                </c:pt>
                <c:pt idx="146">
                  <c:v>-57.950000000000031</c:v>
                </c:pt>
                <c:pt idx="147">
                  <c:v>-53.480000000000047</c:v>
                </c:pt>
                <c:pt idx="148">
                  <c:v>-48.380000000000052</c:v>
                </c:pt>
                <c:pt idx="149">
                  <c:v>-48.539999999999964</c:v>
                </c:pt>
                <c:pt idx="150">
                  <c:v>-48.639999999999958</c:v>
                </c:pt>
                <c:pt idx="151">
                  <c:v>-54.129999999999967</c:v>
                </c:pt>
                <c:pt idx="152">
                  <c:v>-54.55</c:v>
                </c:pt>
                <c:pt idx="153">
                  <c:v>-49.689999999999912</c:v>
                </c:pt>
                <c:pt idx="154">
                  <c:v>-52.740000000000009</c:v>
                </c:pt>
                <c:pt idx="155">
                  <c:v>-44.829999999999956</c:v>
                </c:pt>
                <c:pt idx="156">
                  <c:v>-46.079999999999927</c:v>
                </c:pt>
                <c:pt idx="157">
                  <c:v>-40.77000000000001</c:v>
                </c:pt>
                <c:pt idx="158">
                  <c:v>-47.849999999999994</c:v>
                </c:pt>
                <c:pt idx="159">
                  <c:v>-52.819999999999993</c:v>
                </c:pt>
                <c:pt idx="160">
                  <c:v>-64.709999999999994</c:v>
                </c:pt>
                <c:pt idx="161">
                  <c:v>-67.269999999999953</c:v>
                </c:pt>
                <c:pt idx="162">
                  <c:v>-73.339999999999947</c:v>
                </c:pt>
                <c:pt idx="163">
                  <c:v>-78.799999999999969</c:v>
                </c:pt>
                <c:pt idx="164">
                  <c:v>-75.829999999999956</c:v>
                </c:pt>
                <c:pt idx="165">
                  <c:v>-84.469999999999985</c:v>
                </c:pt>
                <c:pt idx="166">
                  <c:v>-84.250000000000057</c:v>
                </c:pt>
                <c:pt idx="167">
                  <c:v>-55.440000000000012</c:v>
                </c:pt>
                <c:pt idx="168">
                  <c:v>-81.94999999999996</c:v>
                </c:pt>
                <c:pt idx="169">
                  <c:v>-75.030000000000015</c:v>
                </c:pt>
                <c:pt idx="170">
                  <c:v>-74.400000000000006</c:v>
                </c:pt>
                <c:pt idx="171">
                  <c:v>-61.8</c:v>
                </c:pt>
                <c:pt idx="172">
                  <c:v>-74.400000000000006</c:v>
                </c:pt>
                <c:pt idx="173">
                  <c:v>-71.279999999999973</c:v>
                </c:pt>
                <c:pt idx="174">
                  <c:v>-75.619999999999948</c:v>
                </c:pt>
                <c:pt idx="175">
                  <c:v>-78.53000000000003</c:v>
                </c:pt>
                <c:pt idx="176">
                  <c:v>-80.709999999999937</c:v>
                </c:pt>
                <c:pt idx="177">
                  <c:v>-79.870000000000033</c:v>
                </c:pt>
                <c:pt idx="178">
                  <c:v>-89.78000000000003</c:v>
                </c:pt>
                <c:pt idx="179">
                  <c:v>-88.829999999999984</c:v>
                </c:pt>
                <c:pt idx="180">
                  <c:v>-94.020000000000053</c:v>
                </c:pt>
                <c:pt idx="181">
                  <c:v>-87.189999999999984</c:v>
                </c:pt>
                <c:pt idx="182">
                  <c:v>-90.13</c:v>
                </c:pt>
                <c:pt idx="183">
                  <c:v>-87.62</c:v>
                </c:pt>
                <c:pt idx="184">
                  <c:v>-83.990000000000023</c:v>
                </c:pt>
                <c:pt idx="185">
                  <c:v>-88.649999999999949</c:v>
                </c:pt>
                <c:pt idx="186">
                  <c:v>-95.720000000000013</c:v>
                </c:pt>
                <c:pt idx="187">
                  <c:v>-88.110000000000042</c:v>
                </c:pt>
                <c:pt idx="188">
                  <c:v>-91.320000000000036</c:v>
                </c:pt>
                <c:pt idx="189">
                  <c:v>-92.169999999999959</c:v>
                </c:pt>
                <c:pt idx="190">
                  <c:v>-85.640000000000015</c:v>
                </c:pt>
                <c:pt idx="191">
                  <c:v>-90.249999999999972</c:v>
                </c:pt>
                <c:pt idx="192">
                  <c:v>-95.890000000000029</c:v>
                </c:pt>
                <c:pt idx="193">
                  <c:v>-89.289999999999992</c:v>
                </c:pt>
                <c:pt idx="194">
                  <c:v>-82.630000000000024</c:v>
                </c:pt>
                <c:pt idx="195">
                  <c:v>-81.510000000000048</c:v>
                </c:pt>
                <c:pt idx="196">
                  <c:v>-80.970000000000056</c:v>
                </c:pt>
                <c:pt idx="197">
                  <c:v>-81.83</c:v>
                </c:pt>
                <c:pt idx="198">
                  <c:v>-81.269999999999968</c:v>
                </c:pt>
                <c:pt idx="199">
                  <c:v>-78.57000000000005</c:v>
                </c:pt>
                <c:pt idx="200">
                  <c:v>-72.599999999999952</c:v>
                </c:pt>
                <c:pt idx="201">
                  <c:v>-78.52000000000001</c:v>
                </c:pt>
                <c:pt idx="202">
                  <c:v>-77.659999999999968</c:v>
                </c:pt>
                <c:pt idx="203">
                  <c:v>-68.230000000000018</c:v>
                </c:pt>
                <c:pt idx="204">
                  <c:v>-68.57999999999997</c:v>
                </c:pt>
                <c:pt idx="205">
                  <c:v>-78.32999999999997</c:v>
                </c:pt>
                <c:pt idx="206">
                  <c:v>-82.59</c:v>
                </c:pt>
                <c:pt idx="207">
                  <c:v>-81.990000000000009</c:v>
                </c:pt>
                <c:pt idx="208">
                  <c:v>-83.690000000000026</c:v>
                </c:pt>
                <c:pt idx="209">
                  <c:v>-89.539999999999978</c:v>
                </c:pt>
                <c:pt idx="210">
                  <c:v>-81.44999999999996</c:v>
                </c:pt>
                <c:pt idx="211">
                  <c:v>-86.53</c:v>
                </c:pt>
                <c:pt idx="212">
                  <c:v>-90.149999999999977</c:v>
                </c:pt>
                <c:pt idx="213">
                  <c:v>-84.490000000000023</c:v>
                </c:pt>
                <c:pt idx="214">
                  <c:v>-81.000000000000014</c:v>
                </c:pt>
                <c:pt idx="215">
                  <c:v>-79.580000000000013</c:v>
                </c:pt>
                <c:pt idx="216">
                  <c:v>-83.209999999999965</c:v>
                </c:pt>
                <c:pt idx="217">
                  <c:v>-80.389999999999986</c:v>
                </c:pt>
                <c:pt idx="218">
                  <c:v>-82.010000000000034</c:v>
                </c:pt>
                <c:pt idx="219">
                  <c:v>-77.759999999999962</c:v>
                </c:pt>
                <c:pt idx="220">
                  <c:v>-78.889999999999972</c:v>
                </c:pt>
                <c:pt idx="221">
                  <c:v>-75.339999999999989</c:v>
                </c:pt>
                <c:pt idx="222">
                  <c:v>-68.92000000000003</c:v>
                </c:pt>
                <c:pt idx="223">
                  <c:v>-70.849999999999994</c:v>
                </c:pt>
                <c:pt idx="224">
                  <c:v>-70.849999999999994</c:v>
                </c:pt>
                <c:pt idx="225">
                  <c:v>-68.77</c:v>
                </c:pt>
                <c:pt idx="226">
                  <c:v>-73.88</c:v>
                </c:pt>
                <c:pt idx="227">
                  <c:v>-86.17000000000003</c:v>
                </c:pt>
                <c:pt idx="228">
                  <c:v>-76.789999999999992</c:v>
                </c:pt>
                <c:pt idx="229">
                  <c:v>-85.90000000000002</c:v>
                </c:pt>
                <c:pt idx="230">
                  <c:v>-86.289999999999964</c:v>
                </c:pt>
                <c:pt idx="231">
                  <c:v>-74.86999999999999</c:v>
                </c:pt>
                <c:pt idx="232">
                  <c:v>-87.370000000000033</c:v>
                </c:pt>
                <c:pt idx="233">
                  <c:v>-83.130000000000038</c:v>
                </c:pt>
                <c:pt idx="234">
                  <c:v>-86.18</c:v>
                </c:pt>
                <c:pt idx="235">
                  <c:v>-97.61999999999999</c:v>
                </c:pt>
                <c:pt idx="236">
                  <c:v>-77.22</c:v>
                </c:pt>
                <c:pt idx="237">
                  <c:v>-79.740000000000009</c:v>
                </c:pt>
                <c:pt idx="238">
                  <c:v>-83.95</c:v>
                </c:pt>
                <c:pt idx="239">
                  <c:v>-85</c:v>
                </c:pt>
                <c:pt idx="240">
                  <c:v>-89.65000000000002</c:v>
                </c:pt>
                <c:pt idx="241">
                  <c:v>-91.85</c:v>
                </c:pt>
                <c:pt idx="242">
                  <c:v>-83.060000000000016</c:v>
                </c:pt>
                <c:pt idx="243">
                  <c:v>-79.560000000000016</c:v>
                </c:pt>
                <c:pt idx="244">
                  <c:v>-89.849999999999966</c:v>
                </c:pt>
                <c:pt idx="245">
                  <c:v>-91.08</c:v>
                </c:pt>
                <c:pt idx="246">
                  <c:v>-117.88</c:v>
                </c:pt>
                <c:pt idx="247">
                  <c:v>-92.999999999999986</c:v>
                </c:pt>
                <c:pt idx="248">
                  <c:v>-89.330000000000041</c:v>
                </c:pt>
                <c:pt idx="249">
                  <c:v>-89.330000000000041</c:v>
                </c:pt>
                <c:pt idx="250">
                  <c:v>-99.800000000000011</c:v>
                </c:pt>
                <c:pt idx="251">
                  <c:v>-100.80000000000001</c:v>
                </c:pt>
                <c:pt idx="252">
                  <c:v>-98.570000000000036</c:v>
                </c:pt>
                <c:pt idx="253">
                  <c:v>-81.280000000000015</c:v>
                </c:pt>
                <c:pt idx="254">
                  <c:v>-81.59</c:v>
                </c:pt>
                <c:pt idx="255">
                  <c:v>-76.399999999999991</c:v>
                </c:pt>
                <c:pt idx="256">
                  <c:v>-83.54000000000002</c:v>
                </c:pt>
                <c:pt idx="257">
                  <c:v>-87.040000000000049</c:v>
                </c:pt>
                <c:pt idx="258">
                  <c:v>-82.88000000000001</c:v>
                </c:pt>
                <c:pt idx="259">
                  <c:v>-76.959999999999994</c:v>
                </c:pt>
                <c:pt idx="260">
                  <c:v>-83.919999999999987</c:v>
                </c:pt>
                <c:pt idx="261">
                  <c:v>-83.15</c:v>
                </c:pt>
                <c:pt idx="262">
                  <c:v>-94.659999999999982</c:v>
                </c:pt>
                <c:pt idx="263">
                  <c:v>-83.709999999999965</c:v>
                </c:pt>
                <c:pt idx="264">
                  <c:v>-92.259999999999991</c:v>
                </c:pt>
                <c:pt idx="265">
                  <c:v>-86.990000000000009</c:v>
                </c:pt>
                <c:pt idx="266">
                  <c:v>-90.529999999999973</c:v>
                </c:pt>
                <c:pt idx="267">
                  <c:v>-84.740000000000038</c:v>
                </c:pt>
                <c:pt idx="268">
                  <c:v>-77.909999999999982</c:v>
                </c:pt>
                <c:pt idx="269">
                  <c:v>-83.97</c:v>
                </c:pt>
                <c:pt idx="270">
                  <c:v>-83.540000000000035</c:v>
                </c:pt>
                <c:pt idx="271">
                  <c:v>-88.320000000000022</c:v>
                </c:pt>
                <c:pt idx="272">
                  <c:v>-67.079999999999984</c:v>
                </c:pt>
                <c:pt idx="273">
                  <c:v>-81.249999999999986</c:v>
                </c:pt>
                <c:pt idx="274">
                  <c:v>-48.19</c:v>
                </c:pt>
                <c:pt idx="275">
                  <c:v>-51.78000000000003</c:v>
                </c:pt>
                <c:pt idx="276">
                  <c:v>-64.110000000000014</c:v>
                </c:pt>
                <c:pt idx="277">
                  <c:v>-33.889999999999986</c:v>
                </c:pt>
                <c:pt idx="278">
                  <c:v>-1.7799999999999727</c:v>
                </c:pt>
                <c:pt idx="279">
                  <c:v>-38.03</c:v>
                </c:pt>
                <c:pt idx="280">
                  <c:v>-38.359999999999985</c:v>
                </c:pt>
                <c:pt idx="281">
                  <c:v>-69.119999999999976</c:v>
                </c:pt>
                <c:pt idx="282">
                  <c:v>-69.039999999999964</c:v>
                </c:pt>
                <c:pt idx="283">
                  <c:v>-69.03</c:v>
                </c:pt>
                <c:pt idx="284">
                  <c:v>-77.57999999999997</c:v>
                </c:pt>
                <c:pt idx="285">
                  <c:v>-77.200000000000017</c:v>
                </c:pt>
                <c:pt idx="286">
                  <c:v>-97.539999999999978</c:v>
                </c:pt>
                <c:pt idx="287">
                  <c:v>-92.260000000000019</c:v>
                </c:pt>
                <c:pt idx="288">
                  <c:v>-88.590000000000032</c:v>
                </c:pt>
                <c:pt idx="289">
                  <c:v>-110.41000000000004</c:v>
                </c:pt>
                <c:pt idx="290">
                  <c:v>-95.47</c:v>
                </c:pt>
                <c:pt idx="291">
                  <c:v>-100.44</c:v>
                </c:pt>
                <c:pt idx="292">
                  <c:v>-98.320000000000022</c:v>
                </c:pt>
                <c:pt idx="293">
                  <c:v>-92.270000000000039</c:v>
                </c:pt>
                <c:pt idx="294">
                  <c:v>-92.270000000000039</c:v>
                </c:pt>
                <c:pt idx="295">
                  <c:v>-77.700000000000017</c:v>
                </c:pt>
                <c:pt idx="296">
                  <c:v>-93.690000000000026</c:v>
                </c:pt>
                <c:pt idx="297">
                  <c:v>-88.369999999999976</c:v>
                </c:pt>
                <c:pt idx="298">
                  <c:v>-94.22999999999999</c:v>
                </c:pt>
                <c:pt idx="299">
                  <c:v>-79.549999999999983</c:v>
                </c:pt>
                <c:pt idx="300">
                  <c:v>-69.260000000000019</c:v>
                </c:pt>
                <c:pt idx="301">
                  <c:v>-92.670000000000016</c:v>
                </c:pt>
                <c:pt idx="302">
                  <c:v>-100.39999999999998</c:v>
                </c:pt>
                <c:pt idx="303">
                  <c:v>-94.889999999999986</c:v>
                </c:pt>
                <c:pt idx="304">
                  <c:v>-82.660000000000025</c:v>
                </c:pt>
                <c:pt idx="305">
                  <c:v>-82.649999999999977</c:v>
                </c:pt>
                <c:pt idx="306">
                  <c:v>-77.960000000000008</c:v>
                </c:pt>
                <c:pt idx="307">
                  <c:v>-53.400000000000034</c:v>
                </c:pt>
                <c:pt idx="308">
                  <c:v>-53.04000000000002</c:v>
                </c:pt>
                <c:pt idx="309">
                  <c:v>-82.019999999999982</c:v>
                </c:pt>
                <c:pt idx="310">
                  <c:v>-78.609999999999985</c:v>
                </c:pt>
                <c:pt idx="311">
                  <c:v>-63.069999999999965</c:v>
                </c:pt>
                <c:pt idx="312">
                  <c:v>-69.919999999999987</c:v>
                </c:pt>
                <c:pt idx="313">
                  <c:v>-85.54000000000002</c:v>
                </c:pt>
                <c:pt idx="314">
                  <c:v>-50.400000000000006</c:v>
                </c:pt>
                <c:pt idx="315">
                  <c:v>-63.669999999999987</c:v>
                </c:pt>
                <c:pt idx="316">
                  <c:v>-61.670000000000016</c:v>
                </c:pt>
                <c:pt idx="317">
                  <c:v>-81.319999999999993</c:v>
                </c:pt>
                <c:pt idx="318">
                  <c:v>-93.639999999999986</c:v>
                </c:pt>
                <c:pt idx="319">
                  <c:v>-93.639999999999986</c:v>
                </c:pt>
                <c:pt idx="320">
                  <c:v>-106.76000000000002</c:v>
                </c:pt>
                <c:pt idx="321">
                  <c:v>-132.31000000000003</c:v>
                </c:pt>
                <c:pt idx="322">
                  <c:v>-138.94</c:v>
                </c:pt>
                <c:pt idx="323">
                  <c:v>-150.97000000000003</c:v>
                </c:pt>
                <c:pt idx="324">
                  <c:v>-141.79999999999998</c:v>
                </c:pt>
                <c:pt idx="325">
                  <c:v>-122.72999999999996</c:v>
                </c:pt>
                <c:pt idx="326">
                  <c:v>-124.22999999999999</c:v>
                </c:pt>
                <c:pt idx="327">
                  <c:v>-143.58000000000001</c:v>
                </c:pt>
                <c:pt idx="328">
                  <c:v>-137.22</c:v>
                </c:pt>
                <c:pt idx="329">
                  <c:v>-117.75999999999999</c:v>
                </c:pt>
                <c:pt idx="330">
                  <c:v>-96.240000000000009</c:v>
                </c:pt>
                <c:pt idx="331">
                  <c:v>-114.83999999999997</c:v>
                </c:pt>
                <c:pt idx="332">
                  <c:v>-111.57</c:v>
                </c:pt>
                <c:pt idx="333">
                  <c:v>-110.61000000000001</c:v>
                </c:pt>
                <c:pt idx="334">
                  <c:v>-111.39000000000001</c:v>
                </c:pt>
                <c:pt idx="335">
                  <c:v>-94.450000000000017</c:v>
                </c:pt>
                <c:pt idx="336">
                  <c:v>-106.54000000000005</c:v>
                </c:pt>
                <c:pt idx="337">
                  <c:v>-107.54000000000002</c:v>
                </c:pt>
                <c:pt idx="338">
                  <c:v>-107.56</c:v>
                </c:pt>
                <c:pt idx="339">
                  <c:v>-103.31000000000003</c:v>
                </c:pt>
                <c:pt idx="340">
                  <c:v>-103.29999999999998</c:v>
                </c:pt>
                <c:pt idx="341">
                  <c:v>-103.51999999999995</c:v>
                </c:pt>
                <c:pt idx="342">
                  <c:v>-100.54000000000002</c:v>
                </c:pt>
                <c:pt idx="343">
                  <c:v>-87.999999999999972</c:v>
                </c:pt>
                <c:pt idx="344">
                  <c:v>-88</c:v>
                </c:pt>
                <c:pt idx="345">
                  <c:v>-88.049999999999983</c:v>
                </c:pt>
                <c:pt idx="346">
                  <c:v>-88.049999999999983</c:v>
                </c:pt>
                <c:pt idx="347">
                  <c:v>-95.15</c:v>
                </c:pt>
                <c:pt idx="348">
                  <c:v>-97.489999999999981</c:v>
                </c:pt>
                <c:pt idx="349">
                  <c:v>-94.63</c:v>
                </c:pt>
                <c:pt idx="350">
                  <c:v>-106.40000000000003</c:v>
                </c:pt>
                <c:pt idx="351">
                  <c:v>-109.22999999999999</c:v>
                </c:pt>
                <c:pt idx="352">
                  <c:v>-87.81</c:v>
                </c:pt>
                <c:pt idx="353">
                  <c:v>-103.96000000000004</c:v>
                </c:pt>
                <c:pt idx="354">
                  <c:v>-111.61000000000001</c:v>
                </c:pt>
                <c:pt idx="355">
                  <c:v>-107.25999999999996</c:v>
                </c:pt>
                <c:pt idx="356">
                  <c:v>-109.44000000000003</c:v>
                </c:pt>
                <c:pt idx="357">
                  <c:v>-106.61000000000001</c:v>
                </c:pt>
                <c:pt idx="358">
                  <c:v>-104.41000000000003</c:v>
                </c:pt>
                <c:pt idx="359">
                  <c:v>-103.71000000000001</c:v>
                </c:pt>
                <c:pt idx="360">
                  <c:v>-89.97</c:v>
                </c:pt>
                <c:pt idx="361">
                  <c:v>-102.19</c:v>
                </c:pt>
                <c:pt idx="362">
                  <c:v>-86.240000000000009</c:v>
                </c:pt>
                <c:pt idx="363">
                  <c:v>-89.660000000000025</c:v>
                </c:pt>
                <c:pt idx="364">
                  <c:v>-92.929999999999978</c:v>
                </c:pt>
                <c:pt idx="365">
                  <c:v>-107.18</c:v>
                </c:pt>
                <c:pt idx="366">
                  <c:v>-111.25999999999999</c:v>
                </c:pt>
                <c:pt idx="367">
                  <c:v>-110.04000000000002</c:v>
                </c:pt>
                <c:pt idx="368">
                  <c:v>-110.04000000000002</c:v>
                </c:pt>
                <c:pt idx="369">
                  <c:v>-107.22</c:v>
                </c:pt>
                <c:pt idx="370">
                  <c:v>-100.61999999999998</c:v>
                </c:pt>
                <c:pt idx="371">
                  <c:v>-102.38</c:v>
                </c:pt>
                <c:pt idx="372">
                  <c:v>-97.62</c:v>
                </c:pt>
                <c:pt idx="373">
                  <c:v>-97.62</c:v>
                </c:pt>
                <c:pt idx="374">
                  <c:v>-98.94</c:v>
                </c:pt>
                <c:pt idx="375">
                  <c:v>-88.31</c:v>
                </c:pt>
                <c:pt idx="376">
                  <c:v>-98.260000000000019</c:v>
                </c:pt>
                <c:pt idx="377">
                  <c:v>-95.28</c:v>
                </c:pt>
                <c:pt idx="378">
                  <c:v>-98.78000000000003</c:v>
                </c:pt>
                <c:pt idx="379">
                  <c:v>-90.930000000000035</c:v>
                </c:pt>
                <c:pt idx="380">
                  <c:v>-82.769999999999982</c:v>
                </c:pt>
                <c:pt idx="381">
                  <c:v>-83.88</c:v>
                </c:pt>
                <c:pt idx="382">
                  <c:v>-76.059999999999974</c:v>
                </c:pt>
                <c:pt idx="383">
                  <c:v>-76.059999999999974</c:v>
                </c:pt>
                <c:pt idx="384">
                  <c:v>-78.360000000000014</c:v>
                </c:pt>
                <c:pt idx="385">
                  <c:v>-81.629999999999967</c:v>
                </c:pt>
                <c:pt idx="386">
                  <c:v>-87.800000000000011</c:v>
                </c:pt>
                <c:pt idx="387">
                  <c:v>-93.559999999999945</c:v>
                </c:pt>
                <c:pt idx="388">
                  <c:v>-92.20999999999998</c:v>
                </c:pt>
                <c:pt idx="389">
                  <c:v>-86.100000000000023</c:v>
                </c:pt>
                <c:pt idx="390">
                  <c:v>-98.45999999999998</c:v>
                </c:pt>
                <c:pt idx="391">
                  <c:v>-95.13</c:v>
                </c:pt>
                <c:pt idx="392">
                  <c:v>-85.1</c:v>
                </c:pt>
                <c:pt idx="393">
                  <c:v>-79.79000000000002</c:v>
                </c:pt>
                <c:pt idx="394">
                  <c:v>-75.810000000000031</c:v>
                </c:pt>
                <c:pt idx="395">
                  <c:v>-76.450000000000017</c:v>
                </c:pt>
                <c:pt idx="396">
                  <c:v>-74.120000000000033</c:v>
                </c:pt>
                <c:pt idx="397">
                  <c:v>-84.940000000000026</c:v>
                </c:pt>
                <c:pt idx="398">
                  <c:v>-79.95999999999998</c:v>
                </c:pt>
                <c:pt idx="399">
                  <c:v>-86.140000000000015</c:v>
                </c:pt>
                <c:pt idx="400">
                  <c:v>-83.419999999999987</c:v>
                </c:pt>
                <c:pt idx="401">
                  <c:v>-84.339999999999975</c:v>
                </c:pt>
                <c:pt idx="402">
                  <c:v>-83.22</c:v>
                </c:pt>
                <c:pt idx="403">
                  <c:v>-79.20999999999998</c:v>
                </c:pt>
                <c:pt idx="404">
                  <c:v>-81.110000000000014</c:v>
                </c:pt>
                <c:pt idx="405">
                  <c:v>-71.650000000000006</c:v>
                </c:pt>
                <c:pt idx="406">
                  <c:v>-76.869999999999976</c:v>
                </c:pt>
                <c:pt idx="407">
                  <c:v>-79.170000000000016</c:v>
                </c:pt>
                <c:pt idx="408">
                  <c:v>-76.170000000000016</c:v>
                </c:pt>
                <c:pt idx="409">
                  <c:v>-80.609999999999985</c:v>
                </c:pt>
                <c:pt idx="410">
                  <c:v>-76.04000000000002</c:v>
                </c:pt>
                <c:pt idx="411">
                  <c:v>-75.850000000000023</c:v>
                </c:pt>
                <c:pt idx="412">
                  <c:v>-69.869999999999976</c:v>
                </c:pt>
                <c:pt idx="413">
                  <c:v>-70.649999999999949</c:v>
                </c:pt>
                <c:pt idx="414">
                  <c:v>-68.78000000000003</c:v>
                </c:pt>
                <c:pt idx="415">
                  <c:v>-69.44999999999996</c:v>
                </c:pt>
                <c:pt idx="416">
                  <c:v>-75.410000000000025</c:v>
                </c:pt>
                <c:pt idx="417">
                  <c:v>-67.890000000000015</c:v>
                </c:pt>
                <c:pt idx="418">
                  <c:v>-75.440000000000055</c:v>
                </c:pt>
                <c:pt idx="419">
                  <c:v>-67.770000000000039</c:v>
                </c:pt>
                <c:pt idx="420">
                  <c:v>-74.259999999999991</c:v>
                </c:pt>
                <c:pt idx="421">
                  <c:v>-77.010000000000019</c:v>
                </c:pt>
                <c:pt idx="422">
                  <c:v>-78.389999999999958</c:v>
                </c:pt>
                <c:pt idx="423">
                  <c:v>-79.010000000000019</c:v>
                </c:pt>
                <c:pt idx="424">
                  <c:v>-90.13</c:v>
                </c:pt>
                <c:pt idx="425">
                  <c:v>-104.86</c:v>
                </c:pt>
                <c:pt idx="426">
                  <c:v>-104.94</c:v>
                </c:pt>
                <c:pt idx="427">
                  <c:v>-99.90000000000002</c:v>
                </c:pt>
                <c:pt idx="428">
                  <c:v>-102.62000000000003</c:v>
                </c:pt>
                <c:pt idx="429">
                  <c:v>-96.709999999999965</c:v>
                </c:pt>
                <c:pt idx="430">
                  <c:v>-92.799999999999955</c:v>
                </c:pt>
                <c:pt idx="431">
                  <c:v>-93.610000000000028</c:v>
                </c:pt>
                <c:pt idx="432">
                  <c:v>-83.57</c:v>
                </c:pt>
                <c:pt idx="433">
                  <c:v>-81.79000000000002</c:v>
                </c:pt>
                <c:pt idx="434">
                  <c:v>-77.760000000000048</c:v>
                </c:pt>
                <c:pt idx="435">
                  <c:v>-81.869999999999976</c:v>
                </c:pt>
                <c:pt idx="436">
                  <c:v>-77.87</c:v>
                </c:pt>
                <c:pt idx="437">
                  <c:v>-80.580000000000041</c:v>
                </c:pt>
                <c:pt idx="438">
                  <c:v>-77.400000000000006</c:v>
                </c:pt>
                <c:pt idx="439">
                  <c:v>-91.58</c:v>
                </c:pt>
                <c:pt idx="440">
                  <c:v>-82.72999999999999</c:v>
                </c:pt>
                <c:pt idx="441">
                  <c:v>-80.150000000000006</c:v>
                </c:pt>
                <c:pt idx="442">
                  <c:v>-66.950000000000017</c:v>
                </c:pt>
                <c:pt idx="443">
                  <c:v>-66.34</c:v>
                </c:pt>
                <c:pt idx="444">
                  <c:v>-60.629999999999967</c:v>
                </c:pt>
                <c:pt idx="445">
                  <c:v>-76.609999999999985</c:v>
                </c:pt>
                <c:pt idx="446">
                  <c:v>-84.80000000000004</c:v>
                </c:pt>
                <c:pt idx="447">
                  <c:v>-73.029999999999973</c:v>
                </c:pt>
                <c:pt idx="448">
                  <c:v>-82.350000000000023</c:v>
                </c:pt>
                <c:pt idx="449">
                  <c:v>-84.81</c:v>
                </c:pt>
                <c:pt idx="450">
                  <c:v>-87.13</c:v>
                </c:pt>
                <c:pt idx="451">
                  <c:v>-92.15</c:v>
                </c:pt>
                <c:pt idx="452">
                  <c:v>-77.789999999999992</c:v>
                </c:pt>
                <c:pt idx="453">
                  <c:v>-84.289999999999992</c:v>
                </c:pt>
                <c:pt idx="454">
                  <c:v>-85.75</c:v>
                </c:pt>
                <c:pt idx="455">
                  <c:v>-88.800000000000011</c:v>
                </c:pt>
                <c:pt idx="456">
                  <c:v>-78.930000000000007</c:v>
                </c:pt>
                <c:pt idx="457">
                  <c:v>-79.680000000000035</c:v>
                </c:pt>
                <c:pt idx="458">
                  <c:v>-71.870000000000033</c:v>
                </c:pt>
                <c:pt idx="459">
                  <c:v>-82.25</c:v>
                </c:pt>
                <c:pt idx="460">
                  <c:v>-79.47</c:v>
                </c:pt>
                <c:pt idx="461">
                  <c:v>-82.72</c:v>
                </c:pt>
                <c:pt idx="462">
                  <c:v>-81.56</c:v>
                </c:pt>
                <c:pt idx="463">
                  <c:v>-78.66</c:v>
                </c:pt>
                <c:pt idx="464">
                  <c:v>-79.819999999999965</c:v>
                </c:pt>
                <c:pt idx="465">
                  <c:v>-74.069999999999993</c:v>
                </c:pt>
                <c:pt idx="466">
                  <c:v>-73.800000000000011</c:v>
                </c:pt>
                <c:pt idx="467">
                  <c:v>-77.06</c:v>
                </c:pt>
                <c:pt idx="468">
                  <c:v>-70.169999999999987</c:v>
                </c:pt>
                <c:pt idx="469">
                  <c:v>-68.81</c:v>
                </c:pt>
                <c:pt idx="470">
                  <c:v>-68.730000000000018</c:v>
                </c:pt>
                <c:pt idx="471">
                  <c:v>-63.410000000000053</c:v>
                </c:pt>
                <c:pt idx="472">
                  <c:v>-70.960000000000008</c:v>
                </c:pt>
                <c:pt idx="473">
                  <c:v>-67.939999999999969</c:v>
                </c:pt>
                <c:pt idx="474">
                  <c:v>-59.379999999999995</c:v>
                </c:pt>
                <c:pt idx="475">
                  <c:v>-62.56</c:v>
                </c:pt>
                <c:pt idx="476">
                  <c:v>-61.940000000000026</c:v>
                </c:pt>
                <c:pt idx="477">
                  <c:v>-59.999999999999972</c:v>
                </c:pt>
                <c:pt idx="478">
                  <c:v>-62.000000000000028</c:v>
                </c:pt>
                <c:pt idx="479">
                  <c:v>-56.379999999999995</c:v>
                </c:pt>
                <c:pt idx="480">
                  <c:v>-47.399999999999977</c:v>
                </c:pt>
                <c:pt idx="481">
                  <c:v>-43.080000000000013</c:v>
                </c:pt>
                <c:pt idx="482">
                  <c:v>-40.200000000000017</c:v>
                </c:pt>
                <c:pt idx="483">
                  <c:v>-43.79000000000002</c:v>
                </c:pt>
                <c:pt idx="484">
                  <c:v>-50.539999999999992</c:v>
                </c:pt>
                <c:pt idx="485">
                  <c:v>-54.819999999999965</c:v>
                </c:pt>
                <c:pt idx="486">
                  <c:v>-51.78</c:v>
                </c:pt>
                <c:pt idx="487">
                  <c:v>-61.929999999999978</c:v>
                </c:pt>
                <c:pt idx="488">
                  <c:v>-44.299999999999955</c:v>
                </c:pt>
                <c:pt idx="489">
                  <c:v>-63.120000000000005</c:v>
                </c:pt>
                <c:pt idx="490">
                  <c:v>-57.969999999999942</c:v>
                </c:pt>
                <c:pt idx="491">
                  <c:v>-80.699999999999989</c:v>
                </c:pt>
                <c:pt idx="492">
                  <c:v>-66.929999999999978</c:v>
                </c:pt>
                <c:pt idx="493">
                  <c:v>-66.779999999999973</c:v>
                </c:pt>
                <c:pt idx="494">
                  <c:v>-74.769999999999953</c:v>
                </c:pt>
                <c:pt idx="495">
                  <c:v>-73.519999999999982</c:v>
                </c:pt>
                <c:pt idx="496">
                  <c:v>-67.520000000000039</c:v>
                </c:pt>
                <c:pt idx="497">
                  <c:v>-82.62</c:v>
                </c:pt>
                <c:pt idx="498">
                  <c:v>-70.240000000000009</c:v>
                </c:pt>
                <c:pt idx="499">
                  <c:v>-70.71999999999997</c:v>
                </c:pt>
                <c:pt idx="500">
                  <c:v>-74.869999999999976</c:v>
                </c:pt>
                <c:pt idx="501">
                  <c:v>-76.779999999999973</c:v>
                </c:pt>
                <c:pt idx="502">
                  <c:v>-84.789999999999964</c:v>
                </c:pt>
                <c:pt idx="503">
                  <c:v>-79.250000000000028</c:v>
                </c:pt>
                <c:pt idx="504">
                  <c:v>-83.639999999999986</c:v>
                </c:pt>
                <c:pt idx="505">
                  <c:v>-81.639999999999986</c:v>
                </c:pt>
                <c:pt idx="506">
                  <c:v>-90.890000000000015</c:v>
                </c:pt>
                <c:pt idx="507">
                  <c:v>-69.91</c:v>
                </c:pt>
                <c:pt idx="508">
                  <c:v>-85.97</c:v>
                </c:pt>
                <c:pt idx="509">
                  <c:v>-87.449999999999989</c:v>
                </c:pt>
                <c:pt idx="510">
                  <c:v>-84.47</c:v>
                </c:pt>
                <c:pt idx="511">
                  <c:v>-84.730000000000018</c:v>
                </c:pt>
                <c:pt idx="512">
                  <c:v>-80.060000000000031</c:v>
                </c:pt>
                <c:pt idx="513">
                  <c:v>-86.640000000000015</c:v>
                </c:pt>
                <c:pt idx="514">
                  <c:v>-91.980000000000047</c:v>
                </c:pt>
                <c:pt idx="515">
                  <c:v>-87.72</c:v>
                </c:pt>
                <c:pt idx="516">
                  <c:v>-88.670000000000073</c:v>
                </c:pt>
                <c:pt idx="517">
                  <c:v>-82.37</c:v>
                </c:pt>
                <c:pt idx="518">
                  <c:v>-78.930000000000007</c:v>
                </c:pt>
                <c:pt idx="519">
                  <c:v>-76.850000000000023</c:v>
                </c:pt>
                <c:pt idx="520">
                  <c:v>-79.149999999999977</c:v>
                </c:pt>
                <c:pt idx="521">
                  <c:v>-82.18</c:v>
                </c:pt>
                <c:pt idx="522">
                  <c:v>-95.43</c:v>
                </c:pt>
                <c:pt idx="523">
                  <c:v>-87.490000000000009</c:v>
                </c:pt>
                <c:pt idx="524">
                  <c:v>-88.79</c:v>
                </c:pt>
                <c:pt idx="525">
                  <c:v>-96.600000000000009</c:v>
                </c:pt>
                <c:pt idx="526">
                  <c:v>-90.19</c:v>
                </c:pt>
                <c:pt idx="527">
                  <c:v>-94.20999999999998</c:v>
                </c:pt>
                <c:pt idx="528">
                  <c:v>-86.539999999999992</c:v>
                </c:pt>
                <c:pt idx="529">
                  <c:v>-95.830000000000013</c:v>
                </c:pt>
                <c:pt idx="530">
                  <c:v>-104.71000000000002</c:v>
                </c:pt>
                <c:pt idx="531">
                  <c:v>-95.81</c:v>
                </c:pt>
                <c:pt idx="532">
                  <c:v>-89.230000000000018</c:v>
                </c:pt>
                <c:pt idx="533">
                  <c:v>-103.12</c:v>
                </c:pt>
                <c:pt idx="534">
                  <c:v>-107.97999999999996</c:v>
                </c:pt>
                <c:pt idx="535">
                  <c:v>-110.75000000000003</c:v>
                </c:pt>
                <c:pt idx="536">
                  <c:v>-107.36000000000003</c:v>
                </c:pt>
                <c:pt idx="537">
                  <c:v>-106.04999999999998</c:v>
                </c:pt>
                <c:pt idx="538">
                  <c:v>-100.12999999999995</c:v>
                </c:pt>
                <c:pt idx="539">
                  <c:v>-99.840000000000018</c:v>
                </c:pt>
                <c:pt idx="540">
                  <c:v>-97.159999999999968</c:v>
                </c:pt>
                <c:pt idx="541">
                  <c:v>-91.289999999999978</c:v>
                </c:pt>
                <c:pt idx="542">
                  <c:v>-105.24999999999997</c:v>
                </c:pt>
                <c:pt idx="543">
                  <c:v>-92.559999999999974</c:v>
                </c:pt>
                <c:pt idx="544">
                  <c:v>-85.249999999999972</c:v>
                </c:pt>
                <c:pt idx="545">
                  <c:v>-106.65999999999997</c:v>
                </c:pt>
                <c:pt idx="546">
                  <c:v>-93.73</c:v>
                </c:pt>
                <c:pt idx="547">
                  <c:v>-86.840000000000032</c:v>
                </c:pt>
                <c:pt idx="548">
                  <c:v>-88.840000000000032</c:v>
                </c:pt>
                <c:pt idx="549">
                  <c:v>-85.02</c:v>
                </c:pt>
                <c:pt idx="550">
                  <c:v>-75.099999999999966</c:v>
                </c:pt>
                <c:pt idx="551">
                  <c:v>-92.21</c:v>
                </c:pt>
                <c:pt idx="552">
                  <c:v>-93.379999999999939</c:v>
                </c:pt>
                <c:pt idx="553">
                  <c:v>-91.61</c:v>
                </c:pt>
                <c:pt idx="554">
                  <c:v>-91.049999999999983</c:v>
                </c:pt>
                <c:pt idx="555">
                  <c:v>-95.659999999999982</c:v>
                </c:pt>
                <c:pt idx="556">
                  <c:v>-87.399999999999991</c:v>
                </c:pt>
                <c:pt idx="557">
                  <c:v>-97.200000000000017</c:v>
                </c:pt>
                <c:pt idx="558">
                  <c:v>-99.549999999999969</c:v>
                </c:pt>
                <c:pt idx="559">
                  <c:v>-93.930000000000035</c:v>
                </c:pt>
                <c:pt idx="560">
                  <c:v>-89.78</c:v>
                </c:pt>
                <c:pt idx="561">
                  <c:v>-86.500000000000014</c:v>
                </c:pt>
                <c:pt idx="562">
                  <c:v>-93.279999999999987</c:v>
                </c:pt>
                <c:pt idx="563">
                  <c:v>-88.34</c:v>
                </c:pt>
                <c:pt idx="564">
                  <c:v>-84.92000000000003</c:v>
                </c:pt>
                <c:pt idx="565">
                  <c:v>-86.850000000000023</c:v>
                </c:pt>
                <c:pt idx="566">
                  <c:v>-90.320000000000007</c:v>
                </c:pt>
                <c:pt idx="567">
                  <c:v>-84.550000000000026</c:v>
                </c:pt>
                <c:pt idx="568">
                  <c:v>-85.89</c:v>
                </c:pt>
                <c:pt idx="569">
                  <c:v>-85.68</c:v>
                </c:pt>
                <c:pt idx="570">
                  <c:v>-89.76</c:v>
                </c:pt>
                <c:pt idx="571">
                  <c:v>-93.719999999999985</c:v>
                </c:pt>
                <c:pt idx="572">
                  <c:v>-101.17999999999999</c:v>
                </c:pt>
                <c:pt idx="573">
                  <c:v>-97.179999999999993</c:v>
                </c:pt>
                <c:pt idx="574">
                  <c:v>-92.619999999999976</c:v>
                </c:pt>
                <c:pt idx="575">
                  <c:v>-89.920000000000016</c:v>
                </c:pt>
                <c:pt idx="576">
                  <c:v>-90.090000000000018</c:v>
                </c:pt>
                <c:pt idx="577">
                  <c:v>-92.4</c:v>
                </c:pt>
                <c:pt idx="578">
                  <c:v>-93</c:v>
                </c:pt>
                <c:pt idx="579">
                  <c:v>-92.55999999999996</c:v>
                </c:pt>
                <c:pt idx="580">
                  <c:v>-100.25000000000001</c:v>
                </c:pt>
                <c:pt idx="581">
                  <c:v>-94.54000000000002</c:v>
                </c:pt>
                <c:pt idx="582">
                  <c:v>-85.43</c:v>
                </c:pt>
                <c:pt idx="583">
                  <c:v>-92.840000000000032</c:v>
                </c:pt>
                <c:pt idx="584">
                  <c:v>-83.320000000000022</c:v>
                </c:pt>
                <c:pt idx="585">
                  <c:v>-86.789999999999964</c:v>
                </c:pt>
                <c:pt idx="586">
                  <c:v>-88.03</c:v>
                </c:pt>
                <c:pt idx="587">
                  <c:v>-77.609999999999985</c:v>
                </c:pt>
                <c:pt idx="588">
                  <c:v>-82.69</c:v>
                </c:pt>
                <c:pt idx="589">
                  <c:v>-85.790000000000035</c:v>
                </c:pt>
                <c:pt idx="590">
                  <c:v>-78.209999999999994</c:v>
                </c:pt>
                <c:pt idx="591">
                  <c:v>-80.12</c:v>
                </c:pt>
                <c:pt idx="592">
                  <c:v>-70.17000000000003</c:v>
                </c:pt>
                <c:pt idx="593">
                  <c:v>-77.809999999999974</c:v>
                </c:pt>
                <c:pt idx="594">
                  <c:v>-89.17000000000003</c:v>
                </c:pt>
                <c:pt idx="595">
                  <c:v>-80.359999999999985</c:v>
                </c:pt>
                <c:pt idx="596">
                  <c:v>-76.679999999999993</c:v>
                </c:pt>
                <c:pt idx="597">
                  <c:v>-71.729999999999976</c:v>
                </c:pt>
                <c:pt idx="598">
                  <c:v>-74.729999999999947</c:v>
                </c:pt>
                <c:pt idx="599">
                  <c:v>-77.450000000000017</c:v>
                </c:pt>
                <c:pt idx="600">
                  <c:v>-74.009999999999977</c:v>
                </c:pt>
                <c:pt idx="601">
                  <c:v>-74.080000000000013</c:v>
                </c:pt>
                <c:pt idx="602">
                  <c:v>-73.399999999999991</c:v>
                </c:pt>
                <c:pt idx="603">
                  <c:v>-76.61</c:v>
                </c:pt>
                <c:pt idx="604">
                  <c:v>-77.490000000000009</c:v>
                </c:pt>
                <c:pt idx="605">
                  <c:v>-77.760000000000005</c:v>
                </c:pt>
                <c:pt idx="606">
                  <c:v>-77.760000000000005</c:v>
                </c:pt>
                <c:pt idx="607">
                  <c:v>-87.889999999999986</c:v>
                </c:pt>
                <c:pt idx="608">
                  <c:v>-87.65000000000002</c:v>
                </c:pt>
                <c:pt idx="609">
                  <c:v>-86.690000000000012</c:v>
                </c:pt>
                <c:pt idx="610">
                  <c:v>-87.940000000000012</c:v>
                </c:pt>
                <c:pt idx="611">
                  <c:v>-84.17</c:v>
                </c:pt>
                <c:pt idx="612">
                  <c:v>-84.460000000000008</c:v>
                </c:pt>
                <c:pt idx="613">
                  <c:v>-82.86999999999999</c:v>
                </c:pt>
                <c:pt idx="614">
                  <c:v>-83.179999999999993</c:v>
                </c:pt>
                <c:pt idx="615">
                  <c:v>-81.450000000000017</c:v>
                </c:pt>
                <c:pt idx="616">
                  <c:v>-81.87</c:v>
                </c:pt>
                <c:pt idx="617">
                  <c:v>-84.750000000000028</c:v>
                </c:pt>
                <c:pt idx="618">
                  <c:v>-83.639999999999986</c:v>
                </c:pt>
                <c:pt idx="619">
                  <c:v>-88.210000000000022</c:v>
                </c:pt>
                <c:pt idx="620">
                  <c:v>-91.5</c:v>
                </c:pt>
                <c:pt idx="621">
                  <c:v>-90.490000000000023</c:v>
                </c:pt>
                <c:pt idx="622">
                  <c:v>-87.649999999999977</c:v>
                </c:pt>
                <c:pt idx="623">
                  <c:v>-97.77000000000001</c:v>
                </c:pt>
                <c:pt idx="624">
                  <c:v>-104.7</c:v>
                </c:pt>
                <c:pt idx="625">
                  <c:v>-99.539999999999992</c:v>
                </c:pt>
                <c:pt idx="626">
                  <c:v>-99.319999999999951</c:v>
                </c:pt>
                <c:pt idx="627">
                  <c:v>-96.029999999999987</c:v>
                </c:pt>
                <c:pt idx="628">
                  <c:v>-99.27000000000001</c:v>
                </c:pt>
                <c:pt idx="629">
                  <c:v>-99.27000000000001</c:v>
                </c:pt>
                <c:pt idx="630">
                  <c:v>-95.910000000000025</c:v>
                </c:pt>
                <c:pt idx="631">
                  <c:v>-94.64</c:v>
                </c:pt>
                <c:pt idx="632">
                  <c:v>-92.189999999999969</c:v>
                </c:pt>
                <c:pt idx="633">
                  <c:v>-98.940000000000012</c:v>
                </c:pt>
                <c:pt idx="634">
                  <c:v>-98.940000000000012</c:v>
                </c:pt>
                <c:pt idx="635">
                  <c:v>-107.10999999999999</c:v>
                </c:pt>
                <c:pt idx="636">
                  <c:v>-109.81</c:v>
                </c:pt>
                <c:pt idx="637">
                  <c:v>-103.61</c:v>
                </c:pt>
                <c:pt idx="638">
                  <c:v>-104.13999999999999</c:v>
                </c:pt>
                <c:pt idx="639">
                  <c:v>-101.33000000000003</c:v>
                </c:pt>
                <c:pt idx="640">
                  <c:v>-100.47999999999999</c:v>
                </c:pt>
                <c:pt idx="641">
                  <c:v>-105.47999999999998</c:v>
                </c:pt>
                <c:pt idx="642">
                  <c:v>-101.77000000000002</c:v>
                </c:pt>
                <c:pt idx="643">
                  <c:v>-97.679999999999993</c:v>
                </c:pt>
                <c:pt idx="644">
                  <c:v>-102.99999999999997</c:v>
                </c:pt>
                <c:pt idx="645">
                  <c:v>-98.950000000000017</c:v>
                </c:pt>
                <c:pt idx="646">
                  <c:v>-107.44</c:v>
                </c:pt>
                <c:pt idx="647">
                  <c:v>-100.46000000000001</c:v>
                </c:pt>
                <c:pt idx="648">
                  <c:v>-102.46000000000001</c:v>
                </c:pt>
                <c:pt idx="649">
                  <c:v>-105.47</c:v>
                </c:pt>
                <c:pt idx="650">
                  <c:v>-105.00999999999999</c:v>
                </c:pt>
                <c:pt idx="651">
                  <c:v>-105.68</c:v>
                </c:pt>
                <c:pt idx="652">
                  <c:v>-108.36999999999999</c:v>
                </c:pt>
                <c:pt idx="653">
                  <c:v>-108.63000000000002</c:v>
                </c:pt>
                <c:pt idx="654">
                  <c:v>-114.50999999999999</c:v>
                </c:pt>
                <c:pt idx="655">
                  <c:v>-110.59999999999998</c:v>
                </c:pt>
                <c:pt idx="656">
                  <c:v>-112.29000000000002</c:v>
                </c:pt>
                <c:pt idx="657">
                  <c:v>-115.09</c:v>
                </c:pt>
                <c:pt idx="658">
                  <c:v>-108.18</c:v>
                </c:pt>
                <c:pt idx="659">
                  <c:v>-114.59999999999998</c:v>
                </c:pt>
                <c:pt idx="660">
                  <c:v>-102.42999999999999</c:v>
                </c:pt>
                <c:pt idx="661">
                  <c:v>-112.37999999999998</c:v>
                </c:pt>
                <c:pt idx="662">
                  <c:v>-111.88999999999997</c:v>
                </c:pt>
                <c:pt idx="663">
                  <c:v>-95.749999999999972</c:v>
                </c:pt>
                <c:pt idx="664">
                  <c:v>-98.69999999999996</c:v>
                </c:pt>
                <c:pt idx="665">
                  <c:v>#N/A</c:v>
                </c:pt>
                <c:pt idx="666">
                  <c:v>-85.339999999999975</c:v>
                </c:pt>
                <c:pt idx="667">
                  <c:v>-86.77</c:v>
                </c:pt>
                <c:pt idx="668">
                  <c:v>#N/A</c:v>
                </c:pt>
                <c:pt idx="669">
                  <c:v>-94.580000000000013</c:v>
                </c:pt>
                <c:pt idx="670">
                  <c:v>-95.77</c:v>
                </c:pt>
                <c:pt idx="671">
                  <c:v>-88.659999999999982</c:v>
                </c:pt>
                <c:pt idx="672">
                  <c:v>-68.89</c:v>
                </c:pt>
                <c:pt idx="673">
                  <c:v>-64.67</c:v>
                </c:pt>
                <c:pt idx="674">
                  <c:v>-70.48</c:v>
                </c:pt>
                <c:pt idx="675">
                  <c:v>-72.840000000000018</c:v>
                </c:pt>
                <c:pt idx="676">
                  <c:v>-78.06</c:v>
                </c:pt>
                <c:pt idx="677">
                  <c:v>-72.719999999999985</c:v>
                </c:pt>
                <c:pt idx="678">
                  <c:v>-81.250000000000014</c:v>
                </c:pt>
                <c:pt idx="679">
                  <c:v>-81.580000000000027</c:v>
                </c:pt>
                <c:pt idx="680">
                  <c:v>-84.84999999999998</c:v>
                </c:pt>
                <c:pt idx="681">
                  <c:v>-87.850000000000023</c:v>
                </c:pt>
                <c:pt idx="682">
                  <c:v>-91.57</c:v>
                </c:pt>
                <c:pt idx="683">
                  <c:v>-96.159999999999982</c:v>
                </c:pt>
                <c:pt idx="684">
                  <c:v>-92.560000000000016</c:v>
                </c:pt>
                <c:pt idx="685">
                  <c:v>-89.99</c:v>
                </c:pt>
                <c:pt idx="686">
                  <c:v>-91.76</c:v>
                </c:pt>
                <c:pt idx="687">
                  <c:v>-90.550000000000011</c:v>
                </c:pt>
                <c:pt idx="688">
                  <c:v>-83.160000000000011</c:v>
                </c:pt>
                <c:pt idx="689">
                  <c:v>-62.77000000000001</c:v>
                </c:pt>
                <c:pt idx="690">
                  <c:v>-69.809999999999988</c:v>
                </c:pt>
                <c:pt idx="691">
                  <c:v>-62.220000000000013</c:v>
                </c:pt>
                <c:pt idx="692">
                  <c:v>-77.399999999999977</c:v>
                </c:pt>
                <c:pt idx="693">
                  <c:v>-78.98</c:v>
                </c:pt>
                <c:pt idx="694">
                  <c:v>-63.539999999999992</c:v>
                </c:pt>
                <c:pt idx="695">
                  <c:v>-54.840000000000018</c:v>
                </c:pt>
                <c:pt idx="696">
                  <c:v>-87.57</c:v>
                </c:pt>
                <c:pt idx="697">
                  <c:v>#N/A</c:v>
                </c:pt>
                <c:pt idx="698">
                  <c:v>-78.839999999999975</c:v>
                </c:pt>
                <c:pt idx="699">
                  <c:v>-64.899999999999991</c:v>
                </c:pt>
                <c:pt idx="700">
                  <c:v>-76.060000000000016</c:v>
                </c:pt>
                <c:pt idx="701">
                  <c:v>-78.649999999999991</c:v>
                </c:pt>
                <c:pt idx="702">
                  <c:v>-73.78</c:v>
                </c:pt>
                <c:pt idx="703">
                  <c:v>-77.200000000000017</c:v>
                </c:pt>
                <c:pt idx="704">
                  <c:v>-69.619999999999976</c:v>
                </c:pt>
                <c:pt idx="705">
                  <c:v>-79.339999999999975</c:v>
                </c:pt>
                <c:pt idx="706">
                  <c:v>-79.47</c:v>
                </c:pt>
                <c:pt idx="707">
                  <c:v>-73.78</c:v>
                </c:pt>
                <c:pt idx="708">
                  <c:v>-68.379999999999981</c:v>
                </c:pt>
                <c:pt idx="709">
                  <c:v>-76.740000000000009</c:v>
                </c:pt>
                <c:pt idx="710">
                  <c:v>-71.300000000000011</c:v>
                </c:pt>
                <c:pt idx="711">
                  <c:v>-68.469999999999985</c:v>
                </c:pt>
                <c:pt idx="712">
                  <c:v>-68.489999999999981</c:v>
                </c:pt>
                <c:pt idx="713">
                  <c:v>-69.489999999999966</c:v>
                </c:pt>
                <c:pt idx="714">
                  <c:v>-70.950000000000031</c:v>
                </c:pt>
                <c:pt idx="715">
                  <c:v>-69.46999999999997</c:v>
                </c:pt>
                <c:pt idx="716">
                  <c:v>-69.900000000000006</c:v>
                </c:pt>
                <c:pt idx="717">
                  <c:v>-66.53</c:v>
                </c:pt>
                <c:pt idx="718">
                  <c:v>-67.31</c:v>
                </c:pt>
                <c:pt idx="719">
                  <c:v>-66.27000000000001</c:v>
                </c:pt>
                <c:pt idx="720">
                  <c:v>-61.700000000000017</c:v>
                </c:pt>
                <c:pt idx="721">
                  <c:v>-62.450000000000017</c:v>
                </c:pt>
                <c:pt idx="722">
                  <c:v>-83.52</c:v>
                </c:pt>
                <c:pt idx="723">
                  <c:v>-80.679999999999978</c:v>
                </c:pt>
                <c:pt idx="724">
                  <c:v>-79.679999999999978</c:v>
                </c:pt>
                <c:pt idx="725">
                  <c:v>-68.649999999999977</c:v>
                </c:pt>
                <c:pt idx="726">
                  <c:v>-69.590000000000018</c:v>
                </c:pt>
                <c:pt idx="727">
                  <c:v>-84.93</c:v>
                </c:pt>
                <c:pt idx="728">
                  <c:v>-91.59</c:v>
                </c:pt>
                <c:pt idx="729">
                  <c:v>-96.899999999999977</c:v>
                </c:pt>
                <c:pt idx="730">
                  <c:v>-71.070000000000007</c:v>
                </c:pt>
                <c:pt idx="731">
                  <c:v>-59.89</c:v>
                </c:pt>
                <c:pt idx="732">
                  <c:v>-60.060000000000031</c:v>
                </c:pt>
                <c:pt idx="733">
                  <c:v>-59.570000000000022</c:v>
                </c:pt>
                <c:pt idx="734">
                  <c:v>-54.83</c:v>
                </c:pt>
                <c:pt idx="735">
                  <c:v>-68.549999999999983</c:v>
                </c:pt>
                <c:pt idx="736">
                  <c:v>-66.269999999999982</c:v>
                </c:pt>
                <c:pt idx="737">
                  <c:v>-65.610000000000042</c:v>
                </c:pt>
                <c:pt idx="738">
                  <c:v>-63.610000000000042</c:v>
                </c:pt>
                <c:pt idx="739">
                  <c:v>-84.320000000000007</c:v>
                </c:pt>
                <c:pt idx="740">
                  <c:v>-41.629999999999981</c:v>
                </c:pt>
                <c:pt idx="741">
                  <c:v>-48.400000000000006</c:v>
                </c:pt>
                <c:pt idx="742">
                  <c:v>-33.92</c:v>
                </c:pt>
                <c:pt idx="743">
                  <c:v>-31.329999999999984</c:v>
                </c:pt>
                <c:pt idx="744">
                  <c:v>-53.620000000000005</c:v>
                </c:pt>
                <c:pt idx="745">
                  <c:v>-18.519999999999982</c:v>
                </c:pt>
                <c:pt idx="746">
                  <c:v>-15.290000000000049</c:v>
                </c:pt>
                <c:pt idx="747">
                  <c:v>-45.280000000000015</c:v>
                </c:pt>
                <c:pt idx="748">
                  <c:v>-46.869999999999976</c:v>
                </c:pt>
                <c:pt idx="749">
                  <c:v>-18.260000000000019</c:v>
                </c:pt>
                <c:pt idx="750">
                  <c:v>-21.199999999999989</c:v>
                </c:pt>
                <c:pt idx="751">
                  <c:v>-56.289999999999978</c:v>
                </c:pt>
                <c:pt idx="752">
                  <c:v>-57.650000000000006</c:v>
                </c:pt>
                <c:pt idx="753">
                  <c:v>-62.370000000000019</c:v>
                </c:pt>
                <c:pt idx="754">
                  <c:v>-24.939999999999998</c:v>
                </c:pt>
                <c:pt idx="755">
                  <c:v>-39.170000000000016</c:v>
                </c:pt>
                <c:pt idx="756">
                  <c:v>-1.5399999999999636</c:v>
                </c:pt>
                <c:pt idx="757">
                  <c:v>-22.599999999999966</c:v>
                </c:pt>
                <c:pt idx="758">
                  <c:v>-2.6800000000000068</c:v>
                </c:pt>
                <c:pt idx="759">
                  <c:v>-16.520000000000039</c:v>
                </c:pt>
                <c:pt idx="760">
                  <c:v>-2.7299999999999613</c:v>
                </c:pt>
                <c:pt idx="761">
                  <c:v>-23.410000000000053</c:v>
                </c:pt>
                <c:pt idx="762">
                  <c:v>-32.269999999999953</c:v>
                </c:pt>
                <c:pt idx="763">
                  <c:v>-37.049999999999983</c:v>
                </c:pt>
                <c:pt idx="764">
                  <c:v>-31.829999999999984</c:v>
                </c:pt>
                <c:pt idx="765">
                  <c:v>-34.919999999999987</c:v>
                </c:pt>
                <c:pt idx="766">
                  <c:v>#N/A</c:v>
                </c:pt>
                <c:pt idx="767">
                  <c:v>-62.710000000000008</c:v>
                </c:pt>
                <c:pt idx="768">
                  <c:v>-36.860000000000014</c:v>
                </c:pt>
                <c:pt idx="769">
                  <c:v>-42</c:v>
                </c:pt>
                <c:pt idx="770">
                  <c:v>-45.28000000000003</c:v>
                </c:pt>
                <c:pt idx="771">
                  <c:v>-39.20999999999998</c:v>
                </c:pt>
                <c:pt idx="772">
                  <c:v>-48.410000000000025</c:v>
                </c:pt>
                <c:pt idx="773">
                  <c:v>-26.220000000000027</c:v>
                </c:pt>
                <c:pt idx="774">
                  <c:v>-45.069999999999993</c:v>
                </c:pt>
                <c:pt idx="775">
                  <c:v>-54.479999999999976</c:v>
                </c:pt>
                <c:pt idx="776">
                  <c:v>-54.34</c:v>
                </c:pt>
                <c:pt idx="777">
                  <c:v>-53.090000000000032</c:v>
                </c:pt>
                <c:pt idx="778">
                  <c:v>-51.740000000000009</c:v>
                </c:pt>
                <c:pt idx="779">
                  <c:v>-50.29000000000002</c:v>
                </c:pt>
                <c:pt idx="780">
                  <c:v>-50.5</c:v>
                </c:pt>
                <c:pt idx="781">
                  <c:v>-43.820000000000078</c:v>
                </c:pt>
                <c:pt idx="782">
                  <c:v>-42.34</c:v>
                </c:pt>
                <c:pt idx="783">
                  <c:v>-44.930000000000007</c:v>
                </c:pt>
                <c:pt idx="784">
                  <c:v>-37.009999999999991</c:v>
                </c:pt>
                <c:pt idx="785">
                  <c:v>-26.120000000000005</c:v>
                </c:pt>
                <c:pt idx="786">
                  <c:v>-40.699999999999989</c:v>
                </c:pt>
                <c:pt idx="787">
                  <c:v>#N/A</c:v>
                </c:pt>
                <c:pt idx="788">
                  <c:v>-39.830000000000041</c:v>
                </c:pt>
                <c:pt idx="789">
                  <c:v>-37.010000000000048</c:v>
                </c:pt>
                <c:pt idx="790">
                  <c:v>-35.660000000000025</c:v>
                </c:pt>
                <c:pt idx="791">
                  <c:v>-31.520000000000039</c:v>
                </c:pt>
                <c:pt idx="792">
                  <c:v>#N/A</c:v>
                </c:pt>
                <c:pt idx="793">
                  <c:v>-34.159999999999997</c:v>
                </c:pt>
                <c:pt idx="794">
                  <c:v>-42.5</c:v>
                </c:pt>
                <c:pt idx="795">
                  <c:v>-46.66</c:v>
                </c:pt>
                <c:pt idx="796">
                  <c:v>-45.339999999999989</c:v>
                </c:pt>
                <c:pt idx="797">
                  <c:v>-49.20999999999998</c:v>
                </c:pt>
                <c:pt idx="798">
                  <c:v>-53.64</c:v>
                </c:pt>
                <c:pt idx="799">
                  <c:v>-45.319999999999993</c:v>
                </c:pt>
                <c:pt idx="800">
                  <c:v>-42.850000000000023</c:v>
                </c:pt>
                <c:pt idx="801">
                  <c:v>-51.239999999999981</c:v>
                </c:pt>
                <c:pt idx="802">
                  <c:v>-45.059999999999974</c:v>
                </c:pt>
                <c:pt idx="803">
                  <c:v>-43.930000000000035</c:v>
                </c:pt>
                <c:pt idx="804">
                  <c:v>-37.369999999999976</c:v>
                </c:pt>
                <c:pt idx="805">
                  <c:v>-40.729999999999961</c:v>
                </c:pt>
                <c:pt idx="806">
                  <c:v>-39.470000000000027</c:v>
                </c:pt>
                <c:pt idx="807">
                  <c:v>-46.290000000000035</c:v>
                </c:pt>
                <c:pt idx="808">
                  <c:v>#N/A</c:v>
                </c:pt>
                <c:pt idx="809">
                  <c:v>-44.460000000000051</c:v>
                </c:pt>
                <c:pt idx="810">
                  <c:v>-43.260000000000005</c:v>
                </c:pt>
                <c:pt idx="811">
                  <c:v>-39.370000000000005</c:v>
                </c:pt>
                <c:pt idx="812">
                  <c:v>-55.319999999999979</c:v>
                </c:pt>
                <c:pt idx="813">
                  <c:v>-45.799999999999955</c:v>
                </c:pt>
                <c:pt idx="814">
                  <c:v>-48.630000000000024</c:v>
                </c:pt>
                <c:pt idx="815">
                  <c:v>-55.919999999999945</c:v>
                </c:pt>
                <c:pt idx="816">
                  <c:v>-54.850000000000009</c:v>
                </c:pt>
                <c:pt idx="817">
                  <c:v>-65.460000000000022</c:v>
                </c:pt>
                <c:pt idx="818">
                  <c:v>-57.53</c:v>
                </c:pt>
                <c:pt idx="819">
                  <c:v>-70.88</c:v>
                </c:pt>
                <c:pt idx="820">
                  <c:v>-71.280000000000015</c:v>
                </c:pt>
                <c:pt idx="821">
                  <c:v>-95.29</c:v>
                </c:pt>
                <c:pt idx="822">
                  <c:v>-74.769999999999982</c:v>
                </c:pt>
                <c:pt idx="823">
                  <c:v>-68.590000000000018</c:v>
                </c:pt>
                <c:pt idx="824">
                  <c:v>-68.12</c:v>
                </c:pt>
                <c:pt idx="825">
                  <c:v>-89.399999999999991</c:v>
                </c:pt>
                <c:pt idx="826">
                  <c:v>-59.480000000000004</c:v>
                </c:pt>
                <c:pt idx="827">
                  <c:v>-56.850000000000051</c:v>
                </c:pt>
                <c:pt idx="828">
                  <c:v>-52.399999999999977</c:v>
                </c:pt>
                <c:pt idx="829">
                  <c:v>-57.099999999999994</c:v>
                </c:pt>
                <c:pt idx="830">
                  <c:v>#N/A</c:v>
                </c:pt>
                <c:pt idx="831">
                  <c:v>-46.260000000000019</c:v>
                </c:pt>
                <c:pt idx="832">
                  <c:v>-57.370000000000033</c:v>
                </c:pt>
                <c:pt idx="833">
                  <c:v>-18.649999999999977</c:v>
                </c:pt>
                <c:pt idx="834">
                  <c:v>-25.100000000000051</c:v>
                </c:pt>
                <c:pt idx="835">
                  <c:v>-25.610000000000014</c:v>
                </c:pt>
                <c:pt idx="836">
                  <c:v>-26.54000000000002</c:v>
                </c:pt>
                <c:pt idx="837">
                  <c:v>-53.910000000000011</c:v>
                </c:pt>
                <c:pt idx="838">
                  <c:v>#N/A</c:v>
                </c:pt>
                <c:pt idx="839">
                  <c:v>-70.259999999999991</c:v>
                </c:pt>
                <c:pt idx="840">
                  <c:v>-66.029999999999987</c:v>
                </c:pt>
                <c:pt idx="841">
                  <c:v>-59.340000000000018</c:v>
                </c:pt>
                <c:pt idx="842">
                  <c:v>-64.97</c:v>
                </c:pt>
                <c:pt idx="843">
                  <c:v>-85.239999999999981</c:v>
                </c:pt>
                <c:pt idx="844">
                  <c:v>-75.640000000000015</c:v>
                </c:pt>
                <c:pt idx="845">
                  <c:v>-56.759999999999991</c:v>
                </c:pt>
                <c:pt idx="846">
                  <c:v>-48.070000000000036</c:v>
                </c:pt>
                <c:pt idx="847">
                  <c:v>-56.779999999999987</c:v>
                </c:pt>
                <c:pt idx="848">
                  <c:v>-55.429999999999978</c:v>
                </c:pt>
                <c:pt idx="849">
                  <c:v>-52.440000000000026</c:v>
                </c:pt>
                <c:pt idx="850">
                  <c:v>-60.079999999999984</c:v>
                </c:pt>
                <c:pt idx="851">
                  <c:v>-54.42</c:v>
                </c:pt>
                <c:pt idx="852">
                  <c:v>-45.280000000000015</c:v>
                </c:pt>
                <c:pt idx="853">
                  <c:v>-40.149999999999977</c:v>
                </c:pt>
                <c:pt idx="854">
                  <c:v>-54.959999999999994</c:v>
                </c:pt>
                <c:pt idx="855">
                  <c:v>-34.409999999999997</c:v>
                </c:pt>
                <c:pt idx="856">
                  <c:v>-40.889999999999986</c:v>
                </c:pt>
                <c:pt idx="857">
                  <c:v>-50.17</c:v>
                </c:pt>
                <c:pt idx="858">
                  <c:v>-46.17</c:v>
                </c:pt>
                <c:pt idx="859">
                  <c:v>-41.28000000000003</c:v>
                </c:pt>
                <c:pt idx="860">
                  <c:v>-38.260000000000048</c:v>
                </c:pt>
                <c:pt idx="861">
                  <c:v>-29.599999999999994</c:v>
                </c:pt>
                <c:pt idx="862">
                  <c:v>-29.529999999999973</c:v>
                </c:pt>
                <c:pt idx="863">
                  <c:v>-32.980000000000018</c:v>
                </c:pt>
                <c:pt idx="864">
                  <c:v>-45.29000000000002</c:v>
                </c:pt>
                <c:pt idx="865">
                  <c:v>-33.070000000000022</c:v>
                </c:pt>
                <c:pt idx="866">
                  <c:v>-30.920000000000016</c:v>
                </c:pt>
                <c:pt idx="867">
                  <c:v>-29.970000000000027</c:v>
                </c:pt>
                <c:pt idx="868">
                  <c:v>-28.129999999999939</c:v>
                </c:pt>
                <c:pt idx="869">
                  <c:v>-28.569999999999993</c:v>
                </c:pt>
                <c:pt idx="870">
                  <c:v>-30.03</c:v>
                </c:pt>
                <c:pt idx="871">
                  <c:v>-28.03</c:v>
                </c:pt>
                <c:pt idx="872">
                  <c:v>-28.749999999999972</c:v>
                </c:pt>
                <c:pt idx="873">
                  <c:v>-27.61000000000007</c:v>
                </c:pt>
                <c:pt idx="874">
                  <c:v>-28.049999999999955</c:v>
                </c:pt>
                <c:pt idx="875">
                  <c:v>-28.120000000000005</c:v>
                </c:pt>
                <c:pt idx="876">
                  <c:v>-31.269999999999982</c:v>
                </c:pt>
                <c:pt idx="877">
                  <c:v>-34.029999999999973</c:v>
                </c:pt>
                <c:pt idx="878">
                  <c:v>-35.789999999999964</c:v>
                </c:pt>
                <c:pt idx="879">
                  <c:v>-32.560000000000031</c:v>
                </c:pt>
                <c:pt idx="880">
                  <c:v>-33.25</c:v>
                </c:pt>
                <c:pt idx="881">
                  <c:v>-33.230000000000018</c:v>
                </c:pt>
                <c:pt idx="882">
                  <c:v>-36.960000000000022</c:v>
                </c:pt>
                <c:pt idx="883">
                  <c:v>-43.340000000000032</c:v>
                </c:pt>
                <c:pt idx="884">
                  <c:v>-33.940000000000026</c:v>
                </c:pt>
                <c:pt idx="885">
                  <c:v>-42.41</c:v>
                </c:pt>
                <c:pt idx="886">
                  <c:v>-41.509999999999991</c:v>
                </c:pt>
                <c:pt idx="887">
                  <c:v>-40.259999999999977</c:v>
                </c:pt>
                <c:pt idx="888">
                  <c:v>-42.94000000000004</c:v>
                </c:pt>
                <c:pt idx="889">
                  <c:v>-46.850000000000009</c:v>
                </c:pt>
                <c:pt idx="890">
                  <c:v>-48.850000000000009</c:v>
                </c:pt>
                <c:pt idx="891">
                  <c:v>-46.25</c:v>
                </c:pt>
                <c:pt idx="892">
                  <c:v>-46.7</c:v>
                </c:pt>
                <c:pt idx="893">
                  <c:v>-38.230000000000018</c:v>
                </c:pt>
                <c:pt idx="894">
                  <c:v>-49.419999999999959</c:v>
                </c:pt>
                <c:pt idx="895">
                  <c:v>-49.419999999999959</c:v>
                </c:pt>
                <c:pt idx="896">
                  <c:v>-38.699999999999946</c:v>
                </c:pt>
                <c:pt idx="897">
                  <c:v>-41.380000000000052</c:v>
                </c:pt>
                <c:pt idx="898">
                  <c:v>-32.360000000000028</c:v>
                </c:pt>
                <c:pt idx="899">
                  <c:v>-27.909999999999997</c:v>
                </c:pt>
                <c:pt idx="900">
                  <c:v>-28.140000000000015</c:v>
                </c:pt>
                <c:pt idx="901">
                  <c:v>-28.319999999999951</c:v>
                </c:pt>
                <c:pt idx="902">
                  <c:v>-21.389999999999986</c:v>
                </c:pt>
                <c:pt idx="903">
                  <c:v>-21.269999999999953</c:v>
                </c:pt>
                <c:pt idx="904">
                  <c:v>-25.689999999999941</c:v>
                </c:pt>
                <c:pt idx="905">
                  <c:v>-26.819999999999979</c:v>
                </c:pt>
                <c:pt idx="906">
                  <c:v>-25.840000000000003</c:v>
                </c:pt>
                <c:pt idx="907">
                  <c:v>-23.14</c:v>
                </c:pt>
                <c:pt idx="908">
                  <c:v>-22.14</c:v>
                </c:pt>
                <c:pt idx="909">
                  <c:v>-26.460000000000008</c:v>
                </c:pt>
                <c:pt idx="910">
                  <c:v>-21.860000000000042</c:v>
                </c:pt>
                <c:pt idx="911">
                  <c:v>-11.920000000000044</c:v>
                </c:pt>
                <c:pt idx="912">
                  <c:v>-8.7999999999999545</c:v>
                </c:pt>
                <c:pt idx="913">
                  <c:v>-10.689999999999998</c:v>
                </c:pt>
                <c:pt idx="914">
                  <c:v>-10.980000000000018</c:v>
                </c:pt>
                <c:pt idx="915">
                  <c:v>-2.0699999999999932</c:v>
                </c:pt>
                <c:pt idx="916">
                  <c:v>-8.1899999999999977</c:v>
                </c:pt>
                <c:pt idx="917">
                  <c:v>-6.3000000000000114</c:v>
                </c:pt>
                <c:pt idx="918">
                  <c:v>-0.70999999999992269</c:v>
                </c:pt>
                <c:pt idx="919">
                  <c:v>-13.740000000000038</c:v>
                </c:pt>
                <c:pt idx="920">
                  <c:v>-18.350000000000051</c:v>
                </c:pt>
                <c:pt idx="921">
                  <c:v>-30.729999999999961</c:v>
                </c:pt>
                <c:pt idx="922">
                  <c:v>-32.789999999999978</c:v>
                </c:pt>
                <c:pt idx="923">
                  <c:v>-34.239999999999981</c:v>
                </c:pt>
                <c:pt idx="924">
                  <c:v>-38</c:v>
                </c:pt>
                <c:pt idx="925">
                  <c:v>-35.580000000000013</c:v>
                </c:pt>
                <c:pt idx="926">
                  <c:v>-36.400000000000006</c:v>
                </c:pt>
                <c:pt idx="927">
                  <c:v>-35.480000000000004</c:v>
                </c:pt>
                <c:pt idx="928">
                  <c:v>-33.480000000000004</c:v>
                </c:pt>
                <c:pt idx="929">
                  <c:v>-30.590000000000032</c:v>
                </c:pt>
                <c:pt idx="930">
                  <c:v>-36.820000000000007</c:v>
                </c:pt>
                <c:pt idx="931">
                  <c:v>-30.890000000000015</c:v>
                </c:pt>
                <c:pt idx="932">
                  <c:v>-30.799999999999955</c:v>
                </c:pt>
                <c:pt idx="933">
                  <c:v>-35.92</c:v>
                </c:pt>
                <c:pt idx="934">
                  <c:v>-28.83</c:v>
                </c:pt>
                <c:pt idx="935">
                  <c:v>-23.649999999999991</c:v>
                </c:pt>
                <c:pt idx="936">
                  <c:v>-30.970000000000013</c:v>
                </c:pt>
                <c:pt idx="937">
                  <c:v>-30.55999999999996</c:v>
                </c:pt>
                <c:pt idx="938">
                  <c:v>-24.22</c:v>
                </c:pt>
                <c:pt idx="939">
                  <c:v>-39.070000000000022</c:v>
                </c:pt>
                <c:pt idx="940">
                  <c:v>-39.380000000000024</c:v>
                </c:pt>
                <c:pt idx="941">
                  <c:v>-42.13000000000001</c:v>
                </c:pt>
                <c:pt idx="942">
                  <c:v>-40.989999999999995</c:v>
                </c:pt>
                <c:pt idx="943">
                  <c:v>-43.000000000000014</c:v>
                </c:pt>
                <c:pt idx="944">
                  <c:v>-40.799999999999969</c:v>
                </c:pt>
                <c:pt idx="945">
                  <c:v>-40.299999999999983</c:v>
                </c:pt>
                <c:pt idx="946">
                  <c:v>-31.559999999999988</c:v>
                </c:pt>
                <c:pt idx="947">
                  <c:v>-35.929999999999993</c:v>
                </c:pt>
                <c:pt idx="948">
                  <c:v>-35.11</c:v>
                </c:pt>
                <c:pt idx="949">
                  <c:v>-37.220000000000013</c:v>
                </c:pt>
                <c:pt idx="950">
                  <c:v>-39.049999999999983</c:v>
                </c:pt>
                <c:pt idx="951">
                  <c:v>-29.459999999999994</c:v>
                </c:pt>
                <c:pt idx="952">
                  <c:v>-28.659999999999997</c:v>
                </c:pt>
                <c:pt idx="953">
                  <c:v>-24.309999999999988</c:v>
                </c:pt>
                <c:pt idx="954">
                  <c:v>-30.800000000000011</c:v>
                </c:pt>
                <c:pt idx="955">
                  <c:v>-33.19</c:v>
                </c:pt>
                <c:pt idx="956">
                  <c:v>-34.80000000000004</c:v>
                </c:pt>
                <c:pt idx="957">
                  <c:v>-36.38000000000001</c:v>
                </c:pt>
                <c:pt idx="958">
                  <c:v>-32.599999999999994</c:v>
                </c:pt>
                <c:pt idx="959">
                  <c:v>-40.549999999999997</c:v>
                </c:pt>
                <c:pt idx="960">
                  <c:v>-46.150000000000034</c:v>
                </c:pt>
                <c:pt idx="961">
                  <c:v>-47.019999999999996</c:v>
                </c:pt>
                <c:pt idx="962">
                  <c:v>-46.969999999999985</c:v>
                </c:pt>
                <c:pt idx="963">
                  <c:v>-43.579999999999984</c:v>
                </c:pt>
                <c:pt idx="964">
                  <c:v>-40.88000000000001</c:v>
                </c:pt>
                <c:pt idx="965">
                  <c:v>-40.78</c:v>
                </c:pt>
                <c:pt idx="966">
                  <c:v>-39.740000000000009</c:v>
                </c:pt>
                <c:pt idx="967">
                  <c:v>-33.370000000000005</c:v>
                </c:pt>
                <c:pt idx="968">
                  <c:v>-28.419999999999987</c:v>
                </c:pt>
                <c:pt idx="969">
                  <c:v>-24.629999999999995</c:v>
                </c:pt>
                <c:pt idx="970">
                  <c:v>-25.720000000000027</c:v>
                </c:pt>
                <c:pt idx="971">
                  <c:v>-32.25</c:v>
                </c:pt>
                <c:pt idx="972">
                  <c:v>-29.25</c:v>
                </c:pt>
                <c:pt idx="973">
                  <c:v>-27.810000000000016</c:v>
                </c:pt>
                <c:pt idx="974">
                  <c:v>-26.350000000000023</c:v>
                </c:pt>
                <c:pt idx="975">
                  <c:v>-24.469999999999985</c:v>
                </c:pt>
                <c:pt idx="976">
                  <c:v>-21.34999999999998</c:v>
                </c:pt>
                <c:pt idx="977">
                  <c:v>-21.429999999999993</c:v>
                </c:pt>
                <c:pt idx="978">
                  <c:v>-24.639999999999986</c:v>
                </c:pt>
                <c:pt idx="979">
                  <c:v>-23.629999999999995</c:v>
                </c:pt>
                <c:pt idx="980">
                  <c:v>-23.089999999999989</c:v>
                </c:pt>
                <c:pt idx="981">
                  <c:v>-30.72999999999999</c:v>
                </c:pt>
                <c:pt idx="982">
                  <c:v>-30.82999999999997</c:v>
                </c:pt>
                <c:pt idx="983">
                  <c:v>-29.979999999999961</c:v>
                </c:pt>
                <c:pt idx="984">
                  <c:v>-35.540000000000035</c:v>
                </c:pt>
                <c:pt idx="985">
                  <c:v>-32.78000000000003</c:v>
                </c:pt>
                <c:pt idx="986">
                  <c:v>-38.210000000000008</c:v>
                </c:pt>
                <c:pt idx="987">
                  <c:v>-35.230000000000004</c:v>
                </c:pt>
                <c:pt idx="988">
                  <c:v>-39.710000000000022</c:v>
                </c:pt>
                <c:pt idx="989">
                  <c:v>-38.69</c:v>
                </c:pt>
                <c:pt idx="990">
                  <c:v>-38.269999999999996</c:v>
                </c:pt>
                <c:pt idx="991">
                  <c:v>-34.629999999999995</c:v>
                </c:pt>
                <c:pt idx="992">
                  <c:v>-34.409999999999982</c:v>
                </c:pt>
                <c:pt idx="993">
                  <c:v>-38.350000000000037</c:v>
                </c:pt>
                <c:pt idx="994">
                  <c:v>-32.56</c:v>
                </c:pt>
                <c:pt idx="995">
                  <c:v>-33.200000000000017</c:v>
                </c:pt>
                <c:pt idx="996">
                  <c:v>-33.69</c:v>
                </c:pt>
                <c:pt idx="997">
                  <c:v>-35.100000000000009</c:v>
                </c:pt>
                <c:pt idx="998">
                  <c:v>-34.100000000000009</c:v>
                </c:pt>
                <c:pt idx="999">
                  <c:v>-35.319999999999965</c:v>
                </c:pt>
                <c:pt idx="1000">
                  <c:v>-37.009999999999977</c:v>
                </c:pt>
                <c:pt idx="1001">
                  <c:v>-44.139999999999972</c:v>
                </c:pt>
                <c:pt idx="1002">
                  <c:v>-45.090000000000046</c:v>
                </c:pt>
                <c:pt idx="1003">
                  <c:v>-46.469999999999985</c:v>
                </c:pt>
                <c:pt idx="1004">
                  <c:v>-46.449999999999989</c:v>
                </c:pt>
                <c:pt idx="1005">
                  <c:v>-45.210000000000008</c:v>
                </c:pt>
                <c:pt idx="1006">
                  <c:v>-43.039999999999978</c:v>
                </c:pt>
                <c:pt idx="1007">
                  <c:v>-52.689999999999984</c:v>
                </c:pt>
                <c:pt idx="1008">
                  <c:v>-55.420000000000044</c:v>
                </c:pt>
                <c:pt idx="1009">
                  <c:v>-51.789999999999978</c:v>
                </c:pt>
                <c:pt idx="1010">
                  <c:v>-43.54000000000002</c:v>
                </c:pt>
                <c:pt idx="1011">
                  <c:v>-42.20999999999998</c:v>
                </c:pt>
                <c:pt idx="1012">
                  <c:v>-43.829999999999984</c:v>
                </c:pt>
                <c:pt idx="1013">
                  <c:v>-41.399999999999991</c:v>
                </c:pt>
                <c:pt idx="1014">
                  <c:v>-40.729999999999976</c:v>
                </c:pt>
                <c:pt idx="1015">
                  <c:v>-37.840000000000018</c:v>
                </c:pt>
                <c:pt idx="1016">
                  <c:v>-40.160000000000011</c:v>
                </c:pt>
                <c:pt idx="1017">
                  <c:v>-39.11999999999999</c:v>
                </c:pt>
                <c:pt idx="1018">
                  <c:v>-42.410000000000011</c:v>
                </c:pt>
                <c:pt idx="1019">
                  <c:v>-46.010000000000005</c:v>
                </c:pt>
                <c:pt idx="1020">
                  <c:v>-44.319999999999993</c:v>
                </c:pt>
                <c:pt idx="1021">
                  <c:v>-46.859999999999985</c:v>
                </c:pt>
                <c:pt idx="1022">
                  <c:v>-46.999999999999972</c:v>
                </c:pt>
                <c:pt idx="1023">
                  <c:v>-45.54000000000002</c:v>
                </c:pt>
                <c:pt idx="1024">
                  <c:v>-43.870000000000033</c:v>
                </c:pt>
                <c:pt idx="1025">
                  <c:v>-47.839999999999975</c:v>
                </c:pt>
                <c:pt idx="1026">
                  <c:v>-46.63000000000001</c:v>
                </c:pt>
                <c:pt idx="1027">
                  <c:v>-46.63000000000001</c:v>
                </c:pt>
                <c:pt idx="1028">
                  <c:v>-46.299999999999983</c:v>
                </c:pt>
                <c:pt idx="1029">
                  <c:v>-43.769999999999968</c:v>
                </c:pt>
                <c:pt idx="1030">
                  <c:v>-43.730000000000004</c:v>
                </c:pt>
                <c:pt idx="1031">
                  <c:v>-39.489999999999981</c:v>
                </c:pt>
                <c:pt idx="1032">
                  <c:v>-41.899999999999977</c:v>
                </c:pt>
                <c:pt idx="1033">
                  <c:v>-39.78000000000003</c:v>
                </c:pt>
                <c:pt idx="1034">
                  <c:v>-38.680000000000021</c:v>
                </c:pt>
                <c:pt idx="1035">
                  <c:v>-36.699999999999989</c:v>
                </c:pt>
                <c:pt idx="1036">
                  <c:v>-30.980000000000004</c:v>
                </c:pt>
                <c:pt idx="1037">
                  <c:v>-39.389999999999986</c:v>
                </c:pt>
                <c:pt idx="1038">
                  <c:v>-39.639999999999986</c:v>
                </c:pt>
                <c:pt idx="1039">
                  <c:v>-43.910000000000025</c:v>
                </c:pt>
                <c:pt idx="1040">
                  <c:v>-48.349999999999994</c:v>
                </c:pt>
                <c:pt idx="1041">
                  <c:v>-49.250000000000014</c:v>
                </c:pt>
                <c:pt idx="1042">
                  <c:v>-46.950000000000017</c:v>
                </c:pt>
                <c:pt idx="1043">
                  <c:v>-44.03000000000003</c:v>
                </c:pt>
                <c:pt idx="1044">
                  <c:v>-36.910000000000039</c:v>
                </c:pt>
                <c:pt idx="1045">
                  <c:v>-40.289999999999949</c:v>
                </c:pt>
                <c:pt idx="1046">
                  <c:v>-38.679999999999993</c:v>
                </c:pt>
                <c:pt idx="1047">
                  <c:v>-32.250000000000043</c:v>
                </c:pt>
                <c:pt idx="1048">
                  <c:v>-33.169999999999987</c:v>
                </c:pt>
                <c:pt idx="1049">
                  <c:v>-32.540000000000006</c:v>
                </c:pt>
                <c:pt idx="1050">
                  <c:v>-34.879999999999995</c:v>
                </c:pt>
                <c:pt idx="1051">
                  <c:v>-36.039999999999992</c:v>
                </c:pt>
                <c:pt idx="1052">
                  <c:v>-35.430000000000021</c:v>
                </c:pt>
                <c:pt idx="1053">
                  <c:v>-34.650000000000034</c:v>
                </c:pt>
                <c:pt idx="1054">
                  <c:v>-36.010000000000005</c:v>
                </c:pt>
                <c:pt idx="1055">
                  <c:v>-38.960000000000008</c:v>
                </c:pt>
                <c:pt idx="1056">
                  <c:v>-44.650000000000006</c:v>
                </c:pt>
                <c:pt idx="1057">
                  <c:v>-41.370000000000005</c:v>
                </c:pt>
                <c:pt idx="1058">
                  <c:v>-46.269999999999996</c:v>
                </c:pt>
                <c:pt idx="1059">
                  <c:v>-48.470000000000027</c:v>
                </c:pt>
                <c:pt idx="1060">
                  <c:v>-47.84</c:v>
                </c:pt>
                <c:pt idx="1061">
                  <c:v>-50.97999999999999</c:v>
                </c:pt>
                <c:pt idx="1062">
                  <c:v>-52.34</c:v>
                </c:pt>
                <c:pt idx="1063">
                  <c:v>-55.000000000000014</c:v>
                </c:pt>
                <c:pt idx="1064">
                  <c:v>-50.220000000000013</c:v>
                </c:pt>
                <c:pt idx="1065">
                  <c:v>-49.33</c:v>
                </c:pt>
                <c:pt idx="1066">
                  <c:v>-47.81</c:v>
                </c:pt>
                <c:pt idx="1067">
                  <c:v>-47.410000000000025</c:v>
                </c:pt>
                <c:pt idx="1068">
                  <c:v>-45.410000000000025</c:v>
                </c:pt>
                <c:pt idx="1069">
                  <c:v>-48.710000000000008</c:v>
                </c:pt>
                <c:pt idx="1070">
                  <c:v>-48.820000000000007</c:v>
                </c:pt>
                <c:pt idx="1071">
                  <c:v>-49.469999999999985</c:v>
                </c:pt>
                <c:pt idx="1072">
                  <c:v>-49.96999999999997</c:v>
                </c:pt>
                <c:pt idx="1073">
                  <c:v>-49.720000000000027</c:v>
                </c:pt>
                <c:pt idx="1074">
                  <c:v>-52.16</c:v>
                </c:pt>
                <c:pt idx="1075">
                  <c:v>-51.639999999999986</c:v>
                </c:pt>
                <c:pt idx="1076">
                  <c:v>-46.859999999999985</c:v>
                </c:pt>
                <c:pt idx="1077">
                  <c:v>-46.650000000000006</c:v>
                </c:pt>
                <c:pt idx="1078">
                  <c:v>-40.570000000000007</c:v>
                </c:pt>
                <c:pt idx="1079">
                  <c:v>-40.840000000000018</c:v>
                </c:pt>
                <c:pt idx="1080">
                  <c:v>-43.180000000000007</c:v>
                </c:pt>
                <c:pt idx="1081">
                  <c:v>-39.739999999999981</c:v>
                </c:pt>
                <c:pt idx="1082">
                  <c:v>-41.84999999999998</c:v>
                </c:pt>
                <c:pt idx="1083">
                  <c:v>-39.259999999999991</c:v>
                </c:pt>
                <c:pt idx="1084">
                  <c:v>-40.749999999999986</c:v>
                </c:pt>
                <c:pt idx="1085">
                  <c:v>-45.870000000000005</c:v>
                </c:pt>
                <c:pt idx="1086">
                  <c:v>-42.120000000000033</c:v>
                </c:pt>
                <c:pt idx="1087">
                  <c:v>-43.960000000000022</c:v>
                </c:pt>
                <c:pt idx="1088">
                  <c:v>-38.810000000000016</c:v>
                </c:pt>
                <c:pt idx="1089">
                  <c:v>-40.379999999999967</c:v>
                </c:pt>
                <c:pt idx="1090">
                  <c:v>-40.460000000000036</c:v>
                </c:pt>
                <c:pt idx="1091">
                  <c:v>-41.599999999999994</c:v>
                </c:pt>
                <c:pt idx="1092">
                  <c:v>-41.600000000000037</c:v>
                </c:pt>
                <c:pt idx="1093">
                  <c:v>-41.960000000000022</c:v>
                </c:pt>
                <c:pt idx="1094">
                  <c:v>-35.210000000000008</c:v>
                </c:pt>
                <c:pt idx="1095">
                  <c:v>-34.22999999999999</c:v>
                </c:pt>
                <c:pt idx="1096">
                  <c:v>-44.129999999999981</c:v>
                </c:pt>
                <c:pt idx="1097">
                  <c:v>-42.140000000000015</c:v>
                </c:pt>
                <c:pt idx="1098">
                  <c:v>-46.140000000000015</c:v>
                </c:pt>
                <c:pt idx="1099">
                  <c:v>-39.82999999999997</c:v>
                </c:pt>
                <c:pt idx="1100">
                  <c:v>-46.379999999999981</c:v>
                </c:pt>
                <c:pt idx="1101">
                  <c:v>-45.290000000000006</c:v>
                </c:pt>
                <c:pt idx="1102">
                  <c:v>-54.159999999999982</c:v>
                </c:pt>
                <c:pt idx="1103">
                  <c:v>-51.289999999999992</c:v>
                </c:pt>
                <c:pt idx="1104">
                  <c:v>-49.17</c:v>
                </c:pt>
                <c:pt idx="1105">
                  <c:v>-46.140000000000029</c:v>
                </c:pt>
                <c:pt idx="1106">
                  <c:v>-45.620000000000019</c:v>
                </c:pt>
                <c:pt idx="1107">
                  <c:v>-39.950000000000017</c:v>
                </c:pt>
                <c:pt idx="1108">
                  <c:v>-41.050000000000011</c:v>
                </c:pt>
                <c:pt idx="1109">
                  <c:v>-45.499999999999986</c:v>
                </c:pt>
                <c:pt idx="1110">
                  <c:v>-45.640000000000015</c:v>
                </c:pt>
                <c:pt idx="1111">
                  <c:v>-44.28</c:v>
                </c:pt>
                <c:pt idx="1112">
                  <c:v>-45.830000000000013</c:v>
                </c:pt>
                <c:pt idx="1113">
                  <c:v>-46.650000000000034</c:v>
                </c:pt>
                <c:pt idx="1114">
                  <c:v>-45.449999999999989</c:v>
                </c:pt>
                <c:pt idx="1115">
                  <c:v>-47.040000000000006</c:v>
                </c:pt>
                <c:pt idx="1116">
                  <c:v>-46.460000000000036</c:v>
                </c:pt>
                <c:pt idx="1117">
                  <c:v>-43.560000000000016</c:v>
                </c:pt>
                <c:pt idx="1118">
                  <c:v>-48.039999999999992</c:v>
                </c:pt>
                <c:pt idx="1119">
                  <c:v>-48.039999999999992</c:v>
                </c:pt>
                <c:pt idx="1120">
                  <c:v>-51.319999999999993</c:v>
                </c:pt>
                <c:pt idx="1121">
                  <c:v>-52.290000000000035</c:v>
                </c:pt>
                <c:pt idx="1122">
                  <c:v>-49.84</c:v>
                </c:pt>
                <c:pt idx="1123">
                  <c:v>-49.290000000000006</c:v>
                </c:pt>
                <c:pt idx="1124">
                  <c:v>-46.510000000000019</c:v>
                </c:pt>
                <c:pt idx="1125">
                  <c:v>-51.040000000000006</c:v>
                </c:pt>
                <c:pt idx="1126">
                  <c:v>-52.829999999999984</c:v>
                </c:pt>
                <c:pt idx="1127">
                  <c:v>-51.789999999999992</c:v>
                </c:pt>
                <c:pt idx="1128">
                  <c:v>-56.140000000000029</c:v>
                </c:pt>
                <c:pt idx="1129">
                  <c:v>-56.100000000000009</c:v>
                </c:pt>
                <c:pt idx="1130">
                  <c:v>-54.469999999999985</c:v>
                </c:pt>
                <c:pt idx="1131">
                  <c:v>-58.469999999999985</c:v>
                </c:pt>
                <c:pt idx="1132">
                  <c:v>-46.2</c:v>
                </c:pt>
                <c:pt idx="1133">
                  <c:v>-51.7</c:v>
                </c:pt>
                <c:pt idx="1134">
                  <c:v>-58.430000000000021</c:v>
                </c:pt>
                <c:pt idx="1135">
                  <c:v>-58.39</c:v>
                </c:pt>
                <c:pt idx="1136">
                  <c:v>-54.210000000000036</c:v>
                </c:pt>
                <c:pt idx="1137">
                  <c:v>-52.849999999999966</c:v>
                </c:pt>
                <c:pt idx="1138">
                  <c:v>-42.400000000000006</c:v>
                </c:pt>
                <c:pt idx="1139">
                  <c:v>-41.089999999999989</c:v>
                </c:pt>
                <c:pt idx="1140">
                  <c:v>-34.680000000000064</c:v>
                </c:pt>
                <c:pt idx="1141">
                  <c:v>-34.900000000000006</c:v>
                </c:pt>
                <c:pt idx="1142">
                  <c:v>-21.27000000000001</c:v>
                </c:pt>
                <c:pt idx="1143">
                  <c:v>-14.119999999999976</c:v>
                </c:pt>
                <c:pt idx="1144">
                  <c:v>-2.1099999999999852</c:v>
                </c:pt>
                <c:pt idx="1145">
                  <c:v>-22.160000000000025</c:v>
                </c:pt>
                <c:pt idx="1146">
                  <c:v>-25.950000000000017</c:v>
                </c:pt>
                <c:pt idx="1147">
                  <c:v>-31.97999999999999</c:v>
                </c:pt>
                <c:pt idx="1148">
                  <c:v>-37.230000000000018</c:v>
                </c:pt>
                <c:pt idx="1149">
                  <c:v>-50.140000000000015</c:v>
                </c:pt>
                <c:pt idx="1150">
                  <c:v>-47.620000000000005</c:v>
                </c:pt>
                <c:pt idx="1151">
                  <c:v>-49.620000000000005</c:v>
                </c:pt>
                <c:pt idx="1152">
                  <c:v>-47.290000000000035</c:v>
                </c:pt>
                <c:pt idx="1153">
                  <c:v>-46.510000000000062</c:v>
                </c:pt>
                <c:pt idx="1154">
                  <c:v>-43.410000000000025</c:v>
                </c:pt>
                <c:pt idx="1155">
                  <c:v>-44.419999999999959</c:v>
                </c:pt>
                <c:pt idx="1156">
                  <c:v>-44.419999999999959</c:v>
                </c:pt>
                <c:pt idx="1157">
                  <c:v>-38.450000000000017</c:v>
                </c:pt>
                <c:pt idx="1158">
                  <c:v>-31.300000000000011</c:v>
                </c:pt>
                <c:pt idx="1159">
                  <c:v>-29.319999999999965</c:v>
                </c:pt>
                <c:pt idx="1160">
                  <c:v>-32.470000000000027</c:v>
                </c:pt>
                <c:pt idx="1161">
                  <c:v>-36.990000000000009</c:v>
                </c:pt>
                <c:pt idx="1162">
                  <c:v>-36.490000000000009</c:v>
                </c:pt>
                <c:pt idx="1163">
                  <c:v>-30.800000000000011</c:v>
                </c:pt>
                <c:pt idx="1164">
                  <c:v>-27.099999999999994</c:v>
                </c:pt>
                <c:pt idx="1165">
                  <c:v>-18.930000000000007</c:v>
                </c:pt>
                <c:pt idx="1166">
                  <c:v>-13.189999999999998</c:v>
                </c:pt>
                <c:pt idx="1167">
                  <c:v>-11.379999999999995</c:v>
                </c:pt>
                <c:pt idx="1168">
                  <c:v>-14.379999999999995</c:v>
                </c:pt>
                <c:pt idx="1169">
                  <c:v>-11.099999999999994</c:v>
                </c:pt>
                <c:pt idx="1170">
                  <c:v>-13.569999999999993</c:v>
                </c:pt>
                <c:pt idx="1171">
                  <c:v>-22.010000000000019</c:v>
                </c:pt>
                <c:pt idx="1172">
                  <c:v>-27.379999999999995</c:v>
                </c:pt>
                <c:pt idx="1173">
                  <c:v>-29.109999999999985</c:v>
                </c:pt>
                <c:pt idx="1174">
                  <c:v>-29.310000000000031</c:v>
                </c:pt>
                <c:pt idx="1175">
                  <c:v>-23.569999999999993</c:v>
                </c:pt>
                <c:pt idx="1176">
                  <c:v>-23.819999999999993</c:v>
                </c:pt>
                <c:pt idx="1177">
                  <c:v>-24.169999999999987</c:v>
                </c:pt>
                <c:pt idx="1178">
                  <c:v>-31.519999999999982</c:v>
                </c:pt>
                <c:pt idx="1179">
                  <c:v>-30.350000000000023</c:v>
                </c:pt>
                <c:pt idx="1180">
                  <c:v>-13.429999999999978</c:v>
                </c:pt>
                <c:pt idx="1181">
                  <c:v>-16.740000000000038</c:v>
                </c:pt>
                <c:pt idx="1182">
                  <c:v>-18.370000000000005</c:v>
                </c:pt>
                <c:pt idx="1183">
                  <c:v>-21.650000000000006</c:v>
                </c:pt>
                <c:pt idx="1184">
                  <c:v>-18.269999999999982</c:v>
                </c:pt>
                <c:pt idx="1185">
                  <c:v>-21.460000000000008</c:v>
                </c:pt>
                <c:pt idx="1186">
                  <c:v>-20.940000000000026</c:v>
                </c:pt>
                <c:pt idx="1187">
                  <c:v>-30.239999999999952</c:v>
                </c:pt>
                <c:pt idx="1188">
                  <c:v>-33.239999999999952</c:v>
                </c:pt>
                <c:pt idx="1189">
                  <c:v>-31.790000000000049</c:v>
                </c:pt>
                <c:pt idx="1190">
                  <c:v>-30.799999999999983</c:v>
                </c:pt>
                <c:pt idx="1191">
                  <c:v>-32.319999999999993</c:v>
                </c:pt>
                <c:pt idx="1192">
                  <c:v>-33.269999999999996</c:v>
                </c:pt>
                <c:pt idx="1193">
                  <c:v>-32.94</c:v>
                </c:pt>
                <c:pt idx="1194">
                  <c:v>-30.799999999999983</c:v>
                </c:pt>
                <c:pt idx="1195">
                  <c:v>-42.379999999999981</c:v>
                </c:pt>
                <c:pt idx="1196">
                  <c:v>-41.05</c:v>
                </c:pt>
                <c:pt idx="1197">
                  <c:v>-36.499999999999986</c:v>
                </c:pt>
                <c:pt idx="1198">
                  <c:v>-40.699999999999989</c:v>
                </c:pt>
                <c:pt idx="1199">
                  <c:v>-35.990000000000009</c:v>
                </c:pt>
                <c:pt idx="1200">
                  <c:v>-33.919999999999987</c:v>
                </c:pt>
                <c:pt idx="1201">
                  <c:v>-30.04000000000002</c:v>
                </c:pt>
                <c:pt idx="1202">
                  <c:v>-15.640000000000015</c:v>
                </c:pt>
                <c:pt idx="1203">
                  <c:v>-8.8700000000000045</c:v>
                </c:pt>
                <c:pt idx="1204">
                  <c:v>-3.0700000000000216</c:v>
                </c:pt>
                <c:pt idx="1205">
                  <c:v>-3.3599999999999852</c:v>
                </c:pt>
                <c:pt idx="1206">
                  <c:v>-12.860000000000014</c:v>
                </c:pt>
                <c:pt idx="1207">
                  <c:v>-3.4000000000000057</c:v>
                </c:pt>
                <c:pt idx="1208">
                  <c:v>1.8300000000000125</c:v>
                </c:pt>
                <c:pt idx="1209">
                  <c:v>5.0300000000000011</c:v>
                </c:pt>
                <c:pt idx="1210">
                  <c:v>-5.4900000000000375</c:v>
                </c:pt>
                <c:pt idx="1211">
                  <c:v>-8.0500000000000114</c:v>
                </c:pt>
                <c:pt idx="1212">
                  <c:v>-20.03</c:v>
                </c:pt>
                <c:pt idx="1213">
                  <c:v>-23.699999999999989</c:v>
                </c:pt>
                <c:pt idx="1214">
                  <c:v>-24.409999999999997</c:v>
                </c:pt>
                <c:pt idx="1215">
                  <c:v>-26.199999999999989</c:v>
                </c:pt>
                <c:pt idx="1216">
                  <c:v>-26.639999999999958</c:v>
                </c:pt>
                <c:pt idx="1217">
                  <c:v>-30.25</c:v>
                </c:pt>
                <c:pt idx="1218">
                  <c:v>-33.049999999999983</c:v>
                </c:pt>
                <c:pt idx="1219">
                  <c:v>-28.210000000000008</c:v>
                </c:pt>
                <c:pt idx="1220">
                  <c:v>-24.029999999999973</c:v>
                </c:pt>
                <c:pt idx="1221">
                  <c:v>-27.46999999999997</c:v>
                </c:pt>
                <c:pt idx="1222">
                  <c:v>-21.189999999999998</c:v>
                </c:pt>
                <c:pt idx="1223">
                  <c:v>-31.52000000000001</c:v>
                </c:pt>
                <c:pt idx="1224">
                  <c:v>-29.879999999999995</c:v>
                </c:pt>
                <c:pt idx="1225">
                  <c:v>-25.370000000000005</c:v>
                </c:pt>
                <c:pt idx="1226">
                  <c:v>-26.059999999999974</c:v>
                </c:pt>
                <c:pt idx="1227">
                  <c:v>-24.03</c:v>
                </c:pt>
                <c:pt idx="1228">
                  <c:v>-24.02000000000001</c:v>
                </c:pt>
                <c:pt idx="1229">
                  <c:v>-25.549999999999983</c:v>
                </c:pt>
                <c:pt idx="1230">
                  <c:v>-24</c:v>
                </c:pt>
                <c:pt idx="1231">
                  <c:v>-23.97</c:v>
                </c:pt>
                <c:pt idx="1232">
                  <c:v>-20.830000000000013</c:v>
                </c:pt>
                <c:pt idx="1233">
                  <c:v>-20.659999999999997</c:v>
                </c:pt>
                <c:pt idx="1234">
                  <c:v>-25.47</c:v>
                </c:pt>
                <c:pt idx="1235">
                  <c:v>-26.78000000000003</c:v>
                </c:pt>
                <c:pt idx="1236">
                  <c:v>-28.96999999999997</c:v>
                </c:pt>
                <c:pt idx="1237">
                  <c:v>-29.060000000000002</c:v>
                </c:pt>
                <c:pt idx="1238">
                  <c:v>-26.97999999999999</c:v>
                </c:pt>
                <c:pt idx="1239">
                  <c:v>-26.939999999999998</c:v>
                </c:pt>
                <c:pt idx="1240">
                  <c:v>-30.380000000000024</c:v>
                </c:pt>
                <c:pt idx="1241">
                  <c:v>-22.369999999999976</c:v>
                </c:pt>
                <c:pt idx="1242">
                  <c:v>-25.450000000000017</c:v>
                </c:pt>
                <c:pt idx="1243">
                  <c:v>-27.200000000000017</c:v>
                </c:pt>
                <c:pt idx="1244">
                  <c:v>-29.03</c:v>
                </c:pt>
                <c:pt idx="1245">
                  <c:v>-30.509999999999991</c:v>
                </c:pt>
                <c:pt idx="1246">
                  <c:v>-31.199999999999989</c:v>
                </c:pt>
                <c:pt idx="1247">
                  <c:v>-32.480000000000018</c:v>
                </c:pt>
                <c:pt idx="1248">
                  <c:v>-35.069999999999993</c:v>
                </c:pt>
                <c:pt idx="1249">
                  <c:v>-30.490000000000009</c:v>
                </c:pt>
                <c:pt idx="1250">
                  <c:v>-33.760000000000019</c:v>
                </c:pt>
                <c:pt idx="1251">
                  <c:v>-36.210000000000008</c:v>
                </c:pt>
                <c:pt idx="1252">
                  <c:v>-35.539999999999992</c:v>
                </c:pt>
                <c:pt idx="1253">
                  <c:v>-39.069999999999965</c:v>
                </c:pt>
                <c:pt idx="1254">
                  <c:v>-48.459999999999994</c:v>
                </c:pt>
                <c:pt idx="1255">
                  <c:v>-43.39</c:v>
                </c:pt>
                <c:pt idx="1256">
                  <c:v>-43.279999999999987</c:v>
                </c:pt>
                <c:pt idx="1257">
                  <c:v>-45.019999999999996</c:v>
                </c:pt>
                <c:pt idx="1258">
                  <c:v>-46.019999999999996</c:v>
                </c:pt>
                <c:pt idx="1259">
                  <c:v>-35.900000000000034</c:v>
                </c:pt>
                <c:pt idx="1260">
                  <c:v>-35.449999999999989</c:v>
                </c:pt>
                <c:pt idx="1261">
                  <c:v>-31.449999999999989</c:v>
                </c:pt>
                <c:pt idx="1262">
                  <c:v>-32.339999999999975</c:v>
                </c:pt>
                <c:pt idx="1263">
                  <c:v>-25.940000000000026</c:v>
                </c:pt>
                <c:pt idx="1264">
                  <c:v>-33.739999999999981</c:v>
                </c:pt>
                <c:pt idx="1265">
                  <c:v>-36.419999999999987</c:v>
                </c:pt>
                <c:pt idx="1266">
                  <c:v>-28.900000000000006</c:v>
                </c:pt>
                <c:pt idx="1267">
                  <c:v>-26.859999999999985</c:v>
                </c:pt>
                <c:pt idx="1268">
                  <c:v>-24.539999999999992</c:v>
                </c:pt>
                <c:pt idx="1269">
                  <c:v>-18.740000000000009</c:v>
                </c:pt>
                <c:pt idx="1270">
                  <c:v>-16.28000000000003</c:v>
                </c:pt>
                <c:pt idx="1271">
                  <c:v>-28.220000000000027</c:v>
                </c:pt>
                <c:pt idx="1272">
                  <c:v>-30.179999999999978</c:v>
                </c:pt>
                <c:pt idx="1273">
                  <c:v>-26.289999999999992</c:v>
                </c:pt>
                <c:pt idx="1274">
                  <c:v>-23.129999999999995</c:v>
                </c:pt>
                <c:pt idx="1275">
                  <c:v>-29.849999999999994</c:v>
                </c:pt>
                <c:pt idx="1276">
                  <c:v>-34.450000000000045</c:v>
                </c:pt>
                <c:pt idx="1277">
                  <c:v>-32.769999999999953</c:v>
                </c:pt>
                <c:pt idx="1278">
                  <c:v>-38.649999999999977</c:v>
                </c:pt>
                <c:pt idx="1279">
                  <c:v>-47.169999999999987</c:v>
                </c:pt>
                <c:pt idx="1280">
                  <c:v>-43.71999999999997</c:v>
                </c:pt>
                <c:pt idx="1281">
                  <c:v>-44.079999999999927</c:v>
                </c:pt>
                <c:pt idx="1282">
                  <c:v>-41.16</c:v>
                </c:pt>
                <c:pt idx="1283">
                  <c:v>-46.419999999999987</c:v>
                </c:pt>
                <c:pt idx="1284">
                  <c:v>-36.70999999999998</c:v>
                </c:pt>
                <c:pt idx="1285">
                  <c:v>-38.789999999999992</c:v>
                </c:pt>
                <c:pt idx="1286">
                  <c:v>-45.329999999999984</c:v>
                </c:pt>
                <c:pt idx="1287">
                  <c:v>-43.329999999999956</c:v>
                </c:pt>
                <c:pt idx="1288">
                  <c:v>-33.600000000000023</c:v>
                </c:pt>
                <c:pt idx="1289">
                  <c:v>-39.319999999999993</c:v>
                </c:pt>
                <c:pt idx="1290">
                  <c:v>-30.120000000000033</c:v>
                </c:pt>
                <c:pt idx="1291">
                  <c:v>-31.510000000000019</c:v>
                </c:pt>
                <c:pt idx="1292">
                  <c:v>-43.719999999999914</c:v>
                </c:pt>
                <c:pt idx="1293">
                  <c:v>-50.78000000000003</c:v>
                </c:pt>
                <c:pt idx="1294">
                  <c:v>-48.5</c:v>
                </c:pt>
                <c:pt idx="1295">
                  <c:v>-41.710000000000008</c:v>
                </c:pt>
                <c:pt idx="1296">
                  <c:v>-42.129999999999967</c:v>
                </c:pt>
                <c:pt idx="1297">
                  <c:v>-44.289999999999964</c:v>
                </c:pt>
                <c:pt idx="1298">
                  <c:v>-46.930000000000007</c:v>
                </c:pt>
                <c:pt idx="1299">
                  <c:v>-45.829999999999984</c:v>
                </c:pt>
                <c:pt idx="1300">
                  <c:v>-42.650000000000034</c:v>
                </c:pt>
                <c:pt idx="1301">
                  <c:v>-36.27000000000001</c:v>
                </c:pt>
                <c:pt idx="1302">
                  <c:v>-31.54000000000002</c:v>
                </c:pt>
                <c:pt idx="1303">
                  <c:v>-23.149999999999977</c:v>
                </c:pt>
                <c:pt idx="1304">
                  <c:v>-29.590000000000032</c:v>
                </c:pt>
                <c:pt idx="1305">
                  <c:v>-36.990000000000009</c:v>
                </c:pt>
                <c:pt idx="1306">
                  <c:v>-43.590000000000032</c:v>
                </c:pt>
                <c:pt idx="1307">
                  <c:v>-40.70999999999998</c:v>
                </c:pt>
                <c:pt idx="1308">
                  <c:v>-35.800000000000011</c:v>
                </c:pt>
                <c:pt idx="1309">
                  <c:v>-37.829999999999984</c:v>
                </c:pt>
                <c:pt idx="1310">
                  <c:v>-50.59</c:v>
                </c:pt>
                <c:pt idx="1311">
                  <c:v>-49.239999999999981</c:v>
                </c:pt>
                <c:pt idx="1312">
                  <c:v>-50.629999999999995</c:v>
                </c:pt>
                <c:pt idx="1313">
                  <c:v>-52.090000000000032</c:v>
                </c:pt>
                <c:pt idx="1314">
                  <c:v>-47.389999999999958</c:v>
                </c:pt>
                <c:pt idx="1315">
                  <c:v>-40.899999999999977</c:v>
                </c:pt>
                <c:pt idx="1316">
                  <c:v>-47.940000000000026</c:v>
                </c:pt>
                <c:pt idx="1317">
                  <c:v>-46.770000000000039</c:v>
                </c:pt>
                <c:pt idx="1318">
                  <c:v>-48.28</c:v>
                </c:pt>
                <c:pt idx="1319">
                  <c:v>-42.449999999999989</c:v>
                </c:pt>
                <c:pt idx="1320">
                  <c:v>-36.559999999999974</c:v>
                </c:pt>
                <c:pt idx="1321">
                  <c:v>-31.489999999999952</c:v>
                </c:pt>
                <c:pt idx="1322">
                  <c:v>-23.450000000000017</c:v>
                </c:pt>
                <c:pt idx="1323">
                  <c:v>-9.4399999999999693</c:v>
                </c:pt>
                <c:pt idx="1324">
                  <c:v>-16.939999999999998</c:v>
                </c:pt>
                <c:pt idx="1325">
                  <c:v>-21.119999999999919</c:v>
                </c:pt>
                <c:pt idx="1326">
                  <c:v>-33.409999999999968</c:v>
                </c:pt>
                <c:pt idx="1327">
                  <c:v>-36.659999999999997</c:v>
                </c:pt>
                <c:pt idx="1328">
                  <c:v>-40.789999999999992</c:v>
                </c:pt>
                <c:pt idx="1329">
                  <c:v>-35.940000000000026</c:v>
                </c:pt>
                <c:pt idx="1330">
                  <c:v>-36.930000000000007</c:v>
                </c:pt>
                <c:pt idx="1331">
                  <c:v>-39.660000000000025</c:v>
                </c:pt>
                <c:pt idx="1332">
                  <c:v>-33.039999999999992</c:v>
                </c:pt>
                <c:pt idx="1333">
                  <c:v>-32.039999999999964</c:v>
                </c:pt>
                <c:pt idx="1334">
                  <c:v>-39.680000000000007</c:v>
                </c:pt>
                <c:pt idx="1335">
                  <c:v>-47.359999999999985</c:v>
                </c:pt>
                <c:pt idx="1336">
                  <c:v>-46.599999999999966</c:v>
                </c:pt>
                <c:pt idx="1337">
                  <c:v>-45.529999999999973</c:v>
                </c:pt>
                <c:pt idx="1338">
                  <c:v>-46.81</c:v>
                </c:pt>
                <c:pt idx="1339">
                  <c:v>-56.870000000000033</c:v>
                </c:pt>
                <c:pt idx="1340">
                  <c:v>-58.400000000000006</c:v>
                </c:pt>
                <c:pt idx="1341">
                  <c:v>-59.929999999999978</c:v>
                </c:pt>
                <c:pt idx="1342">
                  <c:v>-55.359999999999985</c:v>
                </c:pt>
                <c:pt idx="1343">
                  <c:v>-51.819999999999993</c:v>
                </c:pt>
                <c:pt idx="1344">
                  <c:v>-46.47</c:v>
                </c:pt>
                <c:pt idx="1345">
                  <c:v>-44.47</c:v>
                </c:pt>
                <c:pt idx="1346">
                  <c:v>-31.060000000000002</c:v>
                </c:pt>
                <c:pt idx="1347">
                  <c:v>-23.72999999999999</c:v>
                </c:pt>
                <c:pt idx="1348">
                  <c:v>-11.689999999999969</c:v>
                </c:pt>
                <c:pt idx="1349">
                  <c:v>-12.579999999999984</c:v>
                </c:pt>
                <c:pt idx="1350">
                  <c:v>-25.579999999999984</c:v>
                </c:pt>
                <c:pt idx="1351">
                  <c:v>-32.680000000000007</c:v>
                </c:pt>
                <c:pt idx="1352">
                  <c:v>-48.989999999999981</c:v>
                </c:pt>
                <c:pt idx="1353">
                  <c:v>-62.71999999999997</c:v>
                </c:pt>
                <c:pt idx="1354">
                  <c:v>-60.049999999999983</c:v>
                </c:pt>
                <c:pt idx="1355">
                  <c:v>-55.380000000000024</c:v>
                </c:pt>
                <c:pt idx="1356">
                  <c:v>-56.999999999999972</c:v>
                </c:pt>
                <c:pt idx="1357">
                  <c:v>-55.90999999999994</c:v>
                </c:pt>
                <c:pt idx="1358">
                  <c:v>-58.909999999999968</c:v>
                </c:pt>
                <c:pt idx="1359">
                  <c:v>-45.389999999999958</c:v>
                </c:pt>
                <c:pt idx="1360">
                  <c:v>-41.279999999999973</c:v>
                </c:pt>
                <c:pt idx="1361">
                  <c:v>-51.849999999999994</c:v>
                </c:pt>
                <c:pt idx="1362">
                  <c:v>-50.739999999999952</c:v>
                </c:pt>
                <c:pt idx="1363">
                  <c:v>-47.580000000000041</c:v>
                </c:pt>
                <c:pt idx="1364">
                  <c:v>-41.300000000000011</c:v>
                </c:pt>
                <c:pt idx="1365">
                  <c:v>-34.879999999999967</c:v>
                </c:pt>
                <c:pt idx="1366">
                  <c:v>-35.730000000000018</c:v>
                </c:pt>
                <c:pt idx="1367">
                  <c:v>-41.45999999999998</c:v>
                </c:pt>
                <c:pt idx="1368">
                  <c:v>-47.84</c:v>
                </c:pt>
                <c:pt idx="1369">
                  <c:v>-42.099999999999994</c:v>
                </c:pt>
                <c:pt idx="1370">
                  <c:v>-50.190000000000026</c:v>
                </c:pt>
                <c:pt idx="1371">
                  <c:v>-48.149999999999977</c:v>
                </c:pt>
                <c:pt idx="1372">
                  <c:v>-44.91</c:v>
                </c:pt>
                <c:pt idx="1373">
                  <c:v>-48.990000000000009</c:v>
                </c:pt>
                <c:pt idx="1374">
                  <c:v>-51.050000000000011</c:v>
                </c:pt>
                <c:pt idx="1375">
                  <c:v>-45.599999999999994</c:v>
                </c:pt>
                <c:pt idx="1376">
                  <c:v>-44.430000000000007</c:v>
                </c:pt>
                <c:pt idx="1377">
                  <c:v>-40.120000000000033</c:v>
                </c:pt>
                <c:pt idx="1378">
                  <c:v>-37.659999999999997</c:v>
                </c:pt>
                <c:pt idx="1379">
                  <c:v>-40.589999999999975</c:v>
                </c:pt>
                <c:pt idx="1380">
                  <c:v>-39.409999999999968</c:v>
                </c:pt>
                <c:pt idx="1381">
                  <c:v>-33.159999999999968</c:v>
                </c:pt>
                <c:pt idx="1382">
                  <c:v>-30.680000000000007</c:v>
                </c:pt>
                <c:pt idx="1383">
                  <c:v>-32.659999999999968</c:v>
                </c:pt>
                <c:pt idx="1384">
                  <c:v>-36.980000000000018</c:v>
                </c:pt>
                <c:pt idx="1385">
                  <c:v>-35.080000000000013</c:v>
                </c:pt>
                <c:pt idx="1386">
                  <c:v>-34.220000000000027</c:v>
                </c:pt>
                <c:pt idx="1387">
                  <c:v>-38.829999999999984</c:v>
                </c:pt>
                <c:pt idx="1388">
                  <c:v>-40.669999999999959</c:v>
                </c:pt>
                <c:pt idx="1389">
                  <c:v>-41.969999999999942</c:v>
                </c:pt>
                <c:pt idx="1390">
                  <c:v>-41.810000000000031</c:v>
                </c:pt>
                <c:pt idx="1391">
                  <c:v>-43.810000000000031</c:v>
                </c:pt>
                <c:pt idx="1392">
                  <c:v>-40.009999999999991</c:v>
                </c:pt>
                <c:pt idx="1393">
                  <c:v>-39.900000000000006</c:v>
                </c:pt>
                <c:pt idx="1394">
                  <c:v>-33.81</c:v>
                </c:pt>
                <c:pt idx="1395">
                  <c:v>-36.669999999999987</c:v>
                </c:pt>
                <c:pt idx="1396">
                  <c:v>-33.360000000000014</c:v>
                </c:pt>
                <c:pt idx="1397">
                  <c:v>-32.129999999999995</c:v>
                </c:pt>
                <c:pt idx="1398">
                  <c:v>-27.080000000000013</c:v>
                </c:pt>
                <c:pt idx="1399">
                  <c:v>-21.52000000000001</c:v>
                </c:pt>
                <c:pt idx="1400">
                  <c:v>-27.54000000000002</c:v>
                </c:pt>
                <c:pt idx="1401">
                  <c:v>-26.450000000000017</c:v>
                </c:pt>
                <c:pt idx="1402">
                  <c:v>-15.899999999999977</c:v>
                </c:pt>
                <c:pt idx="1403">
                  <c:v>-17.870000000000033</c:v>
                </c:pt>
                <c:pt idx="1404">
                  <c:v>-30.980000000000018</c:v>
                </c:pt>
                <c:pt idx="1405">
                  <c:v>-37.799999999999983</c:v>
                </c:pt>
                <c:pt idx="1406">
                  <c:v>-35.139999999999986</c:v>
                </c:pt>
                <c:pt idx="1407">
                  <c:v>-28.900000000000006</c:v>
                </c:pt>
                <c:pt idx="1408">
                  <c:v>-25.869999999999976</c:v>
                </c:pt>
                <c:pt idx="1409">
                  <c:v>-26.77000000000001</c:v>
                </c:pt>
                <c:pt idx="1410">
                  <c:v>-31.440000000000026</c:v>
                </c:pt>
                <c:pt idx="1411">
                  <c:v>-30.5</c:v>
                </c:pt>
                <c:pt idx="1412">
                  <c:v>-30.5</c:v>
                </c:pt>
                <c:pt idx="1413">
                  <c:v>-29.039999999999992</c:v>
                </c:pt>
                <c:pt idx="1414">
                  <c:v>-34.500000000000028</c:v>
                </c:pt>
                <c:pt idx="1415">
                  <c:v>-35.22999999999999</c:v>
                </c:pt>
                <c:pt idx="1416">
                  <c:v>-33.54000000000002</c:v>
                </c:pt>
                <c:pt idx="1417">
                  <c:v>-33.54000000000002</c:v>
                </c:pt>
                <c:pt idx="1418">
                  <c:v>-29.28</c:v>
                </c:pt>
                <c:pt idx="1419">
                  <c:v>-40.27000000000001</c:v>
                </c:pt>
                <c:pt idx="1420">
                  <c:v>-35.21999999999997</c:v>
                </c:pt>
                <c:pt idx="1421">
                  <c:v>-23.850000000000023</c:v>
                </c:pt>
                <c:pt idx="1422">
                  <c:v>-18.159999999999997</c:v>
                </c:pt>
                <c:pt idx="1423">
                  <c:v>-22.439999999999969</c:v>
                </c:pt>
                <c:pt idx="1424">
                  <c:v>-16.420000000000016</c:v>
                </c:pt>
                <c:pt idx="1425">
                  <c:v>-11.169999999999931</c:v>
                </c:pt>
                <c:pt idx="1426">
                  <c:v>-16.940000000000055</c:v>
                </c:pt>
                <c:pt idx="1427">
                  <c:v>-4.0700000000000216</c:v>
                </c:pt>
                <c:pt idx="1428">
                  <c:v>-1.1699999999999875</c:v>
                </c:pt>
                <c:pt idx="1429">
                  <c:v>-10.560000000000002</c:v>
                </c:pt>
                <c:pt idx="1430">
                  <c:v>20.159999999999968</c:v>
                </c:pt>
                <c:pt idx="1431">
                  <c:v>5.7899999999999636</c:v>
                </c:pt>
                <c:pt idx="1432">
                  <c:v>5.0100000000000477</c:v>
                </c:pt>
                <c:pt idx="1433">
                  <c:v>2.9800000000000182</c:v>
                </c:pt>
                <c:pt idx="1434">
                  <c:v>-2.6200000000000614</c:v>
                </c:pt>
                <c:pt idx="1435">
                  <c:v>-4.0299999999999443</c:v>
                </c:pt>
                <c:pt idx="1436">
                  <c:v>-5.6400000000000432</c:v>
                </c:pt>
                <c:pt idx="1437">
                  <c:v>-0.59000000000000341</c:v>
                </c:pt>
                <c:pt idx="1438">
                  <c:v>4.1400000000000432</c:v>
                </c:pt>
                <c:pt idx="1439">
                  <c:v>11.519999999999953</c:v>
                </c:pt>
                <c:pt idx="1440">
                  <c:v>8.4900000000000375</c:v>
                </c:pt>
                <c:pt idx="1441">
                  <c:v>6.4499999999999318</c:v>
                </c:pt>
                <c:pt idx="1442">
                  <c:v>5.0300000000000011</c:v>
                </c:pt>
                <c:pt idx="1443">
                  <c:v>11.769999999999953</c:v>
                </c:pt>
                <c:pt idx="1444">
                  <c:v>18.999999999999943</c:v>
                </c:pt>
                <c:pt idx="1445">
                  <c:v>25.09000000000006</c:v>
                </c:pt>
                <c:pt idx="1446">
                  <c:v>33.80000000000004</c:v>
                </c:pt>
                <c:pt idx="1447">
                  <c:v>23.090000000000003</c:v>
                </c:pt>
                <c:pt idx="1448">
                  <c:v>29.389999999999986</c:v>
                </c:pt>
                <c:pt idx="1449">
                  <c:v>11.269999999999982</c:v>
                </c:pt>
                <c:pt idx="1450">
                  <c:v>-4.3000000000000114</c:v>
                </c:pt>
                <c:pt idx="1451">
                  <c:v>-5.9600000000000364</c:v>
                </c:pt>
                <c:pt idx="1452">
                  <c:v>-7.6899999999999693</c:v>
                </c:pt>
                <c:pt idx="1453">
                  <c:v>-20.879999999999995</c:v>
                </c:pt>
                <c:pt idx="1454">
                  <c:v>-17.150000000000006</c:v>
                </c:pt>
                <c:pt idx="1455">
                  <c:v>-20.939999999999941</c:v>
                </c:pt>
                <c:pt idx="1456">
                  <c:v>-17.970000000000056</c:v>
                </c:pt>
                <c:pt idx="1457">
                  <c:v>-20.130000000000024</c:v>
                </c:pt>
                <c:pt idx="1458">
                  <c:v>-23.470000000000027</c:v>
                </c:pt>
                <c:pt idx="1459">
                  <c:v>-26.690000000000026</c:v>
                </c:pt>
                <c:pt idx="1460">
                  <c:v>-31.360000000000042</c:v>
                </c:pt>
                <c:pt idx="1461">
                  <c:v>-34.669999999999987</c:v>
                </c:pt>
                <c:pt idx="1462">
                  <c:v>-33.909999999999968</c:v>
                </c:pt>
                <c:pt idx="1463">
                  <c:v>-35.27000000000001</c:v>
                </c:pt>
                <c:pt idx="1464">
                  <c:v>-23.069999999999993</c:v>
                </c:pt>
                <c:pt idx="1465">
                  <c:v>-29.800000000000011</c:v>
                </c:pt>
                <c:pt idx="1466">
                  <c:v>-31.53000000000003</c:v>
                </c:pt>
                <c:pt idx="1467">
                  <c:v>-38.29000000000002</c:v>
                </c:pt>
                <c:pt idx="1468">
                  <c:v>-36.22</c:v>
                </c:pt>
                <c:pt idx="1469">
                  <c:v>-25.889999999999958</c:v>
                </c:pt>
                <c:pt idx="1470">
                  <c:v>-32.510000000000019</c:v>
                </c:pt>
                <c:pt idx="1471">
                  <c:v>-35.779999999999973</c:v>
                </c:pt>
                <c:pt idx="1472">
                  <c:v>-35.319999999999993</c:v>
                </c:pt>
                <c:pt idx="1473">
                  <c:v>-36.349999999999994</c:v>
                </c:pt>
                <c:pt idx="1474">
                  <c:v>-36.430000000000035</c:v>
                </c:pt>
                <c:pt idx="1475">
                  <c:v>-31.559999999999974</c:v>
                </c:pt>
                <c:pt idx="1476">
                  <c:v>-27.69999999999996</c:v>
                </c:pt>
                <c:pt idx="1477">
                  <c:v>-27.69999999999996</c:v>
                </c:pt>
                <c:pt idx="1478">
                  <c:v>-26.599999999999994</c:v>
                </c:pt>
                <c:pt idx="1479">
                  <c:v>-20.549999999999983</c:v>
                </c:pt>
                <c:pt idx="1480">
                  <c:v>-24.979999999999961</c:v>
                </c:pt>
                <c:pt idx="1481">
                  <c:v>-24.170000000000016</c:v>
                </c:pt>
                <c:pt idx="1482">
                  <c:v>-27.549999999999983</c:v>
                </c:pt>
                <c:pt idx="1483">
                  <c:v>-28.180000000000007</c:v>
                </c:pt>
                <c:pt idx="1484">
                  <c:v>-17.609999999999985</c:v>
                </c:pt>
                <c:pt idx="1485">
                  <c:v>-21.490000000000009</c:v>
                </c:pt>
                <c:pt idx="1486">
                  <c:v>-10.289999999999992</c:v>
                </c:pt>
                <c:pt idx="1487">
                  <c:v>-15.769999999999982</c:v>
                </c:pt>
                <c:pt idx="1488">
                  <c:v>-18.339999999999975</c:v>
                </c:pt>
                <c:pt idx="1489">
                  <c:v>-21.809999999999974</c:v>
                </c:pt>
                <c:pt idx="1490">
                  <c:v>-29.490000000000009</c:v>
                </c:pt>
                <c:pt idx="1491">
                  <c:v>-28.390000000000015</c:v>
                </c:pt>
                <c:pt idx="1492">
                  <c:v>-23.079999999999984</c:v>
                </c:pt>
                <c:pt idx="1493">
                  <c:v>-20.410000000000025</c:v>
                </c:pt>
                <c:pt idx="1494">
                  <c:v>-27.309999999999974</c:v>
                </c:pt>
                <c:pt idx="1495">
                  <c:v>-25.799999999999955</c:v>
                </c:pt>
                <c:pt idx="1496">
                  <c:v>-23.899999999999977</c:v>
                </c:pt>
                <c:pt idx="1497">
                  <c:v>-18.47999999999999</c:v>
                </c:pt>
                <c:pt idx="1498">
                  <c:v>-16.679999999999978</c:v>
                </c:pt>
                <c:pt idx="1499">
                  <c:v>-16.20999999999998</c:v>
                </c:pt>
                <c:pt idx="1500">
                  <c:v>-20.380000000000024</c:v>
                </c:pt>
                <c:pt idx="1501">
                  <c:v>-16.53000000000003</c:v>
                </c:pt>
                <c:pt idx="1502">
                  <c:v>-11.530000000000001</c:v>
                </c:pt>
                <c:pt idx="1503">
                  <c:v>-11.230000000000018</c:v>
                </c:pt>
                <c:pt idx="1504">
                  <c:v>-7.0300000000000011</c:v>
                </c:pt>
                <c:pt idx="1505">
                  <c:v>-6.7199999999999989</c:v>
                </c:pt>
                <c:pt idx="1506">
                  <c:v>-7.629999999999967</c:v>
                </c:pt>
                <c:pt idx="1507">
                  <c:v>-8.2900000000000205</c:v>
                </c:pt>
                <c:pt idx="1508">
                  <c:v>-5.7700000000000102</c:v>
                </c:pt>
                <c:pt idx="1509">
                  <c:v>-9.1300000000000239</c:v>
                </c:pt>
                <c:pt idx="1510">
                  <c:v>-7.4699999999999989</c:v>
                </c:pt>
                <c:pt idx="1511">
                  <c:v>-8.7599999999999909</c:v>
                </c:pt>
                <c:pt idx="1512">
                  <c:v>-5.5100000000000193</c:v>
                </c:pt>
                <c:pt idx="1513">
                  <c:v>-6.8299999999999841</c:v>
                </c:pt>
                <c:pt idx="1514">
                  <c:v>-5.8299999999999841</c:v>
                </c:pt>
                <c:pt idx="1515">
                  <c:v>0.21999999999997044</c:v>
                </c:pt>
                <c:pt idx="1516">
                  <c:v>2.3299999999999841</c:v>
                </c:pt>
                <c:pt idx="1517">
                  <c:v>1.7599999999999909</c:v>
                </c:pt>
                <c:pt idx="1518">
                  <c:v>3.5</c:v>
                </c:pt>
                <c:pt idx="1519">
                  <c:v>3.3100000000000023</c:v>
                </c:pt>
                <c:pt idx="1520">
                  <c:v>-0.44000000000002615</c:v>
                </c:pt>
                <c:pt idx="1521">
                  <c:v>-1.9200000000000159</c:v>
                </c:pt>
                <c:pt idx="1522">
                  <c:v>-5.8000000000000114</c:v>
                </c:pt>
                <c:pt idx="1523">
                  <c:v>-4.8000000000000114</c:v>
                </c:pt>
                <c:pt idx="1524">
                  <c:v>-1.5800000000000125</c:v>
                </c:pt>
                <c:pt idx="1525">
                  <c:v>-7.6399999999999864</c:v>
                </c:pt>
                <c:pt idx="1526">
                  <c:v>-8.5900000000000034</c:v>
                </c:pt>
                <c:pt idx="1527">
                  <c:v>-10.239999999999981</c:v>
                </c:pt>
                <c:pt idx="1528">
                  <c:v>-18.269999999999953</c:v>
                </c:pt>
                <c:pt idx="1529">
                  <c:v>-17.669999999999987</c:v>
                </c:pt>
                <c:pt idx="1530">
                  <c:v>-19.319999999999936</c:v>
                </c:pt>
                <c:pt idx="1531">
                  <c:v>-15.469999999999999</c:v>
                </c:pt>
                <c:pt idx="1532">
                  <c:v>-8.5400000000000205</c:v>
                </c:pt>
                <c:pt idx="1533">
                  <c:v>-2.3599999999999852</c:v>
                </c:pt>
                <c:pt idx="1534">
                  <c:v>5.1000000000000227</c:v>
                </c:pt>
                <c:pt idx="1535">
                  <c:v>-0.69999999999998863</c:v>
                </c:pt>
                <c:pt idx="1536">
                  <c:v>7.3200000000000216</c:v>
                </c:pt>
                <c:pt idx="1537">
                  <c:v>1.6200000000000045</c:v>
                </c:pt>
                <c:pt idx="1538">
                  <c:v>-6.0600000000000023</c:v>
                </c:pt>
                <c:pt idx="1539">
                  <c:v>-6.3899999999999579</c:v>
                </c:pt>
                <c:pt idx="1540">
                  <c:v>-5.0200000000000102</c:v>
                </c:pt>
                <c:pt idx="1541">
                  <c:v>-32.580000000000013</c:v>
                </c:pt>
                <c:pt idx="1542">
                  <c:v>-0.38999999999995794</c:v>
                </c:pt>
                <c:pt idx="1543">
                  <c:v>8.3299999999999841</c:v>
                </c:pt>
                <c:pt idx="1544">
                  <c:v>-2.0400000000000205</c:v>
                </c:pt>
                <c:pt idx="1545">
                  <c:v>-13.75</c:v>
                </c:pt>
                <c:pt idx="1546">
                  <c:v>-19.870000000000005</c:v>
                </c:pt>
                <c:pt idx="1547">
                  <c:v>-24.20999999999998</c:v>
                </c:pt>
                <c:pt idx="1548">
                  <c:v>-27.20999999999998</c:v>
                </c:pt>
                <c:pt idx="1549">
                  <c:v>-23.200000000000017</c:v>
                </c:pt>
                <c:pt idx="1550">
                  <c:v>-21.420000000000016</c:v>
                </c:pt>
                <c:pt idx="1551">
                  <c:v>-24.400000000000006</c:v>
                </c:pt>
                <c:pt idx="1552">
                  <c:v>-23.789999999999964</c:v>
                </c:pt>
                <c:pt idx="1553">
                  <c:v>-25.22999999999999</c:v>
                </c:pt>
                <c:pt idx="1554">
                  <c:v>-29</c:v>
                </c:pt>
                <c:pt idx="1555">
                  <c:v>-26.22999999999999</c:v>
                </c:pt>
                <c:pt idx="1556">
                  <c:v>-23.660000000000025</c:v>
                </c:pt>
                <c:pt idx="1557">
                  <c:v>-24.490000000000009</c:v>
                </c:pt>
                <c:pt idx="1558">
                  <c:v>-29.78</c:v>
                </c:pt>
                <c:pt idx="1559">
                  <c:v>-29.460000000000008</c:v>
                </c:pt>
                <c:pt idx="1560">
                  <c:v>-33.509999999999991</c:v>
                </c:pt>
                <c:pt idx="1561">
                  <c:v>-28</c:v>
                </c:pt>
                <c:pt idx="1562">
                  <c:v>-25.230000000000018</c:v>
                </c:pt>
                <c:pt idx="1563">
                  <c:v>-22.210000000000036</c:v>
                </c:pt>
                <c:pt idx="1564">
                  <c:v>-16.310000000000002</c:v>
                </c:pt>
                <c:pt idx="1565">
                  <c:v>-11.760000000000019</c:v>
                </c:pt>
                <c:pt idx="1566">
                  <c:v>-10.939999999999998</c:v>
                </c:pt>
                <c:pt idx="1567">
                  <c:v>-7.6099999999999852</c:v>
                </c:pt>
                <c:pt idx="1568">
                  <c:v>-9.339999999999975</c:v>
                </c:pt>
                <c:pt idx="1569">
                  <c:v>-11.380000000000024</c:v>
                </c:pt>
                <c:pt idx="1570">
                  <c:v>-15.700000000000045</c:v>
                </c:pt>
                <c:pt idx="1571">
                  <c:v>-20.379999999999967</c:v>
                </c:pt>
                <c:pt idx="1572">
                  <c:v>-27.55000000000004</c:v>
                </c:pt>
                <c:pt idx="1573">
                  <c:v>-29.199999999999989</c:v>
                </c:pt>
                <c:pt idx="1574">
                  <c:v>-27.500000000000028</c:v>
                </c:pt>
                <c:pt idx="1575">
                  <c:v>-27.039999999999992</c:v>
                </c:pt>
                <c:pt idx="1576">
                  <c:v>-30.22999999999999</c:v>
                </c:pt>
                <c:pt idx="1577">
                  <c:v>-27.849999999999994</c:v>
                </c:pt>
                <c:pt idx="1578">
                  <c:v>-31.359999999999985</c:v>
                </c:pt>
                <c:pt idx="1579">
                  <c:v>-32.360000000000014</c:v>
                </c:pt>
                <c:pt idx="1580">
                  <c:v>-32.410000000000025</c:v>
                </c:pt>
                <c:pt idx="1581">
                  <c:v>-28.960000000000008</c:v>
                </c:pt>
                <c:pt idx="1582">
                  <c:v>-29.610000000000014</c:v>
                </c:pt>
                <c:pt idx="1583">
                  <c:v>-24.440000000000026</c:v>
                </c:pt>
                <c:pt idx="1584">
                  <c:v>-25.179999999999978</c:v>
                </c:pt>
                <c:pt idx="1585">
                  <c:v>-24.710000000000008</c:v>
                </c:pt>
                <c:pt idx="1586">
                  <c:v>-22.010000000000019</c:v>
                </c:pt>
                <c:pt idx="1587">
                  <c:v>-27.659999999999997</c:v>
                </c:pt>
                <c:pt idx="1588">
                  <c:v>-28.049999999999983</c:v>
                </c:pt>
                <c:pt idx="1589">
                  <c:v>-26.930000000000007</c:v>
                </c:pt>
                <c:pt idx="1590">
                  <c:v>-28.600000000000023</c:v>
                </c:pt>
                <c:pt idx="1591">
                  <c:v>-19.009999999999991</c:v>
                </c:pt>
                <c:pt idx="1592">
                  <c:v>-25.139999999999986</c:v>
                </c:pt>
                <c:pt idx="1593">
                  <c:v>-24.139999999999986</c:v>
                </c:pt>
                <c:pt idx="1594">
                  <c:v>-28.899999999999977</c:v>
                </c:pt>
                <c:pt idx="1595">
                  <c:v>-34.710000000000008</c:v>
                </c:pt>
                <c:pt idx="1596">
                  <c:v>-34.5</c:v>
                </c:pt>
                <c:pt idx="1597">
                  <c:v>-25.090000000000003</c:v>
                </c:pt>
                <c:pt idx="1598">
                  <c:v>-30.79000000000002</c:v>
                </c:pt>
                <c:pt idx="1599">
                  <c:v>-13.109999999999985</c:v>
                </c:pt>
                <c:pt idx="1600">
                  <c:v>-6.2599999999999909</c:v>
                </c:pt>
                <c:pt idx="1601">
                  <c:v>-14.169999999999987</c:v>
                </c:pt>
                <c:pt idx="1602">
                  <c:v>3.9999999999992042E-2</c:v>
                </c:pt>
                <c:pt idx="1603">
                  <c:v>-8.3799999999999955</c:v>
                </c:pt>
                <c:pt idx="1604">
                  <c:v>-10.420000000000016</c:v>
                </c:pt>
                <c:pt idx="1605">
                  <c:v>-20.210000000000008</c:v>
                </c:pt>
                <c:pt idx="1606">
                  <c:v>-19.03000000000003</c:v>
                </c:pt>
                <c:pt idx="1607">
                  <c:v>-4.9399999999999693</c:v>
                </c:pt>
                <c:pt idx="1608">
                  <c:v>6.0100000000000193</c:v>
                </c:pt>
                <c:pt idx="1609">
                  <c:v>-9.5399999999999636</c:v>
                </c:pt>
                <c:pt idx="1610">
                  <c:v>-10.990000000000009</c:v>
                </c:pt>
                <c:pt idx="1611">
                  <c:v>-7.9899999999999807</c:v>
                </c:pt>
                <c:pt idx="1612">
                  <c:v>-6.2400000000000091</c:v>
                </c:pt>
                <c:pt idx="1613">
                  <c:v>-13.109999999999985</c:v>
                </c:pt>
                <c:pt idx="1614">
                  <c:v>-12.839999999999975</c:v>
                </c:pt>
                <c:pt idx="1615">
                  <c:v>-17.310000000000002</c:v>
                </c:pt>
                <c:pt idx="1616">
                  <c:v>-21.720000000000027</c:v>
                </c:pt>
                <c:pt idx="1617">
                  <c:v>-21.609999999999985</c:v>
                </c:pt>
                <c:pt idx="1618">
                  <c:v>-16.609999999999985</c:v>
                </c:pt>
                <c:pt idx="1619">
                  <c:v>-24.580000000000013</c:v>
                </c:pt>
                <c:pt idx="1620">
                  <c:v>-27.120000000000005</c:v>
                </c:pt>
                <c:pt idx="1621">
                  <c:v>-20.409999999999997</c:v>
                </c:pt>
                <c:pt idx="1622">
                  <c:v>-21.069999999999993</c:v>
                </c:pt>
                <c:pt idx="1623">
                  <c:v>-18</c:v>
                </c:pt>
                <c:pt idx="1624">
                  <c:v>-16.189999999999998</c:v>
                </c:pt>
                <c:pt idx="1625">
                  <c:v>-17.719999999999942</c:v>
                </c:pt>
                <c:pt idx="1626">
                  <c:v>-18.560000000000002</c:v>
                </c:pt>
                <c:pt idx="1627">
                  <c:v>-19.169999999999987</c:v>
                </c:pt>
                <c:pt idx="1628">
                  <c:v>-19.370000000000005</c:v>
                </c:pt>
                <c:pt idx="1629">
                  <c:v>-16.999999999999972</c:v>
                </c:pt>
                <c:pt idx="1630">
                  <c:v>-14.109999999999957</c:v>
                </c:pt>
                <c:pt idx="1631">
                  <c:v>-9.0600000000000307</c:v>
                </c:pt>
                <c:pt idx="1632">
                  <c:v>-3.6800000000000068</c:v>
                </c:pt>
                <c:pt idx="1633">
                  <c:v>-2.0499999999999829</c:v>
                </c:pt>
                <c:pt idx="1634">
                  <c:v>-0.53999999999996362</c:v>
                </c:pt>
                <c:pt idx="1635">
                  <c:v>1.2499999999999716</c:v>
                </c:pt>
                <c:pt idx="1636">
                  <c:v>-4.8500000000000227</c:v>
                </c:pt>
                <c:pt idx="1637">
                  <c:v>-2.5199999999999818</c:v>
                </c:pt>
                <c:pt idx="1638">
                  <c:v>-15.609999999999985</c:v>
                </c:pt>
                <c:pt idx="1639">
                  <c:v>-35.069999999999993</c:v>
                </c:pt>
                <c:pt idx="1640">
                  <c:v>-6.410000000000025</c:v>
                </c:pt>
                <c:pt idx="1641">
                  <c:v>33.889999999999958</c:v>
                </c:pt>
                <c:pt idx="1642">
                  <c:v>33.889999999999958</c:v>
                </c:pt>
                <c:pt idx="1643">
                  <c:v>39.56</c:v>
                </c:pt>
                <c:pt idx="1644">
                  <c:v>23.310000000000031</c:v>
                </c:pt>
                <c:pt idx="1645">
                  <c:v>27.349999999999966</c:v>
                </c:pt>
                <c:pt idx="1646">
                  <c:v>36.839999999999975</c:v>
                </c:pt>
                <c:pt idx="1647">
                  <c:v>44.420000000000016</c:v>
                </c:pt>
                <c:pt idx="1648">
                  <c:v>43.259999999999962</c:v>
                </c:pt>
                <c:pt idx="1649">
                  <c:v>36.409999999999968</c:v>
                </c:pt>
                <c:pt idx="1650">
                  <c:v>39.72</c:v>
                </c:pt>
                <c:pt idx="1651">
                  <c:v>43.72</c:v>
                </c:pt>
                <c:pt idx="1652">
                  <c:v>41.28</c:v>
                </c:pt>
                <c:pt idx="1653">
                  <c:v>36.560000000000031</c:v>
                </c:pt>
                <c:pt idx="1654">
                  <c:v>38.600000000000023</c:v>
                </c:pt>
                <c:pt idx="1655">
                  <c:v>34.109999999999957</c:v>
                </c:pt>
                <c:pt idx="1656">
                  <c:v>35.390000000000015</c:v>
                </c:pt>
                <c:pt idx="1657">
                  <c:v>30.590000000000003</c:v>
                </c:pt>
                <c:pt idx="1658">
                  <c:v>25.79000000000002</c:v>
                </c:pt>
                <c:pt idx="1659">
                  <c:v>20.929999999999978</c:v>
                </c:pt>
                <c:pt idx="1660">
                  <c:v>16.29000000000002</c:v>
                </c:pt>
                <c:pt idx="1661">
                  <c:v>19.590000000000032</c:v>
                </c:pt>
                <c:pt idx="1662">
                  <c:v>18.149999999999949</c:v>
                </c:pt>
                <c:pt idx="1663">
                  <c:v>18.980000000000018</c:v>
                </c:pt>
                <c:pt idx="1664">
                  <c:v>15.870000000000061</c:v>
                </c:pt>
                <c:pt idx="1665">
                  <c:v>13.930000000000007</c:v>
                </c:pt>
                <c:pt idx="1666">
                  <c:v>12.230000000000018</c:v>
                </c:pt>
                <c:pt idx="1667">
                  <c:v>10.039999999999964</c:v>
                </c:pt>
                <c:pt idx="1668">
                  <c:v>18.080000000000041</c:v>
                </c:pt>
                <c:pt idx="1669">
                  <c:v>16.739999999999981</c:v>
                </c:pt>
                <c:pt idx="1670">
                  <c:v>14.519999999999953</c:v>
                </c:pt>
                <c:pt idx="1671">
                  <c:v>18.849999999999966</c:v>
                </c:pt>
                <c:pt idx="1672">
                  <c:v>20.069999999999965</c:v>
                </c:pt>
                <c:pt idx="1673">
                  <c:v>22.069999999999965</c:v>
                </c:pt>
                <c:pt idx="1674">
                  <c:v>17.640000000000015</c:v>
                </c:pt>
                <c:pt idx="1675">
                  <c:v>20.100000000000023</c:v>
                </c:pt>
                <c:pt idx="1676">
                  <c:v>25.800000000000011</c:v>
                </c:pt>
                <c:pt idx="1677">
                  <c:v>28.869999999999948</c:v>
                </c:pt>
                <c:pt idx="1678">
                  <c:v>28.869999999999948</c:v>
                </c:pt>
                <c:pt idx="1679">
                  <c:v>31.260000000000048</c:v>
                </c:pt>
                <c:pt idx="1680">
                  <c:v>33.900000000000034</c:v>
                </c:pt>
                <c:pt idx="1681">
                  <c:v>37.269999999999982</c:v>
                </c:pt>
                <c:pt idx="1682">
                  <c:v>29.769999999999982</c:v>
                </c:pt>
                <c:pt idx="1683">
                  <c:v>29.229999999999961</c:v>
                </c:pt>
                <c:pt idx="1684">
                  <c:v>39.42999999999995</c:v>
                </c:pt>
                <c:pt idx="1685">
                  <c:v>32.789999999999992</c:v>
                </c:pt>
                <c:pt idx="1686">
                  <c:v>34.589999999999975</c:v>
                </c:pt>
                <c:pt idx="1687">
                  <c:v>23.360000000000042</c:v>
                </c:pt>
                <c:pt idx="1688">
                  <c:v>20.360000000000042</c:v>
                </c:pt>
                <c:pt idx="1689">
                  <c:v>19.169999999999987</c:v>
                </c:pt>
                <c:pt idx="1690">
                  <c:v>22.54000000000002</c:v>
                </c:pt>
                <c:pt idx="1691">
                  <c:v>27.110000000000014</c:v>
                </c:pt>
                <c:pt idx="1692">
                  <c:v>27.819999999999965</c:v>
                </c:pt>
                <c:pt idx="1693">
                  <c:v>28.390000000000015</c:v>
                </c:pt>
                <c:pt idx="1694">
                  <c:v>27.980000000000018</c:v>
                </c:pt>
                <c:pt idx="1695">
                  <c:v>16.839999999999975</c:v>
                </c:pt>
                <c:pt idx="1696">
                  <c:v>21.270000000000067</c:v>
                </c:pt>
                <c:pt idx="1697">
                  <c:v>17.670000000000016</c:v>
                </c:pt>
                <c:pt idx="1698">
                  <c:v>13.789999999999964</c:v>
                </c:pt>
                <c:pt idx="1699">
                  <c:v>14.689999999999969</c:v>
                </c:pt>
                <c:pt idx="1700">
                  <c:v>9.8099999999999739</c:v>
                </c:pt>
                <c:pt idx="1701">
                  <c:v>6.2300000000000182</c:v>
                </c:pt>
                <c:pt idx="1702">
                  <c:v>4.0200000000000387</c:v>
                </c:pt>
                <c:pt idx="1703">
                  <c:v>5.5299999999999443</c:v>
                </c:pt>
                <c:pt idx="1704">
                  <c:v>11.389999999999958</c:v>
                </c:pt>
                <c:pt idx="1705">
                  <c:v>11.670000000000016</c:v>
                </c:pt>
                <c:pt idx="1706">
                  <c:v>8.7199999999999704</c:v>
                </c:pt>
                <c:pt idx="1707">
                  <c:v>1.9699999999999989</c:v>
                </c:pt>
                <c:pt idx="1708">
                  <c:v>-3.0800000000000125</c:v>
                </c:pt>
                <c:pt idx="1709">
                  <c:v>-3.9800000000000182</c:v>
                </c:pt>
                <c:pt idx="1710">
                  <c:v>-2.7199999999999704</c:v>
                </c:pt>
                <c:pt idx="1711">
                  <c:v>5.8300000000000409</c:v>
                </c:pt>
                <c:pt idx="1712">
                  <c:v>6.2299999999999898</c:v>
                </c:pt>
                <c:pt idx="1713">
                  <c:v>9.2299999999999898</c:v>
                </c:pt>
                <c:pt idx="1714">
                  <c:v>-0.30000000000001137</c:v>
                </c:pt>
                <c:pt idx="1715">
                  <c:v>-2.3900000000000148</c:v>
                </c:pt>
                <c:pt idx="1716">
                  <c:v>-4.4000000000000057</c:v>
                </c:pt>
                <c:pt idx="1717">
                  <c:v>-3.0699999999999932</c:v>
                </c:pt>
                <c:pt idx="1718">
                  <c:v>-5.1000000000000227</c:v>
                </c:pt>
                <c:pt idx="1719">
                  <c:v>-1.0900000000000318</c:v>
                </c:pt>
                <c:pt idx="1720">
                  <c:v>-10.95999999999998</c:v>
                </c:pt>
                <c:pt idx="1721">
                  <c:v>-10.489999999999981</c:v>
                </c:pt>
                <c:pt idx="1722">
                  <c:v>-13.199999999999989</c:v>
                </c:pt>
                <c:pt idx="1723">
                  <c:v>-16.269999999999982</c:v>
                </c:pt>
                <c:pt idx="1724">
                  <c:v>-15.390000000000015</c:v>
                </c:pt>
                <c:pt idx="1725">
                  <c:v>-10.469999999999999</c:v>
                </c:pt>
                <c:pt idx="1726">
                  <c:v>-7.42999999999995</c:v>
                </c:pt>
                <c:pt idx="1727">
                  <c:v>-10.349999999999994</c:v>
                </c:pt>
                <c:pt idx="1728">
                  <c:v>-9.1799999999999784</c:v>
                </c:pt>
                <c:pt idx="1729">
                  <c:v>-5.620000000000033</c:v>
                </c:pt>
                <c:pt idx="1730">
                  <c:v>-11.399999999999949</c:v>
                </c:pt>
                <c:pt idx="1731">
                  <c:v>-11.52000000000001</c:v>
                </c:pt>
                <c:pt idx="1732">
                  <c:v>-11.349999999999966</c:v>
                </c:pt>
                <c:pt idx="1733">
                  <c:v>-14.169999999999987</c:v>
                </c:pt>
                <c:pt idx="1734">
                  <c:v>-16.049999999999983</c:v>
                </c:pt>
                <c:pt idx="1735">
                  <c:v>-14.500000000000028</c:v>
                </c:pt>
                <c:pt idx="1736">
                  <c:v>-20.639999999999986</c:v>
                </c:pt>
                <c:pt idx="1737">
                  <c:v>-25.830000000000013</c:v>
                </c:pt>
                <c:pt idx="1738">
                  <c:v>-22.620000000000005</c:v>
                </c:pt>
                <c:pt idx="1739">
                  <c:v>-26.180000000000021</c:v>
                </c:pt>
                <c:pt idx="1740">
                  <c:v>-26.449999999999989</c:v>
                </c:pt>
                <c:pt idx="1741">
                  <c:v>-22.870000000000033</c:v>
                </c:pt>
                <c:pt idx="1742">
                  <c:v>-21.439999999999969</c:v>
                </c:pt>
                <c:pt idx="1743">
                  <c:v>-14.53000000000003</c:v>
                </c:pt>
                <c:pt idx="1744">
                  <c:v>-18.650000000000006</c:v>
                </c:pt>
                <c:pt idx="1745">
                  <c:v>-16.640000000000015</c:v>
                </c:pt>
                <c:pt idx="1746">
                  <c:v>-19.179999999999978</c:v>
                </c:pt>
                <c:pt idx="1747">
                  <c:v>-18.320000000000022</c:v>
                </c:pt>
                <c:pt idx="1748">
                  <c:v>-19.20999999999998</c:v>
                </c:pt>
                <c:pt idx="1749">
                  <c:v>-15.319999999999993</c:v>
                </c:pt>
                <c:pt idx="1750">
                  <c:v>-13.819999999999993</c:v>
                </c:pt>
                <c:pt idx="1751">
                  <c:v>-14.54000000000002</c:v>
                </c:pt>
                <c:pt idx="1752">
                  <c:v>-14.54000000000002</c:v>
                </c:pt>
                <c:pt idx="1753">
                  <c:v>-16.78</c:v>
                </c:pt>
                <c:pt idx="1754">
                  <c:v>-11.720000000000027</c:v>
                </c:pt>
                <c:pt idx="1755">
                  <c:v>-14.330000000000013</c:v>
                </c:pt>
                <c:pt idx="1756">
                  <c:v>-12.700000000000017</c:v>
                </c:pt>
                <c:pt idx="1757">
                  <c:v>-13.900000000000006</c:v>
                </c:pt>
                <c:pt idx="1758">
                  <c:v>-17.80000000000004</c:v>
                </c:pt>
                <c:pt idx="1759">
                  <c:v>-20.22</c:v>
                </c:pt>
                <c:pt idx="1760">
                  <c:v>-10.550000000000011</c:v>
                </c:pt>
                <c:pt idx="1761">
                  <c:v>-14.759999999999991</c:v>
                </c:pt>
                <c:pt idx="1762">
                  <c:v>-15.419999999999987</c:v>
                </c:pt>
                <c:pt idx="1763">
                  <c:v>-19.199999999999989</c:v>
                </c:pt>
                <c:pt idx="1764">
                  <c:v>-21.930000000000035</c:v>
                </c:pt>
                <c:pt idx="1765">
                  <c:v>-26.900000000000006</c:v>
                </c:pt>
                <c:pt idx="1766">
                  <c:v>-22.109999999999985</c:v>
                </c:pt>
                <c:pt idx="1767">
                  <c:v>-21.669999999999987</c:v>
                </c:pt>
                <c:pt idx="1768">
                  <c:v>-25.079999999999984</c:v>
                </c:pt>
                <c:pt idx="1769">
                  <c:v>-21.669999999999987</c:v>
                </c:pt>
                <c:pt idx="1770">
                  <c:v>-26.909999999999968</c:v>
                </c:pt>
                <c:pt idx="1771">
                  <c:v>-27.540000000000006</c:v>
                </c:pt>
                <c:pt idx="1772">
                  <c:v>-24.469999999999985</c:v>
                </c:pt>
                <c:pt idx="1773">
                  <c:v>-25.930000000000035</c:v>
                </c:pt>
                <c:pt idx="1774">
                  <c:v>-26.670000000000016</c:v>
                </c:pt>
                <c:pt idx="1775">
                  <c:v>-16.330000000000013</c:v>
                </c:pt>
                <c:pt idx="1776">
                  <c:v>-13.240000000000009</c:v>
                </c:pt>
                <c:pt idx="1777">
                  <c:v>-19.059999999999974</c:v>
                </c:pt>
                <c:pt idx="1778">
                  <c:v>-16.370000000000005</c:v>
                </c:pt>
                <c:pt idx="1779">
                  <c:v>-14.089999999999975</c:v>
                </c:pt>
                <c:pt idx="1780">
                  <c:v>-16.619999999999976</c:v>
                </c:pt>
                <c:pt idx="1781">
                  <c:v>-14.340000000000003</c:v>
                </c:pt>
                <c:pt idx="1782">
                  <c:v>-14.350000000000051</c:v>
                </c:pt>
                <c:pt idx="1783">
                  <c:v>-14.350000000000051</c:v>
                </c:pt>
                <c:pt idx="1784">
                  <c:v>-11.97999999999999</c:v>
                </c:pt>
                <c:pt idx="1785">
                  <c:v>-7.9799999999999613</c:v>
                </c:pt>
                <c:pt idx="1786">
                  <c:v>-8.339999999999975</c:v>
                </c:pt>
                <c:pt idx="1787">
                  <c:v>-6.6100000000000136</c:v>
                </c:pt>
                <c:pt idx="1788">
                  <c:v>-14.570000000000022</c:v>
                </c:pt>
                <c:pt idx="1789">
                  <c:v>-6.1100000000000136</c:v>
                </c:pt>
                <c:pt idx="1790">
                  <c:v>-9.6899999999999693</c:v>
                </c:pt>
                <c:pt idx="1791">
                  <c:v>-12.149999999999977</c:v>
                </c:pt>
                <c:pt idx="1792">
                  <c:v>-11.550000000000011</c:v>
                </c:pt>
                <c:pt idx="1793">
                  <c:v>-12.950000000000017</c:v>
                </c:pt>
                <c:pt idx="1794">
                  <c:v>-11.890000000000015</c:v>
                </c:pt>
                <c:pt idx="1795">
                  <c:v>-7.6599999999999682</c:v>
                </c:pt>
                <c:pt idx="1796">
                  <c:v>-7.4699999999999704</c:v>
                </c:pt>
                <c:pt idx="1797">
                  <c:v>-6.4400000000000261</c:v>
                </c:pt>
                <c:pt idx="1798">
                  <c:v>-4.289999999999992</c:v>
                </c:pt>
                <c:pt idx="1799">
                  <c:v>1.1500000000000057</c:v>
                </c:pt>
                <c:pt idx="1800">
                  <c:v>4.8599999999999568</c:v>
                </c:pt>
                <c:pt idx="1801">
                  <c:v>4.0300000000000011</c:v>
                </c:pt>
                <c:pt idx="1802">
                  <c:v>3.3700000000000045</c:v>
                </c:pt>
                <c:pt idx="1803">
                  <c:v>-3.7999999999999829</c:v>
                </c:pt>
                <c:pt idx="1804">
                  <c:v>-3.0099999999999909</c:v>
                </c:pt>
                <c:pt idx="1805">
                  <c:v>-4.9899999999999807</c:v>
                </c:pt>
                <c:pt idx="1806">
                  <c:v>-0.15999999999999659</c:v>
                </c:pt>
                <c:pt idx="1807">
                  <c:v>-2.0699999999999932</c:v>
                </c:pt>
                <c:pt idx="1808">
                  <c:v>-6.7899999999999636</c:v>
                </c:pt>
                <c:pt idx="1809">
                  <c:v>-6.7899999999999636</c:v>
                </c:pt>
                <c:pt idx="1810">
                  <c:v>3.1800000000000068</c:v>
                </c:pt>
                <c:pt idx="1811">
                  <c:v>6.0099999999999909</c:v>
                </c:pt>
                <c:pt idx="1812">
                  <c:v>4.039999999999992</c:v>
                </c:pt>
                <c:pt idx="1813">
                  <c:v>0.49999999999997158</c:v>
                </c:pt>
                <c:pt idx="1814">
                  <c:v>5.6499999999999773</c:v>
                </c:pt>
                <c:pt idx="1815">
                  <c:v>5.4300000000000068</c:v>
                </c:pt>
                <c:pt idx="1816">
                  <c:v>6.7599999999999909</c:v>
                </c:pt>
                <c:pt idx="1817">
                  <c:v>3.4099999999999966</c:v>
                </c:pt>
                <c:pt idx="1818">
                  <c:v>2.6900000000000261</c:v>
                </c:pt>
                <c:pt idx="1819">
                  <c:v>3.7999999999999829</c:v>
                </c:pt>
                <c:pt idx="1820">
                  <c:v>0.14000000000001478</c:v>
                </c:pt>
                <c:pt idx="1821">
                  <c:v>-2.5900000000000034</c:v>
                </c:pt>
                <c:pt idx="1822">
                  <c:v>-2.1500000000000057</c:v>
                </c:pt>
                <c:pt idx="1823">
                  <c:v>1.3800000000000239</c:v>
                </c:pt>
                <c:pt idx="1824">
                  <c:v>-3.9999999999992042E-2</c:v>
                </c:pt>
                <c:pt idx="1825">
                  <c:v>-5.1199999999999761</c:v>
                </c:pt>
                <c:pt idx="1826">
                  <c:v>-1.0299999999999727</c:v>
                </c:pt>
                <c:pt idx="1827">
                  <c:v>0.11000000000001364</c:v>
                </c:pt>
                <c:pt idx="1828">
                  <c:v>-3.3200000000000216</c:v>
                </c:pt>
                <c:pt idx="1829">
                  <c:v>-2.4200000000000159</c:v>
                </c:pt>
                <c:pt idx="1830">
                  <c:v>-4.1999999999999886</c:v>
                </c:pt>
                <c:pt idx="1831">
                  <c:v>-3.6200000000000045</c:v>
                </c:pt>
                <c:pt idx="1832">
                  <c:v>-2.7999999999999829</c:v>
                </c:pt>
                <c:pt idx="1833">
                  <c:v>-3.3000000000000114</c:v>
                </c:pt>
                <c:pt idx="1834">
                  <c:v>-3.1899999999999693</c:v>
                </c:pt>
                <c:pt idx="1835">
                  <c:v>-0.95999999999997954</c:v>
                </c:pt>
                <c:pt idx="1836">
                  <c:v>6.9499999999999886</c:v>
                </c:pt>
                <c:pt idx="1837">
                  <c:v>4.9200000000000159</c:v>
                </c:pt>
                <c:pt idx="1838">
                  <c:v>-0.35000000000002274</c:v>
                </c:pt>
                <c:pt idx="1839">
                  <c:v>-4.1800000000000068</c:v>
                </c:pt>
                <c:pt idx="1840">
                  <c:v>-2.2999999999999829</c:v>
                </c:pt>
                <c:pt idx="1841">
                  <c:v>3.9700000000000273</c:v>
                </c:pt>
                <c:pt idx="1842">
                  <c:v>0.71000000000000796</c:v>
                </c:pt>
                <c:pt idx="1843">
                  <c:v>-0.77000000000003865</c:v>
                </c:pt>
                <c:pt idx="1844">
                  <c:v>-3.5099999999999909</c:v>
                </c:pt>
                <c:pt idx="1845">
                  <c:v>-3.0999999999999943</c:v>
                </c:pt>
                <c:pt idx="1846">
                  <c:v>-9.2900000000000205</c:v>
                </c:pt>
                <c:pt idx="1847">
                  <c:v>-9.0900000000000318</c:v>
                </c:pt>
                <c:pt idx="1848">
                  <c:v>-5.0099999999999625</c:v>
                </c:pt>
                <c:pt idx="1849">
                  <c:v>-6.2199999999999989</c:v>
                </c:pt>
                <c:pt idx="1850">
                  <c:v>-9.8899999999999864</c:v>
                </c:pt>
                <c:pt idx="1851">
                  <c:v>-11</c:v>
                </c:pt>
                <c:pt idx="1852">
                  <c:v>-14.470000000000013</c:v>
                </c:pt>
                <c:pt idx="1853">
                  <c:v>-14.470000000000013</c:v>
                </c:pt>
                <c:pt idx="1854">
                  <c:v>-8.660000000000025</c:v>
                </c:pt>
                <c:pt idx="1855">
                  <c:v>-11.060000000000002</c:v>
                </c:pt>
                <c:pt idx="1856">
                  <c:v>-11.169999999999987</c:v>
                </c:pt>
                <c:pt idx="1857">
                  <c:v>-11.169999999999987</c:v>
                </c:pt>
                <c:pt idx="1858">
                  <c:v>-14.159999999999968</c:v>
                </c:pt>
                <c:pt idx="1859">
                  <c:v>-16.519999999999982</c:v>
                </c:pt>
                <c:pt idx="1860">
                  <c:v>-15.129999999999981</c:v>
                </c:pt>
                <c:pt idx="1861">
                  <c:v>-14.769999999999996</c:v>
                </c:pt>
                <c:pt idx="1862">
                  <c:v>-15.829999999999998</c:v>
                </c:pt>
                <c:pt idx="1863">
                  <c:v>-15.069999999999993</c:v>
                </c:pt>
                <c:pt idx="1864">
                  <c:v>-12.360000000000028</c:v>
                </c:pt>
                <c:pt idx="1865">
                  <c:v>-10.359999999999957</c:v>
                </c:pt>
                <c:pt idx="1866">
                  <c:v>-12.549999999999983</c:v>
                </c:pt>
                <c:pt idx="1867">
                  <c:v>-13.890000000000015</c:v>
                </c:pt>
                <c:pt idx="1868">
                  <c:v>-12.28000000000003</c:v>
                </c:pt>
                <c:pt idx="1869">
                  <c:v>-12.469999999999985</c:v>
                </c:pt>
                <c:pt idx="1870">
                  <c:v>-12.429999999999993</c:v>
                </c:pt>
                <c:pt idx="1871">
                  <c:v>-14.049999999999969</c:v>
                </c:pt>
                <c:pt idx="1872">
                  <c:v>-19.360000000000014</c:v>
                </c:pt>
                <c:pt idx="1873">
                  <c:v>-18.279999999999973</c:v>
                </c:pt>
                <c:pt idx="1874">
                  <c:v>-14.89</c:v>
                </c:pt>
                <c:pt idx="1875">
                  <c:v>-15.290000000000035</c:v>
                </c:pt>
                <c:pt idx="1876">
                  <c:v>-12</c:v>
                </c:pt>
                <c:pt idx="1877">
                  <c:v>-4.789999999999992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4CF-461C-90D4-307823759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91488"/>
        <c:axId val="28993024"/>
      </c:lineChart>
      <c:dateAx>
        <c:axId val="28991488"/>
        <c:scaling>
          <c:orientation val="minMax"/>
          <c:min val="42370"/>
        </c:scaling>
        <c:delete val="0"/>
        <c:axPos val="b"/>
        <c:numFmt formatCode="mmm\-y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8993024"/>
        <c:crosses val="autoZero"/>
        <c:auto val="1"/>
        <c:lblOffset val="100"/>
        <c:baseTimeUnit val="days"/>
      </c:dateAx>
      <c:valAx>
        <c:axId val="28993024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8991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06/11/2017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97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9135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090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040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Noviembre </a:t>
            </a:r>
            <a:r>
              <a:rPr lang="es-ES" dirty="0">
                <a:latin typeface="Century Gothic" pitchFamily="34" charset="0"/>
              </a:rPr>
              <a:t>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2176796"/>
            <a:ext cx="792088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30841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FANVIT</a:t>
            </a:r>
          </a:p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y estrategia del FINVIT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040</a:t>
            </a:r>
            <a:endParaRPr lang="es-MX" sz="1400" b="1" dirty="0">
              <a:solidFill>
                <a:prstClr val="black"/>
              </a:solidFill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smtClean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Noviembre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31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8" y="282575"/>
            <a:ext cx="8485187" cy="64071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cs typeface="Arial" panose="020B0604020202020204" pitchFamily="34" charset="0"/>
              </a:rPr>
              <a:t>Perspectivas Macroeconómicas 2017-2018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1800" dirty="0" smtClean="0">
                <a:cs typeface="Arial" panose="020B0604020202020204" pitchFamily="34" charset="0"/>
              </a:rPr>
              <a:t>La economía mundial mantiene su crecimiento aunque a ritmos modestos. Se están revisando al alza las previsiones de crecimiento para el 2017 y 2018, incluyendo a México </a:t>
            </a:r>
            <a:endParaRPr lang="es-MX" altLang="es-MX" sz="1800" dirty="0"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b="1" dirty="0"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16387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0400" y="63246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E83EAC42-2903-4DE9-A48C-996E1C15AA15}" type="slidenum">
              <a:rPr lang="es-ES" altLang="es-MX" sz="1200">
                <a:solidFill>
                  <a:srgbClr val="898989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pPr algn="l">
                <a:spcBef>
                  <a:spcPct val="0"/>
                </a:spcBef>
                <a:buFontTx/>
                <a:buNone/>
              </a:pPr>
              <a:t>3</a:t>
            </a:fld>
            <a:endParaRPr lang="es-ES" altLang="es-MX" sz="1200">
              <a:solidFill>
                <a:srgbClr val="898989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2F7C325-E14B-4073-BB61-2F81093B2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625" y="2072225"/>
            <a:ext cx="4456562" cy="47857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4" y="2705595"/>
            <a:ext cx="4321237" cy="321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3171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14139" y="1152911"/>
            <a:ext cx="8528050" cy="2085597"/>
          </a:xfrm>
        </p:spPr>
        <p:txBody>
          <a:bodyPr/>
          <a:lstStyle/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La volatilidad e incertidumbre en los mercados internacionales se </a:t>
            </a: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ha mantenido baja.</a:t>
            </a:r>
            <a:endParaRPr lang="es-MX" sz="1600" dirty="0">
              <a:ea typeface="Myriad Pro Light" charset="0"/>
              <a:cs typeface="Arial" panose="020B0604020202020204" pitchFamily="34" charset="0"/>
            </a:endParaRP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En los primeros </a:t>
            </a: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nueva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meses de este año se ha mantenido un crecimiento económico </a:t>
            </a: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sostenido, pero modesto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en la Unión Europea, Japón y Canadá</a:t>
            </a: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En la economía emergentes destaca China, cuyo crecimiento en el tercer trimestre se estima en 6.8% real anual. </a:t>
            </a:r>
            <a:endParaRPr lang="es-MX" sz="1600" dirty="0">
              <a:ea typeface="Myriad Pro Light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es-MX" altLang="es-MX" sz="900" dirty="0">
              <a:cs typeface="Arial" panose="020B0604020202020204" pitchFamily="34" charset="0"/>
            </a:endParaRPr>
          </a:p>
        </p:txBody>
      </p:sp>
      <p:sp>
        <p:nvSpPr>
          <p:cNvPr id="8195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0400" y="63246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632AC1C5-5977-44A2-9D4C-E3D717872199}" type="slidenum">
              <a:rPr lang="es-ES" altLang="es-MX" sz="1200">
                <a:solidFill>
                  <a:srgbClr val="898989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pPr algn="l">
                <a:spcBef>
                  <a:spcPct val="0"/>
                </a:spcBef>
                <a:buFontTx/>
                <a:buNone/>
              </a:pPr>
              <a:t>4</a:t>
            </a:fld>
            <a:endParaRPr lang="es-ES" altLang="es-MX" sz="1200">
              <a:solidFill>
                <a:srgbClr val="898989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" name="Marcador de contenido 4"/>
          <p:cNvSpPr txBox="1">
            <a:spLocks/>
          </p:cNvSpPr>
          <p:nvPr/>
        </p:nvSpPr>
        <p:spPr bwMode="auto">
          <a:xfrm>
            <a:off x="199691" y="89312"/>
            <a:ext cx="8528050" cy="82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Entorno internacional: se </a:t>
            </a: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mantiene la dinámica en la actividad económica mundial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727" y="2724554"/>
            <a:ext cx="4359018" cy="41334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13" y="2935198"/>
            <a:ext cx="4262103" cy="39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90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01613" y="282575"/>
            <a:ext cx="8528050" cy="64071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cs typeface="Arial" panose="020B0604020202020204" pitchFamily="34" charset="0"/>
              </a:rPr>
              <a:t>Economía mexicana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1800" dirty="0" smtClean="0">
                <a:cs typeface="Arial" panose="020B0604020202020204" pitchFamily="34" charset="0"/>
              </a:rPr>
              <a:t>*La economía mexicana mantiene su dinámica de crecimiento.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s-MX" altLang="es-MX" sz="1800" dirty="0" smtClean="0">
                <a:cs typeface="Arial" panose="020B0604020202020204" pitchFamily="34" charset="0"/>
              </a:rPr>
              <a:t>La inversión fija bruta mostró ligera recuperación en septiembre, principalmente por la inversión en construcción residencial </a:t>
            </a:r>
            <a:r>
              <a:rPr lang="es-MX" altLang="es-MX" sz="1800" dirty="0">
                <a:cs typeface="Arial" panose="020B0604020202020204" pitchFamily="34" charset="0"/>
              </a:rPr>
              <a:t>una tasa menor a la registrada los últimos tres meses</a:t>
            </a:r>
            <a:r>
              <a:rPr lang="es-MX" altLang="es-MX" sz="1800" dirty="0" smtClean="0">
                <a:cs typeface="Arial" panose="020B0604020202020204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s-MX" altLang="es-MX" sz="1800" dirty="0" smtClean="0">
                <a:cs typeface="Arial" panose="020B0604020202020204" pitchFamily="34" charset="0"/>
              </a:rPr>
              <a:t>El consumo privado sigue creciendo, aunque a menores tasas.</a:t>
            </a:r>
            <a:endParaRPr lang="es-MX" altLang="es-MX" sz="1800" dirty="0"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8195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0400" y="63246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632AC1C5-5977-44A2-9D4C-E3D717872199}" type="slidenum">
              <a:rPr lang="es-ES" altLang="es-MX" sz="1200">
                <a:solidFill>
                  <a:srgbClr val="898989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pPr algn="l">
                <a:spcBef>
                  <a:spcPct val="0"/>
                </a:spcBef>
                <a:buFontTx/>
                <a:buNone/>
              </a:pPr>
              <a:t>5</a:t>
            </a:fld>
            <a:endParaRPr lang="es-ES" altLang="es-MX" sz="1200">
              <a:solidFill>
                <a:srgbClr val="898989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A2338F4-8BD3-4866-A05C-7C530700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973" y="2328710"/>
            <a:ext cx="4505334" cy="44992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C481308-6819-476E-B4D7-9175C33BA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0" y="2328710"/>
            <a:ext cx="4273666" cy="44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388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8" y="282575"/>
            <a:ext cx="8724900" cy="6407150"/>
          </a:xfrm>
        </p:spPr>
        <p:txBody>
          <a:bodyPr/>
          <a:lstStyle/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cs typeface="Myriad Pro Light" charset="0"/>
              </a:rPr>
              <a:t>Precios y tasas de interés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cs typeface="Myriad Pro Light" charset="0"/>
            </a:endParaRP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cs typeface="Myriad Pro Light" charset="0"/>
            </a:endParaRPr>
          </a:p>
          <a:p>
            <a:pPr algn="just">
              <a:buClr>
                <a:srgbClr val="C00000"/>
              </a:buClr>
              <a:defRPr/>
            </a:pPr>
            <a:r>
              <a:rPr lang="es-MX" altLang="es-MX" sz="1400" dirty="0">
                <a:cs typeface="Myriad Pro Light" charset="0"/>
              </a:rPr>
              <a:t>La inflación se ha mantenido a niveles altos (6.35% durante septiembre) aunque ya con una tendencia descendente.</a:t>
            </a:r>
          </a:p>
          <a:p>
            <a:pPr algn="just">
              <a:buClr>
                <a:srgbClr val="C00000"/>
              </a:buClr>
              <a:defRPr/>
            </a:pPr>
            <a:r>
              <a:rPr lang="es-MX" altLang="es-MX" sz="1400" dirty="0">
                <a:cs typeface="Myriad Pro Light" charset="0"/>
              </a:rPr>
              <a:t>El peso se ha debilitado superando los 18.50 pesos por dólar. Esto se explica por la incertidumbre en las negociaciones del TLCAN y por el posible aumento de tasas de la FED.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6" y="2469514"/>
            <a:ext cx="4263616" cy="41501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062" y="2469514"/>
            <a:ext cx="4432176" cy="4145639"/>
          </a:xfrm>
          <a:prstGeom prst="rect">
            <a:avLst/>
          </a:prstGeom>
        </p:spPr>
      </p:pic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 sz="140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 altLang="es-MX" sz="1400" dirty="0"/>
          </a:p>
        </p:txBody>
      </p:sp>
    </p:spTree>
    <p:extLst>
      <p:ext uri="{BB962C8B-B14F-4D97-AF65-F5344CB8AC3E}">
        <p14:creationId xmlns:p14="http://schemas.microsoft.com/office/powerpoint/2010/main" val="3048170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El mercado descuenta 2 bajas de tasa por parte de Banxico, ambas en 2018: en febrero y en noviembre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3"/>
            <a:ext cx="8747499" cy="857827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Esto mismo ocurre con los analistas, que anticipan el primer recorte después de las elecciones del próximo año.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En los meses previos se proyectaban 3 disminuciones en la tasa de referencia. 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MFGI con datos de Bloomberg</a:t>
            </a: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xmlns="" id="{480750A4-398E-4FCE-8D75-7B03D89FE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027816"/>
              </p:ext>
            </p:extLst>
          </p:nvPr>
        </p:nvGraphicFramePr>
        <p:xfrm>
          <a:off x="697032" y="2147976"/>
          <a:ext cx="7722349" cy="437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0561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xmlns="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686660"/>
              </p:ext>
            </p:extLst>
          </p:nvPr>
        </p:nvGraphicFramePr>
        <p:xfrm>
          <a:off x="201246" y="2087592"/>
          <a:ext cx="4224106" cy="443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En el último mes, se han dado subidas de tasas en EUA y México ante expectativas de mayor crecimiento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4"/>
            <a:ext cx="8747499" cy="497960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La posición de la FED de subir tasas y retirar estímulos cuantitativos ha comenzado a ejercer presión en tasas de mayor plazo.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Bloomberg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DE7F76E-5997-4764-8601-06AE9CFFA4C6}"/>
              </a:ext>
            </a:extLst>
          </p:cNvPr>
          <p:cNvSpPr txBox="1"/>
          <p:nvPr/>
        </p:nvSpPr>
        <p:spPr>
          <a:xfrm>
            <a:off x="6444804" y="4885509"/>
            <a:ext cx="24561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Descensos de tasas de largo plazo</a:t>
            </a: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00000000-0008-0000-0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6896470"/>
              </p:ext>
            </p:extLst>
          </p:nvPr>
        </p:nvGraphicFramePr>
        <p:xfrm>
          <a:off x="4520242" y="2081851"/>
          <a:ext cx="4380684" cy="4443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5153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606630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Pese al aumento de tasas, no se percibe un aumento sustancial en el riesgo de crédito de México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4"/>
            <a:ext cx="8747499" cy="497960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El apuntalamiento de las finanzas públicas, aunado a una tendencia de baja de la inflación, amortiguan los efectos externos sobre las tasas de interés. 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Bloomberg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BAFB093C-F3CC-4813-B625-364B7F583D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164603"/>
              </p:ext>
            </p:extLst>
          </p:nvPr>
        </p:nvGraphicFramePr>
        <p:xfrm>
          <a:off x="327057" y="2147617"/>
          <a:ext cx="3960271" cy="4279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180411"/>
              </p:ext>
            </p:extLst>
          </p:nvPr>
        </p:nvGraphicFramePr>
        <p:xfrm>
          <a:off x="4433279" y="2147616"/>
          <a:ext cx="4467648" cy="4279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6723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040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Noviembre </a:t>
            </a:r>
            <a:r>
              <a:rPr lang="es-ES" dirty="0">
                <a:latin typeface="Century Gothic" pitchFamily="34" charset="0"/>
              </a:rPr>
              <a:t>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479</Words>
  <Application>Microsoft Office PowerPoint</Application>
  <PresentationFormat>Presentación en pantalla (4:3)</PresentationFormat>
  <Paragraphs>73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1_Tema de Office</vt:lpstr>
      <vt:lpstr>Comité de Inversiones Sesión Número 040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mercado descuenta 2 bajas de tasa por parte de Banxico, ambas en 2018: en febrero y en noviembre</vt:lpstr>
      <vt:lpstr>En el último mes, se han dado subidas de tasas en EUA y México ante expectativas de mayor crecimiento</vt:lpstr>
      <vt:lpstr>Pese al aumento de tasas, no se percibe un aumento sustancial en el riesgo de crédito de México</vt:lpstr>
      <vt:lpstr>Comité de Inversiones Sesión Número 040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7</cp:revision>
  <dcterms:created xsi:type="dcterms:W3CDTF">2017-10-17T19:01:40Z</dcterms:created>
  <dcterms:modified xsi:type="dcterms:W3CDTF">2017-11-06T19:48:44Z</dcterms:modified>
</cp:coreProperties>
</file>