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94" r:id="rId2"/>
    <p:sldId id="622" r:id="rId3"/>
    <p:sldId id="482" r:id="rId4"/>
    <p:sldId id="483" r:id="rId5"/>
    <p:sldId id="484" r:id="rId6"/>
    <p:sldId id="485" r:id="rId7"/>
    <p:sldId id="486" r:id="rId8"/>
    <p:sldId id="421" r:id="rId9"/>
    <p:sldId id="657" r:id="rId10"/>
    <p:sldId id="604" r:id="rId11"/>
    <p:sldId id="670" r:id="rId12"/>
    <p:sldId id="671" r:id="rId13"/>
    <p:sldId id="1238" r:id="rId14"/>
    <p:sldId id="1239" r:id="rId15"/>
    <p:sldId id="1240" r:id="rId16"/>
    <p:sldId id="660" r:id="rId17"/>
    <p:sldId id="638" r:id="rId18"/>
    <p:sldId id="639" r:id="rId19"/>
    <p:sldId id="646" r:id="rId20"/>
    <p:sldId id="569" r:id="rId21"/>
    <p:sldId id="570" r:id="rId22"/>
    <p:sldId id="627" r:id="rId23"/>
    <p:sldId id="664" r:id="rId24"/>
    <p:sldId id="636" r:id="rId25"/>
    <p:sldId id="637" r:id="rId26"/>
    <p:sldId id="493" r:id="rId27"/>
    <p:sldId id="515" r:id="rId28"/>
    <p:sldId id="495" r:id="rId29"/>
    <p:sldId id="625" r:id="rId30"/>
    <p:sldId id="626" r:id="rId31"/>
    <p:sldId id="629" r:id="rId32"/>
    <p:sldId id="630" r:id="rId33"/>
    <p:sldId id="631" r:id="rId34"/>
    <p:sldId id="632" r:id="rId35"/>
    <p:sldId id="648" r:id="rId36"/>
    <p:sldId id="665" r:id="rId37"/>
    <p:sldId id="647" r:id="rId38"/>
    <p:sldId id="650" r:id="rId39"/>
    <p:sldId id="649" r:id="rId40"/>
    <p:sldId id="666" r:id="rId41"/>
    <p:sldId id="651" r:id="rId42"/>
    <p:sldId id="667" r:id="rId43"/>
    <p:sldId id="652" r:id="rId44"/>
    <p:sldId id="668" r:id="rId45"/>
    <p:sldId id="653" r:id="rId46"/>
    <p:sldId id="669" r:id="rId47"/>
    <p:sldId id="654" r:id="rId48"/>
    <p:sldId id="655" r:id="rId49"/>
    <p:sldId id="656" r:id="rId50"/>
    <p:sldId id="633" r:id="rId51"/>
    <p:sldId id="634" r:id="rId52"/>
    <p:sldId id="635" r:id="rId53"/>
    <p:sldId id="1232" r:id="rId54"/>
    <p:sldId id="1233" r:id="rId55"/>
    <p:sldId id="1234" r:id="rId56"/>
    <p:sldId id="1235" r:id="rId57"/>
    <p:sldId id="1236" r:id="rId58"/>
    <p:sldId id="1237" r:id="rId59"/>
    <p:sldId id="340" r:id="rId60"/>
  </p:sldIdLst>
  <p:sldSz cx="9144000" cy="6858000" type="screen4x3"/>
  <p:notesSz cx="6735763" cy="9866313"/>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8" autoAdjust="0"/>
    <p:restoredTop sz="94660"/>
  </p:normalViewPr>
  <p:slideViewPr>
    <p:cSldViewPr>
      <p:cViewPr varScale="1">
        <p:scale>
          <a:sx n="116" d="100"/>
          <a:sy n="116" d="100"/>
        </p:scale>
        <p:origin x="148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0"/>
            <a:ext cx="2918831" cy="493316"/>
          </a:xfrm>
          <a:prstGeom prst="rect">
            <a:avLst/>
          </a:prstGeom>
        </p:spPr>
        <p:txBody>
          <a:bodyPr vert="horz" lIns="93171" tIns="46586" rIns="93171" bIns="46586" rtlCol="0"/>
          <a:lstStyle>
            <a:lvl1pPr algn="l">
              <a:defRPr sz="1200"/>
            </a:lvl1pPr>
          </a:lstStyle>
          <a:p>
            <a:endParaRPr lang="es-MX" dirty="0"/>
          </a:p>
        </p:txBody>
      </p:sp>
      <p:sp>
        <p:nvSpPr>
          <p:cNvPr id="3" name="2 Marcador de fecha"/>
          <p:cNvSpPr>
            <a:spLocks noGrp="1"/>
          </p:cNvSpPr>
          <p:nvPr>
            <p:ph type="dt" idx="1"/>
          </p:nvPr>
        </p:nvSpPr>
        <p:spPr>
          <a:xfrm>
            <a:off x="3815377" y="0"/>
            <a:ext cx="2918831" cy="493316"/>
          </a:xfrm>
          <a:prstGeom prst="rect">
            <a:avLst/>
          </a:prstGeom>
        </p:spPr>
        <p:txBody>
          <a:bodyPr vert="horz" lIns="93171" tIns="46586" rIns="93171" bIns="46586" rtlCol="0"/>
          <a:lstStyle>
            <a:lvl1pPr algn="r">
              <a:defRPr sz="1200"/>
            </a:lvl1pPr>
          </a:lstStyle>
          <a:p>
            <a:fld id="{933ECA54-C588-4B01-BB97-20E740457BA8}" type="datetimeFigureOut">
              <a:rPr lang="es-MX" smtClean="0"/>
              <a:t>14/05/2018</a:t>
            </a:fld>
            <a:endParaRPr lang="es-MX" dirty="0"/>
          </a:p>
        </p:txBody>
      </p:sp>
      <p:sp>
        <p:nvSpPr>
          <p:cNvPr id="4" name="3 Marcador de imagen de diapositiva"/>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3171" tIns="46586" rIns="93171" bIns="46586" rtlCol="0" anchor="ctr"/>
          <a:lstStyle/>
          <a:p>
            <a:endParaRPr lang="es-MX" dirty="0"/>
          </a:p>
        </p:txBody>
      </p:sp>
      <p:sp>
        <p:nvSpPr>
          <p:cNvPr id="5" name="4 Marcador de notas"/>
          <p:cNvSpPr>
            <a:spLocks noGrp="1"/>
          </p:cNvSpPr>
          <p:nvPr>
            <p:ph type="body" sz="quarter" idx="3"/>
          </p:nvPr>
        </p:nvSpPr>
        <p:spPr>
          <a:xfrm>
            <a:off x="673577" y="4686502"/>
            <a:ext cx="5388610" cy="4439841"/>
          </a:xfrm>
          <a:prstGeom prst="rect">
            <a:avLst/>
          </a:prstGeom>
        </p:spPr>
        <p:txBody>
          <a:bodyPr vert="horz" lIns="93171" tIns="46586" rIns="93171" bIns="46586"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2" y="9371285"/>
            <a:ext cx="2918831" cy="493316"/>
          </a:xfrm>
          <a:prstGeom prst="rect">
            <a:avLst/>
          </a:prstGeom>
        </p:spPr>
        <p:txBody>
          <a:bodyPr vert="horz" lIns="93171" tIns="46586" rIns="93171" bIns="46586"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15377" y="9371285"/>
            <a:ext cx="2918831" cy="493316"/>
          </a:xfrm>
          <a:prstGeom prst="rect">
            <a:avLst/>
          </a:prstGeom>
        </p:spPr>
        <p:txBody>
          <a:bodyPr vert="horz" lIns="93171" tIns="46586" rIns="93171" bIns="46586" rtlCol="0" anchor="b"/>
          <a:lstStyle>
            <a:lvl1pPr algn="r">
              <a:defRPr sz="1200"/>
            </a:lvl1pPr>
          </a:lstStyle>
          <a:p>
            <a:fld id="{2761212F-37AF-44B0-BA5B-17659E3AB7C7}" type="slidenum">
              <a:rPr lang="es-MX" smtClean="0"/>
              <a:t>‹Nº›</a:t>
            </a:fld>
            <a:endParaRPr lang="es-MX" dirty="0"/>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9</a:t>
            </a:fld>
            <a:endParaRPr lang="es-MX" dirty="0"/>
          </a:p>
        </p:txBody>
      </p:sp>
    </p:spTree>
    <p:extLst>
      <p:ext uri="{BB962C8B-B14F-4D97-AF65-F5344CB8AC3E}">
        <p14:creationId xmlns:p14="http://schemas.microsoft.com/office/powerpoint/2010/main" val="3851679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12</a:t>
            </a:fld>
            <a:endParaRPr lang="es-MX" dirty="0"/>
          </a:p>
        </p:txBody>
      </p:sp>
    </p:spTree>
    <p:extLst>
      <p:ext uri="{BB962C8B-B14F-4D97-AF65-F5344CB8AC3E}">
        <p14:creationId xmlns:p14="http://schemas.microsoft.com/office/powerpoint/2010/main" val="1240751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p:spPr>
        <p:txBody>
          <a:bodyPr/>
          <a:lstStyle/>
          <a:p>
            <a:r>
              <a:rPr lang="es-MX" altLang="es-MX" sz="2000" b="1" dirty="0">
                <a:latin typeface="Century Gothic" pitchFamily="34" charset="0"/>
              </a:rPr>
              <a:t>Comité de Inversiones</a:t>
            </a:r>
            <a:br>
              <a:rPr lang="es-MX" altLang="es-MX" sz="2000" b="1" dirty="0">
                <a:latin typeface="Century Gothic" pitchFamily="34" charset="0"/>
              </a:rPr>
            </a:br>
            <a:r>
              <a:rPr lang="es-MX" sz="2000" b="1" dirty="0">
                <a:latin typeface="Century Gothic" pitchFamily="34" charset="0"/>
              </a:rPr>
              <a:t>Informe y estrategia del FANVIT</a:t>
            </a:r>
            <a:endParaRPr lang="es-MX" altLang="es-MX" sz="2000" b="1"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Mayo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 </a:t>
            </a:r>
            <a:br>
              <a:rPr lang="es-MX" sz="2000" b="1" dirty="0">
                <a:latin typeface="Century Gothic" panose="020B0502020202020204" pitchFamily="34" charset="0"/>
              </a:rPr>
            </a:br>
            <a:r>
              <a:rPr lang="es-MX" sz="1400" b="1" dirty="0">
                <a:latin typeface="Century Gothic" panose="020B0502020202020204" pitchFamily="34" charset="0"/>
              </a:rPr>
              <a:t>al 30 de abril de 2018</a:t>
            </a:r>
          </a:p>
        </p:txBody>
      </p:sp>
      <p:sp>
        <p:nvSpPr>
          <p:cNvPr id="3" name="2 Marcador de contenido"/>
          <p:cNvSpPr>
            <a:spLocks noGrp="1"/>
          </p:cNvSpPr>
          <p:nvPr>
            <p:ph idx="1"/>
          </p:nvPr>
        </p:nvSpPr>
        <p:spPr>
          <a:xfrm>
            <a:off x="457199" y="1015224"/>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 abril de 2018 en 134,631 mdp.</a:t>
            </a:r>
          </a:p>
          <a:p>
            <a:pPr lvl="0" algn="just">
              <a:buClr>
                <a:srgbClr val="C00000"/>
              </a:buClr>
            </a:pPr>
            <a:r>
              <a:rPr lang="es-MX" sz="1400" dirty="0"/>
              <a:t>Resultado 2018 de abril de +2,361 mdp que equivale a un rendimiento del 5.3% descontando gastos acumulados en el año.</a:t>
            </a:r>
          </a:p>
          <a:p>
            <a:pPr lvl="0" algn="just">
              <a:buClr>
                <a:srgbClr val="C00000"/>
              </a:buClr>
            </a:pPr>
            <a:r>
              <a:rPr lang="es-MX" sz="1400" dirty="0"/>
              <a:t>En abril se tuvo una plusvalía de 1,112 mdp.</a:t>
            </a:r>
          </a:p>
          <a:p>
            <a:pPr lvl="0" algn="just">
              <a:buClr>
                <a:srgbClr val="C00000"/>
              </a:buClr>
            </a:pPr>
            <a:r>
              <a:rPr lang="es-MX" sz="1400" dirty="0"/>
              <a:t>El plazo promedio ponderado de las inversiones en valores gubernamentales es de 5.3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86.2%.</a:t>
            </a:r>
            <a:r>
              <a:rPr lang="es-MX" sz="1400" dirty="0"/>
              <a:t> Dentro de este tipo de activos, se encuentra dividido de la siguiente manera: 53.3% Gubernamental (7.8% tasa fija, 24.6% udizado y 20.9% revisable) y 18.5% corporativos. Se tiene 12.2% de liquidez.</a:t>
            </a:r>
          </a:p>
          <a:p>
            <a:pPr lvl="0" algn="just">
              <a:buClr>
                <a:srgbClr val="C00000"/>
              </a:buClr>
            </a:pPr>
            <a:r>
              <a:rPr lang="es-MX" sz="1400" b="1" dirty="0"/>
              <a:t>Renta variable: 10.7%</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2.6%.</a:t>
            </a:r>
            <a:r>
              <a:rPr lang="es-MX" sz="1400" dirty="0"/>
              <a:t> Básicamente industriales y diversificadas (7 Fibras en total, de las cuales una es Fibra E). </a:t>
            </a:r>
          </a:p>
          <a:p>
            <a:pPr lvl="0" algn="just">
              <a:buClr>
                <a:srgbClr val="C00000"/>
              </a:buClr>
            </a:pPr>
            <a:r>
              <a:rPr lang="es-MX" sz="1400" b="1" dirty="0"/>
              <a:t>CKDs 0.4% pagado</a:t>
            </a:r>
            <a:r>
              <a:rPr lang="es-MX" sz="1400" dirty="0"/>
              <a:t>. Añadiendo el porcentaje comprometido, el total es de 1.7% (8 CKDs en total).</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mantuvo la sensibilidad del portafolio respecto al mes anterior. Actualmente por cada punto base que aumenten las tasas de interés, el portafolio ve disminuido su valor en -36.2 </a:t>
            </a:r>
            <a:r>
              <a:rPr lang="es-MX" sz="1400" dirty="0" err="1"/>
              <a:t>mdp</a:t>
            </a:r>
            <a:r>
              <a:rPr lang="es-MX" sz="1400" dirty="0"/>
              <a:t>.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-171.3 mdp. </a:t>
            </a:r>
          </a:p>
          <a:p>
            <a:pPr lvl="0" algn="just">
              <a:buClr>
                <a:srgbClr val="C00000"/>
              </a:buClr>
            </a:pPr>
            <a:r>
              <a:rPr lang="es-MX" sz="1400" dirty="0"/>
              <a:t>La sensibilidad del portafolio de tipo de cambio se mantuvo, donde una apreciación del tipo de cambio de 1% implica una caída de -122.5 mdp en el portafolio.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42595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8150"/>
            <a:ext cx="8401050" cy="5947194"/>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marL="0" indent="0" algn="just">
              <a:buClr>
                <a:srgbClr val="C00000"/>
              </a:buClr>
              <a:buNone/>
            </a:pPr>
            <a:endParaRPr lang="es-MX" sz="1400" dirty="0"/>
          </a:p>
          <a:p>
            <a:pPr algn="just">
              <a:buClr>
                <a:srgbClr val="C00000"/>
              </a:buClr>
            </a:pPr>
            <a:r>
              <a:rPr lang="es-MX" sz="1400" dirty="0"/>
              <a:t>Durante abril se reforzó la estrategia defensiva del portafolio de acuerdo a la situación geopolítica actual, en donde existe mucha incertidumbre sobre los posibles cambios que se puedan dar en el comercio global. En México, el tipo de cambio se ha movido en función de las noticias sobre  el TLCAN. Se espera que la volatilidad continúe e incluso se acentúe. Se propone continuar con la estrategia defensiva del portafolio y buscar oportunidades de inversión en la curva nominal y real, siempre y cuando cumplan con el perfil de riesgo deseado.</a:t>
            </a:r>
          </a:p>
          <a:p>
            <a:pPr marL="0" indent="0" algn="just">
              <a:buClr>
                <a:srgbClr val="C00000"/>
              </a:buClr>
              <a:buNone/>
            </a:pPr>
            <a:endParaRPr lang="es-MX" sz="1400" dirty="0"/>
          </a:p>
          <a:p>
            <a:pPr algn="just">
              <a:buClr>
                <a:srgbClr val="C00000"/>
              </a:buClr>
            </a:pPr>
            <a:r>
              <a:rPr lang="es-MX" sz="1400" dirty="0"/>
              <a:t>Durante el periodo se invirtieron $1,850 mdp. en títulos de Udibonos de corto plazo, así mismo se realizaron ventas por $300 mdp. de la curva de bonos real, disminuyendo el riesgo del portafolio.</a:t>
            </a:r>
          </a:p>
          <a:p>
            <a:pPr algn="just">
              <a:buClr>
                <a:srgbClr val="C00000"/>
              </a:buClr>
            </a:pPr>
            <a:endParaRPr lang="es-MX" sz="1400" dirty="0"/>
          </a:p>
          <a:p>
            <a:pPr algn="just">
              <a:buClr>
                <a:srgbClr val="C00000"/>
              </a:buClr>
            </a:pPr>
            <a:r>
              <a:rPr lang="es-MX" sz="1400" dirty="0"/>
              <a:t>Se continuó con la reestructura de deuda corporativa, realizando ventas $640.5 mdp. Se participó con $1,216.8 mdp. en emisiones primarias de deuda del programa gubernamental Escuelas al Cien (CIENCB), Nafin (NAFF y NAFR) y FOVISSSTE (FOVISCB). </a:t>
            </a:r>
          </a:p>
          <a:p>
            <a:pPr marL="0" indent="0" algn="just">
              <a:buClr>
                <a:srgbClr val="C00000"/>
              </a:buClr>
              <a:buNone/>
            </a:pPr>
            <a:endParaRPr lang="es-MX" sz="1400" dirty="0"/>
          </a:p>
          <a:p>
            <a:pPr algn="just">
              <a:buClr>
                <a:srgbClr val="C00000"/>
              </a:buClr>
            </a:pPr>
            <a:r>
              <a:rPr lang="es-MX" sz="1400" dirty="0"/>
              <a:t>Se utilizaron inversiones en PRLVs de la banca de desarrollo (garantía del Gobierno Federal) como instrumento de manejo de liquidez con plazos no mayores a 14 días.</a:t>
            </a:r>
          </a:p>
          <a:p>
            <a:pPr marL="0" indent="0" algn="just">
              <a:buClr>
                <a:srgbClr val="C00000"/>
              </a:buClr>
              <a:buNone/>
            </a:pPr>
            <a:endParaRPr lang="es-ES" sz="1400" dirty="0"/>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9653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MX" sz="1400" dirty="0"/>
              <a:t>Renta variable internacional y nacional se han visto impactadas por el nerviosismo entre los inversionistas ante el alza en las tasas de los bonos estadounidenses, aunque las empresas continúan reportando sólidos incrementos en sus utilidades. El aumento en los precios de materias primas a nivel global ha elevado las expectativas de un repunte de la inflación en Estados Unidos, con lo anterior las probabilidades de incremento de tasas de referencia por parte de la FED para las próximas reuniones restantes en el año han acrecentado. Actualmente se tiene 10.7% del total de los activos (lo anterior incluyendo Bonos Bancarios Estructurados y Bonos Convertibles).</a:t>
            </a:r>
          </a:p>
          <a:p>
            <a:pPr lvl="0" algn="just">
              <a:buClr>
                <a:srgbClr val="C00000"/>
              </a:buClr>
            </a:pPr>
            <a:endParaRPr lang="es-ES" sz="1400" dirty="0"/>
          </a:p>
          <a:p>
            <a:pPr lvl="0" algn="just">
              <a:buClr>
                <a:srgbClr val="C00000"/>
              </a:buClr>
            </a:pPr>
            <a:r>
              <a:rPr lang="es-MX" sz="1400" dirty="0"/>
              <a:t>Durante el periodo, se ha mantenido la participación en renta variable internacional en ETF´s defensivos (EUA), conservando un portafolio diversificado y buscando optimizar las condiciones de riesgo rendimiento. Se privilegiaría la parte internacional sobre la nacional debido a mejores perspectivas de retorno. Las principales regiones donde se tiene participación son:</a:t>
            </a:r>
          </a:p>
          <a:p>
            <a:pPr marL="0" lvl="0" indent="0" algn="just">
              <a:buClr>
                <a:srgbClr val="C00000"/>
              </a:buClr>
              <a:buNone/>
            </a:pPr>
            <a:endParaRPr lang="es-ES" sz="1400" dirty="0"/>
          </a:p>
          <a:p>
            <a:pPr lvl="1" algn="just">
              <a:buClr>
                <a:srgbClr val="C00000"/>
              </a:buClr>
            </a:pPr>
            <a:r>
              <a:rPr lang="es-MX" sz="1400" dirty="0"/>
              <a:t>En México la Bolsa se ha visto afectada por el entorno internacional y las preocupaciones derivadas de la resolución del Tratado de Libre Comercio, así como la incertidumbre que produce las elecciones presidenciales a mitad de año. Representa el 0.7% del total de los activos (3.3% incluyendo Fibras).</a:t>
            </a: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6206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MX" sz="1400" dirty="0"/>
              <a:t>Los mercados accionarios en EUA han seguido mostrando alta volatilidad en donde el principal tema de preocupación es el alza de las tasa nominales (“</a:t>
            </a:r>
            <a:r>
              <a:rPr lang="es-MX" sz="1400" dirty="0" err="1"/>
              <a:t>Treasuries</a:t>
            </a:r>
            <a:r>
              <a:rPr lang="es-MX" sz="1400" dirty="0"/>
              <a:t>”) y preocupaciones sobre el dinamismo de la economía global.  Suma el 5.7% del total de los activos (incluyendo Bonos Bancarios Estructurados y ETF referenciado a “</a:t>
            </a:r>
            <a:r>
              <a:rPr lang="es-MX" sz="1400" dirty="0" err="1"/>
              <a:t>Treasuries</a:t>
            </a:r>
            <a:r>
              <a:rPr lang="es-MX" sz="1400" dirty="0"/>
              <a:t>” de corto plazo).</a:t>
            </a:r>
          </a:p>
          <a:p>
            <a:pPr lvl="1" algn="just">
              <a:buClr>
                <a:srgbClr val="C00000"/>
              </a:buClr>
            </a:pPr>
            <a:endParaRPr lang="es-MX" sz="1400" dirty="0"/>
          </a:p>
          <a:p>
            <a:pPr lvl="1" algn="just">
              <a:buClr>
                <a:srgbClr val="C00000"/>
              </a:buClr>
            </a:pPr>
            <a:r>
              <a:rPr lang="es-MX" sz="1400" dirty="0"/>
              <a:t>Europa se ha observado que la moderación de la actividad económica sigue siendo consistente con una sólida expansión y se espera que la inflación converja al objetivo de del Banco Central Europeo en el mediano plazo. Significa el 1.4% del total de los activos (2.1% si se incluyen Bonos Bancarios Estructurados).</a:t>
            </a:r>
          </a:p>
          <a:p>
            <a:pPr lvl="1" algn="just">
              <a:buClr>
                <a:srgbClr val="C00000"/>
              </a:buClr>
            </a:pPr>
            <a:endParaRPr lang="es-MX" sz="1400" dirty="0"/>
          </a:p>
          <a:p>
            <a:pPr lvl="1" algn="just">
              <a:buClr>
                <a:srgbClr val="C00000"/>
              </a:buClr>
            </a:pPr>
            <a:r>
              <a:rPr lang="es-MX" sz="1400" dirty="0"/>
              <a:t>En Japón se espera que se mantenga su ritmo de crecimiento y suba la inflación en los siguientes años aunado de reportes corporativos favorables (utilidades). La fortaleza del Yen contra el dólar pone presión a la bolsa aunado al sentimiento negativo global generalizado. Representa el 1.6% del total de los activos.</a:t>
            </a:r>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2403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p>
          <a:p>
            <a:pPr marL="0" indent="0">
              <a:buNone/>
            </a:pPr>
            <a:endParaRPr lang="es-MX" sz="1400" dirty="0"/>
          </a:p>
          <a:p>
            <a:pPr algn="just">
              <a:buClr>
                <a:srgbClr val="C00000"/>
              </a:buClr>
            </a:pPr>
            <a:r>
              <a:rPr lang="es-MX" sz="1400" dirty="0">
                <a:cs typeface="Times New Roman"/>
              </a:rPr>
              <a:t>El Fanvit mantiene 10% de sus inversiones en valores de renta variable internacional las cuales están vinculadas al movimiento de la divisa en el país en el que se está invirtiendo. Estas inversiones, son las que permiten diversificar el riesgo de invertir preponderantemente en instrumento de deuda en moneda nacional (86%), sin embargo las fluctuaciones en el tipo de cambio se ven en el portafolio a través de estas inversiones.</a:t>
            </a:r>
          </a:p>
          <a:p>
            <a:pPr algn="just">
              <a:buClr>
                <a:srgbClr val="C00000"/>
              </a:buClr>
            </a:pPr>
            <a:endParaRPr lang="es-MX" sz="1400" dirty="0">
              <a:cs typeface="Times New Roman"/>
            </a:endParaRPr>
          </a:p>
          <a:p>
            <a:pPr algn="just">
              <a:buClr>
                <a:srgbClr val="C00000"/>
              </a:buClr>
            </a:pPr>
            <a:r>
              <a:rPr lang="es-MX" sz="1400" dirty="0">
                <a:cs typeface="Times New Roman"/>
              </a:rPr>
              <a:t>La volatilidad del peso se puede incrementar por lo siguiente: renegociación del TLCAN, reforma fiscal en EU, mayor velocidad en el ritmo de normalización de la política monetaria en los EU, riesgos geopolíticos y elecciones en México. </a:t>
            </a:r>
          </a:p>
          <a:p>
            <a:pPr algn="just">
              <a:buClr>
                <a:srgbClr val="C00000"/>
              </a:buClr>
            </a:pPr>
            <a:endParaRPr lang="es-MX" sz="1400" dirty="0">
              <a:cs typeface="Times New Roman"/>
            </a:endParaRPr>
          </a:p>
          <a:p>
            <a:pPr algn="just">
              <a:buClr>
                <a:srgbClr val="C00000"/>
              </a:buClr>
            </a:pPr>
            <a:r>
              <a:rPr lang="es-MX" sz="1400" dirty="0">
                <a:cs typeface="Times New Roman"/>
              </a:rPr>
              <a:t>Se propone diversificar el riesgo moneda, incrementando la exposición en valores vinculados directa o indirectamente (inversiones en divisas y/o valores de renta variable internacional) hasta 2% adicional. </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72305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49035"/>
            <a:ext cx="8352928" cy="5072253"/>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Esta clase de activo se va a mantener bajo presión en un entorno de ciclo restrictivo por parte de Banxico.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endParaRPr lang="es-MX" sz="1400" b="1" dirty="0"/>
          </a:p>
          <a:p>
            <a:pPr marL="0" indent="0" algn="just">
              <a:buClr>
                <a:srgbClr val="C00000"/>
              </a:buClr>
              <a:buNone/>
            </a:pPr>
            <a:r>
              <a:rPr lang="es-MX" sz="1400" b="1" dirty="0"/>
              <a:t>CKDs</a:t>
            </a:r>
          </a:p>
          <a:p>
            <a:pPr lvl="0" algn="just">
              <a:buClr>
                <a:srgbClr val="C00000"/>
              </a:buClr>
            </a:pPr>
            <a:r>
              <a:rPr lang="es-MX" sz="1400" dirty="0">
                <a:solidFill>
                  <a:prstClr val="black"/>
                </a:solidFill>
              </a:rPr>
              <a:t>En total se han hecho inversiones en 8 CKD’s: </a:t>
            </a:r>
          </a:p>
          <a:p>
            <a:pPr lvl="1" algn="just">
              <a:buClr>
                <a:srgbClr val="C00000"/>
              </a:buClr>
            </a:pPr>
            <a:r>
              <a:rPr lang="es-MX" sz="1400" dirty="0">
                <a:solidFill>
                  <a:prstClr val="black"/>
                </a:solidFill>
              </a:rPr>
              <a:t>5 de bienes raíces (Walton, Prudential, IGS, Alignmex, Quiero casa) </a:t>
            </a:r>
          </a:p>
          <a:p>
            <a:pPr lvl="1" algn="just">
              <a:buClr>
                <a:srgbClr val="C00000"/>
              </a:buClr>
            </a:pPr>
            <a:r>
              <a:rPr lang="es-MX" sz="1400" dirty="0">
                <a:solidFill>
                  <a:prstClr val="black"/>
                </a:solidFill>
              </a:rPr>
              <a:t>2 de infraestructura (CKD Interacciones y EXI).</a:t>
            </a:r>
          </a:p>
          <a:p>
            <a:pPr lvl="1" algn="just">
              <a:buClr>
                <a:srgbClr val="C00000"/>
              </a:buClr>
            </a:pPr>
            <a:r>
              <a:rPr lang="es-MX" sz="1400" dirty="0">
                <a:solidFill>
                  <a:prstClr val="black"/>
                </a:solidFill>
              </a:rPr>
              <a:t>1 de energía (Ainda)</a:t>
            </a:r>
          </a:p>
          <a:p>
            <a:pPr lvl="0" algn="just">
              <a:buClr>
                <a:srgbClr val="C00000"/>
              </a:buClr>
            </a:pPr>
            <a:r>
              <a:rPr lang="es-MX" sz="1400" dirty="0">
                <a:solidFill>
                  <a:prstClr val="black"/>
                </a:solidFill>
              </a:rPr>
              <a:t>El monto comprometido es de 2,150 mdp (1.6% del Fanvit):</a:t>
            </a:r>
          </a:p>
          <a:p>
            <a:pPr lvl="1" algn="just">
              <a:buClr>
                <a:srgbClr val="C00000"/>
              </a:buClr>
            </a:pPr>
            <a:r>
              <a:rPr lang="es-MX" sz="1400" dirty="0">
                <a:solidFill>
                  <a:prstClr val="black"/>
                </a:solidFill>
              </a:rPr>
              <a:t>682 mdp pagados (0.5% Fanvit, 32% del monto comprometido)</a:t>
            </a:r>
          </a:p>
          <a:p>
            <a:pPr lvl="1" algn="just">
              <a:buClr>
                <a:srgbClr val="C00000"/>
              </a:buClr>
            </a:pPr>
            <a:r>
              <a:rPr lang="es-MX" sz="1400" dirty="0">
                <a:solidFill>
                  <a:prstClr val="black"/>
                </a:solidFill>
              </a:rPr>
              <a:t>1,468 mdp por pagar (1.1% del Fanvit)</a:t>
            </a:r>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289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03648" y="3090913"/>
            <a:ext cx="675610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1578066" y="3574977"/>
            <a:ext cx="7211144" cy="560387"/>
          </a:xfrm>
        </p:spPr>
        <p:txBody>
          <a:bodyPr rtlCol="0">
            <a:normAutofit/>
          </a:bodyPr>
          <a:lstStyle/>
          <a:p>
            <a:pPr fontAlgn="auto">
              <a:spcAft>
                <a:spcPts val="0"/>
              </a:spcAft>
              <a:defRPr/>
            </a:pPr>
            <a:r>
              <a:rPr lang="es-ES" dirty="0">
                <a:latin typeface="Century Gothic" pitchFamily="34" charset="0"/>
              </a:rPr>
              <a:t>Mayo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13288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66929"/>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30 de abril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
        <p:nvSpPr>
          <p:cNvPr id="5" name="CuadroTexto 4"/>
          <p:cNvSpPr txBox="1"/>
          <p:nvPr/>
        </p:nvSpPr>
        <p:spPr>
          <a:xfrm>
            <a:off x="4017215" y="6363112"/>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3934649" cy="338554"/>
          </a:xfrm>
          <a:prstGeom prst="rect">
            <a:avLst/>
          </a:prstGeom>
          <a:noFill/>
        </p:spPr>
        <p:txBody>
          <a:bodyPr wrap="square" rtlCol="0">
            <a:spAutoFit/>
          </a:bodyPr>
          <a:lstStyle/>
          <a:p>
            <a:r>
              <a:rPr lang="es-MX" sz="800" b="1" dirty="0"/>
              <a:t>Fecha: 30 de abril de 2018. * Suma de Activos Netos de las </a:t>
            </a:r>
            <a:r>
              <a:rPr lang="es-MX" sz="800" b="1" dirty="0" err="1"/>
              <a:t>Siefores</a:t>
            </a:r>
            <a:r>
              <a:rPr lang="es-MX" sz="800" b="1" dirty="0"/>
              <a:t> al 28 de marzo.</a:t>
            </a:r>
          </a:p>
          <a:p>
            <a:r>
              <a:rPr lang="es-MX" sz="800" b="1" dirty="0"/>
              <a:t>** VaR Paramétrico al 99% de confianza horizonte a un día.</a:t>
            </a:r>
          </a:p>
        </p:txBody>
      </p:sp>
      <p:sp>
        <p:nvSpPr>
          <p:cNvPr id="18" name="CuadroTexto 17"/>
          <p:cNvSpPr txBox="1"/>
          <p:nvPr/>
        </p:nvSpPr>
        <p:spPr>
          <a:xfrm>
            <a:off x="0" y="3604402"/>
            <a:ext cx="4160108"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 El YTM^^ se refiere a los instrumentos totales de deuda.</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93.2 </a:t>
            </a:r>
            <a:r>
              <a:rPr lang="es-MX" sz="800" b="1" dirty="0" err="1"/>
              <a:t>mdp</a:t>
            </a:r>
            <a:r>
              <a:rPr lang="es-MX" sz="800" b="1" dirty="0"/>
              <a:t>. El resultado podría variar no más del 1% por redondeos.</a:t>
            </a:r>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30 de abril de 2018.</a:t>
            </a:r>
          </a:p>
        </p:txBody>
      </p:sp>
      <p:sp>
        <p:nvSpPr>
          <p:cNvPr id="12" name="CuadroTexto 11"/>
          <p:cNvSpPr txBox="1"/>
          <p:nvPr/>
        </p:nvSpPr>
        <p:spPr>
          <a:xfrm>
            <a:off x="3934648" y="3452628"/>
            <a:ext cx="4716816" cy="215444"/>
          </a:xfrm>
          <a:prstGeom prst="rect">
            <a:avLst/>
          </a:prstGeom>
          <a:noFill/>
        </p:spPr>
        <p:txBody>
          <a:bodyPr wrap="square" rtlCol="0">
            <a:spAutoFit/>
          </a:bodyPr>
          <a:lstStyle/>
          <a:p>
            <a:r>
              <a:rPr lang="es-MX" sz="800" b="1" dirty="0"/>
              <a:t>Calculado del 31 dic 2017 al 30 de abril del 2018 con base en el “valor del portafolio”.</a:t>
            </a:r>
          </a:p>
        </p:txBody>
      </p:sp>
      <p:pic>
        <p:nvPicPr>
          <p:cNvPr id="8" name="Imagen 7">
            <a:extLst>
              <a:ext uri="{FF2B5EF4-FFF2-40B4-BE49-F238E27FC236}">
                <a16:creationId xmlns:a16="http://schemas.microsoft.com/office/drawing/2014/main" id="{26894228-93C5-4488-A2A7-3B55D7F49A11}"/>
              </a:ext>
            </a:extLst>
          </p:cNvPr>
          <p:cNvPicPr>
            <a:picLocks noChangeAspect="1"/>
          </p:cNvPicPr>
          <p:nvPr/>
        </p:nvPicPr>
        <p:blipFill>
          <a:blip r:embed="rId3"/>
          <a:stretch>
            <a:fillRect/>
          </a:stretch>
        </p:blipFill>
        <p:spPr>
          <a:xfrm>
            <a:off x="4067944" y="3684025"/>
            <a:ext cx="5017212" cy="2710569"/>
          </a:xfrm>
          <a:prstGeom prst="rect">
            <a:avLst/>
          </a:prstGeom>
        </p:spPr>
      </p:pic>
      <p:pic>
        <p:nvPicPr>
          <p:cNvPr id="9" name="Imagen 8">
            <a:extLst>
              <a:ext uri="{FF2B5EF4-FFF2-40B4-BE49-F238E27FC236}">
                <a16:creationId xmlns:a16="http://schemas.microsoft.com/office/drawing/2014/main" id="{78FBDEDE-31E3-45DD-B6D0-03B6262A5758}"/>
              </a:ext>
            </a:extLst>
          </p:cNvPr>
          <p:cNvPicPr>
            <a:picLocks noChangeAspect="1"/>
          </p:cNvPicPr>
          <p:nvPr/>
        </p:nvPicPr>
        <p:blipFill>
          <a:blip r:embed="rId4"/>
          <a:stretch>
            <a:fillRect/>
          </a:stretch>
        </p:blipFill>
        <p:spPr>
          <a:xfrm>
            <a:off x="170928" y="4640834"/>
            <a:ext cx="3536976" cy="1769713"/>
          </a:xfrm>
          <a:prstGeom prst="rect">
            <a:avLst/>
          </a:prstGeom>
        </p:spPr>
      </p:pic>
      <p:pic>
        <p:nvPicPr>
          <p:cNvPr id="16" name="Imagen 15">
            <a:extLst>
              <a:ext uri="{FF2B5EF4-FFF2-40B4-BE49-F238E27FC236}">
                <a16:creationId xmlns:a16="http://schemas.microsoft.com/office/drawing/2014/main" id="{A4398A43-ACB1-40A2-8144-AD30E436553D}"/>
              </a:ext>
            </a:extLst>
          </p:cNvPr>
          <p:cNvPicPr>
            <a:picLocks noChangeAspect="1"/>
          </p:cNvPicPr>
          <p:nvPr/>
        </p:nvPicPr>
        <p:blipFill>
          <a:blip r:embed="rId5"/>
          <a:stretch>
            <a:fillRect/>
          </a:stretch>
        </p:blipFill>
        <p:spPr>
          <a:xfrm>
            <a:off x="4017215" y="520941"/>
            <a:ext cx="3667101" cy="2939721"/>
          </a:xfrm>
          <a:prstGeom prst="rect">
            <a:avLst/>
          </a:prstGeom>
        </p:spPr>
      </p:pic>
      <p:sp>
        <p:nvSpPr>
          <p:cNvPr id="6" name="AutoShape 3">
            <a:extLst>
              <a:ext uri="{FF2B5EF4-FFF2-40B4-BE49-F238E27FC236}">
                <a16:creationId xmlns:a16="http://schemas.microsoft.com/office/drawing/2014/main" id="{9B2A8F81-7292-4391-BD4C-92D5CB8BA736}"/>
              </a:ext>
            </a:extLst>
          </p:cNvPr>
          <p:cNvSpPr>
            <a:spLocks noChangeAspect="1" noChangeArrowheads="1" noTextEdit="1"/>
          </p:cNvSpPr>
          <p:nvPr/>
        </p:nvSpPr>
        <p:spPr bwMode="auto">
          <a:xfrm>
            <a:off x="58738" y="528638"/>
            <a:ext cx="3802063" cy="307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5">
            <a:extLst>
              <a:ext uri="{FF2B5EF4-FFF2-40B4-BE49-F238E27FC236}">
                <a16:creationId xmlns:a16="http://schemas.microsoft.com/office/drawing/2014/main" id="{D9DF64C8-0B87-45DA-A6F4-988A67CF31F8}"/>
              </a:ext>
            </a:extLst>
          </p:cNvPr>
          <p:cNvSpPr>
            <a:spLocks noChangeArrowheads="1"/>
          </p:cNvSpPr>
          <p:nvPr/>
        </p:nvSpPr>
        <p:spPr bwMode="auto">
          <a:xfrm>
            <a:off x="58738" y="528638"/>
            <a:ext cx="3802063" cy="16986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0">
            <a:extLst>
              <a:ext uri="{FF2B5EF4-FFF2-40B4-BE49-F238E27FC236}">
                <a16:creationId xmlns:a16="http://schemas.microsoft.com/office/drawing/2014/main" id="{C495CFBA-1F07-4DC9-9411-656D0040B80C}"/>
              </a:ext>
            </a:extLst>
          </p:cNvPr>
          <p:cNvSpPr>
            <a:spLocks noChangeArrowheads="1"/>
          </p:cNvSpPr>
          <p:nvPr/>
        </p:nvSpPr>
        <p:spPr bwMode="auto">
          <a:xfrm>
            <a:off x="88901" y="544513"/>
            <a:ext cx="13827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Calibri" panose="020F0502020204030204" pitchFamily="34" charset="0"/>
              </a:rPr>
              <a:t>FANVIT 30 abr 2018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1">
            <a:extLst>
              <a:ext uri="{FF2B5EF4-FFF2-40B4-BE49-F238E27FC236}">
                <a16:creationId xmlns:a16="http://schemas.microsoft.com/office/drawing/2014/main" id="{8F74F964-4023-45E3-9982-96B93C5BC786}"/>
              </a:ext>
            </a:extLst>
          </p:cNvPr>
          <p:cNvSpPr>
            <a:spLocks noChangeArrowheads="1"/>
          </p:cNvSpPr>
          <p:nvPr/>
        </p:nvSpPr>
        <p:spPr bwMode="auto">
          <a:xfrm>
            <a:off x="3121026" y="544513"/>
            <a:ext cx="4445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Calibri" panose="020F0502020204030204" pitchFamily="34" charset="0"/>
              </a:rPr>
              <a:t>Valor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Rectangle 12">
            <a:extLst>
              <a:ext uri="{FF2B5EF4-FFF2-40B4-BE49-F238E27FC236}">
                <a16:creationId xmlns:a16="http://schemas.microsoft.com/office/drawing/2014/main" id="{77C73AEC-F2B3-424E-A409-D36B0441DCE9}"/>
              </a:ext>
            </a:extLst>
          </p:cNvPr>
          <p:cNvSpPr>
            <a:spLocks noChangeArrowheads="1"/>
          </p:cNvSpPr>
          <p:nvPr/>
        </p:nvSpPr>
        <p:spPr bwMode="auto">
          <a:xfrm>
            <a:off x="88901" y="706438"/>
            <a:ext cx="12938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Activo Neto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2" name="Rectangle 13">
            <a:extLst>
              <a:ext uri="{FF2B5EF4-FFF2-40B4-BE49-F238E27FC236}">
                <a16:creationId xmlns:a16="http://schemas.microsoft.com/office/drawing/2014/main" id="{2EE73193-8DE3-48A2-ADDD-A83B8324C1EE}"/>
              </a:ext>
            </a:extLst>
          </p:cNvPr>
          <p:cNvSpPr>
            <a:spLocks noChangeArrowheads="1"/>
          </p:cNvSpPr>
          <p:nvPr/>
        </p:nvSpPr>
        <p:spPr bwMode="auto">
          <a:xfrm>
            <a:off x="3327401" y="706438"/>
            <a:ext cx="59213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134,631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ectangle 14">
            <a:extLst>
              <a:ext uri="{FF2B5EF4-FFF2-40B4-BE49-F238E27FC236}">
                <a16:creationId xmlns:a16="http://schemas.microsoft.com/office/drawing/2014/main" id="{FB95F767-CF1A-4D9A-BB01-45C6FB0DCA94}"/>
              </a:ext>
            </a:extLst>
          </p:cNvPr>
          <p:cNvSpPr>
            <a:spLocks noChangeArrowheads="1"/>
          </p:cNvSpPr>
          <p:nvPr/>
        </p:nvSpPr>
        <p:spPr bwMode="auto">
          <a:xfrm>
            <a:off x="2784476" y="706438"/>
            <a:ext cx="741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 name="Rectangle 15">
            <a:extLst>
              <a:ext uri="{FF2B5EF4-FFF2-40B4-BE49-F238E27FC236}">
                <a16:creationId xmlns:a16="http://schemas.microsoft.com/office/drawing/2014/main" id="{A3B872AF-39FD-44EA-9BE0-396DA852C3A7}"/>
              </a:ext>
            </a:extLst>
          </p:cNvPr>
          <p:cNvSpPr>
            <a:spLocks noChangeArrowheads="1"/>
          </p:cNvSpPr>
          <p:nvPr/>
        </p:nvSpPr>
        <p:spPr bwMode="auto">
          <a:xfrm>
            <a:off x="3317876" y="706438"/>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 name="Rectangle 16">
            <a:extLst>
              <a:ext uri="{FF2B5EF4-FFF2-40B4-BE49-F238E27FC236}">
                <a16:creationId xmlns:a16="http://schemas.microsoft.com/office/drawing/2014/main" id="{9E4B5A07-E20B-47FB-B48F-98BC4B2655EF}"/>
              </a:ext>
            </a:extLst>
          </p:cNvPr>
          <p:cNvSpPr>
            <a:spLocks noChangeArrowheads="1"/>
          </p:cNvSpPr>
          <p:nvPr/>
        </p:nvSpPr>
        <p:spPr bwMode="auto">
          <a:xfrm>
            <a:off x="88901" y="868363"/>
            <a:ext cx="25384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Activo Neto 31 diciembre 2017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Rectangle 17">
            <a:extLst>
              <a:ext uri="{FF2B5EF4-FFF2-40B4-BE49-F238E27FC236}">
                <a16:creationId xmlns:a16="http://schemas.microsoft.com/office/drawing/2014/main" id="{24927473-3A05-4A13-951B-E05BAF3C6BBD}"/>
              </a:ext>
            </a:extLst>
          </p:cNvPr>
          <p:cNvSpPr>
            <a:spLocks noChangeArrowheads="1"/>
          </p:cNvSpPr>
          <p:nvPr/>
        </p:nvSpPr>
        <p:spPr bwMode="auto">
          <a:xfrm>
            <a:off x="3327401" y="868363"/>
            <a:ext cx="59213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127,863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 name="Rectangle 18">
            <a:extLst>
              <a:ext uri="{FF2B5EF4-FFF2-40B4-BE49-F238E27FC236}">
                <a16:creationId xmlns:a16="http://schemas.microsoft.com/office/drawing/2014/main" id="{3E111AAF-0948-4C55-8574-46D6F030DE33}"/>
              </a:ext>
            </a:extLst>
          </p:cNvPr>
          <p:cNvSpPr>
            <a:spLocks noChangeArrowheads="1"/>
          </p:cNvSpPr>
          <p:nvPr/>
        </p:nvSpPr>
        <p:spPr bwMode="auto">
          <a:xfrm>
            <a:off x="2784476" y="868363"/>
            <a:ext cx="741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Rectangle 19">
            <a:extLst>
              <a:ext uri="{FF2B5EF4-FFF2-40B4-BE49-F238E27FC236}">
                <a16:creationId xmlns:a16="http://schemas.microsoft.com/office/drawing/2014/main" id="{6D72B9A8-63B9-451B-8165-F4356AD6CD45}"/>
              </a:ext>
            </a:extLst>
          </p:cNvPr>
          <p:cNvSpPr>
            <a:spLocks noChangeArrowheads="1"/>
          </p:cNvSpPr>
          <p:nvPr/>
        </p:nvSpPr>
        <p:spPr bwMode="auto">
          <a:xfrm>
            <a:off x="3317876" y="868363"/>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Rectangle 20">
            <a:extLst>
              <a:ext uri="{FF2B5EF4-FFF2-40B4-BE49-F238E27FC236}">
                <a16:creationId xmlns:a16="http://schemas.microsoft.com/office/drawing/2014/main" id="{F13B79A2-F87C-46D6-A5F2-17FD9F01BB8E}"/>
              </a:ext>
            </a:extLst>
          </p:cNvPr>
          <p:cNvSpPr>
            <a:spLocks noChangeArrowheads="1"/>
          </p:cNvSpPr>
          <p:nvPr/>
        </p:nvSpPr>
        <p:spPr bwMode="auto">
          <a:xfrm>
            <a:off x="88901" y="1028700"/>
            <a:ext cx="13525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Entradas abr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Rectangle 21">
            <a:extLst>
              <a:ext uri="{FF2B5EF4-FFF2-40B4-BE49-F238E27FC236}">
                <a16:creationId xmlns:a16="http://schemas.microsoft.com/office/drawing/2014/main" id="{CD2FE349-2690-49C5-9625-A259D749652C}"/>
              </a:ext>
            </a:extLst>
          </p:cNvPr>
          <p:cNvSpPr>
            <a:spLocks noChangeArrowheads="1"/>
          </p:cNvSpPr>
          <p:nvPr/>
        </p:nvSpPr>
        <p:spPr bwMode="auto">
          <a:xfrm>
            <a:off x="3465513" y="1028700"/>
            <a:ext cx="4349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4,000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Rectangle 22">
            <a:extLst>
              <a:ext uri="{FF2B5EF4-FFF2-40B4-BE49-F238E27FC236}">
                <a16:creationId xmlns:a16="http://schemas.microsoft.com/office/drawing/2014/main" id="{A6C5815E-EC4B-41C4-A7ED-049329E0CE29}"/>
              </a:ext>
            </a:extLst>
          </p:cNvPr>
          <p:cNvSpPr>
            <a:spLocks noChangeArrowheads="1"/>
          </p:cNvSpPr>
          <p:nvPr/>
        </p:nvSpPr>
        <p:spPr bwMode="auto">
          <a:xfrm>
            <a:off x="2774951" y="1028700"/>
            <a:ext cx="9191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Rectangle 23">
            <a:extLst>
              <a:ext uri="{FF2B5EF4-FFF2-40B4-BE49-F238E27FC236}">
                <a16:creationId xmlns:a16="http://schemas.microsoft.com/office/drawing/2014/main" id="{C54135A7-F3B7-4573-97A0-1D6886F4CBB9}"/>
              </a:ext>
            </a:extLst>
          </p:cNvPr>
          <p:cNvSpPr>
            <a:spLocks noChangeArrowheads="1"/>
          </p:cNvSpPr>
          <p:nvPr/>
        </p:nvSpPr>
        <p:spPr bwMode="auto">
          <a:xfrm>
            <a:off x="3455988" y="1028700"/>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24">
            <a:extLst>
              <a:ext uri="{FF2B5EF4-FFF2-40B4-BE49-F238E27FC236}">
                <a16:creationId xmlns:a16="http://schemas.microsoft.com/office/drawing/2014/main" id="{26215880-2EFE-45E8-A220-BB665E72EAB0}"/>
              </a:ext>
            </a:extLst>
          </p:cNvPr>
          <p:cNvSpPr>
            <a:spLocks noChangeArrowheads="1"/>
          </p:cNvSpPr>
          <p:nvPr/>
        </p:nvSpPr>
        <p:spPr bwMode="auto">
          <a:xfrm>
            <a:off x="88901" y="1190625"/>
            <a:ext cx="18272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Total Entradas 2018 (mdp)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25">
            <a:extLst>
              <a:ext uri="{FF2B5EF4-FFF2-40B4-BE49-F238E27FC236}">
                <a16:creationId xmlns:a16="http://schemas.microsoft.com/office/drawing/2014/main" id="{5C4E4021-2F6D-4908-8E4E-F131BF53F8CE}"/>
              </a:ext>
            </a:extLst>
          </p:cNvPr>
          <p:cNvSpPr>
            <a:spLocks noChangeArrowheads="1"/>
          </p:cNvSpPr>
          <p:nvPr/>
        </p:nvSpPr>
        <p:spPr bwMode="auto">
          <a:xfrm>
            <a:off x="3465513" y="1190625"/>
            <a:ext cx="4349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4,500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6" name="Rectangle 26">
            <a:extLst>
              <a:ext uri="{FF2B5EF4-FFF2-40B4-BE49-F238E27FC236}">
                <a16:creationId xmlns:a16="http://schemas.microsoft.com/office/drawing/2014/main" id="{1A581ADD-704D-40C7-8CBC-3636DD4F77DB}"/>
              </a:ext>
            </a:extLst>
          </p:cNvPr>
          <p:cNvSpPr>
            <a:spLocks noChangeArrowheads="1"/>
          </p:cNvSpPr>
          <p:nvPr/>
        </p:nvSpPr>
        <p:spPr bwMode="auto">
          <a:xfrm>
            <a:off x="2774951" y="1190625"/>
            <a:ext cx="9191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Rectangle 27">
            <a:extLst>
              <a:ext uri="{FF2B5EF4-FFF2-40B4-BE49-F238E27FC236}">
                <a16:creationId xmlns:a16="http://schemas.microsoft.com/office/drawing/2014/main" id="{564DFB8A-1D0F-40E6-8E42-9D4490ED9C5D}"/>
              </a:ext>
            </a:extLst>
          </p:cNvPr>
          <p:cNvSpPr>
            <a:spLocks noChangeArrowheads="1"/>
          </p:cNvSpPr>
          <p:nvPr/>
        </p:nvSpPr>
        <p:spPr bwMode="auto">
          <a:xfrm>
            <a:off x="3455988" y="1190625"/>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 name="Rectangle 28">
            <a:extLst>
              <a:ext uri="{FF2B5EF4-FFF2-40B4-BE49-F238E27FC236}">
                <a16:creationId xmlns:a16="http://schemas.microsoft.com/office/drawing/2014/main" id="{0941CCE3-9154-44D0-A99F-11E7566F9386}"/>
              </a:ext>
            </a:extLst>
          </p:cNvPr>
          <p:cNvSpPr>
            <a:spLocks noChangeArrowheads="1"/>
          </p:cNvSpPr>
          <p:nvPr/>
        </p:nvSpPr>
        <p:spPr bwMode="auto">
          <a:xfrm>
            <a:off x="88901" y="1352550"/>
            <a:ext cx="16097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ICAP c/FANVIT (Marzo)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Rectangle 29">
            <a:extLst>
              <a:ext uri="{FF2B5EF4-FFF2-40B4-BE49-F238E27FC236}">
                <a16:creationId xmlns:a16="http://schemas.microsoft.com/office/drawing/2014/main" id="{90F1E0EB-8681-4C2F-AD27-A06C4DF8BF1E}"/>
              </a:ext>
            </a:extLst>
          </p:cNvPr>
          <p:cNvSpPr>
            <a:spLocks noChangeArrowheads="1"/>
          </p:cNvSpPr>
          <p:nvPr/>
        </p:nvSpPr>
        <p:spPr bwMode="auto">
          <a:xfrm>
            <a:off x="3406776" y="1352550"/>
            <a:ext cx="5524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12.80%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 name="Rectangle 30">
            <a:extLst>
              <a:ext uri="{FF2B5EF4-FFF2-40B4-BE49-F238E27FC236}">
                <a16:creationId xmlns:a16="http://schemas.microsoft.com/office/drawing/2014/main" id="{70DE4F11-F92A-4DA8-AC4B-5C8E4B85267C}"/>
              </a:ext>
            </a:extLst>
          </p:cNvPr>
          <p:cNvSpPr>
            <a:spLocks noChangeArrowheads="1"/>
          </p:cNvSpPr>
          <p:nvPr/>
        </p:nvSpPr>
        <p:spPr bwMode="auto">
          <a:xfrm>
            <a:off x="88901" y="1512888"/>
            <a:ext cx="16986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ICAP s/FANVIT (Febrero)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Rectangle 31">
            <a:extLst>
              <a:ext uri="{FF2B5EF4-FFF2-40B4-BE49-F238E27FC236}">
                <a16:creationId xmlns:a16="http://schemas.microsoft.com/office/drawing/2014/main" id="{8CFE7204-4BF6-4A92-88BF-2E3D33FAE616}"/>
              </a:ext>
            </a:extLst>
          </p:cNvPr>
          <p:cNvSpPr>
            <a:spLocks noChangeArrowheads="1"/>
          </p:cNvSpPr>
          <p:nvPr/>
        </p:nvSpPr>
        <p:spPr bwMode="auto">
          <a:xfrm>
            <a:off x="3406776" y="1512888"/>
            <a:ext cx="5524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13.37%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 name="Rectangle 32">
            <a:extLst>
              <a:ext uri="{FF2B5EF4-FFF2-40B4-BE49-F238E27FC236}">
                <a16:creationId xmlns:a16="http://schemas.microsoft.com/office/drawing/2014/main" id="{D5F77A09-CEA1-4978-929C-47EE7D5589CB}"/>
              </a:ext>
            </a:extLst>
          </p:cNvPr>
          <p:cNvSpPr>
            <a:spLocks noChangeArrowheads="1"/>
          </p:cNvSpPr>
          <p:nvPr/>
        </p:nvSpPr>
        <p:spPr bwMode="auto">
          <a:xfrm>
            <a:off x="88901" y="1674813"/>
            <a:ext cx="10969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Resultado 2018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Rectangle 33">
            <a:extLst>
              <a:ext uri="{FF2B5EF4-FFF2-40B4-BE49-F238E27FC236}">
                <a16:creationId xmlns:a16="http://schemas.microsoft.com/office/drawing/2014/main" id="{42618F72-102A-425F-85A6-2564EF89063B}"/>
              </a:ext>
            </a:extLst>
          </p:cNvPr>
          <p:cNvSpPr>
            <a:spLocks noChangeArrowheads="1"/>
          </p:cNvSpPr>
          <p:nvPr/>
        </p:nvSpPr>
        <p:spPr bwMode="auto">
          <a:xfrm>
            <a:off x="3514726" y="1674813"/>
            <a:ext cx="4349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2,361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4" name="Rectangle 34">
            <a:extLst>
              <a:ext uri="{FF2B5EF4-FFF2-40B4-BE49-F238E27FC236}">
                <a16:creationId xmlns:a16="http://schemas.microsoft.com/office/drawing/2014/main" id="{96BE4DFD-8A1E-4453-A81F-F37B77F6B94C}"/>
              </a:ext>
            </a:extLst>
          </p:cNvPr>
          <p:cNvSpPr>
            <a:spLocks noChangeArrowheads="1"/>
          </p:cNvSpPr>
          <p:nvPr/>
        </p:nvSpPr>
        <p:spPr bwMode="auto">
          <a:xfrm>
            <a:off x="88901" y="1836738"/>
            <a:ext cx="15303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Rto 2018 (base 29 dic)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5" name="Rectangle 35">
            <a:extLst>
              <a:ext uri="{FF2B5EF4-FFF2-40B4-BE49-F238E27FC236}">
                <a16:creationId xmlns:a16="http://schemas.microsoft.com/office/drawing/2014/main" id="{A9B86889-FEA6-4299-9B4A-EE2CE9AC3677}"/>
              </a:ext>
            </a:extLst>
          </p:cNvPr>
          <p:cNvSpPr>
            <a:spLocks noChangeArrowheads="1"/>
          </p:cNvSpPr>
          <p:nvPr/>
        </p:nvSpPr>
        <p:spPr bwMode="auto">
          <a:xfrm>
            <a:off x="3475038" y="1836738"/>
            <a:ext cx="4746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6" name="Rectangle 36">
            <a:extLst>
              <a:ext uri="{FF2B5EF4-FFF2-40B4-BE49-F238E27FC236}">
                <a16:creationId xmlns:a16="http://schemas.microsoft.com/office/drawing/2014/main" id="{380A1DC0-225E-4F97-AA1C-9D4527B5D9EA}"/>
              </a:ext>
            </a:extLst>
          </p:cNvPr>
          <p:cNvSpPr>
            <a:spLocks noChangeArrowheads="1"/>
          </p:cNvSpPr>
          <p:nvPr/>
        </p:nvSpPr>
        <p:spPr bwMode="auto">
          <a:xfrm>
            <a:off x="88901" y="1997075"/>
            <a:ext cx="21240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Rto 2018 (s/gastos base 31 dic)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Rectangle 37">
            <a:extLst>
              <a:ext uri="{FF2B5EF4-FFF2-40B4-BE49-F238E27FC236}">
                <a16:creationId xmlns:a16="http://schemas.microsoft.com/office/drawing/2014/main" id="{7AEFEA7F-D6AF-4C7B-821F-B0E4207D1E2C}"/>
              </a:ext>
            </a:extLst>
          </p:cNvPr>
          <p:cNvSpPr>
            <a:spLocks noChangeArrowheads="1"/>
          </p:cNvSpPr>
          <p:nvPr/>
        </p:nvSpPr>
        <p:spPr bwMode="auto">
          <a:xfrm>
            <a:off x="3475038" y="1997075"/>
            <a:ext cx="4746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5.51%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8" name="Rectangle 38">
            <a:extLst>
              <a:ext uri="{FF2B5EF4-FFF2-40B4-BE49-F238E27FC236}">
                <a16:creationId xmlns:a16="http://schemas.microsoft.com/office/drawing/2014/main" id="{573EA0F5-D88C-46C6-A5ED-7404737505BE}"/>
              </a:ext>
            </a:extLst>
          </p:cNvPr>
          <p:cNvSpPr>
            <a:spLocks noChangeArrowheads="1"/>
          </p:cNvSpPr>
          <p:nvPr/>
        </p:nvSpPr>
        <p:spPr bwMode="auto">
          <a:xfrm>
            <a:off x="88901" y="2159000"/>
            <a:ext cx="35907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000000"/>
                </a:solidFill>
                <a:effectLst/>
                <a:latin typeface="Calibri" panose="020F0502020204030204" pitchFamily="34" charset="0"/>
              </a:rPr>
              <a:t>YTM</a:t>
            </a:r>
            <a:r>
              <a:rPr kumimoji="0" lang="en-US" altLang="en-US" sz="900" b="1" i="0" u="none" strike="noStrike" cap="none" normalizeH="0" baseline="0" dirty="0">
                <a:ln>
                  <a:noFill/>
                </a:ln>
                <a:solidFill>
                  <a:srgbClr val="000000"/>
                </a:solidFill>
                <a:effectLst/>
                <a:latin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9" name="Rectangle 39">
            <a:extLst>
              <a:ext uri="{FF2B5EF4-FFF2-40B4-BE49-F238E27FC236}">
                <a16:creationId xmlns:a16="http://schemas.microsoft.com/office/drawing/2014/main" id="{EA46D359-8D42-4905-BEDD-B7AFD2A220DE}"/>
              </a:ext>
            </a:extLst>
          </p:cNvPr>
          <p:cNvSpPr>
            <a:spLocks noChangeArrowheads="1"/>
          </p:cNvSpPr>
          <p:nvPr/>
        </p:nvSpPr>
        <p:spPr bwMode="auto">
          <a:xfrm>
            <a:off x="3563938" y="2159000"/>
            <a:ext cx="27622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solidFill>
                  <a:srgbClr val="000000"/>
                </a:solidFill>
                <a:latin typeface="Calibri" panose="020F0502020204030204" pitchFamily="34" charset="0"/>
              </a:rPr>
              <a:t>7.9</a:t>
            </a:r>
            <a:r>
              <a:rPr kumimoji="0" lang="en-US" altLang="en-US" sz="1000" b="0" i="0" u="none" strike="noStrike" cap="none" normalizeH="0" baseline="0" dirty="0">
                <a:ln>
                  <a:noFill/>
                </a:ln>
                <a:solidFill>
                  <a:srgbClr val="000000"/>
                </a:solidFill>
                <a:effectLst/>
                <a:latin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0" name="Rectangle 40">
            <a:extLst>
              <a:ext uri="{FF2B5EF4-FFF2-40B4-BE49-F238E27FC236}">
                <a16:creationId xmlns:a16="http://schemas.microsoft.com/office/drawing/2014/main" id="{2E22B4DF-2B9B-4725-82A0-C08B0E7F7309}"/>
              </a:ext>
            </a:extLst>
          </p:cNvPr>
          <p:cNvSpPr>
            <a:spLocks noChangeArrowheads="1"/>
          </p:cNvSpPr>
          <p:nvPr/>
        </p:nvSpPr>
        <p:spPr bwMode="auto">
          <a:xfrm>
            <a:off x="88901" y="2320925"/>
            <a:ext cx="2884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Corte Cupón Promedio Pond FANVIT (días)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 name="Rectangle 41">
            <a:extLst>
              <a:ext uri="{FF2B5EF4-FFF2-40B4-BE49-F238E27FC236}">
                <a16:creationId xmlns:a16="http://schemas.microsoft.com/office/drawing/2014/main" id="{0D480A59-3471-462D-85CD-C67C9AB93E12}"/>
              </a:ext>
            </a:extLst>
          </p:cNvPr>
          <p:cNvSpPr>
            <a:spLocks noChangeArrowheads="1"/>
          </p:cNvSpPr>
          <p:nvPr/>
        </p:nvSpPr>
        <p:spPr bwMode="auto">
          <a:xfrm>
            <a:off x="3575051" y="2320925"/>
            <a:ext cx="3159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132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 name="Rectangle 42">
            <a:extLst>
              <a:ext uri="{FF2B5EF4-FFF2-40B4-BE49-F238E27FC236}">
                <a16:creationId xmlns:a16="http://schemas.microsoft.com/office/drawing/2014/main" id="{68D5EB99-9454-4985-9936-5B5D70B9B1E4}"/>
              </a:ext>
            </a:extLst>
          </p:cNvPr>
          <p:cNvSpPr>
            <a:spLocks noChangeArrowheads="1"/>
          </p:cNvSpPr>
          <p:nvPr/>
        </p:nvSpPr>
        <p:spPr bwMode="auto">
          <a:xfrm>
            <a:off x="2774951" y="2320925"/>
            <a:ext cx="10668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Rectangle 43">
            <a:extLst>
              <a:ext uri="{FF2B5EF4-FFF2-40B4-BE49-F238E27FC236}">
                <a16:creationId xmlns:a16="http://schemas.microsoft.com/office/drawing/2014/main" id="{174DB928-99E7-478C-870E-D2A4A8F7A951}"/>
              </a:ext>
            </a:extLst>
          </p:cNvPr>
          <p:cNvSpPr>
            <a:spLocks noChangeArrowheads="1"/>
          </p:cNvSpPr>
          <p:nvPr/>
        </p:nvSpPr>
        <p:spPr bwMode="auto">
          <a:xfrm>
            <a:off x="3575051" y="2320925"/>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4" name="Rectangle 44">
            <a:extLst>
              <a:ext uri="{FF2B5EF4-FFF2-40B4-BE49-F238E27FC236}">
                <a16:creationId xmlns:a16="http://schemas.microsoft.com/office/drawing/2014/main" id="{4844B77B-FC61-4711-BEE5-9ACEA168B307}"/>
              </a:ext>
            </a:extLst>
          </p:cNvPr>
          <p:cNvSpPr>
            <a:spLocks noChangeArrowheads="1"/>
          </p:cNvSpPr>
          <p:nvPr/>
        </p:nvSpPr>
        <p:spPr bwMode="auto">
          <a:xfrm>
            <a:off x="88901" y="2481263"/>
            <a:ext cx="13128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PPP FANVIT (años)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5" name="Rectangle 45">
            <a:extLst>
              <a:ext uri="{FF2B5EF4-FFF2-40B4-BE49-F238E27FC236}">
                <a16:creationId xmlns:a16="http://schemas.microsoft.com/office/drawing/2014/main" id="{E08EA377-2C7F-4C49-98AB-111DF76E632D}"/>
              </a:ext>
            </a:extLst>
          </p:cNvPr>
          <p:cNvSpPr>
            <a:spLocks noChangeArrowheads="1"/>
          </p:cNvSpPr>
          <p:nvPr/>
        </p:nvSpPr>
        <p:spPr bwMode="auto">
          <a:xfrm>
            <a:off x="3603626" y="2481263"/>
            <a:ext cx="2762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5.3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6" name="Rectangle 46">
            <a:extLst>
              <a:ext uri="{FF2B5EF4-FFF2-40B4-BE49-F238E27FC236}">
                <a16:creationId xmlns:a16="http://schemas.microsoft.com/office/drawing/2014/main" id="{53E14B9C-266B-4EC7-A292-B5B8156EC6AF}"/>
              </a:ext>
            </a:extLst>
          </p:cNvPr>
          <p:cNvSpPr>
            <a:spLocks noChangeArrowheads="1"/>
          </p:cNvSpPr>
          <p:nvPr/>
        </p:nvSpPr>
        <p:spPr bwMode="auto">
          <a:xfrm>
            <a:off x="2774951" y="2481263"/>
            <a:ext cx="1106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Rectangle 47">
            <a:extLst>
              <a:ext uri="{FF2B5EF4-FFF2-40B4-BE49-F238E27FC236}">
                <a16:creationId xmlns:a16="http://schemas.microsoft.com/office/drawing/2014/main" id="{2CBDEC73-6A51-4A2B-A926-FF21D78F21D5}"/>
              </a:ext>
            </a:extLst>
          </p:cNvPr>
          <p:cNvSpPr>
            <a:spLocks noChangeArrowheads="1"/>
          </p:cNvSpPr>
          <p:nvPr/>
        </p:nvSpPr>
        <p:spPr bwMode="auto">
          <a:xfrm>
            <a:off x="3603626" y="2481263"/>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8" name="Rectangle 48">
            <a:extLst>
              <a:ext uri="{FF2B5EF4-FFF2-40B4-BE49-F238E27FC236}">
                <a16:creationId xmlns:a16="http://schemas.microsoft.com/office/drawing/2014/main" id="{AEBCC268-012C-48A6-A531-57413028959B}"/>
              </a:ext>
            </a:extLst>
          </p:cNvPr>
          <p:cNvSpPr>
            <a:spLocks noChangeArrowheads="1"/>
          </p:cNvSpPr>
          <p:nvPr/>
        </p:nvSpPr>
        <p:spPr bwMode="auto">
          <a:xfrm>
            <a:off x="88901" y="2643188"/>
            <a:ext cx="1757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PPP SB1 en años (30 mar)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9" name="Rectangle 49">
            <a:extLst>
              <a:ext uri="{FF2B5EF4-FFF2-40B4-BE49-F238E27FC236}">
                <a16:creationId xmlns:a16="http://schemas.microsoft.com/office/drawing/2014/main" id="{574A2333-7408-42FC-9D37-D0673CDBBEFA}"/>
              </a:ext>
            </a:extLst>
          </p:cNvPr>
          <p:cNvSpPr>
            <a:spLocks noChangeArrowheads="1"/>
          </p:cNvSpPr>
          <p:nvPr/>
        </p:nvSpPr>
        <p:spPr bwMode="auto">
          <a:xfrm>
            <a:off x="3603626" y="2643188"/>
            <a:ext cx="2762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8.6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0" name="Rectangle 50">
            <a:extLst>
              <a:ext uri="{FF2B5EF4-FFF2-40B4-BE49-F238E27FC236}">
                <a16:creationId xmlns:a16="http://schemas.microsoft.com/office/drawing/2014/main" id="{5A7395FA-EA94-446E-BD82-0C98D90B9E16}"/>
              </a:ext>
            </a:extLst>
          </p:cNvPr>
          <p:cNvSpPr>
            <a:spLocks noChangeArrowheads="1"/>
          </p:cNvSpPr>
          <p:nvPr/>
        </p:nvSpPr>
        <p:spPr bwMode="auto">
          <a:xfrm>
            <a:off x="2774951" y="2643188"/>
            <a:ext cx="1106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1" name="Rectangle 51">
            <a:extLst>
              <a:ext uri="{FF2B5EF4-FFF2-40B4-BE49-F238E27FC236}">
                <a16:creationId xmlns:a16="http://schemas.microsoft.com/office/drawing/2014/main" id="{78D90FFF-EBBB-460C-B5DF-1B5937AD40CD}"/>
              </a:ext>
            </a:extLst>
          </p:cNvPr>
          <p:cNvSpPr>
            <a:spLocks noChangeArrowheads="1"/>
          </p:cNvSpPr>
          <p:nvPr/>
        </p:nvSpPr>
        <p:spPr bwMode="auto">
          <a:xfrm>
            <a:off x="3603626" y="2643188"/>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2" name="Rectangle 52">
            <a:extLst>
              <a:ext uri="{FF2B5EF4-FFF2-40B4-BE49-F238E27FC236}">
                <a16:creationId xmlns:a16="http://schemas.microsoft.com/office/drawing/2014/main" id="{52B9B3E3-99E1-4B6F-9251-C0427FFEDCA2}"/>
              </a:ext>
            </a:extLst>
          </p:cNvPr>
          <p:cNvSpPr>
            <a:spLocks noChangeArrowheads="1"/>
          </p:cNvSpPr>
          <p:nvPr/>
        </p:nvSpPr>
        <p:spPr bwMode="auto">
          <a:xfrm>
            <a:off x="88901" y="2805113"/>
            <a:ext cx="17573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PPP SB2 en años (30 mar)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3" name="Rectangle 53">
            <a:extLst>
              <a:ext uri="{FF2B5EF4-FFF2-40B4-BE49-F238E27FC236}">
                <a16:creationId xmlns:a16="http://schemas.microsoft.com/office/drawing/2014/main" id="{EF1E2916-5DC3-4A59-AEFC-AEC2BABF6555}"/>
              </a:ext>
            </a:extLst>
          </p:cNvPr>
          <p:cNvSpPr>
            <a:spLocks noChangeArrowheads="1"/>
          </p:cNvSpPr>
          <p:nvPr/>
        </p:nvSpPr>
        <p:spPr bwMode="auto">
          <a:xfrm>
            <a:off x="3603626" y="2805113"/>
            <a:ext cx="2762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6.5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Rectangle 54">
            <a:extLst>
              <a:ext uri="{FF2B5EF4-FFF2-40B4-BE49-F238E27FC236}">
                <a16:creationId xmlns:a16="http://schemas.microsoft.com/office/drawing/2014/main" id="{0AB5C551-0CCD-4FAF-9B4C-1960DCB5F13C}"/>
              </a:ext>
            </a:extLst>
          </p:cNvPr>
          <p:cNvSpPr>
            <a:spLocks noChangeArrowheads="1"/>
          </p:cNvSpPr>
          <p:nvPr/>
        </p:nvSpPr>
        <p:spPr bwMode="auto">
          <a:xfrm>
            <a:off x="2774951" y="2805113"/>
            <a:ext cx="11064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5" name="Rectangle 55">
            <a:extLst>
              <a:ext uri="{FF2B5EF4-FFF2-40B4-BE49-F238E27FC236}">
                <a16:creationId xmlns:a16="http://schemas.microsoft.com/office/drawing/2014/main" id="{AD75F569-40F4-43B7-8F4D-075F51CBB8EA}"/>
              </a:ext>
            </a:extLst>
          </p:cNvPr>
          <p:cNvSpPr>
            <a:spLocks noChangeArrowheads="1"/>
          </p:cNvSpPr>
          <p:nvPr/>
        </p:nvSpPr>
        <p:spPr bwMode="auto">
          <a:xfrm>
            <a:off x="3603626" y="2805113"/>
            <a:ext cx="1190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6" name="Rectangle 56">
            <a:extLst>
              <a:ext uri="{FF2B5EF4-FFF2-40B4-BE49-F238E27FC236}">
                <a16:creationId xmlns:a16="http://schemas.microsoft.com/office/drawing/2014/main" id="{CB9DDF9C-1528-4D90-A1FF-1ACF15D559C5}"/>
              </a:ext>
            </a:extLst>
          </p:cNvPr>
          <p:cNvSpPr>
            <a:spLocks noChangeArrowheads="1"/>
          </p:cNvSpPr>
          <p:nvPr/>
        </p:nvSpPr>
        <p:spPr bwMode="auto">
          <a:xfrm>
            <a:off x="88901" y="2965450"/>
            <a:ext cx="2478088"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VaR metodología Histórica FANVIT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 name="Rectangle 57">
            <a:extLst>
              <a:ext uri="{FF2B5EF4-FFF2-40B4-BE49-F238E27FC236}">
                <a16:creationId xmlns:a16="http://schemas.microsoft.com/office/drawing/2014/main" id="{15A62D7F-2051-4584-AB3B-1DEB099FCE64}"/>
              </a:ext>
            </a:extLst>
          </p:cNvPr>
          <p:cNvSpPr>
            <a:spLocks noChangeArrowheads="1"/>
          </p:cNvSpPr>
          <p:nvPr/>
        </p:nvSpPr>
        <p:spPr bwMode="auto">
          <a:xfrm>
            <a:off x="3475038" y="2965450"/>
            <a:ext cx="4746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0.29%</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8" name="Rectangle 58">
            <a:extLst>
              <a:ext uri="{FF2B5EF4-FFF2-40B4-BE49-F238E27FC236}">
                <a16:creationId xmlns:a16="http://schemas.microsoft.com/office/drawing/2014/main" id="{B1E4F226-2046-48F8-9700-8AA3CC17DEE2}"/>
              </a:ext>
            </a:extLst>
          </p:cNvPr>
          <p:cNvSpPr>
            <a:spLocks noChangeArrowheads="1"/>
          </p:cNvSpPr>
          <p:nvPr/>
        </p:nvSpPr>
        <p:spPr bwMode="auto">
          <a:xfrm>
            <a:off x="88901" y="3127375"/>
            <a:ext cx="22717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Sensibilidad Tasas (PV01 mdp)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9" name="Rectangle 59">
            <a:extLst>
              <a:ext uri="{FF2B5EF4-FFF2-40B4-BE49-F238E27FC236}">
                <a16:creationId xmlns:a16="http://schemas.microsoft.com/office/drawing/2014/main" id="{7A6A3B6B-27A3-4DCF-BE87-DEA6FD71B5A0}"/>
              </a:ext>
            </a:extLst>
          </p:cNvPr>
          <p:cNvSpPr>
            <a:spLocks noChangeArrowheads="1"/>
          </p:cNvSpPr>
          <p:nvPr/>
        </p:nvSpPr>
        <p:spPr bwMode="auto">
          <a:xfrm>
            <a:off x="3505201" y="3127375"/>
            <a:ext cx="4445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9C0006"/>
                </a:solidFill>
                <a:effectLst/>
                <a:latin typeface="Calibri" panose="020F0502020204030204" pitchFamily="34" charset="0"/>
              </a:rPr>
              <a:t>-36.2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 name="Rectangle 60">
            <a:extLst>
              <a:ext uri="{FF2B5EF4-FFF2-40B4-BE49-F238E27FC236}">
                <a16:creationId xmlns:a16="http://schemas.microsoft.com/office/drawing/2014/main" id="{731B9921-918B-4C7D-B814-D931706FF752}"/>
              </a:ext>
            </a:extLst>
          </p:cNvPr>
          <p:cNvSpPr>
            <a:spLocks noChangeArrowheads="1"/>
          </p:cNvSpPr>
          <p:nvPr/>
        </p:nvSpPr>
        <p:spPr bwMode="auto">
          <a:xfrm>
            <a:off x="88901" y="3289300"/>
            <a:ext cx="179705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Sensibilidad RV (mdp)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 name="Rectangle 61">
            <a:extLst>
              <a:ext uri="{FF2B5EF4-FFF2-40B4-BE49-F238E27FC236}">
                <a16:creationId xmlns:a16="http://schemas.microsoft.com/office/drawing/2014/main" id="{5E73F175-8943-4E3C-B8A2-B8274127781A}"/>
              </a:ext>
            </a:extLst>
          </p:cNvPr>
          <p:cNvSpPr>
            <a:spLocks noChangeArrowheads="1"/>
          </p:cNvSpPr>
          <p:nvPr/>
        </p:nvSpPr>
        <p:spPr bwMode="auto">
          <a:xfrm>
            <a:off x="3436938" y="3289300"/>
            <a:ext cx="5238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9C0006"/>
                </a:solidFill>
                <a:effectLst/>
                <a:latin typeface="Calibri" panose="020F0502020204030204" pitchFamily="34" charset="0"/>
              </a:rPr>
              <a:t>-171.3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2" name="Rectangle 62">
            <a:extLst>
              <a:ext uri="{FF2B5EF4-FFF2-40B4-BE49-F238E27FC236}">
                <a16:creationId xmlns:a16="http://schemas.microsoft.com/office/drawing/2014/main" id="{8E385EED-2683-4C5B-A87B-99D64F68B0DF}"/>
              </a:ext>
            </a:extLst>
          </p:cNvPr>
          <p:cNvSpPr>
            <a:spLocks noChangeArrowheads="1"/>
          </p:cNvSpPr>
          <p:nvPr/>
        </p:nvSpPr>
        <p:spPr bwMode="auto">
          <a:xfrm>
            <a:off x="88901" y="3449638"/>
            <a:ext cx="27162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000000"/>
                </a:solidFill>
                <a:effectLst/>
                <a:latin typeface="Calibri" panose="020F0502020204030204" pitchFamily="34" charset="0"/>
              </a:rPr>
              <a:t>Sensibilidad Tipo de Cambio (mdp)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 name="Rectangle 63">
            <a:extLst>
              <a:ext uri="{FF2B5EF4-FFF2-40B4-BE49-F238E27FC236}">
                <a16:creationId xmlns:a16="http://schemas.microsoft.com/office/drawing/2014/main" id="{A49AA6AE-D941-4D53-9A6A-D6D27CF90779}"/>
              </a:ext>
            </a:extLst>
          </p:cNvPr>
          <p:cNvSpPr>
            <a:spLocks noChangeArrowheads="1"/>
          </p:cNvSpPr>
          <p:nvPr/>
        </p:nvSpPr>
        <p:spPr bwMode="auto">
          <a:xfrm>
            <a:off x="3436938" y="3449638"/>
            <a:ext cx="5238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9C0006"/>
                </a:solidFill>
                <a:effectLst/>
                <a:latin typeface="Calibri" panose="020F0502020204030204" pitchFamily="34" charset="0"/>
              </a:rPr>
              <a:t>-122.5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4" name="Line 64">
            <a:extLst>
              <a:ext uri="{FF2B5EF4-FFF2-40B4-BE49-F238E27FC236}">
                <a16:creationId xmlns:a16="http://schemas.microsoft.com/office/drawing/2014/main" id="{BB4A1429-4319-46A9-8EDB-74362AFC5A5D}"/>
              </a:ext>
            </a:extLst>
          </p:cNvPr>
          <p:cNvSpPr>
            <a:spLocks noChangeShapeType="1"/>
          </p:cNvSpPr>
          <p:nvPr/>
        </p:nvSpPr>
        <p:spPr bwMode="auto">
          <a:xfrm>
            <a:off x="58738" y="528638"/>
            <a:ext cx="0" cy="30749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Rectangle 65">
            <a:extLst>
              <a:ext uri="{FF2B5EF4-FFF2-40B4-BE49-F238E27FC236}">
                <a16:creationId xmlns:a16="http://schemas.microsoft.com/office/drawing/2014/main" id="{34E0DDFD-AC13-4893-B09F-E96DFFABF49D}"/>
              </a:ext>
            </a:extLst>
          </p:cNvPr>
          <p:cNvSpPr>
            <a:spLocks noChangeArrowheads="1"/>
          </p:cNvSpPr>
          <p:nvPr/>
        </p:nvSpPr>
        <p:spPr bwMode="auto">
          <a:xfrm>
            <a:off x="58738" y="528638"/>
            <a:ext cx="9525" cy="30749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Line 66">
            <a:extLst>
              <a:ext uri="{FF2B5EF4-FFF2-40B4-BE49-F238E27FC236}">
                <a16:creationId xmlns:a16="http://schemas.microsoft.com/office/drawing/2014/main" id="{3DA7E0D4-57F5-4DE2-AE07-947E6849E6BA}"/>
              </a:ext>
            </a:extLst>
          </p:cNvPr>
          <p:cNvSpPr>
            <a:spLocks noChangeShapeType="1"/>
          </p:cNvSpPr>
          <p:nvPr/>
        </p:nvSpPr>
        <p:spPr bwMode="auto">
          <a:xfrm>
            <a:off x="3851276" y="536575"/>
            <a:ext cx="0" cy="30670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Rectangle 67">
            <a:extLst>
              <a:ext uri="{FF2B5EF4-FFF2-40B4-BE49-F238E27FC236}">
                <a16:creationId xmlns:a16="http://schemas.microsoft.com/office/drawing/2014/main" id="{E04A5E51-6D99-437D-A6A4-7D74EE3FC3E3}"/>
              </a:ext>
            </a:extLst>
          </p:cNvPr>
          <p:cNvSpPr>
            <a:spLocks noChangeArrowheads="1"/>
          </p:cNvSpPr>
          <p:nvPr/>
        </p:nvSpPr>
        <p:spPr bwMode="auto">
          <a:xfrm>
            <a:off x="3851276" y="536575"/>
            <a:ext cx="9525" cy="3067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Line 68">
            <a:extLst>
              <a:ext uri="{FF2B5EF4-FFF2-40B4-BE49-F238E27FC236}">
                <a16:creationId xmlns:a16="http://schemas.microsoft.com/office/drawing/2014/main" id="{A4EBC69E-902E-4FCF-88A8-E223C96C60EB}"/>
              </a:ext>
            </a:extLst>
          </p:cNvPr>
          <p:cNvSpPr>
            <a:spLocks noChangeShapeType="1"/>
          </p:cNvSpPr>
          <p:nvPr/>
        </p:nvSpPr>
        <p:spPr bwMode="auto">
          <a:xfrm>
            <a:off x="68263" y="52863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Rectangle 69">
            <a:extLst>
              <a:ext uri="{FF2B5EF4-FFF2-40B4-BE49-F238E27FC236}">
                <a16:creationId xmlns:a16="http://schemas.microsoft.com/office/drawing/2014/main" id="{E22B25B5-5104-4748-84DC-06347E82EA27}"/>
              </a:ext>
            </a:extLst>
          </p:cNvPr>
          <p:cNvSpPr>
            <a:spLocks noChangeArrowheads="1"/>
          </p:cNvSpPr>
          <p:nvPr/>
        </p:nvSpPr>
        <p:spPr bwMode="auto">
          <a:xfrm>
            <a:off x="68263" y="52863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Line 70">
            <a:extLst>
              <a:ext uri="{FF2B5EF4-FFF2-40B4-BE49-F238E27FC236}">
                <a16:creationId xmlns:a16="http://schemas.microsoft.com/office/drawing/2014/main" id="{9B9EFB26-F657-494A-A3BD-B8543FB7CA26}"/>
              </a:ext>
            </a:extLst>
          </p:cNvPr>
          <p:cNvSpPr>
            <a:spLocks noChangeShapeType="1"/>
          </p:cNvSpPr>
          <p:nvPr/>
        </p:nvSpPr>
        <p:spPr bwMode="auto">
          <a:xfrm>
            <a:off x="68263" y="690563"/>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Rectangle 71">
            <a:extLst>
              <a:ext uri="{FF2B5EF4-FFF2-40B4-BE49-F238E27FC236}">
                <a16:creationId xmlns:a16="http://schemas.microsoft.com/office/drawing/2014/main" id="{AE4688D5-60EA-45A4-A023-F71BC45A9373}"/>
              </a:ext>
            </a:extLst>
          </p:cNvPr>
          <p:cNvSpPr>
            <a:spLocks noChangeArrowheads="1"/>
          </p:cNvSpPr>
          <p:nvPr/>
        </p:nvSpPr>
        <p:spPr bwMode="auto">
          <a:xfrm>
            <a:off x="68263" y="690563"/>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Line 72">
            <a:extLst>
              <a:ext uri="{FF2B5EF4-FFF2-40B4-BE49-F238E27FC236}">
                <a16:creationId xmlns:a16="http://schemas.microsoft.com/office/drawing/2014/main" id="{CFCB66EF-2A82-4D1D-B217-AEC8DCE790C3}"/>
              </a:ext>
            </a:extLst>
          </p:cNvPr>
          <p:cNvSpPr>
            <a:spLocks noChangeShapeType="1"/>
          </p:cNvSpPr>
          <p:nvPr/>
        </p:nvSpPr>
        <p:spPr bwMode="auto">
          <a:xfrm>
            <a:off x="68263" y="133508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Rectangle 73">
            <a:extLst>
              <a:ext uri="{FF2B5EF4-FFF2-40B4-BE49-F238E27FC236}">
                <a16:creationId xmlns:a16="http://schemas.microsoft.com/office/drawing/2014/main" id="{5C13B483-C0AE-491A-9C74-502286182C8A}"/>
              </a:ext>
            </a:extLst>
          </p:cNvPr>
          <p:cNvSpPr>
            <a:spLocks noChangeArrowheads="1"/>
          </p:cNvSpPr>
          <p:nvPr/>
        </p:nvSpPr>
        <p:spPr bwMode="auto">
          <a:xfrm>
            <a:off x="68263" y="1335088"/>
            <a:ext cx="37925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Line 74">
            <a:extLst>
              <a:ext uri="{FF2B5EF4-FFF2-40B4-BE49-F238E27FC236}">
                <a16:creationId xmlns:a16="http://schemas.microsoft.com/office/drawing/2014/main" id="{30396709-243B-4E87-AB2D-8794753410B4}"/>
              </a:ext>
            </a:extLst>
          </p:cNvPr>
          <p:cNvSpPr>
            <a:spLocks noChangeShapeType="1"/>
          </p:cNvSpPr>
          <p:nvPr/>
        </p:nvSpPr>
        <p:spPr bwMode="auto">
          <a:xfrm>
            <a:off x="68263" y="165893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Rectangle 75">
            <a:extLst>
              <a:ext uri="{FF2B5EF4-FFF2-40B4-BE49-F238E27FC236}">
                <a16:creationId xmlns:a16="http://schemas.microsoft.com/office/drawing/2014/main" id="{CBB9F8B2-5218-41C7-8F53-3F15545624F3}"/>
              </a:ext>
            </a:extLst>
          </p:cNvPr>
          <p:cNvSpPr>
            <a:spLocks noChangeArrowheads="1"/>
          </p:cNvSpPr>
          <p:nvPr/>
        </p:nvSpPr>
        <p:spPr bwMode="auto">
          <a:xfrm>
            <a:off x="68263" y="165893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Line 76">
            <a:extLst>
              <a:ext uri="{FF2B5EF4-FFF2-40B4-BE49-F238E27FC236}">
                <a16:creationId xmlns:a16="http://schemas.microsoft.com/office/drawing/2014/main" id="{9F2A9812-A2F4-422B-B3F9-52A440619188}"/>
              </a:ext>
            </a:extLst>
          </p:cNvPr>
          <p:cNvSpPr>
            <a:spLocks noChangeShapeType="1"/>
          </p:cNvSpPr>
          <p:nvPr/>
        </p:nvSpPr>
        <p:spPr bwMode="auto">
          <a:xfrm>
            <a:off x="68263" y="1819275"/>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Rectangle 77">
            <a:extLst>
              <a:ext uri="{FF2B5EF4-FFF2-40B4-BE49-F238E27FC236}">
                <a16:creationId xmlns:a16="http://schemas.microsoft.com/office/drawing/2014/main" id="{BE572E20-74B4-474F-9BF3-24286A394C36}"/>
              </a:ext>
            </a:extLst>
          </p:cNvPr>
          <p:cNvSpPr>
            <a:spLocks noChangeArrowheads="1"/>
          </p:cNvSpPr>
          <p:nvPr/>
        </p:nvSpPr>
        <p:spPr bwMode="auto">
          <a:xfrm>
            <a:off x="68263" y="1819275"/>
            <a:ext cx="37925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Line 78">
            <a:extLst>
              <a:ext uri="{FF2B5EF4-FFF2-40B4-BE49-F238E27FC236}">
                <a16:creationId xmlns:a16="http://schemas.microsoft.com/office/drawing/2014/main" id="{5412243C-6E72-4E7F-8BC7-3F14187A00EE}"/>
              </a:ext>
            </a:extLst>
          </p:cNvPr>
          <p:cNvSpPr>
            <a:spLocks noChangeShapeType="1"/>
          </p:cNvSpPr>
          <p:nvPr/>
        </p:nvSpPr>
        <p:spPr bwMode="auto">
          <a:xfrm>
            <a:off x="68263" y="246538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Rectangle 79">
            <a:extLst>
              <a:ext uri="{FF2B5EF4-FFF2-40B4-BE49-F238E27FC236}">
                <a16:creationId xmlns:a16="http://schemas.microsoft.com/office/drawing/2014/main" id="{48F285C7-B896-447E-B03D-02BD2C987F7A}"/>
              </a:ext>
            </a:extLst>
          </p:cNvPr>
          <p:cNvSpPr>
            <a:spLocks noChangeArrowheads="1"/>
          </p:cNvSpPr>
          <p:nvPr/>
        </p:nvSpPr>
        <p:spPr bwMode="auto">
          <a:xfrm>
            <a:off x="68263" y="246538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Line 80">
            <a:extLst>
              <a:ext uri="{FF2B5EF4-FFF2-40B4-BE49-F238E27FC236}">
                <a16:creationId xmlns:a16="http://schemas.microsoft.com/office/drawing/2014/main" id="{1E8625A0-904B-47CB-BA89-F7DB49898F7B}"/>
              </a:ext>
            </a:extLst>
          </p:cNvPr>
          <p:cNvSpPr>
            <a:spLocks noChangeShapeType="1"/>
          </p:cNvSpPr>
          <p:nvPr/>
        </p:nvSpPr>
        <p:spPr bwMode="auto">
          <a:xfrm>
            <a:off x="68263" y="2949575"/>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Rectangle 81">
            <a:extLst>
              <a:ext uri="{FF2B5EF4-FFF2-40B4-BE49-F238E27FC236}">
                <a16:creationId xmlns:a16="http://schemas.microsoft.com/office/drawing/2014/main" id="{DEA871D0-A322-4BEA-853D-3F932B24F929}"/>
              </a:ext>
            </a:extLst>
          </p:cNvPr>
          <p:cNvSpPr>
            <a:spLocks noChangeArrowheads="1"/>
          </p:cNvSpPr>
          <p:nvPr/>
        </p:nvSpPr>
        <p:spPr bwMode="auto">
          <a:xfrm>
            <a:off x="68263" y="2949575"/>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Line 82">
            <a:extLst>
              <a:ext uri="{FF2B5EF4-FFF2-40B4-BE49-F238E27FC236}">
                <a16:creationId xmlns:a16="http://schemas.microsoft.com/office/drawing/2014/main" id="{B265CC5C-AB6B-42BF-8082-5E9692A65F9A}"/>
              </a:ext>
            </a:extLst>
          </p:cNvPr>
          <p:cNvSpPr>
            <a:spLocks noChangeShapeType="1"/>
          </p:cNvSpPr>
          <p:nvPr/>
        </p:nvSpPr>
        <p:spPr bwMode="auto">
          <a:xfrm>
            <a:off x="68263" y="3111500"/>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Rectangle 83">
            <a:extLst>
              <a:ext uri="{FF2B5EF4-FFF2-40B4-BE49-F238E27FC236}">
                <a16:creationId xmlns:a16="http://schemas.microsoft.com/office/drawing/2014/main" id="{B0622977-0B6B-4D8F-84AF-F47F4E0E83B0}"/>
              </a:ext>
            </a:extLst>
          </p:cNvPr>
          <p:cNvSpPr>
            <a:spLocks noChangeArrowheads="1"/>
          </p:cNvSpPr>
          <p:nvPr/>
        </p:nvSpPr>
        <p:spPr bwMode="auto">
          <a:xfrm>
            <a:off x="68263" y="3111500"/>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Line 84">
            <a:extLst>
              <a:ext uri="{FF2B5EF4-FFF2-40B4-BE49-F238E27FC236}">
                <a16:creationId xmlns:a16="http://schemas.microsoft.com/office/drawing/2014/main" id="{2494378B-7334-4666-9FDB-C8E774E258FA}"/>
              </a:ext>
            </a:extLst>
          </p:cNvPr>
          <p:cNvSpPr>
            <a:spLocks noChangeShapeType="1"/>
          </p:cNvSpPr>
          <p:nvPr/>
        </p:nvSpPr>
        <p:spPr bwMode="auto">
          <a:xfrm>
            <a:off x="68263" y="3595688"/>
            <a:ext cx="3792538"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Rectangle 85">
            <a:extLst>
              <a:ext uri="{FF2B5EF4-FFF2-40B4-BE49-F238E27FC236}">
                <a16:creationId xmlns:a16="http://schemas.microsoft.com/office/drawing/2014/main" id="{47611381-FDEF-4BB7-9187-39D8D109FDD7}"/>
              </a:ext>
            </a:extLst>
          </p:cNvPr>
          <p:cNvSpPr>
            <a:spLocks noChangeArrowheads="1"/>
          </p:cNvSpPr>
          <p:nvPr/>
        </p:nvSpPr>
        <p:spPr bwMode="auto">
          <a:xfrm>
            <a:off x="68263" y="3595688"/>
            <a:ext cx="37925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80029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p>
        </p:txBody>
      </p:sp>
      <p:sp>
        <p:nvSpPr>
          <p:cNvPr id="3" name="2 Marcador de número de diapositiva"/>
          <p:cNvSpPr>
            <a:spLocks noGrp="1"/>
          </p:cNvSpPr>
          <p:nvPr>
            <p:ph type="sldNum" sz="quarter" idx="12"/>
          </p:nvPr>
        </p:nvSpPr>
        <p:spPr>
          <a:xfrm>
            <a:off x="6906866" y="6494366"/>
            <a:ext cx="2133600" cy="365125"/>
          </a:xfrm>
        </p:spPr>
        <p:txBody>
          <a:bodyPr/>
          <a:lstStyle/>
          <a:p>
            <a:fld id="{05E83AA4-A00D-4AA0-8FE8-B93C9F3EC141}" type="slidenum">
              <a:rPr lang="es-ES" altLang="es-MX" smtClean="0">
                <a:latin typeface="Century Gothic" panose="020B0502020202020204" pitchFamily="34" charset="0"/>
              </a:rPr>
              <a:pPr/>
              <a:t>10</a:t>
            </a:fld>
            <a:endParaRPr lang="es-ES" altLang="es-MX" dirty="0">
              <a:latin typeface="Century Gothic" panose="020B0502020202020204" pitchFamily="34" charset="0"/>
            </a:endParaRPr>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30 de abril de 2018.</a:t>
            </a:r>
            <a:endParaRPr lang="es-MX" sz="1000" dirty="0">
              <a:solidFill>
                <a:schemeClr val="tx1"/>
              </a:solidFill>
              <a:latin typeface="Century Gothic" panose="020B0502020202020204" pitchFamily="34" charset="0"/>
            </a:endParaRPr>
          </a:p>
        </p:txBody>
      </p:sp>
      <p:sp>
        <p:nvSpPr>
          <p:cNvPr id="4" name="CuadroTexto 3"/>
          <p:cNvSpPr txBox="1"/>
          <p:nvPr/>
        </p:nvSpPr>
        <p:spPr>
          <a:xfrm>
            <a:off x="7668344" y="1484784"/>
            <a:ext cx="1548822" cy="5262979"/>
          </a:xfrm>
          <a:prstGeom prst="rect">
            <a:avLst/>
          </a:prstGeom>
          <a:noFill/>
        </p:spPr>
        <p:txBody>
          <a:bodyPr wrap="none" rtlCol="0">
            <a:spAutoFit/>
          </a:bodyPr>
          <a:lstStyle/>
          <a:p>
            <a:r>
              <a:rPr lang="es-MX" sz="1600" dirty="0"/>
              <a:t>Diversificación</a:t>
            </a:r>
          </a:p>
          <a:p>
            <a:endParaRPr lang="es-MX" sz="1600" dirty="0"/>
          </a:p>
          <a:p>
            <a:r>
              <a:rPr lang="es-MX" sz="1600" dirty="0"/>
              <a:t>Baja %</a:t>
            </a:r>
          </a:p>
          <a:p>
            <a:endParaRPr lang="es-MX" sz="1600" dirty="0"/>
          </a:p>
          <a:p>
            <a:endParaRPr lang="es-MX" sz="1600" dirty="0"/>
          </a:p>
          <a:p>
            <a:r>
              <a:rPr lang="es-MX" sz="1600" dirty="0"/>
              <a:t>30% vence en</a:t>
            </a:r>
          </a:p>
          <a:p>
            <a:r>
              <a:rPr lang="es-MX" sz="1600" dirty="0"/>
              <a:t>menos de3 años</a:t>
            </a:r>
          </a:p>
          <a:p>
            <a:endParaRPr lang="es-MX" sz="1600" dirty="0"/>
          </a:p>
          <a:p>
            <a:endParaRPr lang="es-MX" sz="1600" dirty="0"/>
          </a:p>
          <a:p>
            <a:r>
              <a:rPr lang="es-MX" sz="1600" dirty="0"/>
              <a:t>10% es RV </a:t>
            </a:r>
          </a:p>
          <a:p>
            <a:r>
              <a:rPr lang="es-MX" sz="1600" dirty="0"/>
              <a:t>internacional</a:t>
            </a:r>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000" dirty="0"/>
          </a:p>
          <a:p>
            <a:r>
              <a:rPr lang="es-MX" sz="1600" dirty="0"/>
              <a:t>12% líquido</a:t>
            </a:r>
          </a:p>
          <a:p>
            <a:endParaRPr lang="es-MX" sz="1600" dirty="0"/>
          </a:p>
        </p:txBody>
      </p:sp>
      <p:pic>
        <p:nvPicPr>
          <p:cNvPr id="7" name="Imagen 6">
            <a:extLst>
              <a:ext uri="{FF2B5EF4-FFF2-40B4-BE49-F238E27FC236}">
                <a16:creationId xmlns:a16="http://schemas.microsoft.com/office/drawing/2014/main" id="{4282F7D0-BAF1-4D02-9177-A6063C2C9341}"/>
              </a:ext>
            </a:extLst>
          </p:cNvPr>
          <p:cNvPicPr>
            <a:picLocks noChangeAspect="1"/>
          </p:cNvPicPr>
          <p:nvPr/>
        </p:nvPicPr>
        <p:blipFill>
          <a:blip r:embed="rId2"/>
          <a:stretch>
            <a:fillRect/>
          </a:stretch>
        </p:blipFill>
        <p:spPr>
          <a:xfrm>
            <a:off x="49428" y="714956"/>
            <a:ext cx="7643296" cy="5725687"/>
          </a:xfrm>
          <a:prstGeom prst="rect">
            <a:avLst/>
          </a:prstGeom>
        </p:spPr>
      </p:pic>
    </p:spTree>
    <p:extLst>
      <p:ext uri="{BB962C8B-B14F-4D97-AF65-F5344CB8AC3E}">
        <p14:creationId xmlns:p14="http://schemas.microsoft.com/office/powerpoint/2010/main" val="2209481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8316416" y="6499224"/>
            <a:ext cx="827584" cy="365125"/>
          </a:xfrm>
        </p:spPr>
        <p:txBody>
          <a:bodyPr/>
          <a:lstStyle/>
          <a:p>
            <a:pPr algn="ctr"/>
            <a:fld id="{05E83AA4-A00D-4AA0-8FE8-B93C9F3EC141}" type="slidenum">
              <a:rPr lang="es-ES" altLang="es-MX" smtClean="0">
                <a:latin typeface="Century Gothic" panose="020B0502020202020204" pitchFamily="34" charset="0"/>
              </a:rPr>
              <a:pPr algn="ctr"/>
              <a:t>11</a:t>
            </a:fld>
            <a:endParaRPr lang="es-ES" altLang="es-MX" dirty="0">
              <a:latin typeface="Century Gothic" panose="020B0502020202020204" pitchFamily="34" charset="0"/>
            </a:endParaRP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96697" y="177504"/>
            <a:ext cx="7679977" cy="456159"/>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s-MX" sz="2000" b="1"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30 de abril de 2018.</a:t>
            </a:r>
          </a:p>
        </p:txBody>
      </p:sp>
      <p:grpSp>
        <p:nvGrpSpPr>
          <p:cNvPr id="4" name="Group 4">
            <a:extLst>
              <a:ext uri="{FF2B5EF4-FFF2-40B4-BE49-F238E27FC236}">
                <a16:creationId xmlns:a16="http://schemas.microsoft.com/office/drawing/2014/main" id="{0819B41B-928C-413C-A34E-B7A1B0169B8B}"/>
              </a:ext>
            </a:extLst>
          </p:cNvPr>
          <p:cNvGrpSpPr>
            <a:grpSpLocks noChangeAspect="1"/>
          </p:cNvGrpSpPr>
          <p:nvPr/>
        </p:nvGrpSpPr>
        <p:grpSpPr bwMode="auto">
          <a:xfrm>
            <a:off x="96838" y="633413"/>
            <a:ext cx="7596187" cy="5695950"/>
            <a:chOff x="61" y="399"/>
            <a:chExt cx="4785" cy="3588"/>
          </a:xfrm>
        </p:grpSpPr>
        <p:sp>
          <p:nvSpPr>
            <p:cNvPr id="5" name="AutoShape 3">
              <a:extLst>
                <a:ext uri="{FF2B5EF4-FFF2-40B4-BE49-F238E27FC236}">
                  <a16:creationId xmlns:a16="http://schemas.microsoft.com/office/drawing/2014/main" id="{4565613D-FAEF-4718-A6C3-4436CDACDDF3}"/>
                </a:ext>
              </a:extLst>
            </p:cNvPr>
            <p:cNvSpPr>
              <a:spLocks noChangeAspect="1" noChangeArrowheads="1" noTextEdit="1"/>
            </p:cNvSpPr>
            <p:nvPr/>
          </p:nvSpPr>
          <p:spPr bwMode="auto">
            <a:xfrm>
              <a:off x="61" y="399"/>
              <a:ext cx="4785" cy="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nvGrpSpPr>
            <p:cNvPr id="6" name="Group 205">
              <a:extLst>
                <a:ext uri="{FF2B5EF4-FFF2-40B4-BE49-F238E27FC236}">
                  <a16:creationId xmlns:a16="http://schemas.microsoft.com/office/drawing/2014/main" id="{FB689500-AE1D-4F2A-9807-03085BB1F5F4}"/>
                </a:ext>
              </a:extLst>
            </p:cNvPr>
            <p:cNvGrpSpPr>
              <a:grpSpLocks/>
            </p:cNvGrpSpPr>
            <p:nvPr/>
          </p:nvGrpSpPr>
          <p:grpSpPr bwMode="auto">
            <a:xfrm>
              <a:off x="61" y="399"/>
              <a:ext cx="4872" cy="3669"/>
              <a:chOff x="61" y="399"/>
              <a:chExt cx="4872" cy="3669"/>
            </a:xfrm>
          </p:grpSpPr>
          <p:sp>
            <p:nvSpPr>
              <p:cNvPr id="4011" name="Rectangle 5">
                <a:extLst>
                  <a:ext uri="{FF2B5EF4-FFF2-40B4-BE49-F238E27FC236}">
                    <a16:creationId xmlns:a16="http://schemas.microsoft.com/office/drawing/2014/main" id="{9B0D6599-79AF-4164-A9DB-01D72271D133}"/>
                  </a:ext>
                </a:extLst>
              </p:cNvPr>
              <p:cNvSpPr>
                <a:spLocks noChangeArrowheads="1"/>
              </p:cNvSpPr>
              <p:nvPr/>
            </p:nvSpPr>
            <p:spPr bwMode="auto">
              <a:xfrm>
                <a:off x="61" y="399"/>
                <a:ext cx="4872" cy="1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2" name="Rectangle 6">
                <a:extLst>
                  <a:ext uri="{FF2B5EF4-FFF2-40B4-BE49-F238E27FC236}">
                    <a16:creationId xmlns:a16="http://schemas.microsoft.com/office/drawing/2014/main" id="{C69827B4-FD84-44E7-BEC3-F9A11323E432}"/>
                  </a:ext>
                </a:extLst>
              </p:cNvPr>
              <p:cNvSpPr>
                <a:spLocks noChangeArrowheads="1"/>
              </p:cNvSpPr>
              <p:nvPr/>
            </p:nvSpPr>
            <p:spPr bwMode="auto">
              <a:xfrm>
                <a:off x="61" y="517"/>
                <a:ext cx="2746" cy="240"/>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3" name="Rectangle 7">
                <a:extLst>
                  <a:ext uri="{FF2B5EF4-FFF2-40B4-BE49-F238E27FC236}">
                    <a16:creationId xmlns:a16="http://schemas.microsoft.com/office/drawing/2014/main" id="{F3FC482A-3273-4727-9871-4F376B58AB5C}"/>
                  </a:ext>
                </a:extLst>
              </p:cNvPr>
              <p:cNvSpPr>
                <a:spLocks noChangeArrowheads="1"/>
              </p:cNvSpPr>
              <p:nvPr/>
            </p:nvSpPr>
            <p:spPr bwMode="auto">
              <a:xfrm>
                <a:off x="2802" y="517"/>
                <a:ext cx="2131" cy="2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4" name="Rectangle 8">
                <a:extLst>
                  <a:ext uri="{FF2B5EF4-FFF2-40B4-BE49-F238E27FC236}">
                    <a16:creationId xmlns:a16="http://schemas.microsoft.com/office/drawing/2014/main" id="{78ECE77A-5BC5-41A3-B5CA-68479F661E1A}"/>
                  </a:ext>
                </a:extLst>
              </p:cNvPr>
              <p:cNvSpPr>
                <a:spLocks noChangeArrowheads="1"/>
              </p:cNvSpPr>
              <p:nvPr/>
            </p:nvSpPr>
            <p:spPr bwMode="auto">
              <a:xfrm>
                <a:off x="61" y="753"/>
                <a:ext cx="4872" cy="5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5" name="Rectangle 9">
                <a:extLst>
                  <a:ext uri="{FF2B5EF4-FFF2-40B4-BE49-F238E27FC236}">
                    <a16:creationId xmlns:a16="http://schemas.microsoft.com/office/drawing/2014/main" id="{A256F352-4FE2-40BA-BC40-ABF7BF782575}"/>
                  </a:ext>
                </a:extLst>
              </p:cNvPr>
              <p:cNvSpPr>
                <a:spLocks noChangeArrowheads="1"/>
              </p:cNvSpPr>
              <p:nvPr/>
            </p:nvSpPr>
            <p:spPr bwMode="auto">
              <a:xfrm>
                <a:off x="61" y="1327"/>
                <a:ext cx="2746" cy="122"/>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6" name="Rectangle 10">
                <a:extLst>
                  <a:ext uri="{FF2B5EF4-FFF2-40B4-BE49-F238E27FC236}">
                    <a16:creationId xmlns:a16="http://schemas.microsoft.com/office/drawing/2014/main" id="{D712A676-738B-4506-B8E2-7B23DFCE1B45}"/>
                  </a:ext>
                </a:extLst>
              </p:cNvPr>
              <p:cNvSpPr>
                <a:spLocks noChangeArrowheads="1"/>
              </p:cNvSpPr>
              <p:nvPr/>
            </p:nvSpPr>
            <p:spPr bwMode="auto">
              <a:xfrm>
                <a:off x="2802" y="1327"/>
                <a:ext cx="2131" cy="1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7" name="Rectangle 11">
                <a:extLst>
                  <a:ext uri="{FF2B5EF4-FFF2-40B4-BE49-F238E27FC236}">
                    <a16:creationId xmlns:a16="http://schemas.microsoft.com/office/drawing/2014/main" id="{0518D5E8-EA32-458D-9171-6BEBFD6A0189}"/>
                  </a:ext>
                </a:extLst>
              </p:cNvPr>
              <p:cNvSpPr>
                <a:spLocks noChangeArrowheads="1"/>
              </p:cNvSpPr>
              <p:nvPr/>
            </p:nvSpPr>
            <p:spPr bwMode="auto">
              <a:xfrm>
                <a:off x="61" y="1445"/>
                <a:ext cx="4872" cy="6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8" name="Rectangle 12">
                <a:extLst>
                  <a:ext uri="{FF2B5EF4-FFF2-40B4-BE49-F238E27FC236}">
                    <a16:creationId xmlns:a16="http://schemas.microsoft.com/office/drawing/2014/main" id="{7DFE2D1B-8DD5-43E6-8ABF-13B9C0B3003F}"/>
                  </a:ext>
                </a:extLst>
              </p:cNvPr>
              <p:cNvSpPr>
                <a:spLocks noChangeArrowheads="1"/>
              </p:cNvSpPr>
              <p:nvPr/>
            </p:nvSpPr>
            <p:spPr bwMode="auto">
              <a:xfrm>
                <a:off x="61" y="2132"/>
                <a:ext cx="2746" cy="366"/>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9" name="Rectangle 13">
                <a:extLst>
                  <a:ext uri="{FF2B5EF4-FFF2-40B4-BE49-F238E27FC236}">
                    <a16:creationId xmlns:a16="http://schemas.microsoft.com/office/drawing/2014/main" id="{AF9B1456-136D-4A5B-8B3E-A9211471FD6B}"/>
                  </a:ext>
                </a:extLst>
              </p:cNvPr>
              <p:cNvSpPr>
                <a:spLocks noChangeArrowheads="1"/>
              </p:cNvSpPr>
              <p:nvPr/>
            </p:nvSpPr>
            <p:spPr bwMode="auto">
              <a:xfrm>
                <a:off x="2802" y="2132"/>
                <a:ext cx="2131" cy="3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0" name="Rectangle 14">
                <a:extLst>
                  <a:ext uri="{FF2B5EF4-FFF2-40B4-BE49-F238E27FC236}">
                    <a16:creationId xmlns:a16="http://schemas.microsoft.com/office/drawing/2014/main" id="{FE1CA0CD-D640-4D7C-945E-D84D30827379}"/>
                  </a:ext>
                </a:extLst>
              </p:cNvPr>
              <p:cNvSpPr>
                <a:spLocks noChangeArrowheads="1"/>
              </p:cNvSpPr>
              <p:nvPr/>
            </p:nvSpPr>
            <p:spPr bwMode="auto">
              <a:xfrm>
                <a:off x="61" y="2494"/>
                <a:ext cx="4872" cy="2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1" name="Rectangle 15">
                <a:extLst>
                  <a:ext uri="{FF2B5EF4-FFF2-40B4-BE49-F238E27FC236}">
                    <a16:creationId xmlns:a16="http://schemas.microsoft.com/office/drawing/2014/main" id="{71514B11-3A40-4D8F-BD51-09837AB17A47}"/>
                  </a:ext>
                </a:extLst>
              </p:cNvPr>
              <p:cNvSpPr>
                <a:spLocks noChangeArrowheads="1"/>
              </p:cNvSpPr>
              <p:nvPr/>
            </p:nvSpPr>
            <p:spPr bwMode="auto">
              <a:xfrm>
                <a:off x="61" y="2726"/>
                <a:ext cx="2746" cy="244"/>
              </a:xfrm>
              <a:prstGeom prst="rect">
                <a:avLst/>
              </a:prstGeom>
              <a:solidFill>
                <a:srgbClr val="AE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2" name="Rectangle 16">
                <a:extLst>
                  <a:ext uri="{FF2B5EF4-FFF2-40B4-BE49-F238E27FC236}">
                    <a16:creationId xmlns:a16="http://schemas.microsoft.com/office/drawing/2014/main" id="{5DBC814E-E701-46F0-8F2A-E3FAD571C775}"/>
                  </a:ext>
                </a:extLst>
              </p:cNvPr>
              <p:cNvSpPr>
                <a:spLocks noChangeArrowheads="1"/>
              </p:cNvSpPr>
              <p:nvPr/>
            </p:nvSpPr>
            <p:spPr bwMode="auto">
              <a:xfrm>
                <a:off x="2802" y="2726"/>
                <a:ext cx="2131" cy="2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3" name="Rectangle 17">
                <a:extLst>
                  <a:ext uri="{FF2B5EF4-FFF2-40B4-BE49-F238E27FC236}">
                    <a16:creationId xmlns:a16="http://schemas.microsoft.com/office/drawing/2014/main" id="{9646CA43-802D-4FDA-A016-0329E51959D0}"/>
                  </a:ext>
                </a:extLst>
              </p:cNvPr>
              <p:cNvSpPr>
                <a:spLocks noChangeArrowheads="1"/>
              </p:cNvSpPr>
              <p:nvPr/>
            </p:nvSpPr>
            <p:spPr bwMode="auto">
              <a:xfrm>
                <a:off x="61" y="2966"/>
                <a:ext cx="4872" cy="11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24" name="Rectangle 18">
                <a:extLst>
                  <a:ext uri="{FF2B5EF4-FFF2-40B4-BE49-F238E27FC236}">
                    <a16:creationId xmlns:a16="http://schemas.microsoft.com/office/drawing/2014/main" id="{CCDF7AEA-B1DE-4F5F-BE12-2AEFD7586610}"/>
                  </a:ext>
                </a:extLst>
              </p:cNvPr>
              <p:cNvSpPr>
                <a:spLocks noChangeArrowheads="1"/>
              </p:cNvSpPr>
              <p:nvPr/>
            </p:nvSpPr>
            <p:spPr bwMode="auto">
              <a:xfrm>
                <a:off x="78" y="407"/>
                <a:ext cx="51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Clasificación</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5" name="Rectangle 19">
                <a:extLst>
                  <a:ext uri="{FF2B5EF4-FFF2-40B4-BE49-F238E27FC236}">
                    <a16:creationId xmlns:a16="http://schemas.microsoft.com/office/drawing/2014/main" id="{762C21A4-04AC-493E-94BD-149EA663B96E}"/>
                  </a:ext>
                </a:extLst>
              </p:cNvPr>
              <p:cNvSpPr>
                <a:spLocks noChangeArrowheads="1"/>
              </p:cNvSpPr>
              <p:nvPr/>
            </p:nvSpPr>
            <p:spPr bwMode="auto">
              <a:xfrm>
                <a:off x="913" y="407"/>
                <a:ext cx="41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Sub-Clase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6" name="Rectangle 20">
                <a:extLst>
                  <a:ext uri="{FF2B5EF4-FFF2-40B4-BE49-F238E27FC236}">
                    <a16:creationId xmlns:a16="http://schemas.microsoft.com/office/drawing/2014/main" id="{C928DFDA-D187-405D-95A1-3ECB69285B2C}"/>
                  </a:ext>
                </a:extLst>
              </p:cNvPr>
              <p:cNvSpPr>
                <a:spLocks noChangeArrowheads="1"/>
              </p:cNvSpPr>
              <p:nvPr/>
            </p:nvSpPr>
            <p:spPr bwMode="auto">
              <a:xfrm>
                <a:off x="2437" y="407"/>
                <a:ext cx="42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7" name="Rectangle 21">
                <a:extLst>
                  <a:ext uri="{FF2B5EF4-FFF2-40B4-BE49-F238E27FC236}">
                    <a16:creationId xmlns:a16="http://schemas.microsoft.com/office/drawing/2014/main" id="{A65B03A8-AABF-4CE7-95CE-C49C95D86950}"/>
                  </a:ext>
                </a:extLst>
              </p:cNvPr>
              <p:cNvSpPr>
                <a:spLocks noChangeArrowheads="1"/>
              </p:cNvSpPr>
              <p:nvPr/>
            </p:nvSpPr>
            <p:spPr bwMode="auto">
              <a:xfrm>
                <a:off x="78" y="525"/>
                <a:ext cx="36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Liquidez</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8" name="Rectangle 22">
                <a:extLst>
                  <a:ext uri="{FF2B5EF4-FFF2-40B4-BE49-F238E27FC236}">
                    <a16:creationId xmlns:a16="http://schemas.microsoft.com/office/drawing/2014/main" id="{C59B3B51-B0D1-4F53-B7B1-0E2C471FDC38}"/>
                  </a:ext>
                </a:extLst>
              </p:cNvPr>
              <p:cNvSpPr>
                <a:spLocks noChangeArrowheads="1"/>
              </p:cNvSpPr>
              <p:nvPr/>
            </p:nvSpPr>
            <p:spPr bwMode="auto">
              <a:xfrm>
                <a:off x="1785" y="525"/>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16,458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29" name="Rectangle 23">
                <a:extLst>
                  <a:ext uri="{FF2B5EF4-FFF2-40B4-BE49-F238E27FC236}">
                    <a16:creationId xmlns:a16="http://schemas.microsoft.com/office/drawing/2014/main" id="{F339F71F-0817-47AA-AB73-78F21E6C630F}"/>
                  </a:ext>
                </a:extLst>
              </p:cNvPr>
              <p:cNvSpPr>
                <a:spLocks noChangeArrowheads="1"/>
              </p:cNvSpPr>
              <p:nvPr/>
            </p:nvSpPr>
            <p:spPr bwMode="auto">
              <a:xfrm>
                <a:off x="2566" y="525"/>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12.2%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0" name="Rectangle 24">
                <a:extLst>
                  <a:ext uri="{FF2B5EF4-FFF2-40B4-BE49-F238E27FC236}">
                    <a16:creationId xmlns:a16="http://schemas.microsoft.com/office/drawing/2014/main" id="{642266EA-8434-412B-9974-0E21B839E0C1}"/>
                  </a:ext>
                </a:extLst>
              </p:cNvPr>
              <p:cNvSpPr>
                <a:spLocks noChangeArrowheads="1"/>
              </p:cNvSpPr>
              <p:nvPr/>
            </p:nvSpPr>
            <p:spPr bwMode="auto">
              <a:xfrm>
                <a:off x="78" y="647"/>
                <a:ext cx="29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1" name="Rectangle 25">
                <a:extLst>
                  <a:ext uri="{FF2B5EF4-FFF2-40B4-BE49-F238E27FC236}">
                    <a16:creationId xmlns:a16="http://schemas.microsoft.com/office/drawing/2014/main" id="{C4B6AA58-D16E-410D-8A7F-A0CA0AC7A168}"/>
                  </a:ext>
                </a:extLst>
              </p:cNvPr>
              <p:cNvSpPr>
                <a:spLocks noChangeArrowheads="1"/>
              </p:cNvSpPr>
              <p:nvPr/>
            </p:nvSpPr>
            <p:spPr bwMode="auto">
              <a:xfrm>
                <a:off x="1785" y="647"/>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99,666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2" name="Rectangle 26">
                <a:extLst>
                  <a:ext uri="{FF2B5EF4-FFF2-40B4-BE49-F238E27FC236}">
                    <a16:creationId xmlns:a16="http://schemas.microsoft.com/office/drawing/2014/main" id="{D46F9CA1-CBC6-4C20-A4D7-E98E1B80BDB0}"/>
                  </a:ext>
                </a:extLst>
              </p:cNvPr>
              <p:cNvSpPr>
                <a:spLocks noChangeArrowheads="1"/>
              </p:cNvSpPr>
              <p:nvPr/>
            </p:nvSpPr>
            <p:spPr bwMode="auto">
              <a:xfrm>
                <a:off x="2566" y="647"/>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74.0%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3" name="Rectangle 27">
                <a:extLst>
                  <a:ext uri="{FF2B5EF4-FFF2-40B4-BE49-F238E27FC236}">
                    <a16:creationId xmlns:a16="http://schemas.microsoft.com/office/drawing/2014/main" id="{6C4D714A-88EE-416A-96F2-BC7496EA0A44}"/>
                  </a:ext>
                </a:extLst>
              </p:cNvPr>
              <p:cNvSpPr>
                <a:spLocks noChangeArrowheads="1"/>
              </p:cNvSpPr>
              <p:nvPr/>
            </p:nvSpPr>
            <p:spPr bwMode="auto">
              <a:xfrm>
                <a:off x="913" y="761"/>
                <a:ext cx="28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4" name="Rectangle 28">
                <a:extLst>
                  <a:ext uri="{FF2B5EF4-FFF2-40B4-BE49-F238E27FC236}">
                    <a16:creationId xmlns:a16="http://schemas.microsoft.com/office/drawing/2014/main" id="{815C5637-2D85-4FE2-85C3-9627D3B6554C}"/>
                  </a:ext>
                </a:extLst>
              </p:cNvPr>
              <p:cNvSpPr>
                <a:spLocks noChangeArrowheads="1"/>
              </p:cNvSpPr>
              <p:nvPr/>
            </p:nvSpPr>
            <p:spPr bwMode="auto">
              <a:xfrm>
                <a:off x="2146" y="761"/>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10,454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5" name="Rectangle 29">
                <a:extLst>
                  <a:ext uri="{FF2B5EF4-FFF2-40B4-BE49-F238E27FC236}">
                    <a16:creationId xmlns:a16="http://schemas.microsoft.com/office/drawing/2014/main" id="{807E8543-5FDF-4D43-BEAE-465DE30EF310}"/>
                  </a:ext>
                </a:extLst>
              </p:cNvPr>
              <p:cNvSpPr>
                <a:spLocks noChangeArrowheads="1"/>
              </p:cNvSpPr>
              <p:nvPr/>
            </p:nvSpPr>
            <p:spPr bwMode="auto">
              <a:xfrm>
                <a:off x="913" y="875"/>
                <a:ext cx="41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Udibonos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6" name="Rectangle 30">
                <a:extLst>
                  <a:ext uri="{FF2B5EF4-FFF2-40B4-BE49-F238E27FC236}">
                    <a16:creationId xmlns:a16="http://schemas.microsoft.com/office/drawing/2014/main" id="{92785A83-4459-4529-8054-FBBABC87FFAC}"/>
                  </a:ext>
                </a:extLst>
              </p:cNvPr>
              <p:cNvSpPr>
                <a:spLocks noChangeArrowheads="1"/>
              </p:cNvSpPr>
              <p:nvPr/>
            </p:nvSpPr>
            <p:spPr bwMode="auto">
              <a:xfrm>
                <a:off x="2146" y="875"/>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33,182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7" name="Rectangle 31">
                <a:extLst>
                  <a:ext uri="{FF2B5EF4-FFF2-40B4-BE49-F238E27FC236}">
                    <a16:creationId xmlns:a16="http://schemas.microsoft.com/office/drawing/2014/main" id="{76F6A256-A599-4C28-9544-6081DED150EB}"/>
                  </a:ext>
                </a:extLst>
              </p:cNvPr>
              <p:cNvSpPr>
                <a:spLocks noChangeArrowheads="1"/>
              </p:cNvSpPr>
              <p:nvPr/>
            </p:nvSpPr>
            <p:spPr bwMode="auto">
              <a:xfrm>
                <a:off x="913" y="989"/>
                <a:ext cx="53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Corporativos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8" name="Rectangle 32">
                <a:extLst>
                  <a:ext uri="{FF2B5EF4-FFF2-40B4-BE49-F238E27FC236}">
                    <a16:creationId xmlns:a16="http://schemas.microsoft.com/office/drawing/2014/main" id="{71857D16-5683-4342-BE9D-A3C2B60F9D7F}"/>
                  </a:ext>
                </a:extLst>
              </p:cNvPr>
              <p:cNvSpPr>
                <a:spLocks noChangeArrowheads="1"/>
              </p:cNvSpPr>
              <p:nvPr/>
            </p:nvSpPr>
            <p:spPr bwMode="auto">
              <a:xfrm>
                <a:off x="2146" y="989"/>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24,840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39" name="Rectangle 33">
                <a:extLst>
                  <a:ext uri="{FF2B5EF4-FFF2-40B4-BE49-F238E27FC236}">
                    <a16:creationId xmlns:a16="http://schemas.microsoft.com/office/drawing/2014/main" id="{3ABC7605-A8C6-45A3-834F-9440BEE95040}"/>
                  </a:ext>
                </a:extLst>
              </p:cNvPr>
              <p:cNvSpPr>
                <a:spLocks noChangeArrowheads="1"/>
              </p:cNvSpPr>
              <p:nvPr/>
            </p:nvSpPr>
            <p:spPr bwMode="auto">
              <a:xfrm>
                <a:off x="913" y="1103"/>
                <a:ext cx="36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Gub Rev</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0" name="Rectangle 34">
                <a:extLst>
                  <a:ext uri="{FF2B5EF4-FFF2-40B4-BE49-F238E27FC236}">
                    <a16:creationId xmlns:a16="http://schemas.microsoft.com/office/drawing/2014/main" id="{E2812A19-E2A9-4909-AB96-408209205B39}"/>
                  </a:ext>
                </a:extLst>
              </p:cNvPr>
              <p:cNvSpPr>
                <a:spLocks noChangeArrowheads="1"/>
              </p:cNvSpPr>
              <p:nvPr/>
            </p:nvSpPr>
            <p:spPr bwMode="auto">
              <a:xfrm>
                <a:off x="2146" y="1103"/>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28,149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1" name="Rectangle 35">
                <a:extLst>
                  <a:ext uri="{FF2B5EF4-FFF2-40B4-BE49-F238E27FC236}">
                    <a16:creationId xmlns:a16="http://schemas.microsoft.com/office/drawing/2014/main" id="{3207ED06-D4F8-4D64-8439-F282AE08E035}"/>
                  </a:ext>
                </a:extLst>
              </p:cNvPr>
              <p:cNvSpPr>
                <a:spLocks noChangeArrowheads="1"/>
              </p:cNvSpPr>
              <p:nvPr/>
            </p:nvSpPr>
            <p:spPr bwMode="auto">
              <a:xfrm>
                <a:off x="913" y="1217"/>
                <a:ext cx="57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Estructurados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2" name="Rectangle 36">
                <a:extLst>
                  <a:ext uri="{FF2B5EF4-FFF2-40B4-BE49-F238E27FC236}">
                    <a16:creationId xmlns:a16="http://schemas.microsoft.com/office/drawing/2014/main" id="{89EC3C90-4FE1-4AA6-85C1-3E89E4222E28}"/>
                  </a:ext>
                </a:extLst>
              </p:cNvPr>
              <p:cNvSpPr>
                <a:spLocks noChangeArrowheads="1"/>
              </p:cNvSpPr>
              <p:nvPr/>
            </p:nvSpPr>
            <p:spPr bwMode="auto">
              <a:xfrm>
                <a:off x="2192" y="1217"/>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3,042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3" name="Rectangle 37">
                <a:extLst>
                  <a:ext uri="{FF2B5EF4-FFF2-40B4-BE49-F238E27FC236}">
                    <a16:creationId xmlns:a16="http://schemas.microsoft.com/office/drawing/2014/main" id="{444A382D-C7D8-4D10-9FFC-62060E7EDD12}"/>
                  </a:ext>
                </a:extLst>
              </p:cNvPr>
              <p:cNvSpPr>
                <a:spLocks noChangeArrowheads="1"/>
              </p:cNvSpPr>
              <p:nvPr/>
            </p:nvSpPr>
            <p:spPr bwMode="auto">
              <a:xfrm>
                <a:off x="78" y="1339"/>
                <a:ext cx="61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Renta Variable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4" name="Rectangle 38">
                <a:extLst>
                  <a:ext uri="{FF2B5EF4-FFF2-40B4-BE49-F238E27FC236}">
                    <a16:creationId xmlns:a16="http://schemas.microsoft.com/office/drawing/2014/main" id="{AA299996-ED52-4BCC-A37B-0ABC9FA0E1A6}"/>
                  </a:ext>
                </a:extLst>
              </p:cNvPr>
              <p:cNvSpPr>
                <a:spLocks noChangeArrowheads="1"/>
              </p:cNvSpPr>
              <p:nvPr/>
            </p:nvSpPr>
            <p:spPr bwMode="auto">
              <a:xfrm>
                <a:off x="1785" y="1339"/>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14,382</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5" name="Rectangle 39">
                <a:extLst>
                  <a:ext uri="{FF2B5EF4-FFF2-40B4-BE49-F238E27FC236}">
                    <a16:creationId xmlns:a16="http://schemas.microsoft.com/office/drawing/2014/main" id="{FAEDB957-6448-4974-A389-80E1DA64CB4B}"/>
                  </a:ext>
                </a:extLst>
              </p:cNvPr>
              <p:cNvSpPr>
                <a:spLocks noChangeArrowheads="1"/>
              </p:cNvSpPr>
              <p:nvPr/>
            </p:nvSpPr>
            <p:spPr bwMode="auto">
              <a:xfrm>
                <a:off x="2566" y="1339"/>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10.7%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6" name="Rectangle 40">
                <a:extLst>
                  <a:ext uri="{FF2B5EF4-FFF2-40B4-BE49-F238E27FC236}">
                    <a16:creationId xmlns:a16="http://schemas.microsoft.com/office/drawing/2014/main" id="{5EE56BA7-5D15-4D51-8B68-2C47DC7F62C9}"/>
                  </a:ext>
                </a:extLst>
              </p:cNvPr>
              <p:cNvSpPr>
                <a:spLocks noChangeArrowheads="1"/>
              </p:cNvSpPr>
              <p:nvPr/>
            </p:nvSpPr>
            <p:spPr bwMode="auto">
              <a:xfrm>
                <a:off x="913" y="1453"/>
                <a:ext cx="50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RV Nacional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7" name="Rectangle 41">
                <a:extLst>
                  <a:ext uri="{FF2B5EF4-FFF2-40B4-BE49-F238E27FC236}">
                    <a16:creationId xmlns:a16="http://schemas.microsoft.com/office/drawing/2014/main" id="{B25080C7-8537-4C14-9051-30476FB80742}"/>
                  </a:ext>
                </a:extLst>
              </p:cNvPr>
              <p:cNvSpPr>
                <a:spLocks noChangeArrowheads="1"/>
              </p:cNvSpPr>
              <p:nvPr/>
            </p:nvSpPr>
            <p:spPr bwMode="auto">
              <a:xfrm>
                <a:off x="2258" y="1453"/>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878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8" name="Rectangle 42">
                <a:extLst>
                  <a:ext uri="{FF2B5EF4-FFF2-40B4-BE49-F238E27FC236}">
                    <a16:creationId xmlns:a16="http://schemas.microsoft.com/office/drawing/2014/main" id="{559A3711-7D51-4305-BFDB-ED1D8E502DBD}"/>
                  </a:ext>
                </a:extLst>
              </p:cNvPr>
              <p:cNvSpPr>
                <a:spLocks noChangeArrowheads="1"/>
              </p:cNvSpPr>
              <p:nvPr/>
            </p:nvSpPr>
            <p:spPr bwMode="auto">
              <a:xfrm>
                <a:off x="913" y="1567"/>
                <a:ext cx="67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RV Internacional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49" name="Rectangle 43">
                <a:extLst>
                  <a:ext uri="{FF2B5EF4-FFF2-40B4-BE49-F238E27FC236}">
                    <a16:creationId xmlns:a16="http://schemas.microsoft.com/office/drawing/2014/main" id="{C17BAB74-5D72-4ECE-9AB7-B52EF56D921F}"/>
                  </a:ext>
                </a:extLst>
              </p:cNvPr>
              <p:cNvSpPr>
                <a:spLocks noChangeArrowheads="1"/>
              </p:cNvSpPr>
              <p:nvPr/>
            </p:nvSpPr>
            <p:spPr bwMode="auto">
              <a:xfrm>
                <a:off x="2146" y="1567"/>
                <a:ext cx="30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13,504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0" name="Rectangle 44">
                <a:extLst>
                  <a:ext uri="{FF2B5EF4-FFF2-40B4-BE49-F238E27FC236}">
                    <a16:creationId xmlns:a16="http://schemas.microsoft.com/office/drawing/2014/main" id="{C422DF1E-C298-4A64-9BBE-F734328E4800}"/>
                  </a:ext>
                </a:extLst>
              </p:cNvPr>
              <p:cNvSpPr>
                <a:spLocks noChangeArrowheads="1"/>
              </p:cNvSpPr>
              <p:nvPr/>
            </p:nvSpPr>
            <p:spPr bwMode="auto">
              <a:xfrm>
                <a:off x="913" y="1680"/>
                <a:ext cx="20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Asia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1" name="Rectangle 45">
                <a:extLst>
                  <a:ext uri="{FF2B5EF4-FFF2-40B4-BE49-F238E27FC236}">
                    <a16:creationId xmlns:a16="http://schemas.microsoft.com/office/drawing/2014/main" id="{BAC33385-CA86-468B-9235-C28AB77EF2F9}"/>
                  </a:ext>
                </a:extLst>
              </p:cNvPr>
              <p:cNvSpPr>
                <a:spLocks noChangeArrowheads="1"/>
              </p:cNvSpPr>
              <p:nvPr/>
            </p:nvSpPr>
            <p:spPr bwMode="auto">
              <a:xfrm>
                <a:off x="2192" y="1680"/>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2,257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2" name="Rectangle 46">
                <a:extLst>
                  <a:ext uri="{FF2B5EF4-FFF2-40B4-BE49-F238E27FC236}">
                    <a16:creationId xmlns:a16="http://schemas.microsoft.com/office/drawing/2014/main" id="{9240E9CF-0101-41FC-A116-5C1386DD2D3D}"/>
                  </a:ext>
                </a:extLst>
              </p:cNvPr>
              <p:cNvSpPr>
                <a:spLocks noChangeArrowheads="1"/>
              </p:cNvSpPr>
              <p:nvPr/>
            </p:nvSpPr>
            <p:spPr bwMode="auto">
              <a:xfrm>
                <a:off x="913" y="1794"/>
                <a:ext cx="32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Europa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3" name="Rectangle 47">
                <a:extLst>
                  <a:ext uri="{FF2B5EF4-FFF2-40B4-BE49-F238E27FC236}">
                    <a16:creationId xmlns:a16="http://schemas.microsoft.com/office/drawing/2014/main" id="{93C9D30A-BC2A-4011-B606-F67039CD8C29}"/>
                  </a:ext>
                </a:extLst>
              </p:cNvPr>
              <p:cNvSpPr>
                <a:spLocks noChangeArrowheads="1"/>
              </p:cNvSpPr>
              <p:nvPr/>
            </p:nvSpPr>
            <p:spPr bwMode="auto">
              <a:xfrm>
                <a:off x="2192" y="1794"/>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2,859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4" name="Rectangle 48">
                <a:extLst>
                  <a:ext uri="{FF2B5EF4-FFF2-40B4-BE49-F238E27FC236}">
                    <a16:creationId xmlns:a16="http://schemas.microsoft.com/office/drawing/2014/main" id="{45046012-967B-474C-B2FA-747A3226FB22}"/>
                  </a:ext>
                </a:extLst>
              </p:cNvPr>
              <p:cNvSpPr>
                <a:spLocks noChangeArrowheads="1"/>
              </p:cNvSpPr>
              <p:nvPr/>
            </p:nvSpPr>
            <p:spPr bwMode="auto">
              <a:xfrm>
                <a:off x="913" y="1908"/>
                <a:ext cx="21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EUA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5" name="Rectangle 49">
                <a:extLst>
                  <a:ext uri="{FF2B5EF4-FFF2-40B4-BE49-F238E27FC236}">
                    <a16:creationId xmlns:a16="http://schemas.microsoft.com/office/drawing/2014/main" id="{904EF5F7-A3F9-4243-BDEE-8ACD0C592594}"/>
                  </a:ext>
                </a:extLst>
              </p:cNvPr>
              <p:cNvSpPr>
                <a:spLocks noChangeArrowheads="1"/>
              </p:cNvSpPr>
              <p:nvPr/>
            </p:nvSpPr>
            <p:spPr bwMode="auto">
              <a:xfrm>
                <a:off x="2192" y="1908"/>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7,680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6" name="Rectangle 50">
                <a:extLst>
                  <a:ext uri="{FF2B5EF4-FFF2-40B4-BE49-F238E27FC236}">
                    <a16:creationId xmlns:a16="http://schemas.microsoft.com/office/drawing/2014/main" id="{C8DAD9D5-0996-4079-AE20-D6CF605A91A0}"/>
                  </a:ext>
                </a:extLst>
              </p:cNvPr>
              <p:cNvSpPr>
                <a:spLocks noChangeArrowheads="1"/>
              </p:cNvSpPr>
              <p:nvPr/>
            </p:nvSpPr>
            <p:spPr bwMode="auto">
              <a:xfrm>
                <a:off x="913" y="2022"/>
                <a:ext cx="29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Global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7" name="Rectangle 51">
                <a:extLst>
                  <a:ext uri="{FF2B5EF4-FFF2-40B4-BE49-F238E27FC236}">
                    <a16:creationId xmlns:a16="http://schemas.microsoft.com/office/drawing/2014/main" id="{077D233A-E03A-4CE4-BC66-D4848BDDD8B1}"/>
                  </a:ext>
                </a:extLst>
              </p:cNvPr>
              <p:cNvSpPr>
                <a:spLocks noChangeArrowheads="1"/>
              </p:cNvSpPr>
              <p:nvPr/>
            </p:nvSpPr>
            <p:spPr bwMode="auto">
              <a:xfrm>
                <a:off x="2258" y="2022"/>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709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8" name="Rectangle 52">
                <a:extLst>
                  <a:ext uri="{FF2B5EF4-FFF2-40B4-BE49-F238E27FC236}">
                    <a16:creationId xmlns:a16="http://schemas.microsoft.com/office/drawing/2014/main" id="{E728DBB3-5CE2-4E31-8025-5D35318D5FC2}"/>
                  </a:ext>
                </a:extLst>
              </p:cNvPr>
              <p:cNvSpPr>
                <a:spLocks noChangeArrowheads="1"/>
              </p:cNvSpPr>
              <p:nvPr/>
            </p:nvSpPr>
            <p:spPr bwMode="auto">
              <a:xfrm>
                <a:off x="78" y="2144"/>
                <a:ext cx="84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Portafolio RV+Deuda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59" name="Rectangle 53">
                <a:extLst>
                  <a:ext uri="{FF2B5EF4-FFF2-40B4-BE49-F238E27FC236}">
                    <a16:creationId xmlns:a16="http://schemas.microsoft.com/office/drawing/2014/main" id="{DCF158FD-1B19-4421-9DF1-D6D4C7F68DE0}"/>
                  </a:ext>
                </a:extLst>
              </p:cNvPr>
              <p:cNvSpPr>
                <a:spLocks noChangeArrowheads="1"/>
              </p:cNvSpPr>
              <p:nvPr/>
            </p:nvSpPr>
            <p:spPr bwMode="auto">
              <a:xfrm>
                <a:off x="1739" y="2144"/>
                <a:ext cx="34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114,049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0" name="Rectangle 54">
                <a:extLst>
                  <a:ext uri="{FF2B5EF4-FFF2-40B4-BE49-F238E27FC236}">
                    <a16:creationId xmlns:a16="http://schemas.microsoft.com/office/drawing/2014/main" id="{8D140871-08E0-4487-A6DE-FB390256E264}"/>
                  </a:ext>
                </a:extLst>
              </p:cNvPr>
              <p:cNvSpPr>
                <a:spLocks noChangeArrowheads="1"/>
              </p:cNvSpPr>
              <p:nvPr/>
            </p:nvSpPr>
            <p:spPr bwMode="auto">
              <a:xfrm>
                <a:off x="2566" y="2144"/>
                <a:ext cx="27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84.7%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1" name="Rectangle 55">
                <a:extLst>
                  <a:ext uri="{FF2B5EF4-FFF2-40B4-BE49-F238E27FC236}">
                    <a16:creationId xmlns:a16="http://schemas.microsoft.com/office/drawing/2014/main" id="{34C2400D-E628-4749-B783-63B0D4990D5D}"/>
                  </a:ext>
                </a:extLst>
              </p:cNvPr>
              <p:cNvSpPr>
                <a:spLocks noChangeArrowheads="1"/>
              </p:cNvSpPr>
              <p:nvPr/>
            </p:nvSpPr>
            <p:spPr bwMode="auto">
              <a:xfrm>
                <a:off x="78" y="2266"/>
                <a:ext cx="30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FIBRAs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2" name="Rectangle 56">
                <a:extLst>
                  <a:ext uri="{FF2B5EF4-FFF2-40B4-BE49-F238E27FC236}">
                    <a16:creationId xmlns:a16="http://schemas.microsoft.com/office/drawing/2014/main" id="{D2F15F7A-0448-4368-BD72-BE18FD77AE43}"/>
                  </a:ext>
                </a:extLst>
              </p:cNvPr>
              <p:cNvSpPr>
                <a:spLocks noChangeArrowheads="1"/>
              </p:cNvSpPr>
              <p:nvPr/>
            </p:nvSpPr>
            <p:spPr bwMode="auto">
              <a:xfrm>
                <a:off x="1830" y="2266"/>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3,561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3" name="Rectangle 57">
                <a:extLst>
                  <a:ext uri="{FF2B5EF4-FFF2-40B4-BE49-F238E27FC236}">
                    <a16:creationId xmlns:a16="http://schemas.microsoft.com/office/drawing/2014/main" id="{CCD167F7-F0E5-4322-9065-17B367A05F57}"/>
                  </a:ext>
                </a:extLst>
              </p:cNvPr>
              <p:cNvSpPr>
                <a:spLocks noChangeArrowheads="1"/>
              </p:cNvSpPr>
              <p:nvPr/>
            </p:nvSpPr>
            <p:spPr bwMode="auto">
              <a:xfrm>
                <a:off x="2611" y="2266"/>
                <a:ext cx="23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2.6%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4" name="Rectangle 58">
                <a:extLst>
                  <a:ext uri="{FF2B5EF4-FFF2-40B4-BE49-F238E27FC236}">
                    <a16:creationId xmlns:a16="http://schemas.microsoft.com/office/drawing/2014/main" id="{DE7BC54D-F44A-40BE-90A5-A4346ADEA6AB}"/>
                  </a:ext>
                </a:extLst>
              </p:cNvPr>
              <p:cNvSpPr>
                <a:spLocks noChangeArrowheads="1"/>
              </p:cNvSpPr>
              <p:nvPr/>
            </p:nvSpPr>
            <p:spPr bwMode="auto">
              <a:xfrm>
                <a:off x="78" y="2388"/>
                <a:ext cx="24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CKDs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5" name="Rectangle 59">
                <a:extLst>
                  <a:ext uri="{FF2B5EF4-FFF2-40B4-BE49-F238E27FC236}">
                    <a16:creationId xmlns:a16="http://schemas.microsoft.com/office/drawing/2014/main" id="{991E933F-FC40-468E-8972-9A184052D309}"/>
                  </a:ext>
                </a:extLst>
              </p:cNvPr>
              <p:cNvSpPr>
                <a:spLocks noChangeArrowheads="1"/>
              </p:cNvSpPr>
              <p:nvPr/>
            </p:nvSpPr>
            <p:spPr bwMode="auto">
              <a:xfrm>
                <a:off x="1897" y="2388"/>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563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6" name="Rectangle 60">
                <a:extLst>
                  <a:ext uri="{FF2B5EF4-FFF2-40B4-BE49-F238E27FC236}">
                    <a16:creationId xmlns:a16="http://schemas.microsoft.com/office/drawing/2014/main" id="{38C082F3-A508-4267-A621-60D82D6AA22C}"/>
                  </a:ext>
                </a:extLst>
              </p:cNvPr>
              <p:cNvSpPr>
                <a:spLocks noChangeArrowheads="1"/>
              </p:cNvSpPr>
              <p:nvPr/>
            </p:nvSpPr>
            <p:spPr bwMode="auto">
              <a:xfrm>
                <a:off x="2611" y="2388"/>
                <a:ext cx="23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0.4%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7" name="Rectangle 61">
                <a:extLst>
                  <a:ext uri="{FF2B5EF4-FFF2-40B4-BE49-F238E27FC236}">
                    <a16:creationId xmlns:a16="http://schemas.microsoft.com/office/drawing/2014/main" id="{233F292A-D547-410E-BDCA-269F44AD672F}"/>
                  </a:ext>
                </a:extLst>
              </p:cNvPr>
              <p:cNvSpPr>
                <a:spLocks noChangeArrowheads="1"/>
              </p:cNvSpPr>
              <p:nvPr/>
            </p:nvSpPr>
            <p:spPr bwMode="auto">
              <a:xfrm>
                <a:off x="913" y="2502"/>
                <a:ext cx="61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Infraestructura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8" name="Rectangle 62">
                <a:extLst>
                  <a:ext uri="{FF2B5EF4-FFF2-40B4-BE49-F238E27FC236}">
                    <a16:creationId xmlns:a16="http://schemas.microsoft.com/office/drawing/2014/main" id="{33EF1726-4071-4D77-81FE-7219E723012B}"/>
                  </a:ext>
                </a:extLst>
              </p:cNvPr>
              <p:cNvSpPr>
                <a:spLocks noChangeArrowheads="1"/>
              </p:cNvSpPr>
              <p:nvPr/>
            </p:nvSpPr>
            <p:spPr bwMode="auto">
              <a:xfrm>
                <a:off x="2304" y="2502"/>
                <a:ext cx="14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69" name="Rectangle 63">
                <a:extLst>
                  <a:ext uri="{FF2B5EF4-FFF2-40B4-BE49-F238E27FC236}">
                    <a16:creationId xmlns:a16="http://schemas.microsoft.com/office/drawing/2014/main" id="{694EE809-4B57-4CFE-A1F7-19B60B5D401C}"/>
                  </a:ext>
                </a:extLst>
              </p:cNvPr>
              <p:cNvSpPr>
                <a:spLocks noChangeArrowheads="1"/>
              </p:cNvSpPr>
              <p:nvPr/>
            </p:nvSpPr>
            <p:spPr bwMode="auto">
              <a:xfrm>
                <a:off x="913" y="2616"/>
                <a:ext cx="56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Bienes Raíces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0" name="Rectangle 64">
                <a:extLst>
                  <a:ext uri="{FF2B5EF4-FFF2-40B4-BE49-F238E27FC236}">
                    <a16:creationId xmlns:a16="http://schemas.microsoft.com/office/drawing/2014/main" id="{AC893426-13D6-445F-AF07-58EFF888CB56}"/>
                  </a:ext>
                </a:extLst>
              </p:cNvPr>
              <p:cNvSpPr>
                <a:spLocks noChangeArrowheads="1"/>
              </p:cNvSpPr>
              <p:nvPr/>
            </p:nvSpPr>
            <p:spPr bwMode="auto">
              <a:xfrm>
                <a:off x="2258" y="2616"/>
                <a:ext cx="18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506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1" name="Rectangle 65">
                <a:extLst>
                  <a:ext uri="{FF2B5EF4-FFF2-40B4-BE49-F238E27FC236}">
                    <a16:creationId xmlns:a16="http://schemas.microsoft.com/office/drawing/2014/main" id="{D838D32D-8102-43B6-B00A-ED2820A8CD7A}"/>
                  </a:ext>
                </a:extLst>
              </p:cNvPr>
              <p:cNvSpPr>
                <a:spLocks noChangeArrowheads="1"/>
              </p:cNvSpPr>
              <p:nvPr/>
            </p:nvSpPr>
            <p:spPr bwMode="auto">
              <a:xfrm>
                <a:off x="78" y="2738"/>
                <a:ext cx="91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Portafolio Alternativos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2" name="Rectangle 66">
                <a:extLst>
                  <a:ext uri="{FF2B5EF4-FFF2-40B4-BE49-F238E27FC236}">
                    <a16:creationId xmlns:a16="http://schemas.microsoft.com/office/drawing/2014/main" id="{0CB001B1-ECA0-4010-B9B8-2D2AAC9F28D4}"/>
                  </a:ext>
                </a:extLst>
              </p:cNvPr>
              <p:cNvSpPr>
                <a:spLocks noChangeArrowheads="1"/>
              </p:cNvSpPr>
              <p:nvPr/>
            </p:nvSpPr>
            <p:spPr bwMode="auto">
              <a:xfrm>
                <a:off x="913" y="2738"/>
                <a:ext cx="58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0" i="0" u="none" strike="noStrike" cap="none" normalizeH="0" baseline="0">
                    <a:ln>
                      <a:noFill/>
                    </a:ln>
                    <a:solidFill>
                      <a:srgbClr val="000000"/>
                    </a:solidFill>
                    <a:effectLst/>
                    <a:latin typeface="Calibri" panose="020F0502020204030204" pitchFamily="34" charset="0"/>
                  </a:rPr>
                  <a:t>(Fibras+CKD´s)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3" name="Rectangle 67">
                <a:extLst>
                  <a:ext uri="{FF2B5EF4-FFF2-40B4-BE49-F238E27FC236}">
                    <a16:creationId xmlns:a16="http://schemas.microsoft.com/office/drawing/2014/main" id="{53F71ED3-0E30-44D0-BDA8-BC14DA6DDD38}"/>
                  </a:ext>
                </a:extLst>
              </p:cNvPr>
              <p:cNvSpPr>
                <a:spLocks noChangeArrowheads="1"/>
              </p:cNvSpPr>
              <p:nvPr/>
            </p:nvSpPr>
            <p:spPr bwMode="auto">
              <a:xfrm>
                <a:off x="1830" y="2738"/>
                <a:ext cx="2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4,124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4" name="Rectangle 68">
                <a:extLst>
                  <a:ext uri="{FF2B5EF4-FFF2-40B4-BE49-F238E27FC236}">
                    <a16:creationId xmlns:a16="http://schemas.microsoft.com/office/drawing/2014/main" id="{B9B59EBE-6969-40DC-9D62-6476F47F0432}"/>
                  </a:ext>
                </a:extLst>
              </p:cNvPr>
              <p:cNvSpPr>
                <a:spLocks noChangeArrowheads="1"/>
              </p:cNvSpPr>
              <p:nvPr/>
            </p:nvSpPr>
            <p:spPr bwMode="auto">
              <a:xfrm>
                <a:off x="2611" y="2738"/>
                <a:ext cx="233"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5" name="Rectangle 69">
                <a:extLst>
                  <a:ext uri="{FF2B5EF4-FFF2-40B4-BE49-F238E27FC236}">
                    <a16:creationId xmlns:a16="http://schemas.microsoft.com/office/drawing/2014/main" id="{BA65F354-B99D-49B5-9EAC-13F567E8E545}"/>
                  </a:ext>
                </a:extLst>
              </p:cNvPr>
              <p:cNvSpPr>
                <a:spLocks noChangeArrowheads="1"/>
              </p:cNvSpPr>
              <p:nvPr/>
            </p:nvSpPr>
            <p:spPr bwMode="auto">
              <a:xfrm>
                <a:off x="78" y="2860"/>
                <a:ext cx="64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Portafolio Total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6" name="Rectangle 70">
                <a:extLst>
                  <a:ext uri="{FF2B5EF4-FFF2-40B4-BE49-F238E27FC236}">
                    <a16:creationId xmlns:a16="http://schemas.microsoft.com/office/drawing/2014/main" id="{6E71F0C5-3FEC-429C-A990-2BC51BC7127E}"/>
                  </a:ext>
                </a:extLst>
              </p:cNvPr>
              <p:cNvSpPr>
                <a:spLocks noChangeArrowheads="1"/>
              </p:cNvSpPr>
              <p:nvPr/>
            </p:nvSpPr>
            <p:spPr bwMode="auto">
              <a:xfrm>
                <a:off x="1739" y="2860"/>
                <a:ext cx="34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134,631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7" name="Rectangle 71">
                <a:extLst>
                  <a:ext uri="{FF2B5EF4-FFF2-40B4-BE49-F238E27FC236}">
                    <a16:creationId xmlns:a16="http://schemas.microsoft.com/office/drawing/2014/main" id="{310B45E6-DBE5-4572-A434-6048C6D8A942}"/>
                  </a:ext>
                </a:extLst>
              </p:cNvPr>
              <p:cNvSpPr>
                <a:spLocks noChangeArrowheads="1"/>
              </p:cNvSpPr>
              <p:nvPr/>
            </p:nvSpPr>
            <p:spPr bwMode="auto">
              <a:xfrm>
                <a:off x="2520" y="2860"/>
                <a:ext cx="32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a:ln>
                      <a:noFill/>
                    </a:ln>
                    <a:solidFill>
                      <a:srgbClr val="000000"/>
                    </a:solidFill>
                    <a:effectLst/>
                    <a:latin typeface="Calibri" panose="020F0502020204030204" pitchFamily="34" charset="0"/>
                  </a:rPr>
                  <a:t>100.0%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8" name="Rectangle 72">
                <a:extLst>
                  <a:ext uri="{FF2B5EF4-FFF2-40B4-BE49-F238E27FC236}">
                    <a16:creationId xmlns:a16="http://schemas.microsoft.com/office/drawing/2014/main" id="{E86FC681-85CE-4B39-86DC-199C383E8E8B}"/>
                  </a:ext>
                </a:extLst>
              </p:cNvPr>
              <p:cNvSpPr>
                <a:spLocks noChangeArrowheads="1"/>
              </p:cNvSpPr>
              <p:nvPr/>
            </p:nvSpPr>
            <p:spPr bwMode="auto">
              <a:xfrm>
                <a:off x="1162" y="2986"/>
                <a:ext cx="64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Vencimiento (años)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79" name="Rectangle 73">
                <a:extLst>
                  <a:ext uri="{FF2B5EF4-FFF2-40B4-BE49-F238E27FC236}">
                    <a16:creationId xmlns:a16="http://schemas.microsoft.com/office/drawing/2014/main" id="{B6D50ACA-973E-4F0E-A659-35FA6A39AF0E}"/>
                  </a:ext>
                </a:extLst>
              </p:cNvPr>
              <p:cNvSpPr>
                <a:spLocks noChangeArrowheads="1"/>
              </p:cNvSpPr>
              <p:nvPr/>
            </p:nvSpPr>
            <p:spPr bwMode="auto">
              <a:xfrm>
                <a:off x="3010" y="3076"/>
                <a:ext cx="602"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Monedas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0" name="Rectangle 74">
                <a:extLst>
                  <a:ext uri="{FF2B5EF4-FFF2-40B4-BE49-F238E27FC236}">
                    <a16:creationId xmlns:a16="http://schemas.microsoft.com/office/drawing/2014/main" id="{8C901562-D5ED-484F-961C-49D4BA9E10A4}"/>
                  </a:ext>
                </a:extLst>
              </p:cNvPr>
              <p:cNvSpPr>
                <a:spLocks noChangeArrowheads="1"/>
              </p:cNvSpPr>
              <p:nvPr/>
            </p:nvSpPr>
            <p:spPr bwMode="auto">
              <a:xfrm>
                <a:off x="4136" y="3076"/>
                <a:ext cx="37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CKD's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1" name="Rectangle 75">
                <a:extLst>
                  <a:ext uri="{FF2B5EF4-FFF2-40B4-BE49-F238E27FC236}">
                    <a16:creationId xmlns:a16="http://schemas.microsoft.com/office/drawing/2014/main" id="{C475EADF-CC47-4B5B-A489-B5DEA0A1D6A0}"/>
                  </a:ext>
                </a:extLst>
              </p:cNvPr>
              <p:cNvSpPr>
                <a:spLocks noChangeArrowheads="1"/>
              </p:cNvSpPr>
              <p:nvPr/>
            </p:nvSpPr>
            <p:spPr bwMode="auto">
              <a:xfrm>
                <a:off x="1701" y="407"/>
                <a:ext cx="49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1" i="0" u="none" strike="noStrike" cap="none" normalizeH="0" baseline="0" dirty="0">
                    <a:ln>
                      <a:noFill/>
                    </a:ln>
                    <a:solidFill>
                      <a:srgbClr val="000000"/>
                    </a:solidFill>
                    <a:effectLst/>
                    <a:latin typeface="Calibri" panose="020F0502020204030204" pitchFamily="34" charset="0"/>
                  </a:rPr>
                  <a:t>Monto (</a:t>
                </a:r>
                <a:r>
                  <a:rPr kumimoji="0" lang="es-MX" altLang="es-MX" sz="1100" b="1" i="0" u="none" strike="noStrike" cap="none" normalizeH="0" baseline="0" dirty="0" err="1">
                    <a:ln>
                      <a:noFill/>
                    </a:ln>
                    <a:solidFill>
                      <a:srgbClr val="000000"/>
                    </a:solidFill>
                    <a:effectLst/>
                    <a:latin typeface="Calibri" panose="020F0502020204030204" pitchFamily="34" charset="0"/>
                  </a:rPr>
                  <a:t>mdp</a:t>
                </a:r>
                <a:r>
                  <a:rPr kumimoji="0" lang="es-MX" altLang="es-MX" sz="1100" b="1" i="0" u="none" strike="noStrike" cap="none" normalizeH="0" baseline="0" dirty="0">
                    <a:ln>
                      <a:noFill/>
                    </a:ln>
                    <a:solidFill>
                      <a:srgbClr val="000000"/>
                    </a:solidFill>
                    <a:effectLst/>
                    <a:latin typeface="Calibri" panose="020F0502020204030204" pitchFamily="34" charset="0"/>
                  </a:rPr>
                  <a:t>)</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4082" name="Rectangle 76">
                <a:extLst>
                  <a:ext uri="{FF2B5EF4-FFF2-40B4-BE49-F238E27FC236}">
                    <a16:creationId xmlns:a16="http://schemas.microsoft.com/office/drawing/2014/main" id="{9BC85AC5-74E2-422A-9A02-4B290E9C3B25}"/>
                  </a:ext>
                </a:extLst>
              </p:cNvPr>
              <p:cNvSpPr>
                <a:spLocks noChangeArrowheads="1"/>
              </p:cNvSpPr>
              <p:nvPr/>
            </p:nvSpPr>
            <p:spPr bwMode="auto">
              <a:xfrm>
                <a:off x="3720" y="411"/>
                <a:ext cx="27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3" name="Rectangle 77">
                <a:extLst>
                  <a:ext uri="{FF2B5EF4-FFF2-40B4-BE49-F238E27FC236}">
                    <a16:creationId xmlns:a16="http://schemas.microsoft.com/office/drawing/2014/main" id="{8F5810AF-FB5F-4C9F-A75D-88AC5C522C26}"/>
                  </a:ext>
                </a:extLst>
              </p:cNvPr>
              <p:cNvSpPr>
                <a:spLocks noChangeArrowheads="1"/>
              </p:cNvSpPr>
              <p:nvPr/>
            </p:nvSpPr>
            <p:spPr bwMode="auto">
              <a:xfrm>
                <a:off x="3048" y="2030"/>
                <a:ext cx="52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Tipo Tasa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4" name="Rectangle 78">
                <a:extLst>
                  <a:ext uri="{FF2B5EF4-FFF2-40B4-BE49-F238E27FC236}">
                    <a16:creationId xmlns:a16="http://schemas.microsoft.com/office/drawing/2014/main" id="{F4095CA2-FE8D-4A6C-BD25-F528CFDC2E9C}"/>
                  </a:ext>
                </a:extLst>
              </p:cNvPr>
              <p:cNvSpPr>
                <a:spLocks noChangeArrowheads="1"/>
              </p:cNvSpPr>
              <p:nvPr/>
            </p:nvSpPr>
            <p:spPr bwMode="auto">
              <a:xfrm>
                <a:off x="3961" y="2030"/>
                <a:ext cx="74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a:ln>
                      <a:noFill/>
                    </a:ln>
                    <a:solidFill>
                      <a:srgbClr val="000000"/>
                    </a:solidFill>
                    <a:effectLst/>
                    <a:latin typeface="Calibri" panose="020F0502020204030204" pitchFamily="34" charset="0"/>
                  </a:rPr>
                  <a:t>          Renta Variable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085" name="Rectangle 79">
                <a:extLst>
                  <a:ext uri="{FF2B5EF4-FFF2-40B4-BE49-F238E27FC236}">
                    <a16:creationId xmlns:a16="http://schemas.microsoft.com/office/drawing/2014/main" id="{50AC1C9A-B8EA-4A6A-9299-549C8B3A8BA2}"/>
                  </a:ext>
                </a:extLst>
              </p:cNvPr>
              <p:cNvSpPr>
                <a:spLocks noChangeArrowheads="1"/>
              </p:cNvSpPr>
              <p:nvPr/>
            </p:nvSpPr>
            <p:spPr bwMode="auto">
              <a:xfrm>
                <a:off x="61" y="513"/>
                <a:ext cx="2746" cy="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86" name="Line 80">
                <a:extLst>
                  <a:ext uri="{FF2B5EF4-FFF2-40B4-BE49-F238E27FC236}">
                    <a16:creationId xmlns:a16="http://schemas.microsoft.com/office/drawing/2014/main" id="{5B73300E-8BE1-4AF5-9831-152B4F74FE97}"/>
                  </a:ext>
                </a:extLst>
              </p:cNvPr>
              <p:cNvSpPr>
                <a:spLocks noChangeShapeType="1"/>
              </p:cNvSpPr>
              <p:nvPr/>
            </p:nvSpPr>
            <p:spPr bwMode="auto">
              <a:xfrm>
                <a:off x="61" y="631"/>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87" name="Rectangle 81">
                <a:extLst>
                  <a:ext uri="{FF2B5EF4-FFF2-40B4-BE49-F238E27FC236}">
                    <a16:creationId xmlns:a16="http://schemas.microsoft.com/office/drawing/2014/main" id="{F084CC81-8E6E-4F9B-9351-93D3A83439B8}"/>
                  </a:ext>
                </a:extLst>
              </p:cNvPr>
              <p:cNvSpPr>
                <a:spLocks noChangeArrowheads="1"/>
              </p:cNvSpPr>
              <p:nvPr/>
            </p:nvSpPr>
            <p:spPr bwMode="auto">
              <a:xfrm>
                <a:off x="61" y="631"/>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88" name="Line 82">
                <a:extLst>
                  <a:ext uri="{FF2B5EF4-FFF2-40B4-BE49-F238E27FC236}">
                    <a16:creationId xmlns:a16="http://schemas.microsoft.com/office/drawing/2014/main" id="{CA819F4C-F520-4F01-A042-E475B2B8752C}"/>
                  </a:ext>
                </a:extLst>
              </p:cNvPr>
              <p:cNvSpPr>
                <a:spLocks noChangeShapeType="1"/>
              </p:cNvSpPr>
              <p:nvPr/>
            </p:nvSpPr>
            <p:spPr bwMode="auto">
              <a:xfrm>
                <a:off x="61" y="639"/>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89" name="Rectangle 83">
                <a:extLst>
                  <a:ext uri="{FF2B5EF4-FFF2-40B4-BE49-F238E27FC236}">
                    <a16:creationId xmlns:a16="http://schemas.microsoft.com/office/drawing/2014/main" id="{55618523-EE31-4216-BBC0-86E6A6B2F5E8}"/>
                  </a:ext>
                </a:extLst>
              </p:cNvPr>
              <p:cNvSpPr>
                <a:spLocks noChangeArrowheads="1"/>
              </p:cNvSpPr>
              <p:nvPr/>
            </p:nvSpPr>
            <p:spPr bwMode="auto">
              <a:xfrm>
                <a:off x="61" y="639"/>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0" name="Line 84">
                <a:extLst>
                  <a:ext uri="{FF2B5EF4-FFF2-40B4-BE49-F238E27FC236}">
                    <a16:creationId xmlns:a16="http://schemas.microsoft.com/office/drawing/2014/main" id="{472A5DDA-FF8E-4EF4-95F9-C95050857208}"/>
                  </a:ext>
                </a:extLst>
              </p:cNvPr>
              <p:cNvSpPr>
                <a:spLocks noChangeShapeType="1"/>
              </p:cNvSpPr>
              <p:nvPr/>
            </p:nvSpPr>
            <p:spPr bwMode="auto">
              <a:xfrm>
                <a:off x="61" y="753"/>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1" name="Rectangle 85">
                <a:extLst>
                  <a:ext uri="{FF2B5EF4-FFF2-40B4-BE49-F238E27FC236}">
                    <a16:creationId xmlns:a16="http://schemas.microsoft.com/office/drawing/2014/main" id="{B39445F8-67D0-48B7-A0CD-C2145D1D42CB}"/>
                  </a:ext>
                </a:extLst>
              </p:cNvPr>
              <p:cNvSpPr>
                <a:spLocks noChangeArrowheads="1"/>
              </p:cNvSpPr>
              <p:nvPr/>
            </p:nvSpPr>
            <p:spPr bwMode="auto">
              <a:xfrm>
                <a:off x="61" y="753"/>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2" name="Line 86">
                <a:extLst>
                  <a:ext uri="{FF2B5EF4-FFF2-40B4-BE49-F238E27FC236}">
                    <a16:creationId xmlns:a16="http://schemas.microsoft.com/office/drawing/2014/main" id="{5E4810AF-614C-46C8-9F3D-ED149C2EB052}"/>
                  </a:ext>
                </a:extLst>
              </p:cNvPr>
              <p:cNvSpPr>
                <a:spLocks noChangeShapeType="1"/>
              </p:cNvSpPr>
              <p:nvPr/>
            </p:nvSpPr>
            <p:spPr bwMode="auto">
              <a:xfrm>
                <a:off x="61" y="132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3" name="Rectangle 87">
                <a:extLst>
                  <a:ext uri="{FF2B5EF4-FFF2-40B4-BE49-F238E27FC236}">
                    <a16:creationId xmlns:a16="http://schemas.microsoft.com/office/drawing/2014/main" id="{4368EF52-AC44-4C0F-B8D8-097D813D9E57}"/>
                  </a:ext>
                </a:extLst>
              </p:cNvPr>
              <p:cNvSpPr>
                <a:spLocks noChangeArrowheads="1"/>
              </p:cNvSpPr>
              <p:nvPr/>
            </p:nvSpPr>
            <p:spPr bwMode="auto">
              <a:xfrm>
                <a:off x="61" y="1322"/>
                <a:ext cx="2746" cy="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4" name="Line 88">
                <a:extLst>
                  <a:ext uri="{FF2B5EF4-FFF2-40B4-BE49-F238E27FC236}">
                    <a16:creationId xmlns:a16="http://schemas.microsoft.com/office/drawing/2014/main" id="{F18DAEB8-C7BC-4968-B3B1-FA7687BEC44A}"/>
                  </a:ext>
                </a:extLst>
              </p:cNvPr>
              <p:cNvSpPr>
                <a:spLocks noChangeShapeType="1"/>
              </p:cNvSpPr>
              <p:nvPr/>
            </p:nvSpPr>
            <p:spPr bwMode="auto">
              <a:xfrm>
                <a:off x="61" y="1331"/>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5" name="Rectangle 89">
                <a:extLst>
                  <a:ext uri="{FF2B5EF4-FFF2-40B4-BE49-F238E27FC236}">
                    <a16:creationId xmlns:a16="http://schemas.microsoft.com/office/drawing/2014/main" id="{B0E3049E-ED0E-4285-B32A-E7E6F755F959}"/>
                  </a:ext>
                </a:extLst>
              </p:cNvPr>
              <p:cNvSpPr>
                <a:spLocks noChangeArrowheads="1"/>
              </p:cNvSpPr>
              <p:nvPr/>
            </p:nvSpPr>
            <p:spPr bwMode="auto">
              <a:xfrm>
                <a:off x="61" y="1331"/>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6" name="Line 90">
                <a:extLst>
                  <a:ext uri="{FF2B5EF4-FFF2-40B4-BE49-F238E27FC236}">
                    <a16:creationId xmlns:a16="http://schemas.microsoft.com/office/drawing/2014/main" id="{868A959C-6397-4D70-B29B-AFD17EEDA978}"/>
                  </a:ext>
                </a:extLst>
              </p:cNvPr>
              <p:cNvSpPr>
                <a:spLocks noChangeShapeType="1"/>
              </p:cNvSpPr>
              <p:nvPr/>
            </p:nvSpPr>
            <p:spPr bwMode="auto">
              <a:xfrm>
                <a:off x="61" y="1445"/>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7" name="Rectangle 91">
                <a:extLst>
                  <a:ext uri="{FF2B5EF4-FFF2-40B4-BE49-F238E27FC236}">
                    <a16:creationId xmlns:a16="http://schemas.microsoft.com/office/drawing/2014/main" id="{C1D52479-7623-4990-80D4-BB21AA41BFF6}"/>
                  </a:ext>
                </a:extLst>
              </p:cNvPr>
              <p:cNvSpPr>
                <a:spLocks noChangeArrowheads="1"/>
              </p:cNvSpPr>
              <p:nvPr/>
            </p:nvSpPr>
            <p:spPr bwMode="auto">
              <a:xfrm>
                <a:off x="61" y="1445"/>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98" name="Line 92">
                <a:extLst>
                  <a:ext uri="{FF2B5EF4-FFF2-40B4-BE49-F238E27FC236}">
                    <a16:creationId xmlns:a16="http://schemas.microsoft.com/office/drawing/2014/main" id="{B5421116-73C9-422C-8B1B-16D307D0D902}"/>
                  </a:ext>
                </a:extLst>
              </p:cNvPr>
              <p:cNvSpPr>
                <a:spLocks noChangeShapeType="1"/>
              </p:cNvSpPr>
              <p:nvPr/>
            </p:nvSpPr>
            <p:spPr bwMode="auto">
              <a:xfrm>
                <a:off x="61" y="167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099" name="Rectangle 93">
                <a:extLst>
                  <a:ext uri="{FF2B5EF4-FFF2-40B4-BE49-F238E27FC236}">
                    <a16:creationId xmlns:a16="http://schemas.microsoft.com/office/drawing/2014/main" id="{5052AD52-3B00-442E-B327-D110AB9C6C29}"/>
                  </a:ext>
                </a:extLst>
              </p:cNvPr>
              <p:cNvSpPr>
                <a:spLocks noChangeArrowheads="1"/>
              </p:cNvSpPr>
              <p:nvPr/>
            </p:nvSpPr>
            <p:spPr bwMode="auto">
              <a:xfrm>
                <a:off x="61" y="167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0" name="Line 94">
                <a:extLst>
                  <a:ext uri="{FF2B5EF4-FFF2-40B4-BE49-F238E27FC236}">
                    <a16:creationId xmlns:a16="http://schemas.microsoft.com/office/drawing/2014/main" id="{7AFF2D75-DA6A-453B-8818-29E317C5A2DB}"/>
                  </a:ext>
                </a:extLst>
              </p:cNvPr>
              <p:cNvSpPr>
                <a:spLocks noChangeShapeType="1"/>
              </p:cNvSpPr>
              <p:nvPr/>
            </p:nvSpPr>
            <p:spPr bwMode="auto">
              <a:xfrm>
                <a:off x="61" y="2128"/>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1" name="Rectangle 95">
                <a:extLst>
                  <a:ext uri="{FF2B5EF4-FFF2-40B4-BE49-F238E27FC236}">
                    <a16:creationId xmlns:a16="http://schemas.microsoft.com/office/drawing/2014/main" id="{773CF50F-E19D-47BE-A111-56091C40416A}"/>
                  </a:ext>
                </a:extLst>
              </p:cNvPr>
              <p:cNvSpPr>
                <a:spLocks noChangeArrowheads="1"/>
              </p:cNvSpPr>
              <p:nvPr/>
            </p:nvSpPr>
            <p:spPr bwMode="auto">
              <a:xfrm>
                <a:off x="61" y="2128"/>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2" name="Line 96">
                <a:extLst>
                  <a:ext uri="{FF2B5EF4-FFF2-40B4-BE49-F238E27FC236}">
                    <a16:creationId xmlns:a16="http://schemas.microsoft.com/office/drawing/2014/main" id="{175AD145-7018-4572-B50E-97AD103E7C0A}"/>
                  </a:ext>
                </a:extLst>
              </p:cNvPr>
              <p:cNvSpPr>
                <a:spLocks noChangeShapeType="1"/>
              </p:cNvSpPr>
              <p:nvPr/>
            </p:nvSpPr>
            <p:spPr bwMode="auto">
              <a:xfrm>
                <a:off x="61" y="2136"/>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3" name="Rectangle 97">
                <a:extLst>
                  <a:ext uri="{FF2B5EF4-FFF2-40B4-BE49-F238E27FC236}">
                    <a16:creationId xmlns:a16="http://schemas.microsoft.com/office/drawing/2014/main" id="{819C347B-7B58-48A2-8865-B292D93C2B9E}"/>
                  </a:ext>
                </a:extLst>
              </p:cNvPr>
              <p:cNvSpPr>
                <a:spLocks noChangeArrowheads="1"/>
              </p:cNvSpPr>
              <p:nvPr/>
            </p:nvSpPr>
            <p:spPr bwMode="auto">
              <a:xfrm>
                <a:off x="61" y="2136"/>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4" name="Line 98">
                <a:extLst>
                  <a:ext uri="{FF2B5EF4-FFF2-40B4-BE49-F238E27FC236}">
                    <a16:creationId xmlns:a16="http://schemas.microsoft.com/office/drawing/2014/main" id="{9BD3797A-391A-4CD6-9F17-62841E6BD2CC}"/>
                  </a:ext>
                </a:extLst>
              </p:cNvPr>
              <p:cNvSpPr>
                <a:spLocks noChangeShapeType="1"/>
              </p:cNvSpPr>
              <p:nvPr/>
            </p:nvSpPr>
            <p:spPr bwMode="auto">
              <a:xfrm>
                <a:off x="61" y="2250"/>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5" name="Rectangle 99">
                <a:extLst>
                  <a:ext uri="{FF2B5EF4-FFF2-40B4-BE49-F238E27FC236}">
                    <a16:creationId xmlns:a16="http://schemas.microsoft.com/office/drawing/2014/main" id="{A563FCA2-D7BA-4E83-A7C5-3F612B8BB09F}"/>
                  </a:ext>
                </a:extLst>
              </p:cNvPr>
              <p:cNvSpPr>
                <a:spLocks noChangeArrowheads="1"/>
              </p:cNvSpPr>
              <p:nvPr/>
            </p:nvSpPr>
            <p:spPr bwMode="auto">
              <a:xfrm>
                <a:off x="61" y="2250"/>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6" name="Line 100">
                <a:extLst>
                  <a:ext uri="{FF2B5EF4-FFF2-40B4-BE49-F238E27FC236}">
                    <a16:creationId xmlns:a16="http://schemas.microsoft.com/office/drawing/2014/main" id="{FC03B4F2-FC31-46B4-A9A4-0D484775E81E}"/>
                  </a:ext>
                </a:extLst>
              </p:cNvPr>
              <p:cNvSpPr>
                <a:spLocks noChangeShapeType="1"/>
              </p:cNvSpPr>
              <p:nvPr/>
            </p:nvSpPr>
            <p:spPr bwMode="auto">
              <a:xfrm>
                <a:off x="61" y="2258"/>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7" name="Rectangle 101">
                <a:extLst>
                  <a:ext uri="{FF2B5EF4-FFF2-40B4-BE49-F238E27FC236}">
                    <a16:creationId xmlns:a16="http://schemas.microsoft.com/office/drawing/2014/main" id="{73291A7F-B2FF-479A-9064-B40B46898781}"/>
                  </a:ext>
                </a:extLst>
              </p:cNvPr>
              <p:cNvSpPr>
                <a:spLocks noChangeArrowheads="1"/>
              </p:cNvSpPr>
              <p:nvPr/>
            </p:nvSpPr>
            <p:spPr bwMode="auto">
              <a:xfrm>
                <a:off x="61" y="2258"/>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08" name="Line 102">
                <a:extLst>
                  <a:ext uri="{FF2B5EF4-FFF2-40B4-BE49-F238E27FC236}">
                    <a16:creationId xmlns:a16="http://schemas.microsoft.com/office/drawing/2014/main" id="{12F71DBB-1041-4940-A16C-51D0D87E1806}"/>
                  </a:ext>
                </a:extLst>
              </p:cNvPr>
              <p:cNvSpPr>
                <a:spLocks noChangeShapeType="1"/>
              </p:cNvSpPr>
              <p:nvPr/>
            </p:nvSpPr>
            <p:spPr bwMode="auto">
              <a:xfrm>
                <a:off x="61" y="237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09" name="Rectangle 103">
                <a:extLst>
                  <a:ext uri="{FF2B5EF4-FFF2-40B4-BE49-F238E27FC236}">
                    <a16:creationId xmlns:a16="http://schemas.microsoft.com/office/drawing/2014/main" id="{485DEDD4-BE29-416C-A693-D7D678D6C393}"/>
                  </a:ext>
                </a:extLst>
              </p:cNvPr>
              <p:cNvSpPr>
                <a:spLocks noChangeArrowheads="1"/>
              </p:cNvSpPr>
              <p:nvPr/>
            </p:nvSpPr>
            <p:spPr bwMode="auto">
              <a:xfrm>
                <a:off x="61" y="237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0" name="Line 104">
                <a:extLst>
                  <a:ext uri="{FF2B5EF4-FFF2-40B4-BE49-F238E27FC236}">
                    <a16:creationId xmlns:a16="http://schemas.microsoft.com/office/drawing/2014/main" id="{BAC48E8C-FB73-4B7B-924E-C844136BF450}"/>
                  </a:ext>
                </a:extLst>
              </p:cNvPr>
              <p:cNvSpPr>
                <a:spLocks noChangeShapeType="1"/>
              </p:cNvSpPr>
              <p:nvPr/>
            </p:nvSpPr>
            <p:spPr bwMode="auto">
              <a:xfrm>
                <a:off x="61" y="2380"/>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1" name="Rectangle 105">
                <a:extLst>
                  <a:ext uri="{FF2B5EF4-FFF2-40B4-BE49-F238E27FC236}">
                    <a16:creationId xmlns:a16="http://schemas.microsoft.com/office/drawing/2014/main" id="{371FEF72-300B-46F3-8E7C-70451A860B93}"/>
                  </a:ext>
                </a:extLst>
              </p:cNvPr>
              <p:cNvSpPr>
                <a:spLocks noChangeArrowheads="1"/>
              </p:cNvSpPr>
              <p:nvPr/>
            </p:nvSpPr>
            <p:spPr bwMode="auto">
              <a:xfrm>
                <a:off x="61" y="2380"/>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2" name="Line 106">
                <a:extLst>
                  <a:ext uri="{FF2B5EF4-FFF2-40B4-BE49-F238E27FC236}">
                    <a16:creationId xmlns:a16="http://schemas.microsoft.com/office/drawing/2014/main" id="{D757C44F-2F72-409F-A3E9-11AE08B38158}"/>
                  </a:ext>
                </a:extLst>
              </p:cNvPr>
              <p:cNvSpPr>
                <a:spLocks noChangeShapeType="1"/>
              </p:cNvSpPr>
              <p:nvPr/>
            </p:nvSpPr>
            <p:spPr bwMode="auto">
              <a:xfrm>
                <a:off x="61" y="2494"/>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3" name="Rectangle 107">
                <a:extLst>
                  <a:ext uri="{FF2B5EF4-FFF2-40B4-BE49-F238E27FC236}">
                    <a16:creationId xmlns:a16="http://schemas.microsoft.com/office/drawing/2014/main" id="{7DB60F17-A1FB-4DA6-8074-4444B122158A}"/>
                  </a:ext>
                </a:extLst>
              </p:cNvPr>
              <p:cNvSpPr>
                <a:spLocks noChangeArrowheads="1"/>
              </p:cNvSpPr>
              <p:nvPr/>
            </p:nvSpPr>
            <p:spPr bwMode="auto">
              <a:xfrm>
                <a:off x="61" y="2494"/>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4" name="Line 108">
                <a:extLst>
                  <a:ext uri="{FF2B5EF4-FFF2-40B4-BE49-F238E27FC236}">
                    <a16:creationId xmlns:a16="http://schemas.microsoft.com/office/drawing/2014/main" id="{52E719FF-DF8C-4095-BAE1-7BD22FA84692}"/>
                  </a:ext>
                </a:extLst>
              </p:cNvPr>
              <p:cNvSpPr>
                <a:spLocks noChangeShapeType="1"/>
              </p:cNvSpPr>
              <p:nvPr/>
            </p:nvSpPr>
            <p:spPr bwMode="auto">
              <a:xfrm>
                <a:off x="61" y="272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5" name="Rectangle 109">
                <a:extLst>
                  <a:ext uri="{FF2B5EF4-FFF2-40B4-BE49-F238E27FC236}">
                    <a16:creationId xmlns:a16="http://schemas.microsoft.com/office/drawing/2014/main" id="{5FFAC975-BEA4-4AE5-97F2-B2227974F7FA}"/>
                  </a:ext>
                </a:extLst>
              </p:cNvPr>
              <p:cNvSpPr>
                <a:spLocks noChangeArrowheads="1"/>
              </p:cNvSpPr>
              <p:nvPr/>
            </p:nvSpPr>
            <p:spPr bwMode="auto">
              <a:xfrm>
                <a:off x="61" y="272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6" name="Line 110">
                <a:extLst>
                  <a:ext uri="{FF2B5EF4-FFF2-40B4-BE49-F238E27FC236}">
                    <a16:creationId xmlns:a16="http://schemas.microsoft.com/office/drawing/2014/main" id="{BFA10588-B7F4-47FE-AA79-8CC6BAE5BE21}"/>
                  </a:ext>
                </a:extLst>
              </p:cNvPr>
              <p:cNvSpPr>
                <a:spLocks noChangeShapeType="1"/>
              </p:cNvSpPr>
              <p:nvPr/>
            </p:nvSpPr>
            <p:spPr bwMode="auto">
              <a:xfrm>
                <a:off x="61" y="2730"/>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7" name="Rectangle 111">
                <a:extLst>
                  <a:ext uri="{FF2B5EF4-FFF2-40B4-BE49-F238E27FC236}">
                    <a16:creationId xmlns:a16="http://schemas.microsoft.com/office/drawing/2014/main" id="{EBE7576D-47CC-4969-AF50-19A544837BE8}"/>
                  </a:ext>
                </a:extLst>
              </p:cNvPr>
              <p:cNvSpPr>
                <a:spLocks noChangeArrowheads="1"/>
              </p:cNvSpPr>
              <p:nvPr/>
            </p:nvSpPr>
            <p:spPr bwMode="auto">
              <a:xfrm>
                <a:off x="61" y="2730"/>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18" name="Line 112">
                <a:extLst>
                  <a:ext uri="{FF2B5EF4-FFF2-40B4-BE49-F238E27FC236}">
                    <a16:creationId xmlns:a16="http://schemas.microsoft.com/office/drawing/2014/main" id="{CDBC0BFD-6866-4238-82A1-E1C4E04F1CCD}"/>
                  </a:ext>
                </a:extLst>
              </p:cNvPr>
              <p:cNvSpPr>
                <a:spLocks noChangeShapeType="1"/>
              </p:cNvSpPr>
              <p:nvPr/>
            </p:nvSpPr>
            <p:spPr bwMode="auto">
              <a:xfrm>
                <a:off x="61" y="2844"/>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19" name="Rectangle 113">
                <a:extLst>
                  <a:ext uri="{FF2B5EF4-FFF2-40B4-BE49-F238E27FC236}">
                    <a16:creationId xmlns:a16="http://schemas.microsoft.com/office/drawing/2014/main" id="{11837F43-9D65-4073-8526-9FBDC62A75CB}"/>
                  </a:ext>
                </a:extLst>
              </p:cNvPr>
              <p:cNvSpPr>
                <a:spLocks noChangeArrowheads="1"/>
              </p:cNvSpPr>
              <p:nvPr/>
            </p:nvSpPr>
            <p:spPr bwMode="auto">
              <a:xfrm>
                <a:off x="61" y="2844"/>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0" name="Line 114">
                <a:extLst>
                  <a:ext uri="{FF2B5EF4-FFF2-40B4-BE49-F238E27FC236}">
                    <a16:creationId xmlns:a16="http://schemas.microsoft.com/office/drawing/2014/main" id="{4B986848-CF54-43EB-BB4B-13089C27B154}"/>
                  </a:ext>
                </a:extLst>
              </p:cNvPr>
              <p:cNvSpPr>
                <a:spLocks noChangeShapeType="1"/>
              </p:cNvSpPr>
              <p:nvPr/>
            </p:nvSpPr>
            <p:spPr bwMode="auto">
              <a:xfrm>
                <a:off x="61" y="2852"/>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21" name="Rectangle 115">
                <a:extLst>
                  <a:ext uri="{FF2B5EF4-FFF2-40B4-BE49-F238E27FC236}">
                    <a16:creationId xmlns:a16="http://schemas.microsoft.com/office/drawing/2014/main" id="{F8889633-394D-448E-9C06-F7F923316F85}"/>
                  </a:ext>
                </a:extLst>
              </p:cNvPr>
              <p:cNvSpPr>
                <a:spLocks noChangeArrowheads="1"/>
              </p:cNvSpPr>
              <p:nvPr/>
            </p:nvSpPr>
            <p:spPr bwMode="auto">
              <a:xfrm>
                <a:off x="61" y="2852"/>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2" name="Line 116">
                <a:extLst>
                  <a:ext uri="{FF2B5EF4-FFF2-40B4-BE49-F238E27FC236}">
                    <a16:creationId xmlns:a16="http://schemas.microsoft.com/office/drawing/2014/main" id="{66BEC8C3-212A-4DA6-AE3A-EB0FE1F0B9D4}"/>
                  </a:ext>
                </a:extLst>
              </p:cNvPr>
              <p:cNvSpPr>
                <a:spLocks noChangeShapeType="1"/>
              </p:cNvSpPr>
              <p:nvPr/>
            </p:nvSpPr>
            <p:spPr bwMode="auto">
              <a:xfrm>
                <a:off x="61" y="2966"/>
                <a:ext cx="2746" cy="0"/>
              </a:xfrm>
              <a:prstGeom prst="line">
                <a:avLst/>
              </a:prstGeom>
              <a:noFill/>
              <a:ln w="0">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23" name="Rectangle 117">
                <a:extLst>
                  <a:ext uri="{FF2B5EF4-FFF2-40B4-BE49-F238E27FC236}">
                    <a16:creationId xmlns:a16="http://schemas.microsoft.com/office/drawing/2014/main" id="{5784C05A-5302-41AB-A9D6-5E69BCB06D5A}"/>
                  </a:ext>
                </a:extLst>
              </p:cNvPr>
              <p:cNvSpPr>
                <a:spLocks noChangeArrowheads="1"/>
              </p:cNvSpPr>
              <p:nvPr/>
            </p:nvSpPr>
            <p:spPr bwMode="auto">
              <a:xfrm>
                <a:off x="61" y="2966"/>
                <a:ext cx="2746" cy="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4" name="Rectangle 118">
                <a:extLst>
                  <a:ext uri="{FF2B5EF4-FFF2-40B4-BE49-F238E27FC236}">
                    <a16:creationId xmlns:a16="http://schemas.microsoft.com/office/drawing/2014/main" id="{0D16EF99-B7B4-4FE3-85AC-A1C6436222EF}"/>
                  </a:ext>
                </a:extLst>
              </p:cNvPr>
              <p:cNvSpPr>
                <a:spLocks noChangeArrowheads="1"/>
              </p:cNvSpPr>
              <p:nvPr/>
            </p:nvSpPr>
            <p:spPr bwMode="auto">
              <a:xfrm>
                <a:off x="67" y="3057"/>
                <a:ext cx="2750" cy="9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5" name="Rectangle 119">
                <a:extLst>
                  <a:ext uri="{FF2B5EF4-FFF2-40B4-BE49-F238E27FC236}">
                    <a16:creationId xmlns:a16="http://schemas.microsoft.com/office/drawing/2014/main" id="{0790DA6E-91FC-4D12-A00A-F8FFBB52767B}"/>
                  </a:ext>
                </a:extLst>
              </p:cNvPr>
              <p:cNvSpPr>
                <a:spLocks noChangeArrowheads="1"/>
              </p:cNvSpPr>
              <p:nvPr/>
            </p:nvSpPr>
            <p:spPr bwMode="auto">
              <a:xfrm>
                <a:off x="150" y="3106"/>
                <a:ext cx="2605" cy="5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6" name="Freeform 120">
                <a:extLst>
                  <a:ext uri="{FF2B5EF4-FFF2-40B4-BE49-F238E27FC236}">
                    <a16:creationId xmlns:a16="http://schemas.microsoft.com/office/drawing/2014/main" id="{4008B97A-8F68-47B9-9E86-20D36AB03FA1}"/>
                  </a:ext>
                </a:extLst>
              </p:cNvPr>
              <p:cNvSpPr>
                <a:spLocks noEditPoints="1"/>
              </p:cNvSpPr>
              <p:nvPr/>
            </p:nvSpPr>
            <p:spPr bwMode="auto">
              <a:xfrm>
                <a:off x="574" y="3619"/>
                <a:ext cx="1757" cy="4"/>
              </a:xfrm>
              <a:custGeom>
                <a:avLst/>
                <a:gdLst>
                  <a:gd name="T0" fmla="*/ 0 w 1757"/>
                  <a:gd name="T1" fmla="*/ 0 h 4"/>
                  <a:gd name="T2" fmla="*/ 129 w 1757"/>
                  <a:gd name="T3" fmla="*/ 0 h 4"/>
                  <a:gd name="T4" fmla="*/ 129 w 1757"/>
                  <a:gd name="T5" fmla="*/ 4 h 4"/>
                  <a:gd name="T6" fmla="*/ 0 w 1757"/>
                  <a:gd name="T7" fmla="*/ 4 h 4"/>
                  <a:gd name="T8" fmla="*/ 0 w 1757"/>
                  <a:gd name="T9" fmla="*/ 0 h 4"/>
                  <a:gd name="T10" fmla="*/ 324 w 1757"/>
                  <a:gd name="T11" fmla="*/ 0 h 4"/>
                  <a:gd name="T12" fmla="*/ 457 w 1757"/>
                  <a:gd name="T13" fmla="*/ 0 h 4"/>
                  <a:gd name="T14" fmla="*/ 457 w 1757"/>
                  <a:gd name="T15" fmla="*/ 4 h 4"/>
                  <a:gd name="T16" fmla="*/ 324 w 1757"/>
                  <a:gd name="T17" fmla="*/ 4 h 4"/>
                  <a:gd name="T18" fmla="*/ 324 w 1757"/>
                  <a:gd name="T19" fmla="*/ 0 h 4"/>
                  <a:gd name="T20" fmla="*/ 652 w 1757"/>
                  <a:gd name="T21" fmla="*/ 0 h 4"/>
                  <a:gd name="T22" fmla="*/ 781 w 1757"/>
                  <a:gd name="T23" fmla="*/ 0 h 4"/>
                  <a:gd name="T24" fmla="*/ 781 w 1757"/>
                  <a:gd name="T25" fmla="*/ 4 h 4"/>
                  <a:gd name="T26" fmla="*/ 652 w 1757"/>
                  <a:gd name="T27" fmla="*/ 4 h 4"/>
                  <a:gd name="T28" fmla="*/ 652 w 1757"/>
                  <a:gd name="T29" fmla="*/ 0 h 4"/>
                  <a:gd name="T30" fmla="*/ 976 w 1757"/>
                  <a:gd name="T31" fmla="*/ 0 h 4"/>
                  <a:gd name="T32" fmla="*/ 1105 w 1757"/>
                  <a:gd name="T33" fmla="*/ 0 h 4"/>
                  <a:gd name="T34" fmla="*/ 1105 w 1757"/>
                  <a:gd name="T35" fmla="*/ 4 h 4"/>
                  <a:gd name="T36" fmla="*/ 976 w 1757"/>
                  <a:gd name="T37" fmla="*/ 4 h 4"/>
                  <a:gd name="T38" fmla="*/ 976 w 1757"/>
                  <a:gd name="T39" fmla="*/ 0 h 4"/>
                  <a:gd name="T40" fmla="*/ 1300 w 1757"/>
                  <a:gd name="T41" fmla="*/ 0 h 4"/>
                  <a:gd name="T42" fmla="*/ 1429 w 1757"/>
                  <a:gd name="T43" fmla="*/ 0 h 4"/>
                  <a:gd name="T44" fmla="*/ 1429 w 1757"/>
                  <a:gd name="T45" fmla="*/ 4 h 4"/>
                  <a:gd name="T46" fmla="*/ 1300 w 1757"/>
                  <a:gd name="T47" fmla="*/ 4 h 4"/>
                  <a:gd name="T48" fmla="*/ 1300 w 1757"/>
                  <a:gd name="T49" fmla="*/ 0 h 4"/>
                  <a:gd name="T50" fmla="*/ 1624 w 1757"/>
                  <a:gd name="T51" fmla="*/ 0 h 4"/>
                  <a:gd name="T52" fmla="*/ 1757 w 1757"/>
                  <a:gd name="T53" fmla="*/ 0 h 4"/>
                  <a:gd name="T54" fmla="*/ 1757 w 1757"/>
                  <a:gd name="T55" fmla="*/ 4 h 4"/>
                  <a:gd name="T56" fmla="*/ 1624 w 1757"/>
                  <a:gd name="T57" fmla="*/ 4 h 4"/>
                  <a:gd name="T58" fmla="*/ 1624 w 1757"/>
                  <a:gd name="T5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7" h="4">
                    <a:moveTo>
                      <a:pt x="0" y="0"/>
                    </a:moveTo>
                    <a:lnTo>
                      <a:pt x="129" y="0"/>
                    </a:lnTo>
                    <a:lnTo>
                      <a:pt x="129" y="4"/>
                    </a:lnTo>
                    <a:lnTo>
                      <a:pt x="0" y="4"/>
                    </a:lnTo>
                    <a:lnTo>
                      <a:pt x="0" y="0"/>
                    </a:lnTo>
                    <a:close/>
                    <a:moveTo>
                      <a:pt x="324" y="0"/>
                    </a:moveTo>
                    <a:lnTo>
                      <a:pt x="457" y="0"/>
                    </a:lnTo>
                    <a:lnTo>
                      <a:pt x="457" y="4"/>
                    </a:lnTo>
                    <a:lnTo>
                      <a:pt x="324" y="4"/>
                    </a:lnTo>
                    <a:lnTo>
                      <a:pt x="324" y="0"/>
                    </a:lnTo>
                    <a:close/>
                    <a:moveTo>
                      <a:pt x="652" y="0"/>
                    </a:moveTo>
                    <a:lnTo>
                      <a:pt x="781" y="0"/>
                    </a:lnTo>
                    <a:lnTo>
                      <a:pt x="781" y="4"/>
                    </a:lnTo>
                    <a:lnTo>
                      <a:pt x="652" y="4"/>
                    </a:lnTo>
                    <a:lnTo>
                      <a:pt x="652" y="0"/>
                    </a:lnTo>
                    <a:close/>
                    <a:moveTo>
                      <a:pt x="976" y="0"/>
                    </a:moveTo>
                    <a:lnTo>
                      <a:pt x="1105" y="0"/>
                    </a:lnTo>
                    <a:lnTo>
                      <a:pt x="1105" y="4"/>
                    </a:lnTo>
                    <a:lnTo>
                      <a:pt x="976" y="4"/>
                    </a:lnTo>
                    <a:lnTo>
                      <a:pt x="976" y="0"/>
                    </a:lnTo>
                    <a:close/>
                    <a:moveTo>
                      <a:pt x="1300" y="0"/>
                    </a:moveTo>
                    <a:lnTo>
                      <a:pt x="1429" y="0"/>
                    </a:lnTo>
                    <a:lnTo>
                      <a:pt x="1429" y="4"/>
                    </a:lnTo>
                    <a:lnTo>
                      <a:pt x="1300" y="4"/>
                    </a:lnTo>
                    <a:lnTo>
                      <a:pt x="1300" y="0"/>
                    </a:lnTo>
                    <a:close/>
                    <a:moveTo>
                      <a:pt x="1624" y="0"/>
                    </a:moveTo>
                    <a:lnTo>
                      <a:pt x="1757" y="0"/>
                    </a:lnTo>
                    <a:lnTo>
                      <a:pt x="1757" y="4"/>
                    </a:lnTo>
                    <a:lnTo>
                      <a:pt x="1624" y="4"/>
                    </a:lnTo>
                    <a:lnTo>
                      <a:pt x="1624" y="0"/>
                    </a:lnTo>
                    <a:close/>
                  </a:path>
                </a:pathLst>
              </a:custGeom>
              <a:solidFill>
                <a:srgbClr val="6299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7" name="Rectangle 121">
                <a:extLst>
                  <a:ext uri="{FF2B5EF4-FFF2-40B4-BE49-F238E27FC236}">
                    <a16:creationId xmlns:a16="http://schemas.microsoft.com/office/drawing/2014/main" id="{B6754DEC-BC75-48EA-88A0-5C3E95B8C1A3}"/>
                  </a:ext>
                </a:extLst>
              </p:cNvPr>
              <p:cNvSpPr>
                <a:spLocks noChangeArrowheads="1"/>
              </p:cNvSpPr>
              <p:nvPr/>
            </p:nvSpPr>
            <p:spPr bwMode="auto">
              <a:xfrm>
                <a:off x="1548" y="3531"/>
                <a:ext cx="4" cy="9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8" name="Rectangle 122">
                <a:extLst>
                  <a:ext uri="{FF2B5EF4-FFF2-40B4-BE49-F238E27FC236}">
                    <a16:creationId xmlns:a16="http://schemas.microsoft.com/office/drawing/2014/main" id="{D736E462-9341-447B-B1BC-3C4F0DD50CCD}"/>
                  </a:ext>
                </a:extLst>
              </p:cNvPr>
              <p:cNvSpPr>
                <a:spLocks noChangeArrowheads="1"/>
              </p:cNvSpPr>
              <p:nvPr/>
            </p:nvSpPr>
            <p:spPr bwMode="auto">
              <a:xfrm>
                <a:off x="1552" y="3531"/>
                <a:ext cx="4" cy="9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29" name="Rectangle 123">
                <a:extLst>
                  <a:ext uri="{FF2B5EF4-FFF2-40B4-BE49-F238E27FC236}">
                    <a16:creationId xmlns:a16="http://schemas.microsoft.com/office/drawing/2014/main" id="{A5077F38-F0D5-4E25-9399-8DE1E158D93E}"/>
                  </a:ext>
                </a:extLst>
              </p:cNvPr>
              <p:cNvSpPr>
                <a:spLocks noChangeArrowheads="1"/>
              </p:cNvSpPr>
              <p:nvPr/>
            </p:nvSpPr>
            <p:spPr bwMode="auto">
              <a:xfrm>
                <a:off x="1556" y="3531"/>
                <a:ext cx="4" cy="9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0" name="Rectangle 124">
                <a:extLst>
                  <a:ext uri="{FF2B5EF4-FFF2-40B4-BE49-F238E27FC236}">
                    <a16:creationId xmlns:a16="http://schemas.microsoft.com/office/drawing/2014/main" id="{BB246548-F737-4020-B428-6F4DD747AA66}"/>
                  </a:ext>
                </a:extLst>
              </p:cNvPr>
              <p:cNvSpPr>
                <a:spLocks noChangeArrowheads="1"/>
              </p:cNvSpPr>
              <p:nvPr/>
            </p:nvSpPr>
            <p:spPr bwMode="auto">
              <a:xfrm>
                <a:off x="1560" y="3531"/>
                <a:ext cx="5" cy="9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1" name="Rectangle 125">
                <a:extLst>
                  <a:ext uri="{FF2B5EF4-FFF2-40B4-BE49-F238E27FC236}">
                    <a16:creationId xmlns:a16="http://schemas.microsoft.com/office/drawing/2014/main" id="{2DDF4B29-8A6B-47EA-B630-63126F5F4AB3}"/>
                  </a:ext>
                </a:extLst>
              </p:cNvPr>
              <p:cNvSpPr>
                <a:spLocks noChangeArrowheads="1"/>
              </p:cNvSpPr>
              <p:nvPr/>
            </p:nvSpPr>
            <p:spPr bwMode="auto">
              <a:xfrm>
                <a:off x="1565" y="3531"/>
                <a:ext cx="4" cy="9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2" name="Rectangle 126">
                <a:extLst>
                  <a:ext uri="{FF2B5EF4-FFF2-40B4-BE49-F238E27FC236}">
                    <a16:creationId xmlns:a16="http://schemas.microsoft.com/office/drawing/2014/main" id="{647A906F-DBDE-4015-B7E5-8FA8F2697D5B}"/>
                  </a:ext>
                </a:extLst>
              </p:cNvPr>
              <p:cNvSpPr>
                <a:spLocks noChangeArrowheads="1"/>
              </p:cNvSpPr>
              <p:nvPr/>
            </p:nvSpPr>
            <p:spPr bwMode="auto">
              <a:xfrm>
                <a:off x="1569" y="3531"/>
                <a:ext cx="4" cy="9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3" name="Rectangle 127">
                <a:extLst>
                  <a:ext uri="{FF2B5EF4-FFF2-40B4-BE49-F238E27FC236}">
                    <a16:creationId xmlns:a16="http://schemas.microsoft.com/office/drawing/2014/main" id="{5B45B35A-0BB7-493D-A8BE-6C92286585A0}"/>
                  </a:ext>
                </a:extLst>
              </p:cNvPr>
              <p:cNvSpPr>
                <a:spLocks noChangeArrowheads="1"/>
              </p:cNvSpPr>
              <p:nvPr/>
            </p:nvSpPr>
            <p:spPr bwMode="auto">
              <a:xfrm>
                <a:off x="1573" y="3531"/>
                <a:ext cx="4" cy="9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4" name="Rectangle 128">
                <a:extLst>
                  <a:ext uri="{FF2B5EF4-FFF2-40B4-BE49-F238E27FC236}">
                    <a16:creationId xmlns:a16="http://schemas.microsoft.com/office/drawing/2014/main" id="{0195B23D-07B1-4B95-9A2D-682227050517}"/>
                  </a:ext>
                </a:extLst>
              </p:cNvPr>
              <p:cNvSpPr>
                <a:spLocks noChangeArrowheads="1"/>
              </p:cNvSpPr>
              <p:nvPr/>
            </p:nvSpPr>
            <p:spPr bwMode="auto">
              <a:xfrm>
                <a:off x="1577" y="3531"/>
                <a:ext cx="4" cy="9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5" name="Rectangle 129">
                <a:extLst>
                  <a:ext uri="{FF2B5EF4-FFF2-40B4-BE49-F238E27FC236}">
                    <a16:creationId xmlns:a16="http://schemas.microsoft.com/office/drawing/2014/main" id="{8B791C0A-B3C7-401C-A2DC-BE1E2C7C431D}"/>
                  </a:ext>
                </a:extLst>
              </p:cNvPr>
              <p:cNvSpPr>
                <a:spLocks noChangeArrowheads="1"/>
              </p:cNvSpPr>
              <p:nvPr/>
            </p:nvSpPr>
            <p:spPr bwMode="auto">
              <a:xfrm>
                <a:off x="1581" y="3531"/>
                <a:ext cx="4" cy="9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6" name="Rectangle 130">
                <a:extLst>
                  <a:ext uri="{FF2B5EF4-FFF2-40B4-BE49-F238E27FC236}">
                    <a16:creationId xmlns:a16="http://schemas.microsoft.com/office/drawing/2014/main" id="{6E83330C-4314-43DE-9AF0-6FC168A1D258}"/>
                  </a:ext>
                </a:extLst>
              </p:cNvPr>
              <p:cNvSpPr>
                <a:spLocks noChangeArrowheads="1"/>
              </p:cNvSpPr>
              <p:nvPr/>
            </p:nvSpPr>
            <p:spPr bwMode="auto">
              <a:xfrm>
                <a:off x="1585" y="3531"/>
                <a:ext cx="5" cy="9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7" name="Rectangle 131">
                <a:extLst>
                  <a:ext uri="{FF2B5EF4-FFF2-40B4-BE49-F238E27FC236}">
                    <a16:creationId xmlns:a16="http://schemas.microsoft.com/office/drawing/2014/main" id="{7EC3B539-F2CF-467D-BE18-B3A06EE53166}"/>
                  </a:ext>
                </a:extLst>
              </p:cNvPr>
              <p:cNvSpPr>
                <a:spLocks noChangeArrowheads="1"/>
              </p:cNvSpPr>
              <p:nvPr/>
            </p:nvSpPr>
            <p:spPr bwMode="auto">
              <a:xfrm>
                <a:off x="1590" y="3531"/>
                <a:ext cx="4" cy="9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8" name="Rectangle 132">
                <a:extLst>
                  <a:ext uri="{FF2B5EF4-FFF2-40B4-BE49-F238E27FC236}">
                    <a16:creationId xmlns:a16="http://schemas.microsoft.com/office/drawing/2014/main" id="{8CB80415-9540-4899-891C-9A93D846B546}"/>
                  </a:ext>
                </a:extLst>
              </p:cNvPr>
              <p:cNvSpPr>
                <a:spLocks noChangeArrowheads="1"/>
              </p:cNvSpPr>
              <p:nvPr/>
            </p:nvSpPr>
            <p:spPr bwMode="auto">
              <a:xfrm>
                <a:off x="1594" y="3531"/>
                <a:ext cx="4" cy="9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39" name="Rectangle 133">
                <a:extLst>
                  <a:ext uri="{FF2B5EF4-FFF2-40B4-BE49-F238E27FC236}">
                    <a16:creationId xmlns:a16="http://schemas.microsoft.com/office/drawing/2014/main" id="{6468BC85-53EB-4F02-B77F-96716CEDAFF5}"/>
                  </a:ext>
                </a:extLst>
              </p:cNvPr>
              <p:cNvSpPr>
                <a:spLocks noChangeArrowheads="1"/>
              </p:cNvSpPr>
              <p:nvPr/>
            </p:nvSpPr>
            <p:spPr bwMode="auto">
              <a:xfrm>
                <a:off x="1598" y="3531"/>
                <a:ext cx="4" cy="9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0" name="Rectangle 134">
                <a:extLst>
                  <a:ext uri="{FF2B5EF4-FFF2-40B4-BE49-F238E27FC236}">
                    <a16:creationId xmlns:a16="http://schemas.microsoft.com/office/drawing/2014/main" id="{A974BBA0-D847-4855-97AF-C2C7AD4ACAB6}"/>
                  </a:ext>
                </a:extLst>
              </p:cNvPr>
              <p:cNvSpPr>
                <a:spLocks noChangeArrowheads="1"/>
              </p:cNvSpPr>
              <p:nvPr/>
            </p:nvSpPr>
            <p:spPr bwMode="auto">
              <a:xfrm>
                <a:off x="1602" y="3531"/>
                <a:ext cx="4" cy="9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1" name="Rectangle 135">
                <a:extLst>
                  <a:ext uri="{FF2B5EF4-FFF2-40B4-BE49-F238E27FC236}">
                    <a16:creationId xmlns:a16="http://schemas.microsoft.com/office/drawing/2014/main" id="{611BD2C9-4AAE-43B4-9E54-52BE55C9BE01}"/>
                  </a:ext>
                </a:extLst>
              </p:cNvPr>
              <p:cNvSpPr>
                <a:spLocks noChangeArrowheads="1"/>
              </p:cNvSpPr>
              <p:nvPr/>
            </p:nvSpPr>
            <p:spPr bwMode="auto">
              <a:xfrm>
                <a:off x="1606" y="3531"/>
                <a:ext cx="4" cy="9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2" name="Rectangle 136">
                <a:extLst>
                  <a:ext uri="{FF2B5EF4-FFF2-40B4-BE49-F238E27FC236}">
                    <a16:creationId xmlns:a16="http://schemas.microsoft.com/office/drawing/2014/main" id="{2ECEBF19-40A1-4E9F-A080-3A77CD9EF697}"/>
                  </a:ext>
                </a:extLst>
              </p:cNvPr>
              <p:cNvSpPr>
                <a:spLocks noChangeArrowheads="1"/>
              </p:cNvSpPr>
              <p:nvPr/>
            </p:nvSpPr>
            <p:spPr bwMode="auto">
              <a:xfrm>
                <a:off x="1610" y="3531"/>
                <a:ext cx="9" cy="90"/>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3" name="Rectangle 137">
                <a:extLst>
                  <a:ext uri="{FF2B5EF4-FFF2-40B4-BE49-F238E27FC236}">
                    <a16:creationId xmlns:a16="http://schemas.microsoft.com/office/drawing/2014/main" id="{143E7695-634F-4AB9-B46F-56B89D6AA62C}"/>
                  </a:ext>
                </a:extLst>
              </p:cNvPr>
              <p:cNvSpPr>
                <a:spLocks noChangeArrowheads="1"/>
              </p:cNvSpPr>
              <p:nvPr/>
            </p:nvSpPr>
            <p:spPr bwMode="auto">
              <a:xfrm>
                <a:off x="1619" y="3531"/>
                <a:ext cx="4" cy="9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4" name="Rectangle 138">
                <a:extLst>
                  <a:ext uri="{FF2B5EF4-FFF2-40B4-BE49-F238E27FC236}">
                    <a16:creationId xmlns:a16="http://schemas.microsoft.com/office/drawing/2014/main" id="{FCA33579-0406-490F-A8B2-77C33CB708D0}"/>
                  </a:ext>
                </a:extLst>
              </p:cNvPr>
              <p:cNvSpPr>
                <a:spLocks noChangeArrowheads="1"/>
              </p:cNvSpPr>
              <p:nvPr/>
            </p:nvSpPr>
            <p:spPr bwMode="auto">
              <a:xfrm>
                <a:off x="1623" y="3531"/>
                <a:ext cx="4" cy="9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5" name="Rectangle 139">
                <a:extLst>
                  <a:ext uri="{FF2B5EF4-FFF2-40B4-BE49-F238E27FC236}">
                    <a16:creationId xmlns:a16="http://schemas.microsoft.com/office/drawing/2014/main" id="{89968599-BCFE-40CE-B426-EA5FDB233000}"/>
                  </a:ext>
                </a:extLst>
              </p:cNvPr>
              <p:cNvSpPr>
                <a:spLocks noChangeArrowheads="1"/>
              </p:cNvSpPr>
              <p:nvPr/>
            </p:nvSpPr>
            <p:spPr bwMode="auto">
              <a:xfrm>
                <a:off x="1627" y="3531"/>
                <a:ext cx="4" cy="9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6" name="Rectangle 140">
                <a:extLst>
                  <a:ext uri="{FF2B5EF4-FFF2-40B4-BE49-F238E27FC236}">
                    <a16:creationId xmlns:a16="http://schemas.microsoft.com/office/drawing/2014/main" id="{5FF0E355-12C7-441F-8A52-CACB95B3E455}"/>
                  </a:ext>
                </a:extLst>
              </p:cNvPr>
              <p:cNvSpPr>
                <a:spLocks noChangeArrowheads="1"/>
              </p:cNvSpPr>
              <p:nvPr/>
            </p:nvSpPr>
            <p:spPr bwMode="auto">
              <a:xfrm>
                <a:off x="1631" y="3531"/>
                <a:ext cx="4" cy="9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7" name="Rectangle 141">
                <a:extLst>
                  <a:ext uri="{FF2B5EF4-FFF2-40B4-BE49-F238E27FC236}">
                    <a16:creationId xmlns:a16="http://schemas.microsoft.com/office/drawing/2014/main" id="{E3957B93-F1C6-4FE5-8C0F-FAB7FA5DEA66}"/>
                  </a:ext>
                </a:extLst>
              </p:cNvPr>
              <p:cNvSpPr>
                <a:spLocks noChangeArrowheads="1"/>
              </p:cNvSpPr>
              <p:nvPr/>
            </p:nvSpPr>
            <p:spPr bwMode="auto">
              <a:xfrm>
                <a:off x="1635" y="3531"/>
                <a:ext cx="4" cy="9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8" name="Rectangle 142">
                <a:extLst>
                  <a:ext uri="{FF2B5EF4-FFF2-40B4-BE49-F238E27FC236}">
                    <a16:creationId xmlns:a16="http://schemas.microsoft.com/office/drawing/2014/main" id="{D2F14B15-F064-4DF9-AA8C-292365CF1833}"/>
                  </a:ext>
                </a:extLst>
              </p:cNvPr>
              <p:cNvSpPr>
                <a:spLocks noChangeArrowheads="1"/>
              </p:cNvSpPr>
              <p:nvPr/>
            </p:nvSpPr>
            <p:spPr bwMode="auto">
              <a:xfrm>
                <a:off x="1639" y="3531"/>
                <a:ext cx="5" cy="9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49" name="Rectangle 143">
                <a:extLst>
                  <a:ext uri="{FF2B5EF4-FFF2-40B4-BE49-F238E27FC236}">
                    <a16:creationId xmlns:a16="http://schemas.microsoft.com/office/drawing/2014/main" id="{2EF6DDE2-494E-4EEF-8C62-B2637E72BD70}"/>
                  </a:ext>
                </a:extLst>
              </p:cNvPr>
              <p:cNvSpPr>
                <a:spLocks noChangeArrowheads="1"/>
              </p:cNvSpPr>
              <p:nvPr/>
            </p:nvSpPr>
            <p:spPr bwMode="auto">
              <a:xfrm>
                <a:off x="1644" y="3531"/>
                <a:ext cx="4" cy="9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0" name="Rectangle 144">
                <a:extLst>
                  <a:ext uri="{FF2B5EF4-FFF2-40B4-BE49-F238E27FC236}">
                    <a16:creationId xmlns:a16="http://schemas.microsoft.com/office/drawing/2014/main" id="{0B97E36F-2CA3-4914-ACF5-0767A96C3B7B}"/>
                  </a:ext>
                </a:extLst>
              </p:cNvPr>
              <p:cNvSpPr>
                <a:spLocks noChangeArrowheads="1"/>
              </p:cNvSpPr>
              <p:nvPr/>
            </p:nvSpPr>
            <p:spPr bwMode="auto">
              <a:xfrm>
                <a:off x="1648" y="3531"/>
                <a:ext cx="4" cy="9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1" name="Rectangle 145">
                <a:extLst>
                  <a:ext uri="{FF2B5EF4-FFF2-40B4-BE49-F238E27FC236}">
                    <a16:creationId xmlns:a16="http://schemas.microsoft.com/office/drawing/2014/main" id="{ED3563BD-E2F3-44AD-A7AB-421FC7BCF8F7}"/>
                  </a:ext>
                </a:extLst>
              </p:cNvPr>
              <p:cNvSpPr>
                <a:spLocks noChangeArrowheads="1"/>
              </p:cNvSpPr>
              <p:nvPr/>
            </p:nvSpPr>
            <p:spPr bwMode="auto">
              <a:xfrm>
                <a:off x="1652" y="3531"/>
                <a:ext cx="4" cy="9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2" name="Rectangle 146">
                <a:extLst>
                  <a:ext uri="{FF2B5EF4-FFF2-40B4-BE49-F238E27FC236}">
                    <a16:creationId xmlns:a16="http://schemas.microsoft.com/office/drawing/2014/main" id="{EB2144D7-72BD-43BA-9663-217128322A5E}"/>
                  </a:ext>
                </a:extLst>
              </p:cNvPr>
              <p:cNvSpPr>
                <a:spLocks noChangeArrowheads="1"/>
              </p:cNvSpPr>
              <p:nvPr/>
            </p:nvSpPr>
            <p:spPr bwMode="auto">
              <a:xfrm>
                <a:off x="1656" y="3531"/>
                <a:ext cx="4" cy="9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3" name="Rectangle 147">
                <a:extLst>
                  <a:ext uri="{FF2B5EF4-FFF2-40B4-BE49-F238E27FC236}">
                    <a16:creationId xmlns:a16="http://schemas.microsoft.com/office/drawing/2014/main" id="{9477686D-468E-455D-AE0C-6D09F88A6D9C}"/>
                  </a:ext>
                </a:extLst>
              </p:cNvPr>
              <p:cNvSpPr>
                <a:spLocks noChangeArrowheads="1"/>
              </p:cNvSpPr>
              <p:nvPr/>
            </p:nvSpPr>
            <p:spPr bwMode="auto">
              <a:xfrm>
                <a:off x="1660" y="3531"/>
                <a:ext cx="4" cy="9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4" name="Rectangle 148">
                <a:extLst>
                  <a:ext uri="{FF2B5EF4-FFF2-40B4-BE49-F238E27FC236}">
                    <a16:creationId xmlns:a16="http://schemas.microsoft.com/office/drawing/2014/main" id="{5336A38B-147A-4F4A-B9F2-C155F0E55289}"/>
                  </a:ext>
                </a:extLst>
              </p:cNvPr>
              <p:cNvSpPr>
                <a:spLocks noChangeArrowheads="1"/>
              </p:cNvSpPr>
              <p:nvPr/>
            </p:nvSpPr>
            <p:spPr bwMode="auto">
              <a:xfrm>
                <a:off x="1664" y="3531"/>
                <a:ext cx="4" cy="9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5" name="Rectangle 149">
                <a:extLst>
                  <a:ext uri="{FF2B5EF4-FFF2-40B4-BE49-F238E27FC236}">
                    <a16:creationId xmlns:a16="http://schemas.microsoft.com/office/drawing/2014/main" id="{47D7A3B2-88AE-49C5-ADC5-E0456E550469}"/>
                  </a:ext>
                </a:extLst>
              </p:cNvPr>
              <p:cNvSpPr>
                <a:spLocks noChangeArrowheads="1"/>
              </p:cNvSpPr>
              <p:nvPr/>
            </p:nvSpPr>
            <p:spPr bwMode="auto">
              <a:xfrm>
                <a:off x="1668" y="3531"/>
                <a:ext cx="5" cy="9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6" name="Rectangle 150">
                <a:extLst>
                  <a:ext uri="{FF2B5EF4-FFF2-40B4-BE49-F238E27FC236}">
                    <a16:creationId xmlns:a16="http://schemas.microsoft.com/office/drawing/2014/main" id="{C3EAD28C-0668-454E-8B24-05F831A0792C}"/>
                  </a:ext>
                </a:extLst>
              </p:cNvPr>
              <p:cNvSpPr>
                <a:spLocks noChangeArrowheads="1"/>
              </p:cNvSpPr>
              <p:nvPr/>
            </p:nvSpPr>
            <p:spPr bwMode="auto">
              <a:xfrm>
                <a:off x="1673" y="3531"/>
                <a:ext cx="4" cy="9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7" name="Rectangle 151">
                <a:extLst>
                  <a:ext uri="{FF2B5EF4-FFF2-40B4-BE49-F238E27FC236}">
                    <a16:creationId xmlns:a16="http://schemas.microsoft.com/office/drawing/2014/main" id="{89571B8C-F9E1-47C0-A6A2-B9F4021FB616}"/>
                  </a:ext>
                </a:extLst>
              </p:cNvPr>
              <p:cNvSpPr>
                <a:spLocks noChangeArrowheads="1"/>
              </p:cNvSpPr>
              <p:nvPr/>
            </p:nvSpPr>
            <p:spPr bwMode="auto">
              <a:xfrm>
                <a:off x="1677" y="3531"/>
                <a:ext cx="4" cy="9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58" name="Rectangle 152">
                <a:extLst>
                  <a:ext uri="{FF2B5EF4-FFF2-40B4-BE49-F238E27FC236}">
                    <a16:creationId xmlns:a16="http://schemas.microsoft.com/office/drawing/2014/main" id="{7054369C-B70D-412F-9ACA-049774E3351C}"/>
                  </a:ext>
                </a:extLst>
              </p:cNvPr>
              <p:cNvSpPr>
                <a:spLocks noChangeArrowheads="1"/>
              </p:cNvSpPr>
              <p:nvPr/>
            </p:nvSpPr>
            <p:spPr bwMode="auto">
              <a:xfrm>
                <a:off x="1548" y="3531"/>
                <a:ext cx="133" cy="90"/>
              </a:xfrm>
              <a:prstGeom prst="rect">
                <a:avLst/>
              </a:prstGeom>
              <a:noFill/>
              <a:ln w="6350" cap="flat">
                <a:solidFill>
                  <a:srgbClr val="38572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59" name="Rectangle 153">
                <a:extLst>
                  <a:ext uri="{FF2B5EF4-FFF2-40B4-BE49-F238E27FC236}">
                    <a16:creationId xmlns:a16="http://schemas.microsoft.com/office/drawing/2014/main" id="{6791ECBB-0707-4D97-81A9-CBB63135EA43}"/>
                  </a:ext>
                </a:extLst>
              </p:cNvPr>
              <p:cNvSpPr>
                <a:spLocks noChangeArrowheads="1"/>
              </p:cNvSpPr>
              <p:nvPr/>
            </p:nvSpPr>
            <p:spPr bwMode="auto">
              <a:xfrm>
                <a:off x="1876" y="3556"/>
                <a:ext cx="4" cy="65"/>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0" name="Rectangle 154">
                <a:extLst>
                  <a:ext uri="{FF2B5EF4-FFF2-40B4-BE49-F238E27FC236}">
                    <a16:creationId xmlns:a16="http://schemas.microsoft.com/office/drawing/2014/main" id="{AEDEE6C8-02C8-44DE-AA18-4F1E843A11B3}"/>
                  </a:ext>
                </a:extLst>
              </p:cNvPr>
              <p:cNvSpPr>
                <a:spLocks noChangeArrowheads="1"/>
              </p:cNvSpPr>
              <p:nvPr/>
            </p:nvSpPr>
            <p:spPr bwMode="auto">
              <a:xfrm>
                <a:off x="1880" y="3556"/>
                <a:ext cx="4" cy="65"/>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1" name="Rectangle 155">
                <a:extLst>
                  <a:ext uri="{FF2B5EF4-FFF2-40B4-BE49-F238E27FC236}">
                    <a16:creationId xmlns:a16="http://schemas.microsoft.com/office/drawing/2014/main" id="{4B3DE124-ED0A-4B22-BD35-BF369560EDC4}"/>
                  </a:ext>
                </a:extLst>
              </p:cNvPr>
              <p:cNvSpPr>
                <a:spLocks noChangeArrowheads="1"/>
              </p:cNvSpPr>
              <p:nvPr/>
            </p:nvSpPr>
            <p:spPr bwMode="auto">
              <a:xfrm>
                <a:off x="1884" y="3556"/>
                <a:ext cx="5" cy="65"/>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2" name="Rectangle 156">
                <a:extLst>
                  <a:ext uri="{FF2B5EF4-FFF2-40B4-BE49-F238E27FC236}">
                    <a16:creationId xmlns:a16="http://schemas.microsoft.com/office/drawing/2014/main" id="{3B1EDFA7-CAAD-442D-8EA9-1BBE2647A21C}"/>
                  </a:ext>
                </a:extLst>
              </p:cNvPr>
              <p:cNvSpPr>
                <a:spLocks noChangeArrowheads="1"/>
              </p:cNvSpPr>
              <p:nvPr/>
            </p:nvSpPr>
            <p:spPr bwMode="auto">
              <a:xfrm>
                <a:off x="1889" y="3556"/>
                <a:ext cx="4" cy="65"/>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3" name="Rectangle 157">
                <a:extLst>
                  <a:ext uri="{FF2B5EF4-FFF2-40B4-BE49-F238E27FC236}">
                    <a16:creationId xmlns:a16="http://schemas.microsoft.com/office/drawing/2014/main" id="{9BD4EDB5-FDD5-4938-A78F-075E3E8580A0}"/>
                  </a:ext>
                </a:extLst>
              </p:cNvPr>
              <p:cNvSpPr>
                <a:spLocks noChangeArrowheads="1"/>
              </p:cNvSpPr>
              <p:nvPr/>
            </p:nvSpPr>
            <p:spPr bwMode="auto">
              <a:xfrm>
                <a:off x="1893" y="3556"/>
                <a:ext cx="4" cy="65"/>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4" name="Rectangle 158">
                <a:extLst>
                  <a:ext uri="{FF2B5EF4-FFF2-40B4-BE49-F238E27FC236}">
                    <a16:creationId xmlns:a16="http://schemas.microsoft.com/office/drawing/2014/main" id="{6672E29B-75F9-4AAD-BFFD-CE487678796D}"/>
                  </a:ext>
                </a:extLst>
              </p:cNvPr>
              <p:cNvSpPr>
                <a:spLocks noChangeArrowheads="1"/>
              </p:cNvSpPr>
              <p:nvPr/>
            </p:nvSpPr>
            <p:spPr bwMode="auto">
              <a:xfrm>
                <a:off x="1897" y="3556"/>
                <a:ext cx="4" cy="65"/>
              </a:xfrm>
              <a:prstGeom prst="rect">
                <a:avLst/>
              </a:prstGeom>
              <a:solidFill>
                <a:srgbClr val="4165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5" name="Rectangle 159">
                <a:extLst>
                  <a:ext uri="{FF2B5EF4-FFF2-40B4-BE49-F238E27FC236}">
                    <a16:creationId xmlns:a16="http://schemas.microsoft.com/office/drawing/2014/main" id="{5A4CA042-93A5-41AE-957D-B86336E30EB8}"/>
                  </a:ext>
                </a:extLst>
              </p:cNvPr>
              <p:cNvSpPr>
                <a:spLocks noChangeArrowheads="1"/>
              </p:cNvSpPr>
              <p:nvPr/>
            </p:nvSpPr>
            <p:spPr bwMode="auto">
              <a:xfrm>
                <a:off x="1901" y="3556"/>
                <a:ext cx="4" cy="65"/>
              </a:xfrm>
              <a:prstGeom prst="rect">
                <a:avLst/>
              </a:prstGeom>
              <a:solidFill>
                <a:srgbClr val="446A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6" name="Rectangle 160">
                <a:extLst>
                  <a:ext uri="{FF2B5EF4-FFF2-40B4-BE49-F238E27FC236}">
                    <a16:creationId xmlns:a16="http://schemas.microsoft.com/office/drawing/2014/main" id="{D9666D56-C179-44C9-BA1C-01C43320A783}"/>
                  </a:ext>
                </a:extLst>
              </p:cNvPr>
              <p:cNvSpPr>
                <a:spLocks noChangeArrowheads="1"/>
              </p:cNvSpPr>
              <p:nvPr/>
            </p:nvSpPr>
            <p:spPr bwMode="auto">
              <a:xfrm>
                <a:off x="1905" y="3556"/>
                <a:ext cx="4" cy="65"/>
              </a:xfrm>
              <a:prstGeom prst="rect">
                <a:avLst/>
              </a:prstGeom>
              <a:solidFill>
                <a:srgbClr val="476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7" name="Rectangle 161">
                <a:extLst>
                  <a:ext uri="{FF2B5EF4-FFF2-40B4-BE49-F238E27FC236}">
                    <a16:creationId xmlns:a16="http://schemas.microsoft.com/office/drawing/2014/main" id="{BE653800-6502-4DF9-8202-CB284BA72526}"/>
                  </a:ext>
                </a:extLst>
              </p:cNvPr>
              <p:cNvSpPr>
                <a:spLocks noChangeArrowheads="1"/>
              </p:cNvSpPr>
              <p:nvPr/>
            </p:nvSpPr>
            <p:spPr bwMode="auto">
              <a:xfrm>
                <a:off x="1909" y="3556"/>
                <a:ext cx="5" cy="65"/>
              </a:xfrm>
              <a:prstGeom prst="rect">
                <a:avLst/>
              </a:prstGeom>
              <a:solidFill>
                <a:srgbClr val="4A72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8" name="Rectangle 162">
                <a:extLst>
                  <a:ext uri="{FF2B5EF4-FFF2-40B4-BE49-F238E27FC236}">
                    <a16:creationId xmlns:a16="http://schemas.microsoft.com/office/drawing/2014/main" id="{794E0F99-2DBC-4330-9974-49DD8A3073C9}"/>
                  </a:ext>
                </a:extLst>
              </p:cNvPr>
              <p:cNvSpPr>
                <a:spLocks noChangeArrowheads="1"/>
              </p:cNvSpPr>
              <p:nvPr/>
            </p:nvSpPr>
            <p:spPr bwMode="auto">
              <a:xfrm>
                <a:off x="1914" y="3556"/>
                <a:ext cx="4" cy="65"/>
              </a:xfrm>
              <a:prstGeom prst="rect">
                <a:avLst/>
              </a:prstGeom>
              <a:solidFill>
                <a:srgbClr val="4C76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69" name="Rectangle 163">
                <a:extLst>
                  <a:ext uri="{FF2B5EF4-FFF2-40B4-BE49-F238E27FC236}">
                    <a16:creationId xmlns:a16="http://schemas.microsoft.com/office/drawing/2014/main" id="{1799C511-0E35-4F36-9247-D7FB535E8B91}"/>
                  </a:ext>
                </a:extLst>
              </p:cNvPr>
              <p:cNvSpPr>
                <a:spLocks noChangeArrowheads="1"/>
              </p:cNvSpPr>
              <p:nvPr/>
            </p:nvSpPr>
            <p:spPr bwMode="auto">
              <a:xfrm>
                <a:off x="1918" y="3556"/>
                <a:ext cx="4" cy="65"/>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0" name="Rectangle 164">
                <a:extLst>
                  <a:ext uri="{FF2B5EF4-FFF2-40B4-BE49-F238E27FC236}">
                    <a16:creationId xmlns:a16="http://schemas.microsoft.com/office/drawing/2014/main" id="{8281A569-6899-4FA8-88E5-4B89548F5524}"/>
                  </a:ext>
                </a:extLst>
              </p:cNvPr>
              <p:cNvSpPr>
                <a:spLocks noChangeArrowheads="1"/>
              </p:cNvSpPr>
              <p:nvPr/>
            </p:nvSpPr>
            <p:spPr bwMode="auto">
              <a:xfrm>
                <a:off x="1922" y="3556"/>
                <a:ext cx="4" cy="65"/>
              </a:xfrm>
              <a:prstGeom prst="rect">
                <a:avLst/>
              </a:prstGeom>
              <a:solidFill>
                <a:srgbClr val="517D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1" name="Rectangle 165">
                <a:extLst>
                  <a:ext uri="{FF2B5EF4-FFF2-40B4-BE49-F238E27FC236}">
                    <a16:creationId xmlns:a16="http://schemas.microsoft.com/office/drawing/2014/main" id="{A134CE0F-90C6-48BA-A868-9555865347BB}"/>
                  </a:ext>
                </a:extLst>
              </p:cNvPr>
              <p:cNvSpPr>
                <a:spLocks noChangeArrowheads="1"/>
              </p:cNvSpPr>
              <p:nvPr/>
            </p:nvSpPr>
            <p:spPr bwMode="auto">
              <a:xfrm>
                <a:off x="1926" y="3556"/>
                <a:ext cx="4" cy="65"/>
              </a:xfrm>
              <a:prstGeom prst="rect">
                <a:avLst/>
              </a:prstGeom>
              <a:solidFill>
                <a:srgbClr val="527F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2" name="Rectangle 166">
                <a:extLst>
                  <a:ext uri="{FF2B5EF4-FFF2-40B4-BE49-F238E27FC236}">
                    <a16:creationId xmlns:a16="http://schemas.microsoft.com/office/drawing/2014/main" id="{6785B908-3A96-4DEC-83B5-4B0B19FE615F}"/>
                  </a:ext>
                </a:extLst>
              </p:cNvPr>
              <p:cNvSpPr>
                <a:spLocks noChangeArrowheads="1"/>
              </p:cNvSpPr>
              <p:nvPr/>
            </p:nvSpPr>
            <p:spPr bwMode="auto">
              <a:xfrm>
                <a:off x="1930" y="3556"/>
                <a:ext cx="4" cy="65"/>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3" name="Rectangle 167">
                <a:extLst>
                  <a:ext uri="{FF2B5EF4-FFF2-40B4-BE49-F238E27FC236}">
                    <a16:creationId xmlns:a16="http://schemas.microsoft.com/office/drawing/2014/main" id="{5DE30051-1776-4A66-B680-DCCC04503BC6}"/>
                  </a:ext>
                </a:extLst>
              </p:cNvPr>
              <p:cNvSpPr>
                <a:spLocks noChangeArrowheads="1"/>
              </p:cNvSpPr>
              <p:nvPr/>
            </p:nvSpPr>
            <p:spPr bwMode="auto">
              <a:xfrm>
                <a:off x="1934" y="3556"/>
                <a:ext cx="4" cy="65"/>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4" name="Rectangle 168">
                <a:extLst>
                  <a:ext uri="{FF2B5EF4-FFF2-40B4-BE49-F238E27FC236}">
                    <a16:creationId xmlns:a16="http://schemas.microsoft.com/office/drawing/2014/main" id="{C225433E-0E8E-42E4-B452-A69311341C95}"/>
                  </a:ext>
                </a:extLst>
              </p:cNvPr>
              <p:cNvSpPr>
                <a:spLocks noChangeArrowheads="1"/>
              </p:cNvSpPr>
              <p:nvPr/>
            </p:nvSpPr>
            <p:spPr bwMode="auto">
              <a:xfrm>
                <a:off x="1938" y="3556"/>
                <a:ext cx="5" cy="65"/>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5" name="Rectangle 169">
                <a:extLst>
                  <a:ext uri="{FF2B5EF4-FFF2-40B4-BE49-F238E27FC236}">
                    <a16:creationId xmlns:a16="http://schemas.microsoft.com/office/drawing/2014/main" id="{885B9B8A-D6DE-4AAA-B591-51ABEA19D63E}"/>
                  </a:ext>
                </a:extLst>
              </p:cNvPr>
              <p:cNvSpPr>
                <a:spLocks noChangeArrowheads="1"/>
              </p:cNvSpPr>
              <p:nvPr/>
            </p:nvSpPr>
            <p:spPr bwMode="auto">
              <a:xfrm>
                <a:off x="1943" y="3556"/>
                <a:ext cx="4" cy="65"/>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6" name="Rectangle 170">
                <a:extLst>
                  <a:ext uri="{FF2B5EF4-FFF2-40B4-BE49-F238E27FC236}">
                    <a16:creationId xmlns:a16="http://schemas.microsoft.com/office/drawing/2014/main" id="{3557DCB4-710B-4FD1-8B06-6ECDF065226C}"/>
                  </a:ext>
                </a:extLst>
              </p:cNvPr>
              <p:cNvSpPr>
                <a:spLocks noChangeArrowheads="1"/>
              </p:cNvSpPr>
              <p:nvPr/>
            </p:nvSpPr>
            <p:spPr bwMode="auto">
              <a:xfrm>
                <a:off x="1947" y="3556"/>
                <a:ext cx="4" cy="65"/>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7" name="Rectangle 171">
                <a:extLst>
                  <a:ext uri="{FF2B5EF4-FFF2-40B4-BE49-F238E27FC236}">
                    <a16:creationId xmlns:a16="http://schemas.microsoft.com/office/drawing/2014/main" id="{F6157DA0-C2BB-4DB5-9228-D5D639282565}"/>
                  </a:ext>
                </a:extLst>
              </p:cNvPr>
              <p:cNvSpPr>
                <a:spLocks noChangeArrowheads="1"/>
              </p:cNvSpPr>
              <p:nvPr/>
            </p:nvSpPr>
            <p:spPr bwMode="auto">
              <a:xfrm>
                <a:off x="1951" y="3556"/>
                <a:ext cx="4" cy="65"/>
              </a:xfrm>
              <a:prstGeom prst="rect">
                <a:avLst/>
              </a:prstGeom>
              <a:solidFill>
                <a:srgbClr val="527F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8" name="Rectangle 172">
                <a:extLst>
                  <a:ext uri="{FF2B5EF4-FFF2-40B4-BE49-F238E27FC236}">
                    <a16:creationId xmlns:a16="http://schemas.microsoft.com/office/drawing/2014/main" id="{1B8D5D7F-2BAD-4631-964B-F44FD102EA32}"/>
                  </a:ext>
                </a:extLst>
              </p:cNvPr>
              <p:cNvSpPr>
                <a:spLocks noChangeArrowheads="1"/>
              </p:cNvSpPr>
              <p:nvPr/>
            </p:nvSpPr>
            <p:spPr bwMode="auto">
              <a:xfrm>
                <a:off x="1955" y="3556"/>
                <a:ext cx="4" cy="65"/>
              </a:xfrm>
              <a:prstGeom prst="rect">
                <a:avLst/>
              </a:prstGeom>
              <a:solidFill>
                <a:srgbClr val="517D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79" name="Rectangle 173">
                <a:extLst>
                  <a:ext uri="{FF2B5EF4-FFF2-40B4-BE49-F238E27FC236}">
                    <a16:creationId xmlns:a16="http://schemas.microsoft.com/office/drawing/2014/main" id="{FEA3F2FA-4FDC-4CC8-AEFC-8CA7A7A33764}"/>
                  </a:ext>
                </a:extLst>
              </p:cNvPr>
              <p:cNvSpPr>
                <a:spLocks noChangeArrowheads="1"/>
              </p:cNvSpPr>
              <p:nvPr/>
            </p:nvSpPr>
            <p:spPr bwMode="auto">
              <a:xfrm>
                <a:off x="1959" y="3556"/>
                <a:ext cx="4" cy="65"/>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0" name="Rectangle 174">
                <a:extLst>
                  <a:ext uri="{FF2B5EF4-FFF2-40B4-BE49-F238E27FC236}">
                    <a16:creationId xmlns:a16="http://schemas.microsoft.com/office/drawing/2014/main" id="{9C0591FA-057A-4C75-9C2A-1BC0384781FF}"/>
                  </a:ext>
                </a:extLst>
              </p:cNvPr>
              <p:cNvSpPr>
                <a:spLocks noChangeArrowheads="1"/>
              </p:cNvSpPr>
              <p:nvPr/>
            </p:nvSpPr>
            <p:spPr bwMode="auto">
              <a:xfrm>
                <a:off x="1963" y="3556"/>
                <a:ext cx="5" cy="65"/>
              </a:xfrm>
              <a:prstGeom prst="rect">
                <a:avLst/>
              </a:prstGeom>
              <a:solidFill>
                <a:srgbClr val="4C76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1" name="Rectangle 175">
                <a:extLst>
                  <a:ext uri="{FF2B5EF4-FFF2-40B4-BE49-F238E27FC236}">
                    <a16:creationId xmlns:a16="http://schemas.microsoft.com/office/drawing/2014/main" id="{ED3A607A-CADB-4421-8BDE-E554F52933BB}"/>
                  </a:ext>
                </a:extLst>
              </p:cNvPr>
              <p:cNvSpPr>
                <a:spLocks noChangeArrowheads="1"/>
              </p:cNvSpPr>
              <p:nvPr/>
            </p:nvSpPr>
            <p:spPr bwMode="auto">
              <a:xfrm>
                <a:off x="1968" y="3556"/>
                <a:ext cx="4" cy="65"/>
              </a:xfrm>
              <a:prstGeom prst="rect">
                <a:avLst/>
              </a:prstGeom>
              <a:solidFill>
                <a:srgbClr val="4A72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2" name="Rectangle 176">
                <a:extLst>
                  <a:ext uri="{FF2B5EF4-FFF2-40B4-BE49-F238E27FC236}">
                    <a16:creationId xmlns:a16="http://schemas.microsoft.com/office/drawing/2014/main" id="{1C20CFC1-8EAB-47BD-AF82-13FE8156BB32}"/>
                  </a:ext>
                </a:extLst>
              </p:cNvPr>
              <p:cNvSpPr>
                <a:spLocks noChangeArrowheads="1"/>
              </p:cNvSpPr>
              <p:nvPr/>
            </p:nvSpPr>
            <p:spPr bwMode="auto">
              <a:xfrm>
                <a:off x="1972" y="3556"/>
                <a:ext cx="4" cy="65"/>
              </a:xfrm>
              <a:prstGeom prst="rect">
                <a:avLst/>
              </a:prstGeom>
              <a:solidFill>
                <a:srgbClr val="476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3" name="Rectangle 177">
                <a:extLst>
                  <a:ext uri="{FF2B5EF4-FFF2-40B4-BE49-F238E27FC236}">
                    <a16:creationId xmlns:a16="http://schemas.microsoft.com/office/drawing/2014/main" id="{F8657779-E6A6-4A92-9BE6-E939425A136B}"/>
                  </a:ext>
                </a:extLst>
              </p:cNvPr>
              <p:cNvSpPr>
                <a:spLocks noChangeArrowheads="1"/>
              </p:cNvSpPr>
              <p:nvPr/>
            </p:nvSpPr>
            <p:spPr bwMode="auto">
              <a:xfrm>
                <a:off x="1976" y="3556"/>
                <a:ext cx="4" cy="65"/>
              </a:xfrm>
              <a:prstGeom prst="rect">
                <a:avLst/>
              </a:prstGeom>
              <a:solidFill>
                <a:srgbClr val="446A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4" name="Rectangle 178">
                <a:extLst>
                  <a:ext uri="{FF2B5EF4-FFF2-40B4-BE49-F238E27FC236}">
                    <a16:creationId xmlns:a16="http://schemas.microsoft.com/office/drawing/2014/main" id="{C5CB0C9C-BA37-4C68-9E1F-687B884C87EF}"/>
                  </a:ext>
                </a:extLst>
              </p:cNvPr>
              <p:cNvSpPr>
                <a:spLocks noChangeArrowheads="1"/>
              </p:cNvSpPr>
              <p:nvPr/>
            </p:nvSpPr>
            <p:spPr bwMode="auto">
              <a:xfrm>
                <a:off x="1980" y="3556"/>
                <a:ext cx="4" cy="65"/>
              </a:xfrm>
              <a:prstGeom prst="rect">
                <a:avLst/>
              </a:prstGeom>
              <a:solidFill>
                <a:srgbClr val="4165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5" name="Rectangle 179">
                <a:extLst>
                  <a:ext uri="{FF2B5EF4-FFF2-40B4-BE49-F238E27FC236}">
                    <a16:creationId xmlns:a16="http://schemas.microsoft.com/office/drawing/2014/main" id="{A7E10220-93A5-4978-B50B-C95F98EDDBD2}"/>
                  </a:ext>
                </a:extLst>
              </p:cNvPr>
              <p:cNvSpPr>
                <a:spLocks noChangeArrowheads="1"/>
              </p:cNvSpPr>
              <p:nvPr/>
            </p:nvSpPr>
            <p:spPr bwMode="auto">
              <a:xfrm>
                <a:off x="1984" y="3556"/>
                <a:ext cx="4" cy="65"/>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6" name="Rectangle 180">
                <a:extLst>
                  <a:ext uri="{FF2B5EF4-FFF2-40B4-BE49-F238E27FC236}">
                    <a16:creationId xmlns:a16="http://schemas.microsoft.com/office/drawing/2014/main" id="{BAFA89B9-771C-41D8-98A3-C0DD00A049EF}"/>
                  </a:ext>
                </a:extLst>
              </p:cNvPr>
              <p:cNvSpPr>
                <a:spLocks noChangeArrowheads="1"/>
              </p:cNvSpPr>
              <p:nvPr/>
            </p:nvSpPr>
            <p:spPr bwMode="auto">
              <a:xfrm>
                <a:off x="1988" y="3556"/>
                <a:ext cx="4" cy="65"/>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7" name="Rectangle 181">
                <a:extLst>
                  <a:ext uri="{FF2B5EF4-FFF2-40B4-BE49-F238E27FC236}">
                    <a16:creationId xmlns:a16="http://schemas.microsoft.com/office/drawing/2014/main" id="{BF58CB5D-E40A-44E4-AEC7-672412252A1A}"/>
                  </a:ext>
                </a:extLst>
              </p:cNvPr>
              <p:cNvSpPr>
                <a:spLocks noChangeArrowheads="1"/>
              </p:cNvSpPr>
              <p:nvPr/>
            </p:nvSpPr>
            <p:spPr bwMode="auto">
              <a:xfrm>
                <a:off x="1992" y="3556"/>
                <a:ext cx="5" cy="65"/>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8" name="Rectangle 182">
                <a:extLst>
                  <a:ext uri="{FF2B5EF4-FFF2-40B4-BE49-F238E27FC236}">
                    <a16:creationId xmlns:a16="http://schemas.microsoft.com/office/drawing/2014/main" id="{88D5F12E-45A8-443A-AB3F-0C1DA68D6C51}"/>
                  </a:ext>
                </a:extLst>
              </p:cNvPr>
              <p:cNvSpPr>
                <a:spLocks noChangeArrowheads="1"/>
              </p:cNvSpPr>
              <p:nvPr/>
            </p:nvSpPr>
            <p:spPr bwMode="auto">
              <a:xfrm>
                <a:off x="1997" y="3556"/>
                <a:ext cx="4" cy="65"/>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89" name="Rectangle 183">
                <a:extLst>
                  <a:ext uri="{FF2B5EF4-FFF2-40B4-BE49-F238E27FC236}">
                    <a16:creationId xmlns:a16="http://schemas.microsoft.com/office/drawing/2014/main" id="{CBE84EC1-DE19-43CD-A210-2D596BBEA336}"/>
                  </a:ext>
                </a:extLst>
              </p:cNvPr>
              <p:cNvSpPr>
                <a:spLocks noChangeArrowheads="1"/>
              </p:cNvSpPr>
              <p:nvPr/>
            </p:nvSpPr>
            <p:spPr bwMode="auto">
              <a:xfrm>
                <a:off x="2001" y="3556"/>
                <a:ext cx="4" cy="65"/>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0" name="Rectangle 184">
                <a:extLst>
                  <a:ext uri="{FF2B5EF4-FFF2-40B4-BE49-F238E27FC236}">
                    <a16:creationId xmlns:a16="http://schemas.microsoft.com/office/drawing/2014/main" id="{DC72CEA2-6947-4078-BF32-A17F197E8F78}"/>
                  </a:ext>
                </a:extLst>
              </p:cNvPr>
              <p:cNvSpPr>
                <a:spLocks noChangeArrowheads="1"/>
              </p:cNvSpPr>
              <p:nvPr/>
            </p:nvSpPr>
            <p:spPr bwMode="auto">
              <a:xfrm>
                <a:off x="1876" y="3556"/>
                <a:ext cx="129" cy="65"/>
              </a:xfrm>
              <a:prstGeom prst="rect">
                <a:avLst/>
              </a:prstGeom>
              <a:noFill/>
              <a:ln w="6350" cap="flat">
                <a:solidFill>
                  <a:srgbClr val="38572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91" name="Rectangle 185">
                <a:extLst>
                  <a:ext uri="{FF2B5EF4-FFF2-40B4-BE49-F238E27FC236}">
                    <a16:creationId xmlns:a16="http://schemas.microsoft.com/office/drawing/2014/main" id="{46E82DFE-9260-453F-8173-D1F72C866891}"/>
                  </a:ext>
                </a:extLst>
              </p:cNvPr>
              <p:cNvSpPr>
                <a:spLocks noChangeArrowheads="1"/>
              </p:cNvSpPr>
              <p:nvPr/>
            </p:nvSpPr>
            <p:spPr bwMode="auto">
              <a:xfrm>
                <a:off x="900" y="3369"/>
                <a:ext cx="4" cy="252"/>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2" name="Rectangle 186">
                <a:extLst>
                  <a:ext uri="{FF2B5EF4-FFF2-40B4-BE49-F238E27FC236}">
                    <a16:creationId xmlns:a16="http://schemas.microsoft.com/office/drawing/2014/main" id="{D158EC59-6C58-43AB-BBC6-DCEFEBE1A615}"/>
                  </a:ext>
                </a:extLst>
              </p:cNvPr>
              <p:cNvSpPr>
                <a:spLocks noChangeArrowheads="1"/>
              </p:cNvSpPr>
              <p:nvPr/>
            </p:nvSpPr>
            <p:spPr bwMode="auto">
              <a:xfrm>
                <a:off x="904" y="3369"/>
                <a:ext cx="4" cy="252"/>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3" name="Rectangle 187">
                <a:extLst>
                  <a:ext uri="{FF2B5EF4-FFF2-40B4-BE49-F238E27FC236}">
                    <a16:creationId xmlns:a16="http://schemas.microsoft.com/office/drawing/2014/main" id="{369DB846-59BD-4CB4-81AC-38EEF43C9128}"/>
                  </a:ext>
                </a:extLst>
              </p:cNvPr>
              <p:cNvSpPr>
                <a:spLocks noChangeArrowheads="1"/>
              </p:cNvSpPr>
              <p:nvPr/>
            </p:nvSpPr>
            <p:spPr bwMode="auto">
              <a:xfrm>
                <a:off x="908" y="3369"/>
                <a:ext cx="5" cy="252"/>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4" name="Rectangle 188">
                <a:extLst>
                  <a:ext uri="{FF2B5EF4-FFF2-40B4-BE49-F238E27FC236}">
                    <a16:creationId xmlns:a16="http://schemas.microsoft.com/office/drawing/2014/main" id="{E9A9EFEB-B9C7-4552-959B-5683BB984F0B}"/>
                  </a:ext>
                </a:extLst>
              </p:cNvPr>
              <p:cNvSpPr>
                <a:spLocks noChangeArrowheads="1"/>
              </p:cNvSpPr>
              <p:nvPr/>
            </p:nvSpPr>
            <p:spPr bwMode="auto">
              <a:xfrm>
                <a:off x="913" y="3369"/>
                <a:ext cx="4" cy="252"/>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5" name="Rectangle 189">
                <a:extLst>
                  <a:ext uri="{FF2B5EF4-FFF2-40B4-BE49-F238E27FC236}">
                    <a16:creationId xmlns:a16="http://schemas.microsoft.com/office/drawing/2014/main" id="{5AB43D90-797D-45B6-B6C7-6EE1F697451B}"/>
                  </a:ext>
                </a:extLst>
              </p:cNvPr>
              <p:cNvSpPr>
                <a:spLocks noChangeArrowheads="1"/>
              </p:cNvSpPr>
              <p:nvPr/>
            </p:nvSpPr>
            <p:spPr bwMode="auto">
              <a:xfrm>
                <a:off x="917" y="3369"/>
                <a:ext cx="4" cy="252"/>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6" name="Rectangle 190">
                <a:extLst>
                  <a:ext uri="{FF2B5EF4-FFF2-40B4-BE49-F238E27FC236}">
                    <a16:creationId xmlns:a16="http://schemas.microsoft.com/office/drawing/2014/main" id="{AEB92DAE-4386-418F-9096-DA109BBF347A}"/>
                  </a:ext>
                </a:extLst>
              </p:cNvPr>
              <p:cNvSpPr>
                <a:spLocks noChangeArrowheads="1"/>
              </p:cNvSpPr>
              <p:nvPr/>
            </p:nvSpPr>
            <p:spPr bwMode="auto">
              <a:xfrm>
                <a:off x="921" y="3369"/>
                <a:ext cx="4" cy="252"/>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7" name="Rectangle 191">
                <a:extLst>
                  <a:ext uri="{FF2B5EF4-FFF2-40B4-BE49-F238E27FC236}">
                    <a16:creationId xmlns:a16="http://schemas.microsoft.com/office/drawing/2014/main" id="{2F0A08C8-32CF-4169-9940-C23BE8423D6E}"/>
                  </a:ext>
                </a:extLst>
              </p:cNvPr>
              <p:cNvSpPr>
                <a:spLocks noChangeArrowheads="1"/>
              </p:cNvSpPr>
              <p:nvPr/>
            </p:nvSpPr>
            <p:spPr bwMode="auto">
              <a:xfrm>
                <a:off x="925" y="3369"/>
                <a:ext cx="4" cy="252"/>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8" name="Rectangle 192">
                <a:extLst>
                  <a:ext uri="{FF2B5EF4-FFF2-40B4-BE49-F238E27FC236}">
                    <a16:creationId xmlns:a16="http://schemas.microsoft.com/office/drawing/2014/main" id="{95808ACA-4193-401A-8640-B713042DA8AC}"/>
                  </a:ext>
                </a:extLst>
              </p:cNvPr>
              <p:cNvSpPr>
                <a:spLocks noChangeArrowheads="1"/>
              </p:cNvSpPr>
              <p:nvPr/>
            </p:nvSpPr>
            <p:spPr bwMode="auto">
              <a:xfrm>
                <a:off x="929" y="3369"/>
                <a:ext cx="4" cy="252"/>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199" name="Rectangle 193">
                <a:extLst>
                  <a:ext uri="{FF2B5EF4-FFF2-40B4-BE49-F238E27FC236}">
                    <a16:creationId xmlns:a16="http://schemas.microsoft.com/office/drawing/2014/main" id="{11471C02-66C0-4B8D-A320-96928D1190BE}"/>
                  </a:ext>
                </a:extLst>
              </p:cNvPr>
              <p:cNvSpPr>
                <a:spLocks noChangeArrowheads="1"/>
              </p:cNvSpPr>
              <p:nvPr/>
            </p:nvSpPr>
            <p:spPr bwMode="auto">
              <a:xfrm>
                <a:off x="933" y="3369"/>
                <a:ext cx="4" cy="252"/>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0" name="Rectangle 194">
                <a:extLst>
                  <a:ext uri="{FF2B5EF4-FFF2-40B4-BE49-F238E27FC236}">
                    <a16:creationId xmlns:a16="http://schemas.microsoft.com/office/drawing/2014/main" id="{DFBA0C50-EABC-4140-94FD-8007C160E15A}"/>
                  </a:ext>
                </a:extLst>
              </p:cNvPr>
              <p:cNvSpPr>
                <a:spLocks noChangeArrowheads="1"/>
              </p:cNvSpPr>
              <p:nvPr/>
            </p:nvSpPr>
            <p:spPr bwMode="auto">
              <a:xfrm>
                <a:off x="937" y="3369"/>
                <a:ext cx="5" cy="252"/>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1" name="Rectangle 195">
                <a:extLst>
                  <a:ext uri="{FF2B5EF4-FFF2-40B4-BE49-F238E27FC236}">
                    <a16:creationId xmlns:a16="http://schemas.microsoft.com/office/drawing/2014/main" id="{8C66F283-7BAD-411B-BBA8-5748B90BA9DE}"/>
                  </a:ext>
                </a:extLst>
              </p:cNvPr>
              <p:cNvSpPr>
                <a:spLocks noChangeArrowheads="1"/>
              </p:cNvSpPr>
              <p:nvPr/>
            </p:nvSpPr>
            <p:spPr bwMode="auto">
              <a:xfrm>
                <a:off x="942" y="3369"/>
                <a:ext cx="4" cy="252"/>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2" name="Rectangle 196">
                <a:extLst>
                  <a:ext uri="{FF2B5EF4-FFF2-40B4-BE49-F238E27FC236}">
                    <a16:creationId xmlns:a16="http://schemas.microsoft.com/office/drawing/2014/main" id="{A07C968B-994E-4246-BEE1-044E9F6256EE}"/>
                  </a:ext>
                </a:extLst>
              </p:cNvPr>
              <p:cNvSpPr>
                <a:spLocks noChangeArrowheads="1"/>
              </p:cNvSpPr>
              <p:nvPr/>
            </p:nvSpPr>
            <p:spPr bwMode="auto">
              <a:xfrm>
                <a:off x="946" y="3369"/>
                <a:ext cx="4" cy="252"/>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3" name="Rectangle 197">
                <a:extLst>
                  <a:ext uri="{FF2B5EF4-FFF2-40B4-BE49-F238E27FC236}">
                    <a16:creationId xmlns:a16="http://schemas.microsoft.com/office/drawing/2014/main" id="{BBDFA4A4-3B95-4601-A7DD-65A78020BC73}"/>
                  </a:ext>
                </a:extLst>
              </p:cNvPr>
              <p:cNvSpPr>
                <a:spLocks noChangeArrowheads="1"/>
              </p:cNvSpPr>
              <p:nvPr/>
            </p:nvSpPr>
            <p:spPr bwMode="auto">
              <a:xfrm>
                <a:off x="950" y="3369"/>
                <a:ext cx="4" cy="252"/>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4" name="Rectangle 198">
                <a:extLst>
                  <a:ext uri="{FF2B5EF4-FFF2-40B4-BE49-F238E27FC236}">
                    <a16:creationId xmlns:a16="http://schemas.microsoft.com/office/drawing/2014/main" id="{9FE96973-0C5D-402B-9169-DE16F13764A5}"/>
                  </a:ext>
                </a:extLst>
              </p:cNvPr>
              <p:cNvSpPr>
                <a:spLocks noChangeArrowheads="1"/>
              </p:cNvSpPr>
              <p:nvPr/>
            </p:nvSpPr>
            <p:spPr bwMode="auto">
              <a:xfrm>
                <a:off x="954" y="3369"/>
                <a:ext cx="4" cy="252"/>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5" name="Rectangle 199">
                <a:extLst>
                  <a:ext uri="{FF2B5EF4-FFF2-40B4-BE49-F238E27FC236}">
                    <a16:creationId xmlns:a16="http://schemas.microsoft.com/office/drawing/2014/main" id="{BBE450F6-756C-4073-8A3E-BB9D9A92E613}"/>
                  </a:ext>
                </a:extLst>
              </p:cNvPr>
              <p:cNvSpPr>
                <a:spLocks noChangeArrowheads="1"/>
              </p:cNvSpPr>
              <p:nvPr/>
            </p:nvSpPr>
            <p:spPr bwMode="auto">
              <a:xfrm>
                <a:off x="958" y="3369"/>
                <a:ext cx="4" cy="252"/>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6" name="Rectangle 200">
                <a:extLst>
                  <a:ext uri="{FF2B5EF4-FFF2-40B4-BE49-F238E27FC236}">
                    <a16:creationId xmlns:a16="http://schemas.microsoft.com/office/drawing/2014/main" id="{F6EC1B2F-3320-4B17-8FCC-BEC709D69A85}"/>
                  </a:ext>
                </a:extLst>
              </p:cNvPr>
              <p:cNvSpPr>
                <a:spLocks noChangeArrowheads="1"/>
              </p:cNvSpPr>
              <p:nvPr/>
            </p:nvSpPr>
            <p:spPr bwMode="auto">
              <a:xfrm>
                <a:off x="962" y="3369"/>
                <a:ext cx="5" cy="25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7" name="Rectangle 201">
                <a:extLst>
                  <a:ext uri="{FF2B5EF4-FFF2-40B4-BE49-F238E27FC236}">
                    <a16:creationId xmlns:a16="http://schemas.microsoft.com/office/drawing/2014/main" id="{E58F4D52-68A2-4043-A641-F01D96A54E7F}"/>
                  </a:ext>
                </a:extLst>
              </p:cNvPr>
              <p:cNvSpPr>
                <a:spLocks noChangeArrowheads="1"/>
              </p:cNvSpPr>
              <p:nvPr/>
            </p:nvSpPr>
            <p:spPr bwMode="auto">
              <a:xfrm>
                <a:off x="967" y="3369"/>
                <a:ext cx="4" cy="252"/>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8" name="Rectangle 202">
                <a:extLst>
                  <a:ext uri="{FF2B5EF4-FFF2-40B4-BE49-F238E27FC236}">
                    <a16:creationId xmlns:a16="http://schemas.microsoft.com/office/drawing/2014/main" id="{74F4D9B4-0D9A-4DA4-9E09-DC08B5A9C95E}"/>
                  </a:ext>
                </a:extLst>
              </p:cNvPr>
              <p:cNvSpPr>
                <a:spLocks noChangeArrowheads="1"/>
              </p:cNvSpPr>
              <p:nvPr/>
            </p:nvSpPr>
            <p:spPr bwMode="auto">
              <a:xfrm>
                <a:off x="971" y="3369"/>
                <a:ext cx="4" cy="252"/>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09" name="Rectangle 203">
                <a:extLst>
                  <a:ext uri="{FF2B5EF4-FFF2-40B4-BE49-F238E27FC236}">
                    <a16:creationId xmlns:a16="http://schemas.microsoft.com/office/drawing/2014/main" id="{AE3F38DB-E8D8-48F4-A79E-B76EEF2EA16A}"/>
                  </a:ext>
                </a:extLst>
              </p:cNvPr>
              <p:cNvSpPr>
                <a:spLocks noChangeArrowheads="1"/>
              </p:cNvSpPr>
              <p:nvPr/>
            </p:nvSpPr>
            <p:spPr bwMode="auto">
              <a:xfrm>
                <a:off x="975" y="3369"/>
                <a:ext cx="4" cy="252"/>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210" name="Rectangle 204">
                <a:extLst>
                  <a:ext uri="{FF2B5EF4-FFF2-40B4-BE49-F238E27FC236}">
                    <a16:creationId xmlns:a16="http://schemas.microsoft.com/office/drawing/2014/main" id="{132A6D2F-48FA-4632-8E87-F413EABBB982}"/>
                  </a:ext>
                </a:extLst>
              </p:cNvPr>
              <p:cNvSpPr>
                <a:spLocks noChangeArrowheads="1"/>
              </p:cNvSpPr>
              <p:nvPr/>
            </p:nvSpPr>
            <p:spPr bwMode="auto">
              <a:xfrm>
                <a:off x="979" y="3369"/>
                <a:ext cx="4" cy="252"/>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0" name="Group 406">
              <a:extLst>
                <a:ext uri="{FF2B5EF4-FFF2-40B4-BE49-F238E27FC236}">
                  <a16:creationId xmlns:a16="http://schemas.microsoft.com/office/drawing/2014/main" id="{2F98E3D9-57AB-45FB-B731-23A62ACD8882}"/>
                </a:ext>
              </a:extLst>
            </p:cNvPr>
            <p:cNvGrpSpPr>
              <a:grpSpLocks/>
            </p:cNvGrpSpPr>
            <p:nvPr/>
          </p:nvGrpSpPr>
          <p:grpSpPr bwMode="auto">
            <a:xfrm>
              <a:off x="572" y="3332"/>
              <a:ext cx="1757" cy="289"/>
              <a:chOff x="572" y="3332"/>
              <a:chExt cx="1757" cy="289"/>
            </a:xfrm>
          </p:grpSpPr>
          <p:sp>
            <p:nvSpPr>
              <p:cNvPr id="3811" name="Rectangle 206">
                <a:extLst>
                  <a:ext uri="{FF2B5EF4-FFF2-40B4-BE49-F238E27FC236}">
                    <a16:creationId xmlns:a16="http://schemas.microsoft.com/office/drawing/2014/main" id="{EE04DB79-DD99-499E-8D64-8D85378056F3}"/>
                  </a:ext>
                </a:extLst>
              </p:cNvPr>
              <p:cNvSpPr>
                <a:spLocks noChangeArrowheads="1"/>
              </p:cNvSpPr>
              <p:nvPr/>
            </p:nvSpPr>
            <p:spPr bwMode="auto">
              <a:xfrm>
                <a:off x="983" y="3369"/>
                <a:ext cx="4" cy="252"/>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2" name="Rectangle 207">
                <a:extLst>
                  <a:ext uri="{FF2B5EF4-FFF2-40B4-BE49-F238E27FC236}">
                    <a16:creationId xmlns:a16="http://schemas.microsoft.com/office/drawing/2014/main" id="{CBEBD605-B584-458F-B92D-DC51D3F8B4C5}"/>
                  </a:ext>
                </a:extLst>
              </p:cNvPr>
              <p:cNvSpPr>
                <a:spLocks noChangeArrowheads="1"/>
              </p:cNvSpPr>
              <p:nvPr/>
            </p:nvSpPr>
            <p:spPr bwMode="auto">
              <a:xfrm>
                <a:off x="987" y="3369"/>
                <a:ext cx="4" cy="252"/>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3" name="Rectangle 208">
                <a:extLst>
                  <a:ext uri="{FF2B5EF4-FFF2-40B4-BE49-F238E27FC236}">
                    <a16:creationId xmlns:a16="http://schemas.microsoft.com/office/drawing/2014/main" id="{3DEC43A4-E76E-4124-A1F5-0E20D14F6B2A}"/>
                  </a:ext>
                </a:extLst>
              </p:cNvPr>
              <p:cNvSpPr>
                <a:spLocks noChangeArrowheads="1"/>
              </p:cNvSpPr>
              <p:nvPr/>
            </p:nvSpPr>
            <p:spPr bwMode="auto">
              <a:xfrm>
                <a:off x="991" y="3369"/>
                <a:ext cx="5" cy="252"/>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4" name="Rectangle 209">
                <a:extLst>
                  <a:ext uri="{FF2B5EF4-FFF2-40B4-BE49-F238E27FC236}">
                    <a16:creationId xmlns:a16="http://schemas.microsoft.com/office/drawing/2014/main" id="{48FBB5CA-BBC4-4AF8-B4CB-6822A618C528}"/>
                  </a:ext>
                </a:extLst>
              </p:cNvPr>
              <p:cNvSpPr>
                <a:spLocks noChangeArrowheads="1"/>
              </p:cNvSpPr>
              <p:nvPr/>
            </p:nvSpPr>
            <p:spPr bwMode="auto">
              <a:xfrm>
                <a:off x="996" y="3369"/>
                <a:ext cx="4" cy="252"/>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5" name="Rectangle 210">
                <a:extLst>
                  <a:ext uri="{FF2B5EF4-FFF2-40B4-BE49-F238E27FC236}">
                    <a16:creationId xmlns:a16="http://schemas.microsoft.com/office/drawing/2014/main" id="{E62596BA-30FE-4255-AC7C-93920DF83589}"/>
                  </a:ext>
                </a:extLst>
              </p:cNvPr>
              <p:cNvSpPr>
                <a:spLocks noChangeArrowheads="1"/>
              </p:cNvSpPr>
              <p:nvPr/>
            </p:nvSpPr>
            <p:spPr bwMode="auto">
              <a:xfrm>
                <a:off x="1000" y="3369"/>
                <a:ext cx="4" cy="252"/>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6" name="Rectangle 211">
                <a:extLst>
                  <a:ext uri="{FF2B5EF4-FFF2-40B4-BE49-F238E27FC236}">
                    <a16:creationId xmlns:a16="http://schemas.microsoft.com/office/drawing/2014/main" id="{9DBE1F09-9198-4BEF-8391-EB381E2DC6C3}"/>
                  </a:ext>
                </a:extLst>
              </p:cNvPr>
              <p:cNvSpPr>
                <a:spLocks noChangeArrowheads="1"/>
              </p:cNvSpPr>
              <p:nvPr/>
            </p:nvSpPr>
            <p:spPr bwMode="auto">
              <a:xfrm>
                <a:off x="1004" y="3369"/>
                <a:ext cx="4" cy="252"/>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7" name="Rectangle 212">
                <a:extLst>
                  <a:ext uri="{FF2B5EF4-FFF2-40B4-BE49-F238E27FC236}">
                    <a16:creationId xmlns:a16="http://schemas.microsoft.com/office/drawing/2014/main" id="{394CAFBB-7D1B-4326-A360-BB863EA87E91}"/>
                  </a:ext>
                </a:extLst>
              </p:cNvPr>
              <p:cNvSpPr>
                <a:spLocks noChangeArrowheads="1"/>
              </p:cNvSpPr>
              <p:nvPr/>
            </p:nvSpPr>
            <p:spPr bwMode="auto">
              <a:xfrm>
                <a:off x="1008" y="3369"/>
                <a:ext cx="4" cy="252"/>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8" name="Rectangle 213">
                <a:extLst>
                  <a:ext uri="{FF2B5EF4-FFF2-40B4-BE49-F238E27FC236}">
                    <a16:creationId xmlns:a16="http://schemas.microsoft.com/office/drawing/2014/main" id="{59F818DD-2435-4FCA-B088-074D6CEFC07D}"/>
                  </a:ext>
                </a:extLst>
              </p:cNvPr>
              <p:cNvSpPr>
                <a:spLocks noChangeArrowheads="1"/>
              </p:cNvSpPr>
              <p:nvPr/>
            </p:nvSpPr>
            <p:spPr bwMode="auto">
              <a:xfrm>
                <a:off x="1012" y="3369"/>
                <a:ext cx="4" cy="252"/>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9" name="Rectangle 214">
                <a:extLst>
                  <a:ext uri="{FF2B5EF4-FFF2-40B4-BE49-F238E27FC236}">
                    <a16:creationId xmlns:a16="http://schemas.microsoft.com/office/drawing/2014/main" id="{F4742845-4712-4EBC-9AC0-C7382D147E0A}"/>
                  </a:ext>
                </a:extLst>
              </p:cNvPr>
              <p:cNvSpPr>
                <a:spLocks noChangeArrowheads="1"/>
              </p:cNvSpPr>
              <p:nvPr/>
            </p:nvSpPr>
            <p:spPr bwMode="auto">
              <a:xfrm>
                <a:off x="1016" y="3369"/>
                <a:ext cx="5" cy="252"/>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0" name="Rectangle 215">
                <a:extLst>
                  <a:ext uri="{FF2B5EF4-FFF2-40B4-BE49-F238E27FC236}">
                    <a16:creationId xmlns:a16="http://schemas.microsoft.com/office/drawing/2014/main" id="{D631DD34-3E0B-4A0B-BF7C-D35FC628CEFC}"/>
                  </a:ext>
                </a:extLst>
              </p:cNvPr>
              <p:cNvSpPr>
                <a:spLocks noChangeArrowheads="1"/>
              </p:cNvSpPr>
              <p:nvPr/>
            </p:nvSpPr>
            <p:spPr bwMode="auto">
              <a:xfrm>
                <a:off x="1021" y="3369"/>
                <a:ext cx="4" cy="252"/>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1" name="Rectangle 216">
                <a:extLst>
                  <a:ext uri="{FF2B5EF4-FFF2-40B4-BE49-F238E27FC236}">
                    <a16:creationId xmlns:a16="http://schemas.microsoft.com/office/drawing/2014/main" id="{E384777F-76CE-43AE-86E5-F4A35D7D7FCD}"/>
                  </a:ext>
                </a:extLst>
              </p:cNvPr>
              <p:cNvSpPr>
                <a:spLocks noChangeArrowheads="1"/>
              </p:cNvSpPr>
              <p:nvPr/>
            </p:nvSpPr>
            <p:spPr bwMode="auto">
              <a:xfrm>
                <a:off x="1025" y="3369"/>
                <a:ext cx="4" cy="252"/>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2" name="Rectangle 217">
                <a:extLst>
                  <a:ext uri="{FF2B5EF4-FFF2-40B4-BE49-F238E27FC236}">
                    <a16:creationId xmlns:a16="http://schemas.microsoft.com/office/drawing/2014/main" id="{400C2081-0B54-479B-96BB-3FCEF3E4A1F6}"/>
                  </a:ext>
                </a:extLst>
              </p:cNvPr>
              <p:cNvSpPr>
                <a:spLocks noChangeArrowheads="1"/>
              </p:cNvSpPr>
              <p:nvPr/>
            </p:nvSpPr>
            <p:spPr bwMode="auto">
              <a:xfrm>
                <a:off x="900" y="3369"/>
                <a:ext cx="129" cy="252"/>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23" name="Rectangle 218">
                <a:extLst>
                  <a:ext uri="{FF2B5EF4-FFF2-40B4-BE49-F238E27FC236}">
                    <a16:creationId xmlns:a16="http://schemas.microsoft.com/office/drawing/2014/main" id="{95935916-C801-41DC-A7D2-F6E346CDBF0A}"/>
                  </a:ext>
                </a:extLst>
              </p:cNvPr>
              <p:cNvSpPr>
                <a:spLocks noChangeArrowheads="1"/>
              </p:cNvSpPr>
              <p:nvPr/>
            </p:nvSpPr>
            <p:spPr bwMode="auto">
              <a:xfrm>
                <a:off x="1224" y="3556"/>
                <a:ext cx="4" cy="65"/>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4" name="Rectangle 219">
                <a:extLst>
                  <a:ext uri="{FF2B5EF4-FFF2-40B4-BE49-F238E27FC236}">
                    <a16:creationId xmlns:a16="http://schemas.microsoft.com/office/drawing/2014/main" id="{8EDF9A34-D743-4BCC-8818-2FACB4C8904B}"/>
                  </a:ext>
                </a:extLst>
              </p:cNvPr>
              <p:cNvSpPr>
                <a:spLocks noChangeArrowheads="1"/>
              </p:cNvSpPr>
              <p:nvPr/>
            </p:nvSpPr>
            <p:spPr bwMode="auto">
              <a:xfrm>
                <a:off x="1228" y="3556"/>
                <a:ext cx="4" cy="65"/>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5" name="Rectangle 220">
                <a:extLst>
                  <a:ext uri="{FF2B5EF4-FFF2-40B4-BE49-F238E27FC236}">
                    <a16:creationId xmlns:a16="http://schemas.microsoft.com/office/drawing/2014/main" id="{666AF6B7-07A1-416F-9279-CBC2B4308CA2}"/>
                  </a:ext>
                </a:extLst>
              </p:cNvPr>
              <p:cNvSpPr>
                <a:spLocks noChangeArrowheads="1"/>
              </p:cNvSpPr>
              <p:nvPr/>
            </p:nvSpPr>
            <p:spPr bwMode="auto">
              <a:xfrm>
                <a:off x="1232" y="3556"/>
                <a:ext cx="5" cy="65"/>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6" name="Rectangle 221">
                <a:extLst>
                  <a:ext uri="{FF2B5EF4-FFF2-40B4-BE49-F238E27FC236}">
                    <a16:creationId xmlns:a16="http://schemas.microsoft.com/office/drawing/2014/main" id="{68CDC40C-62A2-40EB-B364-7522DC92FA67}"/>
                  </a:ext>
                </a:extLst>
              </p:cNvPr>
              <p:cNvSpPr>
                <a:spLocks noChangeArrowheads="1"/>
              </p:cNvSpPr>
              <p:nvPr/>
            </p:nvSpPr>
            <p:spPr bwMode="auto">
              <a:xfrm>
                <a:off x="1237" y="3556"/>
                <a:ext cx="4" cy="65"/>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7" name="Rectangle 222">
                <a:extLst>
                  <a:ext uri="{FF2B5EF4-FFF2-40B4-BE49-F238E27FC236}">
                    <a16:creationId xmlns:a16="http://schemas.microsoft.com/office/drawing/2014/main" id="{9CCFE55A-C7EE-404F-AB98-82DB555501D1}"/>
                  </a:ext>
                </a:extLst>
              </p:cNvPr>
              <p:cNvSpPr>
                <a:spLocks noChangeArrowheads="1"/>
              </p:cNvSpPr>
              <p:nvPr/>
            </p:nvSpPr>
            <p:spPr bwMode="auto">
              <a:xfrm>
                <a:off x="1241" y="3556"/>
                <a:ext cx="4" cy="65"/>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8" name="Rectangle 223">
                <a:extLst>
                  <a:ext uri="{FF2B5EF4-FFF2-40B4-BE49-F238E27FC236}">
                    <a16:creationId xmlns:a16="http://schemas.microsoft.com/office/drawing/2014/main" id="{94FB8CA7-2D76-4DF2-8594-C272DBA94677}"/>
                  </a:ext>
                </a:extLst>
              </p:cNvPr>
              <p:cNvSpPr>
                <a:spLocks noChangeArrowheads="1"/>
              </p:cNvSpPr>
              <p:nvPr/>
            </p:nvSpPr>
            <p:spPr bwMode="auto">
              <a:xfrm>
                <a:off x="1245" y="3556"/>
                <a:ext cx="4" cy="65"/>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29" name="Rectangle 224">
                <a:extLst>
                  <a:ext uri="{FF2B5EF4-FFF2-40B4-BE49-F238E27FC236}">
                    <a16:creationId xmlns:a16="http://schemas.microsoft.com/office/drawing/2014/main" id="{15C4C16F-8570-4342-891C-28D4134E5BA2}"/>
                  </a:ext>
                </a:extLst>
              </p:cNvPr>
              <p:cNvSpPr>
                <a:spLocks noChangeArrowheads="1"/>
              </p:cNvSpPr>
              <p:nvPr/>
            </p:nvSpPr>
            <p:spPr bwMode="auto">
              <a:xfrm>
                <a:off x="1249" y="3556"/>
                <a:ext cx="4" cy="65"/>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0" name="Rectangle 225">
                <a:extLst>
                  <a:ext uri="{FF2B5EF4-FFF2-40B4-BE49-F238E27FC236}">
                    <a16:creationId xmlns:a16="http://schemas.microsoft.com/office/drawing/2014/main" id="{79714C52-2460-4FF2-95A1-BA975D66D650}"/>
                  </a:ext>
                </a:extLst>
              </p:cNvPr>
              <p:cNvSpPr>
                <a:spLocks noChangeArrowheads="1"/>
              </p:cNvSpPr>
              <p:nvPr/>
            </p:nvSpPr>
            <p:spPr bwMode="auto">
              <a:xfrm>
                <a:off x="1253" y="3556"/>
                <a:ext cx="4" cy="65"/>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1" name="Rectangle 226">
                <a:extLst>
                  <a:ext uri="{FF2B5EF4-FFF2-40B4-BE49-F238E27FC236}">
                    <a16:creationId xmlns:a16="http://schemas.microsoft.com/office/drawing/2014/main" id="{C94699C2-D47E-4ED7-A2EB-8968133632F4}"/>
                  </a:ext>
                </a:extLst>
              </p:cNvPr>
              <p:cNvSpPr>
                <a:spLocks noChangeArrowheads="1"/>
              </p:cNvSpPr>
              <p:nvPr/>
            </p:nvSpPr>
            <p:spPr bwMode="auto">
              <a:xfrm>
                <a:off x="1257" y="3556"/>
                <a:ext cx="4" cy="65"/>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2" name="Rectangle 227">
                <a:extLst>
                  <a:ext uri="{FF2B5EF4-FFF2-40B4-BE49-F238E27FC236}">
                    <a16:creationId xmlns:a16="http://schemas.microsoft.com/office/drawing/2014/main" id="{B0210F07-1AE9-468E-8E39-C58C2C8AAEA5}"/>
                  </a:ext>
                </a:extLst>
              </p:cNvPr>
              <p:cNvSpPr>
                <a:spLocks noChangeArrowheads="1"/>
              </p:cNvSpPr>
              <p:nvPr/>
            </p:nvSpPr>
            <p:spPr bwMode="auto">
              <a:xfrm>
                <a:off x="1261" y="3556"/>
                <a:ext cx="5" cy="65"/>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3" name="Rectangle 228">
                <a:extLst>
                  <a:ext uri="{FF2B5EF4-FFF2-40B4-BE49-F238E27FC236}">
                    <a16:creationId xmlns:a16="http://schemas.microsoft.com/office/drawing/2014/main" id="{1776D2AD-28E8-4A63-8389-68EDF4F05830}"/>
                  </a:ext>
                </a:extLst>
              </p:cNvPr>
              <p:cNvSpPr>
                <a:spLocks noChangeArrowheads="1"/>
              </p:cNvSpPr>
              <p:nvPr/>
            </p:nvSpPr>
            <p:spPr bwMode="auto">
              <a:xfrm>
                <a:off x="1266" y="3556"/>
                <a:ext cx="4" cy="65"/>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4" name="Rectangle 229">
                <a:extLst>
                  <a:ext uri="{FF2B5EF4-FFF2-40B4-BE49-F238E27FC236}">
                    <a16:creationId xmlns:a16="http://schemas.microsoft.com/office/drawing/2014/main" id="{DD656B5C-BA58-4459-937D-9BC06AF164FB}"/>
                  </a:ext>
                </a:extLst>
              </p:cNvPr>
              <p:cNvSpPr>
                <a:spLocks noChangeArrowheads="1"/>
              </p:cNvSpPr>
              <p:nvPr/>
            </p:nvSpPr>
            <p:spPr bwMode="auto">
              <a:xfrm>
                <a:off x="1270" y="3556"/>
                <a:ext cx="4" cy="65"/>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5" name="Rectangle 230">
                <a:extLst>
                  <a:ext uri="{FF2B5EF4-FFF2-40B4-BE49-F238E27FC236}">
                    <a16:creationId xmlns:a16="http://schemas.microsoft.com/office/drawing/2014/main" id="{8B1B75D9-7D3D-4770-B6D7-4E8D800669DB}"/>
                  </a:ext>
                </a:extLst>
              </p:cNvPr>
              <p:cNvSpPr>
                <a:spLocks noChangeArrowheads="1"/>
              </p:cNvSpPr>
              <p:nvPr/>
            </p:nvSpPr>
            <p:spPr bwMode="auto">
              <a:xfrm>
                <a:off x="1274" y="3556"/>
                <a:ext cx="4" cy="65"/>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6" name="Rectangle 231">
                <a:extLst>
                  <a:ext uri="{FF2B5EF4-FFF2-40B4-BE49-F238E27FC236}">
                    <a16:creationId xmlns:a16="http://schemas.microsoft.com/office/drawing/2014/main" id="{5453FF07-E5C2-476E-9E80-7D21AF13F5FE}"/>
                  </a:ext>
                </a:extLst>
              </p:cNvPr>
              <p:cNvSpPr>
                <a:spLocks noChangeArrowheads="1"/>
              </p:cNvSpPr>
              <p:nvPr/>
            </p:nvSpPr>
            <p:spPr bwMode="auto">
              <a:xfrm>
                <a:off x="1278" y="3556"/>
                <a:ext cx="4" cy="65"/>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7" name="Rectangle 232">
                <a:extLst>
                  <a:ext uri="{FF2B5EF4-FFF2-40B4-BE49-F238E27FC236}">
                    <a16:creationId xmlns:a16="http://schemas.microsoft.com/office/drawing/2014/main" id="{2025920F-A6E3-4BB0-9B97-740F42FC1FD3}"/>
                  </a:ext>
                </a:extLst>
              </p:cNvPr>
              <p:cNvSpPr>
                <a:spLocks noChangeArrowheads="1"/>
              </p:cNvSpPr>
              <p:nvPr/>
            </p:nvSpPr>
            <p:spPr bwMode="auto">
              <a:xfrm>
                <a:off x="1282" y="3556"/>
                <a:ext cx="4" cy="65"/>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8" name="Rectangle 233">
                <a:extLst>
                  <a:ext uri="{FF2B5EF4-FFF2-40B4-BE49-F238E27FC236}">
                    <a16:creationId xmlns:a16="http://schemas.microsoft.com/office/drawing/2014/main" id="{7C02C618-8056-40FB-995D-B9016091FC06}"/>
                  </a:ext>
                </a:extLst>
              </p:cNvPr>
              <p:cNvSpPr>
                <a:spLocks noChangeArrowheads="1"/>
              </p:cNvSpPr>
              <p:nvPr/>
            </p:nvSpPr>
            <p:spPr bwMode="auto">
              <a:xfrm>
                <a:off x="1286" y="3556"/>
                <a:ext cx="5" cy="6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39" name="Rectangle 234">
                <a:extLst>
                  <a:ext uri="{FF2B5EF4-FFF2-40B4-BE49-F238E27FC236}">
                    <a16:creationId xmlns:a16="http://schemas.microsoft.com/office/drawing/2014/main" id="{7325F87E-0528-491B-9722-A66109EAD4E5}"/>
                  </a:ext>
                </a:extLst>
              </p:cNvPr>
              <p:cNvSpPr>
                <a:spLocks noChangeArrowheads="1"/>
              </p:cNvSpPr>
              <p:nvPr/>
            </p:nvSpPr>
            <p:spPr bwMode="auto">
              <a:xfrm>
                <a:off x="1291" y="3556"/>
                <a:ext cx="4" cy="65"/>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0" name="Rectangle 235">
                <a:extLst>
                  <a:ext uri="{FF2B5EF4-FFF2-40B4-BE49-F238E27FC236}">
                    <a16:creationId xmlns:a16="http://schemas.microsoft.com/office/drawing/2014/main" id="{E55944D7-9685-430A-967B-450AC34F9881}"/>
                  </a:ext>
                </a:extLst>
              </p:cNvPr>
              <p:cNvSpPr>
                <a:spLocks noChangeArrowheads="1"/>
              </p:cNvSpPr>
              <p:nvPr/>
            </p:nvSpPr>
            <p:spPr bwMode="auto">
              <a:xfrm>
                <a:off x="1295" y="3556"/>
                <a:ext cx="4" cy="65"/>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1" name="Rectangle 236">
                <a:extLst>
                  <a:ext uri="{FF2B5EF4-FFF2-40B4-BE49-F238E27FC236}">
                    <a16:creationId xmlns:a16="http://schemas.microsoft.com/office/drawing/2014/main" id="{972F67DA-2B8C-4FEA-99C5-B2FC488A4F44}"/>
                  </a:ext>
                </a:extLst>
              </p:cNvPr>
              <p:cNvSpPr>
                <a:spLocks noChangeArrowheads="1"/>
              </p:cNvSpPr>
              <p:nvPr/>
            </p:nvSpPr>
            <p:spPr bwMode="auto">
              <a:xfrm>
                <a:off x="1299" y="3556"/>
                <a:ext cx="4" cy="65"/>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2" name="Rectangle 237">
                <a:extLst>
                  <a:ext uri="{FF2B5EF4-FFF2-40B4-BE49-F238E27FC236}">
                    <a16:creationId xmlns:a16="http://schemas.microsoft.com/office/drawing/2014/main" id="{D21A4ADB-9623-44B2-9226-79857542B1E0}"/>
                  </a:ext>
                </a:extLst>
              </p:cNvPr>
              <p:cNvSpPr>
                <a:spLocks noChangeArrowheads="1"/>
              </p:cNvSpPr>
              <p:nvPr/>
            </p:nvSpPr>
            <p:spPr bwMode="auto">
              <a:xfrm>
                <a:off x="1303" y="3556"/>
                <a:ext cx="4" cy="65"/>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3" name="Rectangle 238">
                <a:extLst>
                  <a:ext uri="{FF2B5EF4-FFF2-40B4-BE49-F238E27FC236}">
                    <a16:creationId xmlns:a16="http://schemas.microsoft.com/office/drawing/2014/main" id="{69ADB70A-F190-4D6A-943F-66ED03341D16}"/>
                  </a:ext>
                </a:extLst>
              </p:cNvPr>
              <p:cNvSpPr>
                <a:spLocks noChangeArrowheads="1"/>
              </p:cNvSpPr>
              <p:nvPr/>
            </p:nvSpPr>
            <p:spPr bwMode="auto">
              <a:xfrm>
                <a:off x="1307" y="3556"/>
                <a:ext cx="4" cy="65"/>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4" name="Rectangle 239">
                <a:extLst>
                  <a:ext uri="{FF2B5EF4-FFF2-40B4-BE49-F238E27FC236}">
                    <a16:creationId xmlns:a16="http://schemas.microsoft.com/office/drawing/2014/main" id="{9DAC3933-FEC6-4B0E-A160-90DB15EBB664}"/>
                  </a:ext>
                </a:extLst>
              </p:cNvPr>
              <p:cNvSpPr>
                <a:spLocks noChangeArrowheads="1"/>
              </p:cNvSpPr>
              <p:nvPr/>
            </p:nvSpPr>
            <p:spPr bwMode="auto">
              <a:xfrm>
                <a:off x="1311" y="3556"/>
                <a:ext cx="4" cy="65"/>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5" name="Rectangle 240">
                <a:extLst>
                  <a:ext uri="{FF2B5EF4-FFF2-40B4-BE49-F238E27FC236}">
                    <a16:creationId xmlns:a16="http://schemas.microsoft.com/office/drawing/2014/main" id="{FB1D0483-41FF-4C82-B058-94D292DD5850}"/>
                  </a:ext>
                </a:extLst>
              </p:cNvPr>
              <p:cNvSpPr>
                <a:spLocks noChangeArrowheads="1"/>
              </p:cNvSpPr>
              <p:nvPr/>
            </p:nvSpPr>
            <p:spPr bwMode="auto">
              <a:xfrm>
                <a:off x="1315" y="3556"/>
                <a:ext cx="5" cy="65"/>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6" name="Rectangle 241">
                <a:extLst>
                  <a:ext uri="{FF2B5EF4-FFF2-40B4-BE49-F238E27FC236}">
                    <a16:creationId xmlns:a16="http://schemas.microsoft.com/office/drawing/2014/main" id="{3FD11A63-8E2E-4002-BC64-F6A10DE01133}"/>
                  </a:ext>
                </a:extLst>
              </p:cNvPr>
              <p:cNvSpPr>
                <a:spLocks noChangeArrowheads="1"/>
              </p:cNvSpPr>
              <p:nvPr/>
            </p:nvSpPr>
            <p:spPr bwMode="auto">
              <a:xfrm>
                <a:off x="1320" y="3556"/>
                <a:ext cx="4" cy="65"/>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7" name="Rectangle 242">
                <a:extLst>
                  <a:ext uri="{FF2B5EF4-FFF2-40B4-BE49-F238E27FC236}">
                    <a16:creationId xmlns:a16="http://schemas.microsoft.com/office/drawing/2014/main" id="{8540CB4B-0C07-4773-9026-C5F2889AD982}"/>
                  </a:ext>
                </a:extLst>
              </p:cNvPr>
              <p:cNvSpPr>
                <a:spLocks noChangeArrowheads="1"/>
              </p:cNvSpPr>
              <p:nvPr/>
            </p:nvSpPr>
            <p:spPr bwMode="auto">
              <a:xfrm>
                <a:off x="1324" y="3556"/>
                <a:ext cx="4" cy="65"/>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8" name="Rectangle 243">
                <a:extLst>
                  <a:ext uri="{FF2B5EF4-FFF2-40B4-BE49-F238E27FC236}">
                    <a16:creationId xmlns:a16="http://schemas.microsoft.com/office/drawing/2014/main" id="{7F3DE8F1-EE1B-480B-A500-14D5ADC4441D}"/>
                  </a:ext>
                </a:extLst>
              </p:cNvPr>
              <p:cNvSpPr>
                <a:spLocks noChangeArrowheads="1"/>
              </p:cNvSpPr>
              <p:nvPr/>
            </p:nvSpPr>
            <p:spPr bwMode="auto">
              <a:xfrm>
                <a:off x="1328" y="3556"/>
                <a:ext cx="4" cy="65"/>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49" name="Rectangle 244">
                <a:extLst>
                  <a:ext uri="{FF2B5EF4-FFF2-40B4-BE49-F238E27FC236}">
                    <a16:creationId xmlns:a16="http://schemas.microsoft.com/office/drawing/2014/main" id="{A555976D-CBFE-4977-9A7E-6C785A00F768}"/>
                  </a:ext>
                </a:extLst>
              </p:cNvPr>
              <p:cNvSpPr>
                <a:spLocks noChangeArrowheads="1"/>
              </p:cNvSpPr>
              <p:nvPr/>
            </p:nvSpPr>
            <p:spPr bwMode="auto">
              <a:xfrm>
                <a:off x="1332" y="3556"/>
                <a:ext cx="4" cy="65"/>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0" name="Rectangle 245">
                <a:extLst>
                  <a:ext uri="{FF2B5EF4-FFF2-40B4-BE49-F238E27FC236}">
                    <a16:creationId xmlns:a16="http://schemas.microsoft.com/office/drawing/2014/main" id="{5D83F2FD-23F4-465A-961D-BF1F38020FD5}"/>
                  </a:ext>
                </a:extLst>
              </p:cNvPr>
              <p:cNvSpPr>
                <a:spLocks noChangeArrowheads="1"/>
              </p:cNvSpPr>
              <p:nvPr/>
            </p:nvSpPr>
            <p:spPr bwMode="auto">
              <a:xfrm>
                <a:off x="1336" y="3556"/>
                <a:ext cx="4" cy="65"/>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1" name="Rectangle 246">
                <a:extLst>
                  <a:ext uri="{FF2B5EF4-FFF2-40B4-BE49-F238E27FC236}">
                    <a16:creationId xmlns:a16="http://schemas.microsoft.com/office/drawing/2014/main" id="{AFEE2FE2-0288-40BD-A1E9-7A4C020E4320}"/>
                  </a:ext>
                </a:extLst>
              </p:cNvPr>
              <p:cNvSpPr>
                <a:spLocks noChangeArrowheads="1"/>
              </p:cNvSpPr>
              <p:nvPr/>
            </p:nvSpPr>
            <p:spPr bwMode="auto">
              <a:xfrm>
                <a:off x="1340" y="3556"/>
                <a:ext cx="5" cy="65"/>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2" name="Rectangle 247">
                <a:extLst>
                  <a:ext uri="{FF2B5EF4-FFF2-40B4-BE49-F238E27FC236}">
                    <a16:creationId xmlns:a16="http://schemas.microsoft.com/office/drawing/2014/main" id="{5522F163-71D3-48DE-AC8A-01C7AF20FB71}"/>
                  </a:ext>
                </a:extLst>
              </p:cNvPr>
              <p:cNvSpPr>
                <a:spLocks noChangeArrowheads="1"/>
              </p:cNvSpPr>
              <p:nvPr/>
            </p:nvSpPr>
            <p:spPr bwMode="auto">
              <a:xfrm>
                <a:off x="1345" y="3556"/>
                <a:ext cx="4" cy="65"/>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3" name="Rectangle 248">
                <a:extLst>
                  <a:ext uri="{FF2B5EF4-FFF2-40B4-BE49-F238E27FC236}">
                    <a16:creationId xmlns:a16="http://schemas.microsoft.com/office/drawing/2014/main" id="{729D3CB7-5CA0-429D-AA16-DEC29E273E77}"/>
                  </a:ext>
                </a:extLst>
              </p:cNvPr>
              <p:cNvSpPr>
                <a:spLocks noChangeArrowheads="1"/>
              </p:cNvSpPr>
              <p:nvPr/>
            </p:nvSpPr>
            <p:spPr bwMode="auto">
              <a:xfrm>
                <a:off x="1349" y="3556"/>
                <a:ext cx="4" cy="65"/>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4" name="Rectangle 249">
                <a:extLst>
                  <a:ext uri="{FF2B5EF4-FFF2-40B4-BE49-F238E27FC236}">
                    <a16:creationId xmlns:a16="http://schemas.microsoft.com/office/drawing/2014/main" id="{7BA7F83F-4A57-4423-9FC7-C30FFA320A27}"/>
                  </a:ext>
                </a:extLst>
              </p:cNvPr>
              <p:cNvSpPr>
                <a:spLocks noChangeArrowheads="1"/>
              </p:cNvSpPr>
              <p:nvPr/>
            </p:nvSpPr>
            <p:spPr bwMode="auto">
              <a:xfrm>
                <a:off x="1224" y="3556"/>
                <a:ext cx="129" cy="65"/>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55" name="Rectangle 250">
                <a:extLst>
                  <a:ext uri="{FF2B5EF4-FFF2-40B4-BE49-F238E27FC236}">
                    <a16:creationId xmlns:a16="http://schemas.microsoft.com/office/drawing/2014/main" id="{951B64B9-6E1F-4694-9E6C-69172A72A85B}"/>
                  </a:ext>
                </a:extLst>
              </p:cNvPr>
              <p:cNvSpPr>
                <a:spLocks noChangeArrowheads="1"/>
              </p:cNvSpPr>
              <p:nvPr/>
            </p:nvSpPr>
            <p:spPr bwMode="auto">
              <a:xfrm>
                <a:off x="1548" y="3483"/>
                <a:ext cx="4" cy="48"/>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6" name="Rectangle 251">
                <a:extLst>
                  <a:ext uri="{FF2B5EF4-FFF2-40B4-BE49-F238E27FC236}">
                    <a16:creationId xmlns:a16="http://schemas.microsoft.com/office/drawing/2014/main" id="{5147C5D8-2D54-44A5-AEF3-CE8A7D7A6CE8}"/>
                  </a:ext>
                </a:extLst>
              </p:cNvPr>
              <p:cNvSpPr>
                <a:spLocks noChangeArrowheads="1"/>
              </p:cNvSpPr>
              <p:nvPr/>
            </p:nvSpPr>
            <p:spPr bwMode="auto">
              <a:xfrm>
                <a:off x="1552" y="3483"/>
                <a:ext cx="4" cy="48"/>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7" name="Rectangle 252">
                <a:extLst>
                  <a:ext uri="{FF2B5EF4-FFF2-40B4-BE49-F238E27FC236}">
                    <a16:creationId xmlns:a16="http://schemas.microsoft.com/office/drawing/2014/main" id="{6556C810-086F-4BD3-AEE1-7ABEAF8CB30D}"/>
                  </a:ext>
                </a:extLst>
              </p:cNvPr>
              <p:cNvSpPr>
                <a:spLocks noChangeArrowheads="1"/>
              </p:cNvSpPr>
              <p:nvPr/>
            </p:nvSpPr>
            <p:spPr bwMode="auto">
              <a:xfrm>
                <a:off x="1556" y="3483"/>
                <a:ext cx="4" cy="48"/>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8" name="Rectangle 253">
                <a:extLst>
                  <a:ext uri="{FF2B5EF4-FFF2-40B4-BE49-F238E27FC236}">
                    <a16:creationId xmlns:a16="http://schemas.microsoft.com/office/drawing/2014/main" id="{ABE22E7A-0951-426A-93A5-6E636B474BAF}"/>
                  </a:ext>
                </a:extLst>
              </p:cNvPr>
              <p:cNvSpPr>
                <a:spLocks noChangeArrowheads="1"/>
              </p:cNvSpPr>
              <p:nvPr/>
            </p:nvSpPr>
            <p:spPr bwMode="auto">
              <a:xfrm>
                <a:off x="1560" y="3483"/>
                <a:ext cx="5" cy="48"/>
              </a:xfrm>
              <a:prstGeom prst="rect">
                <a:avLst/>
              </a:prstGeom>
              <a:solidFill>
                <a:srgbClr val="C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59" name="Rectangle 254">
                <a:extLst>
                  <a:ext uri="{FF2B5EF4-FFF2-40B4-BE49-F238E27FC236}">
                    <a16:creationId xmlns:a16="http://schemas.microsoft.com/office/drawing/2014/main" id="{6B3088B1-947F-4707-9695-0EED1003B845}"/>
                  </a:ext>
                </a:extLst>
              </p:cNvPr>
              <p:cNvSpPr>
                <a:spLocks noChangeArrowheads="1"/>
              </p:cNvSpPr>
              <p:nvPr/>
            </p:nvSpPr>
            <p:spPr bwMode="auto">
              <a:xfrm>
                <a:off x="1565" y="3483"/>
                <a:ext cx="4" cy="48"/>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0" name="Rectangle 255">
                <a:extLst>
                  <a:ext uri="{FF2B5EF4-FFF2-40B4-BE49-F238E27FC236}">
                    <a16:creationId xmlns:a16="http://schemas.microsoft.com/office/drawing/2014/main" id="{E64178B7-C96B-40D4-ADF7-C62547E7E2D2}"/>
                  </a:ext>
                </a:extLst>
              </p:cNvPr>
              <p:cNvSpPr>
                <a:spLocks noChangeArrowheads="1"/>
              </p:cNvSpPr>
              <p:nvPr/>
            </p:nvSpPr>
            <p:spPr bwMode="auto">
              <a:xfrm>
                <a:off x="1569" y="3483"/>
                <a:ext cx="4" cy="48"/>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1" name="Rectangle 256">
                <a:extLst>
                  <a:ext uri="{FF2B5EF4-FFF2-40B4-BE49-F238E27FC236}">
                    <a16:creationId xmlns:a16="http://schemas.microsoft.com/office/drawing/2014/main" id="{D939E039-D8A3-4F58-A66E-FA49800C25C3}"/>
                  </a:ext>
                </a:extLst>
              </p:cNvPr>
              <p:cNvSpPr>
                <a:spLocks noChangeArrowheads="1"/>
              </p:cNvSpPr>
              <p:nvPr/>
            </p:nvSpPr>
            <p:spPr bwMode="auto">
              <a:xfrm>
                <a:off x="1573" y="3483"/>
                <a:ext cx="4" cy="48"/>
              </a:xfrm>
              <a:prstGeom prst="rect">
                <a:avLst/>
              </a:prstGeom>
              <a:solidFill>
                <a:srgbClr val="D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2" name="Rectangle 257">
                <a:extLst>
                  <a:ext uri="{FF2B5EF4-FFF2-40B4-BE49-F238E27FC236}">
                    <a16:creationId xmlns:a16="http://schemas.microsoft.com/office/drawing/2014/main" id="{6A74A10B-D83B-4A34-8764-5ABC70F2775A}"/>
                  </a:ext>
                </a:extLst>
              </p:cNvPr>
              <p:cNvSpPr>
                <a:spLocks noChangeArrowheads="1"/>
              </p:cNvSpPr>
              <p:nvPr/>
            </p:nvSpPr>
            <p:spPr bwMode="auto">
              <a:xfrm>
                <a:off x="1577" y="3483"/>
                <a:ext cx="4" cy="48"/>
              </a:xfrm>
              <a:prstGeom prst="rect">
                <a:avLst/>
              </a:prstGeom>
              <a:solidFill>
                <a:srgbClr val="D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3" name="Rectangle 258">
                <a:extLst>
                  <a:ext uri="{FF2B5EF4-FFF2-40B4-BE49-F238E27FC236}">
                    <a16:creationId xmlns:a16="http://schemas.microsoft.com/office/drawing/2014/main" id="{AFBEAC58-B725-4877-9AEE-4F0A0325C794}"/>
                  </a:ext>
                </a:extLst>
              </p:cNvPr>
              <p:cNvSpPr>
                <a:spLocks noChangeArrowheads="1"/>
              </p:cNvSpPr>
              <p:nvPr/>
            </p:nvSpPr>
            <p:spPr bwMode="auto">
              <a:xfrm>
                <a:off x="1581" y="3483"/>
                <a:ext cx="4" cy="48"/>
              </a:xfrm>
              <a:prstGeom prst="rect">
                <a:avLst/>
              </a:prstGeom>
              <a:solidFill>
                <a:srgbClr val="E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4" name="Rectangle 259">
                <a:extLst>
                  <a:ext uri="{FF2B5EF4-FFF2-40B4-BE49-F238E27FC236}">
                    <a16:creationId xmlns:a16="http://schemas.microsoft.com/office/drawing/2014/main" id="{1388DA39-FD2A-4680-A66F-7C8D23D794CA}"/>
                  </a:ext>
                </a:extLst>
              </p:cNvPr>
              <p:cNvSpPr>
                <a:spLocks noChangeArrowheads="1"/>
              </p:cNvSpPr>
              <p:nvPr/>
            </p:nvSpPr>
            <p:spPr bwMode="auto">
              <a:xfrm>
                <a:off x="1585" y="3483"/>
                <a:ext cx="5" cy="48"/>
              </a:xfrm>
              <a:prstGeom prst="rect">
                <a:avLst/>
              </a:prstGeom>
              <a:solidFill>
                <a:srgbClr val="E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5" name="Rectangle 260">
                <a:extLst>
                  <a:ext uri="{FF2B5EF4-FFF2-40B4-BE49-F238E27FC236}">
                    <a16:creationId xmlns:a16="http://schemas.microsoft.com/office/drawing/2014/main" id="{6A3F9A1C-A49D-487F-B952-E48745FF422A}"/>
                  </a:ext>
                </a:extLst>
              </p:cNvPr>
              <p:cNvSpPr>
                <a:spLocks noChangeArrowheads="1"/>
              </p:cNvSpPr>
              <p:nvPr/>
            </p:nvSpPr>
            <p:spPr bwMode="auto">
              <a:xfrm>
                <a:off x="1590" y="3483"/>
                <a:ext cx="4" cy="48"/>
              </a:xfrm>
              <a:prstGeom prst="rect">
                <a:avLst/>
              </a:prstGeom>
              <a:solidFill>
                <a:srgbClr val="F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6" name="Rectangle 261">
                <a:extLst>
                  <a:ext uri="{FF2B5EF4-FFF2-40B4-BE49-F238E27FC236}">
                    <a16:creationId xmlns:a16="http://schemas.microsoft.com/office/drawing/2014/main" id="{CBA7E155-761E-4132-98E9-F8C15FB37049}"/>
                  </a:ext>
                </a:extLst>
              </p:cNvPr>
              <p:cNvSpPr>
                <a:spLocks noChangeArrowheads="1"/>
              </p:cNvSpPr>
              <p:nvPr/>
            </p:nvSpPr>
            <p:spPr bwMode="auto">
              <a:xfrm>
                <a:off x="1594" y="3483"/>
                <a:ext cx="4" cy="48"/>
              </a:xfrm>
              <a:prstGeom prst="rect">
                <a:avLst/>
              </a:prstGeom>
              <a:solidFill>
                <a:srgbClr val="F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7" name="Rectangle 262">
                <a:extLst>
                  <a:ext uri="{FF2B5EF4-FFF2-40B4-BE49-F238E27FC236}">
                    <a16:creationId xmlns:a16="http://schemas.microsoft.com/office/drawing/2014/main" id="{1F04144C-3B69-4BAE-9F35-DD0D148BFB45}"/>
                  </a:ext>
                </a:extLst>
              </p:cNvPr>
              <p:cNvSpPr>
                <a:spLocks noChangeArrowheads="1"/>
              </p:cNvSpPr>
              <p:nvPr/>
            </p:nvSpPr>
            <p:spPr bwMode="auto">
              <a:xfrm>
                <a:off x="1598" y="3483"/>
                <a:ext cx="4" cy="48"/>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8" name="Rectangle 263">
                <a:extLst>
                  <a:ext uri="{FF2B5EF4-FFF2-40B4-BE49-F238E27FC236}">
                    <a16:creationId xmlns:a16="http://schemas.microsoft.com/office/drawing/2014/main" id="{2618BFF8-48AB-4269-95A7-698B6DF7E7B6}"/>
                  </a:ext>
                </a:extLst>
              </p:cNvPr>
              <p:cNvSpPr>
                <a:spLocks noChangeArrowheads="1"/>
              </p:cNvSpPr>
              <p:nvPr/>
            </p:nvSpPr>
            <p:spPr bwMode="auto">
              <a:xfrm>
                <a:off x="1602" y="3483"/>
                <a:ext cx="4" cy="48"/>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69" name="Rectangle 264">
                <a:extLst>
                  <a:ext uri="{FF2B5EF4-FFF2-40B4-BE49-F238E27FC236}">
                    <a16:creationId xmlns:a16="http://schemas.microsoft.com/office/drawing/2014/main" id="{025306FD-F1B6-4104-B24D-BE3F3188D724}"/>
                  </a:ext>
                </a:extLst>
              </p:cNvPr>
              <p:cNvSpPr>
                <a:spLocks noChangeArrowheads="1"/>
              </p:cNvSpPr>
              <p:nvPr/>
            </p:nvSpPr>
            <p:spPr bwMode="auto">
              <a:xfrm>
                <a:off x="1606" y="3483"/>
                <a:ext cx="4" cy="48"/>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0" name="Rectangle 265">
                <a:extLst>
                  <a:ext uri="{FF2B5EF4-FFF2-40B4-BE49-F238E27FC236}">
                    <a16:creationId xmlns:a16="http://schemas.microsoft.com/office/drawing/2014/main" id="{A10FC65F-A107-4598-B50C-0409D4CA3FD9}"/>
                  </a:ext>
                </a:extLst>
              </p:cNvPr>
              <p:cNvSpPr>
                <a:spLocks noChangeArrowheads="1"/>
              </p:cNvSpPr>
              <p:nvPr/>
            </p:nvSpPr>
            <p:spPr bwMode="auto">
              <a:xfrm>
                <a:off x="1610" y="3483"/>
                <a:ext cx="9" cy="4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1" name="Rectangle 266">
                <a:extLst>
                  <a:ext uri="{FF2B5EF4-FFF2-40B4-BE49-F238E27FC236}">
                    <a16:creationId xmlns:a16="http://schemas.microsoft.com/office/drawing/2014/main" id="{C35B4AF0-0AF0-47DD-976C-F8D428A3E43D}"/>
                  </a:ext>
                </a:extLst>
              </p:cNvPr>
              <p:cNvSpPr>
                <a:spLocks noChangeArrowheads="1"/>
              </p:cNvSpPr>
              <p:nvPr/>
            </p:nvSpPr>
            <p:spPr bwMode="auto">
              <a:xfrm>
                <a:off x="1619" y="3483"/>
                <a:ext cx="4" cy="48"/>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2" name="Rectangle 267">
                <a:extLst>
                  <a:ext uri="{FF2B5EF4-FFF2-40B4-BE49-F238E27FC236}">
                    <a16:creationId xmlns:a16="http://schemas.microsoft.com/office/drawing/2014/main" id="{489C1C37-31BF-4C0A-BBEC-2A69550EE681}"/>
                  </a:ext>
                </a:extLst>
              </p:cNvPr>
              <p:cNvSpPr>
                <a:spLocks noChangeArrowheads="1"/>
              </p:cNvSpPr>
              <p:nvPr/>
            </p:nvSpPr>
            <p:spPr bwMode="auto">
              <a:xfrm>
                <a:off x="1623" y="3483"/>
                <a:ext cx="4" cy="48"/>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3" name="Rectangle 268">
                <a:extLst>
                  <a:ext uri="{FF2B5EF4-FFF2-40B4-BE49-F238E27FC236}">
                    <a16:creationId xmlns:a16="http://schemas.microsoft.com/office/drawing/2014/main" id="{6B049329-3F6B-4C19-BFF7-BA63CBE34DFD}"/>
                  </a:ext>
                </a:extLst>
              </p:cNvPr>
              <p:cNvSpPr>
                <a:spLocks noChangeArrowheads="1"/>
              </p:cNvSpPr>
              <p:nvPr/>
            </p:nvSpPr>
            <p:spPr bwMode="auto">
              <a:xfrm>
                <a:off x="1627" y="3483"/>
                <a:ext cx="4" cy="48"/>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4" name="Rectangle 269">
                <a:extLst>
                  <a:ext uri="{FF2B5EF4-FFF2-40B4-BE49-F238E27FC236}">
                    <a16:creationId xmlns:a16="http://schemas.microsoft.com/office/drawing/2014/main" id="{B2E0453D-99DA-439F-8A5C-375592A2AE0B}"/>
                  </a:ext>
                </a:extLst>
              </p:cNvPr>
              <p:cNvSpPr>
                <a:spLocks noChangeArrowheads="1"/>
              </p:cNvSpPr>
              <p:nvPr/>
            </p:nvSpPr>
            <p:spPr bwMode="auto">
              <a:xfrm>
                <a:off x="1631" y="3483"/>
                <a:ext cx="4" cy="48"/>
              </a:xfrm>
              <a:prstGeom prst="rect">
                <a:avLst/>
              </a:prstGeom>
              <a:solidFill>
                <a:srgbClr val="F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5" name="Rectangle 270">
                <a:extLst>
                  <a:ext uri="{FF2B5EF4-FFF2-40B4-BE49-F238E27FC236}">
                    <a16:creationId xmlns:a16="http://schemas.microsoft.com/office/drawing/2014/main" id="{3652E304-A069-4956-B6F7-036FE1D6BC86}"/>
                  </a:ext>
                </a:extLst>
              </p:cNvPr>
              <p:cNvSpPr>
                <a:spLocks noChangeArrowheads="1"/>
              </p:cNvSpPr>
              <p:nvPr/>
            </p:nvSpPr>
            <p:spPr bwMode="auto">
              <a:xfrm>
                <a:off x="1635" y="3483"/>
                <a:ext cx="4" cy="48"/>
              </a:xfrm>
              <a:prstGeom prst="rect">
                <a:avLst/>
              </a:prstGeom>
              <a:solidFill>
                <a:srgbClr val="F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6" name="Rectangle 271">
                <a:extLst>
                  <a:ext uri="{FF2B5EF4-FFF2-40B4-BE49-F238E27FC236}">
                    <a16:creationId xmlns:a16="http://schemas.microsoft.com/office/drawing/2014/main" id="{CF4D08FE-A2B0-44D9-9096-FBF6F89D3683}"/>
                  </a:ext>
                </a:extLst>
              </p:cNvPr>
              <p:cNvSpPr>
                <a:spLocks noChangeArrowheads="1"/>
              </p:cNvSpPr>
              <p:nvPr/>
            </p:nvSpPr>
            <p:spPr bwMode="auto">
              <a:xfrm>
                <a:off x="1639" y="3483"/>
                <a:ext cx="5" cy="48"/>
              </a:xfrm>
              <a:prstGeom prst="rect">
                <a:avLst/>
              </a:prstGeom>
              <a:solidFill>
                <a:srgbClr val="E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7" name="Rectangle 272">
                <a:extLst>
                  <a:ext uri="{FF2B5EF4-FFF2-40B4-BE49-F238E27FC236}">
                    <a16:creationId xmlns:a16="http://schemas.microsoft.com/office/drawing/2014/main" id="{C908D4AF-F0F8-47D2-9135-8F1A62C7A339}"/>
                  </a:ext>
                </a:extLst>
              </p:cNvPr>
              <p:cNvSpPr>
                <a:spLocks noChangeArrowheads="1"/>
              </p:cNvSpPr>
              <p:nvPr/>
            </p:nvSpPr>
            <p:spPr bwMode="auto">
              <a:xfrm>
                <a:off x="1644" y="3483"/>
                <a:ext cx="4" cy="48"/>
              </a:xfrm>
              <a:prstGeom prst="rect">
                <a:avLst/>
              </a:prstGeom>
              <a:solidFill>
                <a:srgbClr val="E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8" name="Rectangle 273">
                <a:extLst>
                  <a:ext uri="{FF2B5EF4-FFF2-40B4-BE49-F238E27FC236}">
                    <a16:creationId xmlns:a16="http://schemas.microsoft.com/office/drawing/2014/main" id="{E40800AF-E707-4336-AA72-2699B4ADB34F}"/>
                  </a:ext>
                </a:extLst>
              </p:cNvPr>
              <p:cNvSpPr>
                <a:spLocks noChangeArrowheads="1"/>
              </p:cNvSpPr>
              <p:nvPr/>
            </p:nvSpPr>
            <p:spPr bwMode="auto">
              <a:xfrm>
                <a:off x="1648" y="3483"/>
                <a:ext cx="4" cy="48"/>
              </a:xfrm>
              <a:prstGeom prst="rect">
                <a:avLst/>
              </a:prstGeom>
              <a:solidFill>
                <a:srgbClr val="D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79" name="Rectangle 274">
                <a:extLst>
                  <a:ext uri="{FF2B5EF4-FFF2-40B4-BE49-F238E27FC236}">
                    <a16:creationId xmlns:a16="http://schemas.microsoft.com/office/drawing/2014/main" id="{3B2D8BC6-4472-4E8B-8F9A-CE51B46CF1EC}"/>
                  </a:ext>
                </a:extLst>
              </p:cNvPr>
              <p:cNvSpPr>
                <a:spLocks noChangeArrowheads="1"/>
              </p:cNvSpPr>
              <p:nvPr/>
            </p:nvSpPr>
            <p:spPr bwMode="auto">
              <a:xfrm>
                <a:off x="1652" y="3483"/>
                <a:ext cx="4" cy="48"/>
              </a:xfrm>
              <a:prstGeom prst="rect">
                <a:avLst/>
              </a:prstGeom>
              <a:solidFill>
                <a:srgbClr val="D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0" name="Rectangle 275">
                <a:extLst>
                  <a:ext uri="{FF2B5EF4-FFF2-40B4-BE49-F238E27FC236}">
                    <a16:creationId xmlns:a16="http://schemas.microsoft.com/office/drawing/2014/main" id="{FAACD1F8-FE03-4812-84C4-C6BE40F491E7}"/>
                  </a:ext>
                </a:extLst>
              </p:cNvPr>
              <p:cNvSpPr>
                <a:spLocks noChangeArrowheads="1"/>
              </p:cNvSpPr>
              <p:nvPr/>
            </p:nvSpPr>
            <p:spPr bwMode="auto">
              <a:xfrm>
                <a:off x="1656" y="3483"/>
                <a:ext cx="4" cy="48"/>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1" name="Rectangle 276">
                <a:extLst>
                  <a:ext uri="{FF2B5EF4-FFF2-40B4-BE49-F238E27FC236}">
                    <a16:creationId xmlns:a16="http://schemas.microsoft.com/office/drawing/2014/main" id="{2CA2D1AD-5F30-429D-BB67-50609A8459FF}"/>
                  </a:ext>
                </a:extLst>
              </p:cNvPr>
              <p:cNvSpPr>
                <a:spLocks noChangeArrowheads="1"/>
              </p:cNvSpPr>
              <p:nvPr/>
            </p:nvSpPr>
            <p:spPr bwMode="auto">
              <a:xfrm>
                <a:off x="1660" y="3483"/>
                <a:ext cx="4" cy="48"/>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2" name="Rectangle 277">
                <a:extLst>
                  <a:ext uri="{FF2B5EF4-FFF2-40B4-BE49-F238E27FC236}">
                    <a16:creationId xmlns:a16="http://schemas.microsoft.com/office/drawing/2014/main" id="{E4E1D00E-8FE3-4F26-8698-833FCBBBDDB3}"/>
                  </a:ext>
                </a:extLst>
              </p:cNvPr>
              <p:cNvSpPr>
                <a:spLocks noChangeArrowheads="1"/>
              </p:cNvSpPr>
              <p:nvPr/>
            </p:nvSpPr>
            <p:spPr bwMode="auto">
              <a:xfrm>
                <a:off x="1664" y="3483"/>
                <a:ext cx="4" cy="48"/>
              </a:xfrm>
              <a:prstGeom prst="rect">
                <a:avLst/>
              </a:prstGeom>
              <a:solidFill>
                <a:srgbClr val="C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3" name="Rectangle 278">
                <a:extLst>
                  <a:ext uri="{FF2B5EF4-FFF2-40B4-BE49-F238E27FC236}">
                    <a16:creationId xmlns:a16="http://schemas.microsoft.com/office/drawing/2014/main" id="{CBCF2A31-EE46-4C65-99AA-C7644933DB88}"/>
                  </a:ext>
                </a:extLst>
              </p:cNvPr>
              <p:cNvSpPr>
                <a:spLocks noChangeArrowheads="1"/>
              </p:cNvSpPr>
              <p:nvPr/>
            </p:nvSpPr>
            <p:spPr bwMode="auto">
              <a:xfrm>
                <a:off x="1668" y="3483"/>
                <a:ext cx="5" cy="48"/>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4" name="Rectangle 279">
                <a:extLst>
                  <a:ext uri="{FF2B5EF4-FFF2-40B4-BE49-F238E27FC236}">
                    <a16:creationId xmlns:a16="http://schemas.microsoft.com/office/drawing/2014/main" id="{380DC163-57B0-44CA-91EC-2B5CC57339A0}"/>
                  </a:ext>
                </a:extLst>
              </p:cNvPr>
              <p:cNvSpPr>
                <a:spLocks noChangeArrowheads="1"/>
              </p:cNvSpPr>
              <p:nvPr/>
            </p:nvSpPr>
            <p:spPr bwMode="auto">
              <a:xfrm>
                <a:off x="1673" y="3483"/>
                <a:ext cx="4" cy="48"/>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5" name="Rectangle 280">
                <a:extLst>
                  <a:ext uri="{FF2B5EF4-FFF2-40B4-BE49-F238E27FC236}">
                    <a16:creationId xmlns:a16="http://schemas.microsoft.com/office/drawing/2014/main" id="{DD36E268-EADA-4474-9497-25FC7C07DDE4}"/>
                  </a:ext>
                </a:extLst>
              </p:cNvPr>
              <p:cNvSpPr>
                <a:spLocks noChangeArrowheads="1"/>
              </p:cNvSpPr>
              <p:nvPr/>
            </p:nvSpPr>
            <p:spPr bwMode="auto">
              <a:xfrm>
                <a:off x="1677" y="3483"/>
                <a:ext cx="4" cy="48"/>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6" name="Rectangle 281">
                <a:extLst>
                  <a:ext uri="{FF2B5EF4-FFF2-40B4-BE49-F238E27FC236}">
                    <a16:creationId xmlns:a16="http://schemas.microsoft.com/office/drawing/2014/main" id="{E93B8142-1509-414F-BBC7-7CE71662EBF1}"/>
                  </a:ext>
                </a:extLst>
              </p:cNvPr>
              <p:cNvSpPr>
                <a:spLocks noChangeArrowheads="1"/>
              </p:cNvSpPr>
              <p:nvPr/>
            </p:nvSpPr>
            <p:spPr bwMode="auto">
              <a:xfrm>
                <a:off x="1548" y="3483"/>
                <a:ext cx="133" cy="48"/>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87" name="Rectangle 282">
                <a:extLst>
                  <a:ext uri="{FF2B5EF4-FFF2-40B4-BE49-F238E27FC236}">
                    <a16:creationId xmlns:a16="http://schemas.microsoft.com/office/drawing/2014/main" id="{020E42CF-8940-4B30-8011-8B957C440C4A}"/>
                  </a:ext>
                </a:extLst>
              </p:cNvPr>
              <p:cNvSpPr>
                <a:spLocks noChangeArrowheads="1"/>
              </p:cNvSpPr>
              <p:nvPr/>
            </p:nvSpPr>
            <p:spPr bwMode="auto">
              <a:xfrm>
                <a:off x="1876" y="3479"/>
                <a:ext cx="4" cy="77"/>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8" name="Rectangle 283">
                <a:extLst>
                  <a:ext uri="{FF2B5EF4-FFF2-40B4-BE49-F238E27FC236}">
                    <a16:creationId xmlns:a16="http://schemas.microsoft.com/office/drawing/2014/main" id="{069F6143-176A-448C-B220-90EB18192B6A}"/>
                  </a:ext>
                </a:extLst>
              </p:cNvPr>
              <p:cNvSpPr>
                <a:spLocks noChangeArrowheads="1"/>
              </p:cNvSpPr>
              <p:nvPr/>
            </p:nvSpPr>
            <p:spPr bwMode="auto">
              <a:xfrm>
                <a:off x="1880" y="3479"/>
                <a:ext cx="4" cy="77"/>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89" name="Rectangle 284">
                <a:extLst>
                  <a:ext uri="{FF2B5EF4-FFF2-40B4-BE49-F238E27FC236}">
                    <a16:creationId xmlns:a16="http://schemas.microsoft.com/office/drawing/2014/main" id="{78163FB9-F0F5-47CE-9769-72C1A7008550}"/>
                  </a:ext>
                </a:extLst>
              </p:cNvPr>
              <p:cNvSpPr>
                <a:spLocks noChangeArrowheads="1"/>
              </p:cNvSpPr>
              <p:nvPr/>
            </p:nvSpPr>
            <p:spPr bwMode="auto">
              <a:xfrm>
                <a:off x="1884" y="3479"/>
                <a:ext cx="5" cy="77"/>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0" name="Rectangle 285">
                <a:extLst>
                  <a:ext uri="{FF2B5EF4-FFF2-40B4-BE49-F238E27FC236}">
                    <a16:creationId xmlns:a16="http://schemas.microsoft.com/office/drawing/2014/main" id="{3E9034B7-6757-4336-B959-122C964B6B73}"/>
                  </a:ext>
                </a:extLst>
              </p:cNvPr>
              <p:cNvSpPr>
                <a:spLocks noChangeArrowheads="1"/>
              </p:cNvSpPr>
              <p:nvPr/>
            </p:nvSpPr>
            <p:spPr bwMode="auto">
              <a:xfrm>
                <a:off x="1889" y="3479"/>
                <a:ext cx="4" cy="77"/>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1" name="Rectangle 286">
                <a:extLst>
                  <a:ext uri="{FF2B5EF4-FFF2-40B4-BE49-F238E27FC236}">
                    <a16:creationId xmlns:a16="http://schemas.microsoft.com/office/drawing/2014/main" id="{98F26B74-23B6-4C9A-B403-8C438420C174}"/>
                  </a:ext>
                </a:extLst>
              </p:cNvPr>
              <p:cNvSpPr>
                <a:spLocks noChangeArrowheads="1"/>
              </p:cNvSpPr>
              <p:nvPr/>
            </p:nvSpPr>
            <p:spPr bwMode="auto">
              <a:xfrm>
                <a:off x="1893" y="3479"/>
                <a:ext cx="4" cy="77"/>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2" name="Rectangle 287">
                <a:extLst>
                  <a:ext uri="{FF2B5EF4-FFF2-40B4-BE49-F238E27FC236}">
                    <a16:creationId xmlns:a16="http://schemas.microsoft.com/office/drawing/2014/main" id="{F94FA0B3-4605-4303-92E6-2DAE57525415}"/>
                  </a:ext>
                </a:extLst>
              </p:cNvPr>
              <p:cNvSpPr>
                <a:spLocks noChangeArrowheads="1"/>
              </p:cNvSpPr>
              <p:nvPr/>
            </p:nvSpPr>
            <p:spPr bwMode="auto">
              <a:xfrm>
                <a:off x="1897" y="3479"/>
                <a:ext cx="4" cy="77"/>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3" name="Rectangle 288">
                <a:extLst>
                  <a:ext uri="{FF2B5EF4-FFF2-40B4-BE49-F238E27FC236}">
                    <a16:creationId xmlns:a16="http://schemas.microsoft.com/office/drawing/2014/main" id="{213BBD2F-DEE5-4AE8-A485-220D7DD8F6B1}"/>
                  </a:ext>
                </a:extLst>
              </p:cNvPr>
              <p:cNvSpPr>
                <a:spLocks noChangeArrowheads="1"/>
              </p:cNvSpPr>
              <p:nvPr/>
            </p:nvSpPr>
            <p:spPr bwMode="auto">
              <a:xfrm>
                <a:off x="1901" y="3479"/>
                <a:ext cx="4" cy="77"/>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4" name="Rectangle 289">
                <a:extLst>
                  <a:ext uri="{FF2B5EF4-FFF2-40B4-BE49-F238E27FC236}">
                    <a16:creationId xmlns:a16="http://schemas.microsoft.com/office/drawing/2014/main" id="{768258E2-A084-4618-A315-41C520431FAE}"/>
                  </a:ext>
                </a:extLst>
              </p:cNvPr>
              <p:cNvSpPr>
                <a:spLocks noChangeArrowheads="1"/>
              </p:cNvSpPr>
              <p:nvPr/>
            </p:nvSpPr>
            <p:spPr bwMode="auto">
              <a:xfrm>
                <a:off x="1905" y="3479"/>
                <a:ext cx="4" cy="77"/>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5" name="Rectangle 290">
                <a:extLst>
                  <a:ext uri="{FF2B5EF4-FFF2-40B4-BE49-F238E27FC236}">
                    <a16:creationId xmlns:a16="http://schemas.microsoft.com/office/drawing/2014/main" id="{E2D9AD02-6E21-4089-BC5A-19728104F26D}"/>
                  </a:ext>
                </a:extLst>
              </p:cNvPr>
              <p:cNvSpPr>
                <a:spLocks noChangeArrowheads="1"/>
              </p:cNvSpPr>
              <p:nvPr/>
            </p:nvSpPr>
            <p:spPr bwMode="auto">
              <a:xfrm>
                <a:off x="1909" y="3479"/>
                <a:ext cx="5" cy="77"/>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6" name="Rectangle 291">
                <a:extLst>
                  <a:ext uri="{FF2B5EF4-FFF2-40B4-BE49-F238E27FC236}">
                    <a16:creationId xmlns:a16="http://schemas.microsoft.com/office/drawing/2014/main" id="{4595955C-0A01-4AC7-B53D-93D6C334D575}"/>
                  </a:ext>
                </a:extLst>
              </p:cNvPr>
              <p:cNvSpPr>
                <a:spLocks noChangeArrowheads="1"/>
              </p:cNvSpPr>
              <p:nvPr/>
            </p:nvSpPr>
            <p:spPr bwMode="auto">
              <a:xfrm>
                <a:off x="1914" y="3479"/>
                <a:ext cx="4" cy="77"/>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7" name="Rectangle 292">
                <a:extLst>
                  <a:ext uri="{FF2B5EF4-FFF2-40B4-BE49-F238E27FC236}">
                    <a16:creationId xmlns:a16="http://schemas.microsoft.com/office/drawing/2014/main" id="{76C2788B-DFFC-4071-A2C7-BA1AF596A577}"/>
                  </a:ext>
                </a:extLst>
              </p:cNvPr>
              <p:cNvSpPr>
                <a:spLocks noChangeArrowheads="1"/>
              </p:cNvSpPr>
              <p:nvPr/>
            </p:nvSpPr>
            <p:spPr bwMode="auto">
              <a:xfrm>
                <a:off x="1918" y="3479"/>
                <a:ext cx="4" cy="77"/>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8" name="Rectangle 293">
                <a:extLst>
                  <a:ext uri="{FF2B5EF4-FFF2-40B4-BE49-F238E27FC236}">
                    <a16:creationId xmlns:a16="http://schemas.microsoft.com/office/drawing/2014/main" id="{4619B569-9967-4B38-B62B-4C3690F282C6}"/>
                  </a:ext>
                </a:extLst>
              </p:cNvPr>
              <p:cNvSpPr>
                <a:spLocks noChangeArrowheads="1"/>
              </p:cNvSpPr>
              <p:nvPr/>
            </p:nvSpPr>
            <p:spPr bwMode="auto">
              <a:xfrm>
                <a:off x="1922" y="3479"/>
                <a:ext cx="4" cy="77"/>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99" name="Rectangle 294">
                <a:extLst>
                  <a:ext uri="{FF2B5EF4-FFF2-40B4-BE49-F238E27FC236}">
                    <a16:creationId xmlns:a16="http://schemas.microsoft.com/office/drawing/2014/main" id="{35D098F8-FDC4-482C-AB54-B5A26896BBC2}"/>
                  </a:ext>
                </a:extLst>
              </p:cNvPr>
              <p:cNvSpPr>
                <a:spLocks noChangeArrowheads="1"/>
              </p:cNvSpPr>
              <p:nvPr/>
            </p:nvSpPr>
            <p:spPr bwMode="auto">
              <a:xfrm>
                <a:off x="1926" y="3479"/>
                <a:ext cx="4" cy="77"/>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0" name="Rectangle 295">
                <a:extLst>
                  <a:ext uri="{FF2B5EF4-FFF2-40B4-BE49-F238E27FC236}">
                    <a16:creationId xmlns:a16="http://schemas.microsoft.com/office/drawing/2014/main" id="{B7F30FCF-6CA4-4342-93B5-9C15B12D4DEB}"/>
                  </a:ext>
                </a:extLst>
              </p:cNvPr>
              <p:cNvSpPr>
                <a:spLocks noChangeArrowheads="1"/>
              </p:cNvSpPr>
              <p:nvPr/>
            </p:nvSpPr>
            <p:spPr bwMode="auto">
              <a:xfrm>
                <a:off x="1930" y="3479"/>
                <a:ext cx="4" cy="77"/>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1" name="Rectangle 296">
                <a:extLst>
                  <a:ext uri="{FF2B5EF4-FFF2-40B4-BE49-F238E27FC236}">
                    <a16:creationId xmlns:a16="http://schemas.microsoft.com/office/drawing/2014/main" id="{D4444892-B2EA-4DE5-976A-C792A1E613FA}"/>
                  </a:ext>
                </a:extLst>
              </p:cNvPr>
              <p:cNvSpPr>
                <a:spLocks noChangeArrowheads="1"/>
              </p:cNvSpPr>
              <p:nvPr/>
            </p:nvSpPr>
            <p:spPr bwMode="auto">
              <a:xfrm>
                <a:off x="1934" y="3479"/>
                <a:ext cx="4" cy="77"/>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2" name="Rectangle 297">
                <a:extLst>
                  <a:ext uri="{FF2B5EF4-FFF2-40B4-BE49-F238E27FC236}">
                    <a16:creationId xmlns:a16="http://schemas.microsoft.com/office/drawing/2014/main" id="{699A2A28-B39D-43C2-9F76-164AA4D73360}"/>
                  </a:ext>
                </a:extLst>
              </p:cNvPr>
              <p:cNvSpPr>
                <a:spLocks noChangeArrowheads="1"/>
              </p:cNvSpPr>
              <p:nvPr/>
            </p:nvSpPr>
            <p:spPr bwMode="auto">
              <a:xfrm>
                <a:off x="1938" y="3479"/>
                <a:ext cx="5" cy="7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3" name="Rectangle 298">
                <a:extLst>
                  <a:ext uri="{FF2B5EF4-FFF2-40B4-BE49-F238E27FC236}">
                    <a16:creationId xmlns:a16="http://schemas.microsoft.com/office/drawing/2014/main" id="{4B6CE059-B288-4CD6-836F-66B42A6B6D12}"/>
                  </a:ext>
                </a:extLst>
              </p:cNvPr>
              <p:cNvSpPr>
                <a:spLocks noChangeArrowheads="1"/>
              </p:cNvSpPr>
              <p:nvPr/>
            </p:nvSpPr>
            <p:spPr bwMode="auto">
              <a:xfrm>
                <a:off x="1943" y="3479"/>
                <a:ext cx="4" cy="77"/>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4" name="Rectangle 299">
                <a:extLst>
                  <a:ext uri="{FF2B5EF4-FFF2-40B4-BE49-F238E27FC236}">
                    <a16:creationId xmlns:a16="http://schemas.microsoft.com/office/drawing/2014/main" id="{1FBF96F0-B0F7-4797-BBE3-CC9D4697FFD2}"/>
                  </a:ext>
                </a:extLst>
              </p:cNvPr>
              <p:cNvSpPr>
                <a:spLocks noChangeArrowheads="1"/>
              </p:cNvSpPr>
              <p:nvPr/>
            </p:nvSpPr>
            <p:spPr bwMode="auto">
              <a:xfrm>
                <a:off x="1947" y="3479"/>
                <a:ext cx="4" cy="77"/>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5" name="Rectangle 300">
                <a:extLst>
                  <a:ext uri="{FF2B5EF4-FFF2-40B4-BE49-F238E27FC236}">
                    <a16:creationId xmlns:a16="http://schemas.microsoft.com/office/drawing/2014/main" id="{EF624E11-D3F1-4954-A81F-2E3EE0ED2744}"/>
                  </a:ext>
                </a:extLst>
              </p:cNvPr>
              <p:cNvSpPr>
                <a:spLocks noChangeArrowheads="1"/>
              </p:cNvSpPr>
              <p:nvPr/>
            </p:nvSpPr>
            <p:spPr bwMode="auto">
              <a:xfrm>
                <a:off x="1951" y="3479"/>
                <a:ext cx="4" cy="77"/>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6" name="Rectangle 301">
                <a:extLst>
                  <a:ext uri="{FF2B5EF4-FFF2-40B4-BE49-F238E27FC236}">
                    <a16:creationId xmlns:a16="http://schemas.microsoft.com/office/drawing/2014/main" id="{41E52E3F-3267-4B6B-B059-8FC35A3658BA}"/>
                  </a:ext>
                </a:extLst>
              </p:cNvPr>
              <p:cNvSpPr>
                <a:spLocks noChangeArrowheads="1"/>
              </p:cNvSpPr>
              <p:nvPr/>
            </p:nvSpPr>
            <p:spPr bwMode="auto">
              <a:xfrm>
                <a:off x="1955" y="3479"/>
                <a:ext cx="4" cy="77"/>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7" name="Rectangle 302">
                <a:extLst>
                  <a:ext uri="{FF2B5EF4-FFF2-40B4-BE49-F238E27FC236}">
                    <a16:creationId xmlns:a16="http://schemas.microsoft.com/office/drawing/2014/main" id="{64EC99C3-C497-4E54-9DDD-3F6247F6C439}"/>
                  </a:ext>
                </a:extLst>
              </p:cNvPr>
              <p:cNvSpPr>
                <a:spLocks noChangeArrowheads="1"/>
              </p:cNvSpPr>
              <p:nvPr/>
            </p:nvSpPr>
            <p:spPr bwMode="auto">
              <a:xfrm>
                <a:off x="1959" y="3479"/>
                <a:ext cx="4" cy="77"/>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8" name="Rectangle 303">
                <a:extLst>
                  <a:ext uri="{FF2B5EF4-FFF2-40B4-BE49-F238E27FC236}">
                    <a16:creationId xmlns:a16="http://schemas.microsoft.com/office/drawing/2014/main" id="{A241B00D-0570-4C05-AF59-E8C7344243EE}"/>
                  </a:ext>
                </a:extLst>
              </p:cNvPr>
              <p:cNvSpPr>
                <a:spLocks noChangeArrowheads="1"/>
              </p:cNvSpPr>
              <p:nvPr/>
            </p:nvSpPr>
            <p:spPr bwMode="auto">
              <a:xfrm>
                <a:off x="1963" y="3479"/>
                <a:ext cx="5" cy="77"/>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09" name="Rectangle 304">
                <a:extLst>
                  <a:ext uri="{FF2B5EF4-FFF2-40B4-BE49-F238E27FC236}">
                    <a16:creationId xmlns:a16="http://schemas.microsoft.com/office/drawing/2014/main" id="{7627337A-3D23-46CD-81BC-BAD1FBA0A9E1}"/>
                  </a:ext>
                </a:extLst>
              </p:cNvPr>
              <p:cNvSpPr>
                <a:spLocks noChangeArrowheads="1"/>
              </p:cNvSpPr>
              <p:nvPr/>
            </p:nvSpPr>
            <p:spPr bwMode="auto">
              <a:xfrm>
                <a:off x="1968" y="3479"/>
                <a:ext cx="4" cy="77"/>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0" name="Rectangle 305">
                <a:extLst>
                  <a:ext uri="{FF2B5EF4-FFF2-40B4-BE49-F238E27FC236}">
                    <a16:creationId xmlns:a16="http://schemas.microsoft.com/office/drawing/2014/main" id="{9BB9CA96-6DCA-4908-8AA7-9A1675FDDA3B}"/>
                  </a:ext>
                </a:extLst>
              </p:cNvPr>
              <p:cNvSpPr>
                <a:spLocks noChangeArrowheads="1"/>
              </p:cNvSpPr>
              <p:nvPr/>
            </p:nvSpPr>
            <p:spPr bwMode="auto">
              <a:xfrm>
                <a:off x="1972" y="3479"/>
                <a:ext cx="4" cy="77"/>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1" name="Rectangle 306">
                <a:extLst>
                  <a:ext uri="{FF2B5EF4-FFF2-40B4-BE49-F238E27FC236}">
                    <a16:creationId xmlns:a16="http://schemas.microsoft.com/office/drawing/2014/main" id="{1B61BEAB-D2C5-4A93-9ABA-77860FA7B9E2}"/>
                  </a:ext>
                </a:extLst>
              </p:cNvPr>
              <p:cNvSpPr>
                <a:spLocks noChangeArrowheads="1"/>
              </p:cNvSpPr>
              <p:nvPr/>
            </p:nvSpPr>
            <p:spPr bwMode="auto">
              <a:xfrm>
                <a:off x="1976" y="3479"/>
                <a:ext cx="4" cy="77"/>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2" name="Rectangle 307">
                <a:extLst>
                  <a:ext uri="{FF2B5EF4-FFF2-40B4-BE49-F238E27FC236}">
                    <a16:creationId xmlns:a16="http://schemas.microsoft.com/office/drawing/2014/main" id="{D2EAD16C-D196-4D3C-9437-A8A086DD3996}"/>
                  </a:ext>
                </a:extLst>
              </p:cNvPr>
              <p:cNvSpPr>
                <a:spLocks noChangeArrowheads="1"/>
              </p:cNvSpPr>
              <p:nvPr/>
            </p:nvSpPr>
            <p:spPr bwMode="auto">
              <a:xfrm>
                <a:off x="1980" y="3479"/>
                <a:ext cx="4" cy="77"/>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3" name="Rectangle 308">
                <a:extLst>
                  <a:ext uri="{FF2B5EF4-FFF2-40B4-BE49-F238E27FC236}">
                    <a16:creationId xmlns:a16="http://schemas.microsoft.com/office/drawing/2014/main" id="{CFFCDECA-D021-407D-9EB1-EFEF02F430A7}"/>
                  </a:ext>
                </a:extLst>
              </p:cNvPr>
              <p:cNvSpPr>
                <a:spLocks noChangeArrowheads="1"/>
              </p:cNvSpPr>
              <p:nvPr/>
            </p:nvSpPr>
            <p:spPr bwMode="auto">
              <a:xfrm>
                <a:off x="1984" y="3479"/>
                <a:ext cx="4" cy="77"/>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4" name="Rectangle 309">
                <a:extLst>
                  <a:ext uri="{FF2B5EF4-FFF2-40B4-BE49-F238E27FC236}">
                    <a16:creationId xmlns:a16="http://schemas.microsoft.com/office/drawing/2014/main" id="{42E15575-DF89-4622-9CDA-7B8398EE1A30}"/>
                  </a:ext>
                </a:extLst>
              </p:cNvPr>
              <p:cNvSpPr>
                <a:spLocks noChangeArrowheads="1"/>
              </p:cNvSpPr>
              <p:nvPr/>
            </p:nvSpPr>
            <p:spPr bwMode="auto">
              <a:xfrm>
                <a:off x="1988" y="3479"/>
                <a:ext cx="4" cy="77"/>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5" name="Rectangle 310">
                <a:extLst>
                  <a:ext uri="{FF2B5EF4-FFF2-40B4-BE49-F238E27FC236}">
                    <a16:creationId xmlns:a16="http://schemas.microsoft.com/office/drawing/2014/main" id="{FE5D8981-AD37-4EA3-A544-7F09F3C25D73}"/>
                  </a:ext>
                </a:extLst>
              </p:cNvPr>
              <p:cNvSpPr>
                <a:spLocks noChangeArrowheads="1"/>
              </p:cNvSpPr>
              <p:nvPr/>
            </p:nvSpPr>
            <p:spPr bwMode="auto">
              <a:xfrm>
                <a:off x="1992" y="3479"/>
                <a:ext cx="5" cy="77"/>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6" name="Rectangle 311">
                <a:extLst>
                  <a:ext uri="{FF2B5EF4-FFF2-40B4-BE49-F238E27FC236}">
                    <a16:creationId xmlns:a16="http://schemas.microsoft.com/office/drawing/2014/main" id="{30060914-E89C-4B79-BB5D-B6B4231CE877}"/>
                  </a:ext>
                </a:extLst>
              </p:cNvPr>
              <p:cNvSpPr>
                <a:spLocks noChangeArrowheads="1"/>
              </p:cNvSpPr>
              <p:nvPr/>
            </p:nvSpPr>
            <p:spPr bwMode="auto">
              <a:xfrm>
                <a:off x="1997" y="3479"/>
                <a:ext cx="4" cy="77"/>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7" name="Rectangle 312">
                <a:extLst>
                  <a:ext uri="{FF2B5EF4-FFF2-40B4-BE49-F238E27FC236}">
                    <a16:creationId xmlns:a16="http://schemas.microsoft.com/office/drawing/2014/main" id="{1D26C9A9-B867-4188-A7E0-6651A444CED2}"/>
                  </a:ext>
                </a:extLst>
              </p:cNvPr>
              <p:cNvSpPr>
                <a:spLocks noChangeArrowheads="1"/>
              </p:cNvSpPr>
              <p:nvPr/>
            </p:nvSpPr>
            <p:spPr bwMode="auto">
              <a:xfrm>
                <a:off x="2001" y="3479"/>
                <a:ext cx="4" cy="77"/>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18" name="Rectangle 313">
                <a:extLst>
                  <a:ext uri="{FF2B5EF4-FFF2-40B4-BE49-F238E27FC236}">
                    <a16:creationId xmlns:a16="http://schemas.microsoft.com/office/drawing/2014/main" id="{CA5F67E0-C5C9-4B5E-A086-341AA9C747A2}"/>
                  </a:ext>
                </a:extLst>
              </p:cNvPr>
              <p:cNvSpPr>
                <a:spLocks noChangeArrowheads="1"/>
              </p:cNvSpPr>
              <p:nvPr/>
            </p:nvSpPr>
            <p:spPr bwMode="auto">
              <a:xfrm>
                <a:off x="1876" y="3479"/>
                <a:ext cx="129" cy="77"/>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19" name="Rectangle 314">
                <a:extLst>
                  <a:ext uri="{FF2B5EF4-FFF2-40B4-BE49-F238E27FC236}">
                    <a16:creationId xmlns:a16="http://schemas.microsoft.com/office/drawing/2014/main" id="{FB9DA8B3-6859-4C28-924D-5995BD22636E}"/>
                  </a:ext>
                </a:extLst>
              </p:cNvPr>
              <p:cNvSpPr>
                <a:spLocks noChangeArrowheads="1"/>
              </p:cNvSpPr>
              <p:nvPr/>
            </p:nvSpPr>
            <p:spPr bwMode="auto">
              <a:xfrm>
                <a:off x="2200" y="3568"/>
                <a:ext cx="4" cy="53"/>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0" name="Rectangle 315">
                <a:extLst>
                  <a:ext uri="{FF2B5EF4-FFF2-40B4-BE49-F238E27FC236}">
                    <a16:creationId xmlns:a16="http://schemas.microsoft.com/office/drawing/2014/main" id="{B534A333-E318-4DD4-B644-6EE08C34C1CB}"/>
                  </a:ext>
                </a:extLst>
              </p:cNvPr>
              <p:cNvSpPr>
                <a:spLocks noChangeArrowheads="1"/>
              </p:cNvSpPr>
              <p:nvPr/>
            </p:nvSpPr>
            <p:spPr bwMode="auto">
              <a:xfrm>
                <a:off x="2204" y="3568"/>
                <a:ext cx="4" cy="53"/>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1" name="Rectangle 316">
                <a:extLst>
                  <a:ext uri="{FF2B5EF4-FFF2-40B4-BE49-F238E27FC236}">
                    <a16:creationId xmlns:a16="http://schemas.microsoft.com/office/drawing/2014/main" id="{16DA39CD-0646-48B9-A932-2E84719D8C52}"/>
                  </a:ext>
                </a:extLst>
              </p:cNvPr>
              <p:cNvSpPr>
                <a:spLocks noChangeArrowheads="1"/>
              </p:cNvSpPr>
              <p:nvPr/>
            </p:nvSpPr>
            <p:spPr bwMode="auto">
              <a:xfrm>
                <a:off x="2208" y="3568"/>
                <a:ext cx="5" cy="53"/>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2" name="Rectangle 317">
                <a:extLst>
                  <a:ext uri="{FF2B5EF4-FFF2-40B4-BE49-F238E27FC236}">
                    <a16:creationId xmlns:a16="http://schemas.microsoft.com/office/drawing/2014/main" id="{FAFEBA88-E17C-4EF0-A7C3-78D8AB06E73E}"/>
                  </a:ext>
                </a:extLst>
              </p:cNvPr>
              <p:cNvSpPr>
                <a:spLocks noChangeArrowheads="1"/>
              </p:cNvSpPr>
              <p:nvPr/>
            </p:nvSpPr>
            <p:spPr bwMode="auto">
              <a:xfrm>
                <a:off x="2213" y="3568"/>
                <a:ext cx="4" cy="53"/>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3" name="Rectangle 318">
                <a:extLst>
                  <a:ext uri="{FF2B5EF4-FFF2-40B4-BE49-F238E27FC236}">
                    <a16:creationId xmlns:a16="http://schemas.microsoft.com/office/drawing/2014/main" id="{7CB8602F-AFFD-4329-B725-978F3F596C60}"/>
                  </a:ext>
                </a:extLst>
              </p:cNvPr>
              <p:cNvSpPr>
                <a:spLocks noChangeArrowheads="1"/>
              </p:cNvSpPr>
              <p:nvPr/>
            </p:nvSpPr>
            <p:spPr bwMode="auto">
              <a:xfrm>
                <a:off x="2217" y="3568"/>
                <a:ext cx="4" cy="53"/>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4" name="Rectangle 319">
                <a:extLst>
                  <a:ext uri="{FF2B5EF4-FFF2-40B4-BE49-F238E27FC236}">
                    <a16:creationId xmlns:a16="http://schemas.microsoft.com/office/drawing/2014/main" id="{6223CC25-027A-4189-91E9-BCE0C221A14C}"/>
                  </a:ext>
                </a:extLst>
              </p:cNvPr>
              <p:cNvSpPr>
                <a:spLocks noChangeArrowheads="1"/>
              </p:cNvSpPr>
              <p:nvPr/>
            </p:nvSpPr>
            <p:spPr bwMode="auto">
              <a:xfrm>
                <a:off x="2221" y="3568"/>
                <a:ext cx="4" cy="53"/>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5" name="Rectangle 320">
                <a:extLst>
                  <a:ext uri="{FF2B5EF4-FFF2-40B4-BE49-F238E27FC236}">
                    <a16:creationId xmlns:a16="http://schemas.microsoft.com/office/drawing/2014/main" id="{1B00A0CC-733E-4545-8B03-C1B77C7B3C1B}"/>
                  </a:ext>
                </a:extLst>
              </p:cNvPr>
              <p:cNvSpPr>
                <a:spLocks noChangeArrowheads="1"/>
              </p:cNvSpPr>
              <p:nvPr/>
            </p:nvSpPr>
            <p:spPr bwMode="auto">
              <a:xfrm>
                <a:off x="2225" y="3568"/>
                <a:ext cx="4" cy="53"/>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6" name="Rectangle 321">
                <a:extLst>
                  <a:ext uri="{FF2B5EF4-FFF2-40B4-BE49-F238E27FC236}">
                    <a16:creationId xmlns:a16="http://schemas.microsoft.com/office/drawing/2014/main" id="{18001BED-CB1D-48A5-94BC-400A312AAF94}"/>
                  </a:ext>
                </a:extLst>
              </p:cNvPr>
              <p:cNvSpPr>
                <a:spLocks noChangeArrowheads="1"/>
              </p:cNvSpPr>
              <p:nvPr/>
            </p:nvSpPr>
            <p:spPr bwMode="auto">
              <a:xfrm>
                <a:off x="2229" y="3568"/>
                <a:ext cx="4" cy="53"/>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7" name="Rectangle 322">
                <a:extLst>
                  <a:ext uri="{FF2B5EF4-FFF2-40B4-BE49-F238E27FC236}">
                    <a16:creationId xmlns:a16="http://schemas.microsoft.com/office/drawing/2014/main" id="{8ABC5053-BD6B-48EA-8A88-8E0427F1D823}"/>
                  </a:ext>
                </a:extLst>
              </p:cNvPr>
              <p:cNvSpPr>
                <a:spLocks noChangeArrowheads="1"/>
              </p:cNvSpPr>
              <p:nvPr/>
            </p:nvSpPr>
            <p:spPr bwMode="auto">
              <a:xfrm>
                <a:off x="2233" y="3568"/>
                <a:ext cx="5" cy="53"/>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8" name="Rectangle 323">
                <a:extLst>
                  <a:ext uri="{FF2B5EF4-FFF2-40B4-BE49-F238E27FC236}">
                    <a16:creationId xmlns:a16="http://schemas.microsoft.com/office/drawing/2014/main" id="{3FBCC944-2311-42BE-BC0B-6614E9DD5D3C}"/>
                  </a:ext>
                </a:extLst>
              </p:cNvPr>
              <p:cNvSpPr>
                <a:spLocks noChangeArrowheads="1"/>
              </p:cNvSpPr>
              <p:nvPr/>
            </p:nvSpPr>
            <p:spPr bwMode="auto">
              <a:xfrm>
                <a:off x="2238" y="3568"/>
                <a:ext cx="4" cy="53"/>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29" name="Rectangle 324">
                <a:extLst>
                  <a:ext uri="{FF2B5EF4-FFF2-40B4-BE49-F238E27FC236}">
                    <a16:creationId xmlns:a16="http://schemas.microsoft.com/office/drawing/2014/main" id="{22AC1405-56F3-48D1-9010-59512AEEC1D5}"/>
                  </a:ext>
                </a:extLst>
              </p:cNvPr>
              <p:cNvSpPr>
                <a:spLocks noChangeArrowheads="1"/>
              </p:cNvSpPr>
              <p:nvPr/>
            </p:nvSpPr>
            <p:spPr bwMode="auto">
              <a:xfrm>
                <a:off x="2242" y="3568"/>
                <a:ext cx="4" cy="53"/>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0" name="Rectangle 325">
                <a:extLst>
                  <a:ext uri="{FF2B5EF4-FFF2-40B4-BE49-F238E27FC236}">
                    <a16:creationId xmlns:a16="http://schemas.microsoft.com/office/drawing/2014/main" id="{09FCE801-D14B-4B8C-8C3D-EB7838D17FB0}"/>
                  </a:ext>
                </a:extLst>
              </p:cNvPr>
              <p:cNvSpPr>
                <a:spLocks noChangeArrowheads="1"/>
              </p:cNvSpPr>
              <p:nvPr/>
            </p:nvSpPr>
            <p:spPr bwMode="auto">
              <a:xfrm>
                <a:off x="2246" y="3568"/>
                <a:ext cx="4" cy="53"/>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1" name="Rectangle 326">
                <a:extLst>
                  <a:ext uri="{FF2B5EF4-FFF2-40B4-BE49-F238E27FC236}">
                    <a16:creationId xmlns:a16="http://schemas.microsoft.com/office/drawing/2014/main" id="{E0B6C2D6-60C8-4D17-8B97-041449CA0F88}"/>
                  </a:ext>
                </a:extLst>
              </p:cNvPr>
              <p:cNvSpPr>
                <a:spLocks noChangeArrowheads="1"/>
              </p:cNvSpPr>
              <p:nvPr/>
            </p:nvSpPr>
            <p:spPr bwMode="auto">
              <a:xfrm>
                <a:off x="2250" y="3568"/>
                <a:ext cx="4" cy="53"/>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2" name="Rectangle 327">
                <a:extLst>
                  <a:ext uri="{FF2B5EF4-FFF2-40B4-BE49-F238E27FC236}">
                    <a16:creationId xmlns:a16="http://schemas.microsoft.com/office/drawing/2014/main" id="{1E94C05B-87CD-4AFD-9A14-FA1A1A7EDE93}"/>
                  </a:ext>
                </a:extLst>
              </p:cNvPr>
              <p:cNvSpPr>
                <a:spLocks noChangeArrowheads="1"/>
              </p:cNvSpPr>
              <p:nvPr/>
            </p:nvSpPr>
            <p:spPr bwMode="auto">
              <a:xfrm>
                <a:off x="2254" y="3568"/>
                <a:ext cx="4" cy="53"/>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3" name="Rectangle 328">
                <a:extLst>
                  <a:ext uri="{FF2B5EF4-FFF2-40B4-BE49-F238E27FC236}">
                    <a16:creationId xmlns:a16="http://schemas.microsoft.com/office/drawing/2014/main" id="{833DDB3F-6939-4E54-95D3-78C289E73339}"/>
                  </a:ext>
                </a:extLst>
              </p:cNvPr>
              <p:cNvSpPr>
                <a:spLocks noChangeArrowheads="1"/>
              </p:cNvSpPr>
              <p:nvPr/>
            </p:nvSpPr>
            <p:spPr bwMode="auto">
              <a:xfrm>
                <a:off x="2258" y="3568"/>
                <a:ext cx="4" cy="53"/>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4" name="Rectangle 329">
                <a:extLst>
                  <a:ext uri="{FF2B5EF4-FFF2-40B4-BE49-F238E27FC236}">
                    <a16:creationId xmlns:a16="http://schemas.microsoft.com/office/drawing/2014/main" id="{A20CF68B-BE39-40AE-8A01-5FBB79D57882}"/>
                  </a:ext>
                </a:extLst>
              </p:cNvPr>
              <p:cNvSpPr>
                <a:spLocks noChangeArrowheads="1"/>
              </p:cNvSpPr>
              <p:nvPr/>
            </p:nvSpPr>
            <p:spPr bwMode="auto">
              <a:xfrm>
                <a:off x="2262" y="3568"/>
                <a:ext cx="5" cy="5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5" name="Rectangle 330">
                <a:extLst>
                  <a:ext uri="{FF2B5EF4-FFF2-40B4-BE49-F238E27FC236}">
                    <a16:creationId xmlns:a16="http://schemas.microsoft.com/office/drawing/2014/main" id="{AD4E9D69-0DB3-4A2F-9833-F3008C874DCD}"/>
                  </a:ext>
                </a:extLst>
              </p:cNvPr>
              <p:cNvSpPr>
                <a:spLocks noChangeArrowheads="1"/>
              </p:cNvSpPr>
              <p:nvPr/>
            </p:nvSpPr>
            <p:spPr bwMode="auto">
              <a:xfrm>
                <a:off x="2267" y="3568"/>
                <a:ext cx="4" cy="53"/>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6" name="Rectangle 331">
                <a:extLst>
                  <a:ext uri="{FF2B5EF4-FFF2-40B4-BE49-F238E27FC236}">
                    <a16:creationId xmlns:a16="http://schemas.microsoft.com/office/drawing/2014/main" id="{4F474582-8BD3-400D-A4FE-4ED58A90B67B}"/>
                  </a:ext>
                </a:extLst>
              </p:cNvPr>
              <p:cNvSpPr>
                <a:spLocks noChangeArrowheads="1"/>
              </p:cNvSpPr>
              <p:nvPr/>
            </p:nvSpPr>
            <p:spPr bwMode="auto">
              <a:xfrm>
                <a:off x="2271" y="3568"/>
                <a:ext cx="4" cy="53"/>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7" name="Rectangle 332">
                <a:extLst>
                  <a:ext uri="{FF2B5EF4-FFF2-40B4-BE49-F238E27FC236}">
                    <a16:creationId xmlns:a16="http://schemas.microsoft.com/office/drawing/2014/main" id="{6B97900B-717B-42B8-AF67-71C6BF63EC0A}"/>
                  </a:ext>
                </a:extLst>
              </p:cNvPr>
              <p:cNvSpPr>
                <a:spLocks noChangeArrowheads="1"/>
              </p:cNvSpPr>
              <p:nvPr/>
            </p:nvSpPr>
            <p:spPr bwMode="auto">
              <a:xfrm>
                <a:off x="2275" y="3568"/>
                <a:ext cx="4" cy="53"/>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8" name="Rectangle 333">
                <a:extLst>
                  <a:ext uri="{FF2B5EF4-FFF2-40B4-BE49-F238E27FC236}">
                    <a16:creationId xmlns:a16="http://schemas.microsoft.com/office/drawing/2014/main" id="{4712A6EE-C28C-441D-9BBC-4190E7048BC7}"/>
                  </a:ext>
                </a:extLst>
              </p:cNvPr>
              <p:cNvSpPr>
                <a:spLocks noChangeArrowheads="1"/>
              </p:cNvSpPr>
              <p:nvPr/>
            </p:nvSpPr>
            <p:spPr bwMode="auto">
              <a:xfrm>
                <a:off x="2279" y="3568"/>
                <a:ext cx="4" cy="53"/>
              </a:xfrm>
              <a:prstGeom prst="rect">
                <a:avLst/>
              </a:prstGeom>
              <a:solidFill>
                <a:srgbClr val="F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39" name="Rectangle 334">
                <a:extLst>
                  <a:ext uri="{FF2B5EF4-FFF2-40B4-BE49-F238E27FC236}">
                    <a16:creationId xmlns:a16="http://schemas.microsoft.com/office/drawing/2014/main" id="{ABA5CBB2-17AD-4F80-A19D-4853BAA89ECA}"/>
                  </a:ext>
                </a:extLst>
              </p:cNvPr>
              <p:cNvSpPr>
                <a:spLocks noChangeArrowheads="1"/>
              </p:cNvSpPr>
              <p:nvPr/>
            </p:nvSpPr>
            <p:spPr bwMode="auto">
              <a:xfrm>
                <a:off x="2283" y="3568"/>
                <a:ext cx="4" cy="53"/>
              </a:xfrm>
              <a:prstGeom prst="rect">
                <a:avLst/>
              </a:prstGeom>
              <a:solidFill>
                <a:srgbClr val="F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0" name="Rectangle 335">
                <a:extLst>
                  <a:ext uri="{FF2B5EF4-FFF2-40B4-BE49-F238E27FC236}">
                    <a16:creationId xmlns:a16="http://schemas.microsoft.com/office/drawing/2014/main" id="{70137049-734C-48C0-9AE9-FE94D97E59EA}"/>
                  </a:ext>
                </a:extLst>
              </p:cNvPr>
              <p:cNvSpPr>
                <a:spLocks noChangeArrowheads="1"/>
              </p:cNvSpPr>
              <p:nvPr/>
            </p:nvSpPr>
            <p:spPr bwMode="auto">
              <a:xfrm>
                <a:off x="2287" y="3568"/>
                <a:ext cx="5" cy="53"/>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1" name="Rectangle 336">
                <a:extLst>
                  <a:ext uri="{FF2B5EF4-FFF2-40B4-BE49-F238E27FC236}">
                    <a16:creationId xmlns:a16="http://schemas.microsoft.com/office/drawing/2014/main" id="{F0327AD5-DF2C-457E-B113-B6843AA102B7}"/>
                  </a:ext>
                </a:extLst>
              </p:cNvPr>
              <p:cNvSpPr>
                <a:spLocks noChangeArrowheads="1"/>
              </p:cNvSpPr>
              <p:nvPr/>
            </p:nvSpPr>
            <p:spPr bwMode="auto">
              <a:xfrm>
                <a:off x="2292" y="3568"/>
                <a:ext cx="4" cy="53"/>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2" name="Rectangle 337">
                <a:extLst>
                  <a:ext uri="{FF2B5EF4-FFF2-40B4-BE49-F238E27FC236}">
                    <a16:creationId xmlns:a16="http://schemas.microsoft.com/office/drawing/2014/main" id="{081B10CD-97DA-4A24-8903-E5908EDB65B8}"/>
                  </a:ext>
                </a:extLst>
              </p:cNvPr>
              <p:cNvSpPr>
                <a:spLocks noChangeArrowheads="1"/>
              </p:cNvSpPr>
              <p:nvPr/>
            </p:nvSpPr>
            <p:spPr bwMode="auto">
              <a:xfrm>
                <a:off x="2296" y="3568"/>
                <a:ext cx="4" cy="53"/>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3" name="Rectangle 338">
                <a:extLst>
                  <a:ext uri="{FF2B5EF4-FFF2-40B4-BE49-F238E27FC236}">
                    <a16:creationId xmlns:a16="http://schemas.microsoft.com/office/drawing/2014/main" id="{DF70F27D-1727-4E3F-B3F6-CCE5E98BC20A}"/>
                  </a:ext>
                </a:extLst>
              </p:cNvPr>
              <p:cNvSpPr>
                <a:spLocks noChangeArrowheads="1"/>
              </p:cNvSpPr>
              <p:nvPr/>
            </p:nvSpPr>
            <p:spPr bwMode="auto">
              <a:xfrm>
                <a:off x="2300" y="3568"/>
                <a:ext cx="4" cy="53"/>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4" name="Rectangle 339">
                <a:extLst>
                  <a:ext uri="{FF2B5EF4-FFF2-40B4-BE49-F238E27FC236}">
                    <a16:creationId xmlns:a16="http://schemas.microsoft.com/office/drawing/2014/main" id="{A487AA65-00A0-4581-A44D-D3140335477C}"/>
                  </a:ext>
                </a:extLst>
              </p:cNvPr>
              <p:cNvSpPr>
                <a:spLocks noChangeArrowheads="1"/>
              </p:cNvSpPr>
              <p:nvPr/>
            </p:nvSpPr>
            <p:spPr bwMode="auto">
              <a:xfrm>
                <a:off x="2304" y="3568"/>
                <a:ext cx="4" cy="53"/>
              </a:xfrm>
              <a:prstGeom prst="rect">
                <a:avLst/>
              </a:prstGeom>
              <a:solidFill>
                <a:srgbClr val="D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5" name="Rectangle 340">
                <a:extLst>
                  <a:ext uri="{FF2B5EF4-FFF2-40B4-BE49-F238E27FC236}">
                    <a16:creationId xmlns:a16="http://schemas.microsoft.com/office/drawing/2014/main" id="{56178F1D-AB68-4C1E-8647-39DBCDAA5120}"/>
                  </a:ext>
                </a:extLst>
              </p:cNvPr>
              <p:cNvSpPr>
                <a:spLocks noChangeArrowheads="1"/>
              </p:cNvSpPr>
              <p:nvPr/>
            </p:nvSpPr>
            <p:spPr bwMode="auto">
              <a:xfrm>
                <a:off x="2308" y="3568"/>
                <a:ext cx="4" cy="53"/>
              </a:xfrm>
              <a:prstGeom prst="rect">
                <a:avLst/>
              </a:prstGeom>
              <a:solidFill>
                <a:srgbClr val="C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6" name="Rectangle 341">
                <a:extLst>
                  <a:ext uri="{FF2B5EF4-FFF2-40B4-BE49-F238E27FC236}">
                    <a16:creationId xmlns:a16="http://schemas.microsoft.com/office/drawing/2014/main" id="{3158D197-7415-4542-A3A1-E7DF0F5448FD}"/>
                  </a:ext>
                </a:extLst>
              </p:cNvPr>
              <p:cNvSpPr>
                <a:spLocks noChangeArrowheads="1"/>
              </p:cNvSpPr>
              <p:nvPr/>
            </p:nvSpPr>
            <p:spPr bwMode="auto">
              <a:xfrm>
                <a:off x="2312" y="3568"/>
                <a:ext cx="4" cy="53"/>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7" name="Rectangle 342">
                <a:extLst>
                  <a:ext uri="{FF2B5EF4-FFF2-40B4-BE49-F238E27FC236}">
                    <a16:creationId xmlns:a16="http://schemas.microsoft.com/office/drawing/2014/main" id="{EB0FD241-739B-430B-80DE-7A7418E02C9B}"/>
                  </a:ext>
                </a:extLst>
              </p:cNvPr>
              <p:cNvSpPr>
                <a:spLocks noChangeArrowheads="1"/>
              </p:cNvSpPr>
              <p:nvPr/>
            </p:nvSpPr>
            <p:spPr bwMode="auto">
              <a:xfrm>
                <a:off x="2316" y="3568"/>
                <a:ext cx="5" cy="53"/>
              </a:xfrm>
              <a:prstGeom prst="rect">
                <a:avLst/>
              </a:prstGeom>
              <a:solidFill>
                <a:srgbClr val="C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8" name="Rectangle 343">
                <a:extLst>
                  <a:ext uri="{FF2B5EF4-FFF2-40B4-BE49-F238E27FC236}">
                    <a16:creationId xmlns:a16="http://schemas.microsoft.com/office/drawing/2014/main" id="{9CCFCA71-5AF6-46EB-98E7-87180AAB97E8}"/>
                  </a:ext>
                </a:extLst>
              </p:cNvPr>
              <p:cNvSpPr>
                <a:spLocks noChangeArrowheads="1"/>
              </p:cNvSpPr>
              <p:nvPr/>
            </p:nvSpPr>
            <p:spPr bwMode="auto">
              <a:xfrm>
                <a:off x="2321" y="3568"/>
                <a:ext cx="4" cy="53"/>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49" name="Rectangle 344">
                <a:extLst>
                  <a:ext uri="{FF2B5EF4-FFF2-40B4-BE49-F238E27FC236}">
                    <a16:creationId xmlns:a16="http://schemas.microsoft.com/office/drawing/2014/main" id="{5A615D97-888D-4136-AD90-AE4C6693800B}"/>
                  </a:ext>
                </a:extLst>
              </p:cNvPr>
              <p:cNvSpPr>
                <a:spLocks noChangeArrowheads="1"/>
              </p:cNvSpPr>
              <p:nvPr/>
            </p:nvSpPr>
            <p:spPr bwMode="auto">
              <a:xfrm>
                <a:off x="2325" y="3568"/>
                <a:ext cx="4" cy="53"/>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0" name="Rectangle 345">
                <a:extLst>
                  <a:ext uri="{FF2B5EF4-FFF2-40B4-BE49-F238E27FC236}">
                    <a16:creationId xmlns:a16="http://schemas.microsoft.com/office/drawing/2014/main" id="{5FDD219A-9C1D-4AD3-A863-98A89EDA7130}"/>
                  </a:ext>
                </a:extLst>
              </p:cNvPr>
              <p:cNvSpPr>
                <a:spLocks noChangeArrowheads="1"/>
              </p:cNvSpPr>
              <p:nvPr/>
            </p:nvSpPr>
            <p:spPr bwMode="auto">
              <a:xfrm>
                <a:off x="2200" y="3568"/>
                <a:ext cx="129" cy="53"/>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51" name="Rectangle 346">
                <a:extLst>
                  <a:ext uri="{FF2B5EF4-FFF2-40B4-BE49-F238E27FC236}">
                    <a16:creationId xmlns:a16="http://schemas.microsoft.com/office/drawing/2014/main" id="{3AD30939-2CB0-40C7-B3AD-87C9339F13E9}"/>
                  </a:ext>
                </a:extLst>
              </p:cNvPr>
              <p:cNvSpPr>
                <a:spLocks noChangeArrowheads="1"/>
              </p:cNvSpPr>
              <p:nvPr/>
            </p:nvSpPr>
            <p:spPr bwMode="auto">
              <a:xfrm>
                <a:off x="572" y="3588"/>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2" name="Rectangle 347">
                <a:extLst>
                  <a:ext uri="{FF2B5EF4-FFF2-40B4-BE49-F238E27FC236}">
                    <a16:creationId xmlns:a16="http://schemas.microsoft.com/office/drawing/2014/main" id="{E7813070-D041-45EA-8111-F9F4B6D31A21}"/>
                  </a:ext>
                </a:extLst>
              </p:cNvPr>
              <p:cNvSpPr>
                <a:spLocks noChangeArrowheads="1"/>
              </p:cNvSpPr>
              <p:nvPr/>
            </p:nvSpPr>
            <p:spPr bwMode="auto">
              <a:xfrm>
                <a:off x="576" y="3588"/>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3" name="Rectangle 348">
                <a:extLst>
                  <a:ext uri="{FF2B5EF4-FFF2-40B4-BE49-F238E27FC236}">
                    <a16:creationId xmlns:a16="http://schemas.microsoft.com/office/drawing/2014/main" id="{D1205BB2-921B-4F1D-B08C-DE3340D41B62}"/>
                  </a:ext>
                </a:extLst>
              </p:cNvPr>
              <p:cNvSpPr>
                <a:spLocks noChangeArrowheads="1"/>
              </p:cNvSpPr>
              <p:nvPr/>
            </p:nvSpPr>
            <p:spPr bwMode="auto">
              <a:xfrm>
                <a:off x="580" y="3588"/>
                <a:ext cx="4"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4" name="Rectangle 349">
                <a:extLst>
                  <a:ext uri="{FF2B5EF4-FFF2-40B4-BE49-F238E27FC236}">
                    <a16:creationId xmlns:a16="http://schemas.microsoft.com/office/drawing/2014/main" id="{6CA24FD0-D076-47EE-AAE0-212BFE4935BC}"/>
                  </a:ext>
                </a:extLst>
              </p:cNvPr>
              <p:cNvSpPr>
                <a:spLocks noChangeArrowheads="1"/>
              </p:cNvSpPr>
              <p:nvPr/>
            </p:nvSpPr>
            <p:spPr bwMode="auto">
              <a:xfrm>
                <a:off x="584" y="3588"/>
                <a:ext cx="5" cy="33"/>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5" name="Rectangle 350">
                <a:extLst>
                  <a:ext uri="{FF2B5EF4-FFF2-40B4-BE49-F238E27FC236}">
                    <a16:creationId xmlns:a16="http://schemas.microsoft.com/office/drawing/2014/main" id="{CD9EE307-F27E-4805-89BC-F955345EBF65}"/>
                  </a:ext>
                </a:extLst>
              </p:cNvPr>
              <p:cNvSpPr>
                <a:spLocks noChangeArrowheads="1"/>
              </p:cNvSpPr>
              <p:nvPr/>
            </p:nvSpPr>
            <p:spPr bwMode="auto">
              <a:xfrm>
                <a:off x="589" y="3588"/>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6" name="Rectangle 351">
                <a:extLst>
                  <a:ext uri="{FF2B5EF4-FFF2-40B4-BE49-F238E27FC236}">
                    <a16:creationId xmlns:a16="http://schemas.microsoft.com/office/drawing/2014/main" id="{38A288F3-014A-42D9-BB55-9B8D23E95769}"/>
                  </a:ext>
                </a:extLst>
              </p:cNvPr>
              <p:cNvSpPr>
                <a:spLocks noChangeArrowheads="1"/>
              </p:cNvSpPr>
              <p:nvPr/>
            </p:nvSpPr>
            <p:spPr bwMode="auto">
              <a:xfrm>
                <a:off x="593" y="3588"/>
                <a:ext cx="4" cy="33"/>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7" name="Rectangle 352">
                <a:extLst>
                  <a:ext uri="{FF2B5EF4-FFF2-40B4-BE49-F238E27FC236}">
                    <a16:creationId xmlns:a16="http://schemas.microsoft.com/office/drawing/2014/main" id="{1C924BDC-60A8-4144-8E6B-BA6097E29162}"/>
                  </a:ext>
                </a:extLst>
              </p:cNvPr>
              <p:cNvSpPr>
                <a:spLocks noChangeArrowheads="1"/>
              </p:cNvSpPr>
              <p:nvPr/>
            </p:nvSpPr>
            <p:spPr bwMode="auto">
              <a:xfrm>
                <a:off x="597" y="3588"/>
                <a:ext cx="4" cy="33"/>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8" name="Rectangle 353">
                <a:extLst>
                  <a:ext uri="{FF2B5EF4-FFF2-40B4-BE49-F238E27FC236}">
                    <a16:creationId xmlns:a16="http://schemas.microsoft.com/office/drawing/2014/main" id="{7C6B121D-602B-482B-946E-20587AFB0139}"/>
                  </a:ext>
                </a:extLst>
              </p:cNvPr>
              <p:cNvSpPr>
                <a:spLocks noChangeArrowheads="1"/>
              </p:cNvSpPr>
              <p:nvPr/>
            </p:nvSpPr>
            <p:spPr bwMode="auto">
              <a:xfrm>
                <a:off x="601" y="3588"/>
                <a:ext cx="4" cy="33"/>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59" name="Rectangle 354">
                <a:extLst>
                  <a:ext uri="{FF2B5EF4-FFF2-40B4-BE49-F238E27FC236}">
                    <a16:creationId xmlns:a16="http://schemas.microsoft.com/office/drawing/2014/main" id="{D1FB810E-6C89-46AB-9412-B2DF66F3EB1C}"/>
                  </a:ext>
                </a:extLst>
              </p:cNvPr>
              <p:cNvSpPr>
                <a:spLocks noChangeArrowheads="1"/>
              </p:cNvSpPr>
              <p:nvPr/>
            </p:nvSpPr>
            <p:spPr bwMode="auto">
              <a:xfrm>
                <a:off x="605" y="3588"/>
                <a:ext cx="4" cy="33"/>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0" name="Rectangle 355">
                <a:extLst>
                  <a:ext uri="{FF2B5EF4-FFF2-40B4-BE49-F238E27FC236}">
                    <a16:creationId xmlns:a16="http://schemas.microsoft.com/office/drawing/2014/main" id="{08721304-1381-4B68-BF97-8731BA3B278F}"/>
                  </a:ext>
                </a:extLst>
              </p:cNvPr>
              <p:cNvSpPr>
                <a:spLocks noChangeArrowheads="1"/>
              </p:cNvSpPr>
              <p:nvPr/>
            </p:nvSpPr>
            <p:spPr bwMode="auto">
              <a:xfrm>
                <a:off x="609" y="3588"/>
                <a:ext cx="4" cy="33"/>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1" name="Rectangle 356">
                <a:extLst>
                  <a:ext uri="{FF2B5EF4-FFF2-40B4-BE49-F238E27FC236}">
                    <a16:creationId xmlns:a16="http://schemas.microsoft.com/office/drawing/2014/main" id="{428DFA0F-1539-4B29-A0F9-070C3BF8C119}"/>
                  </a:ext>
                </a:extLst>
              </p:cNvPr>
              <p:cNvSpPr>
                <a:spLocks noChangeArrowheads="1"/>
              </p:cNvSpPr>
              <p:nvPr/>
            </p:nvSpPr>
            <p:spPr bwMode="auto">
              <a:xfrm>
                <a:off x="613" y="3588"/>
                <a:ext cx="5" cy="33"/>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2" name="Rectangle 357">
                <a:extLst>
                  <a:ext uri="{FF2B5EF4-FFF2-40B4-BE49-F238E27FC236}">
                    <a16:creationId xmlns:a16="http://schemas.microsoft.com/office/drawing/2014/main" id="{F5E70270-5E63-43DF-954A-8BCED6FCF768}"/>
                  </a:ext>
                </a:extLst>
              </p:cNvPr>
              <p:cNvSpPr>
                <a:spLocks noChangeArrowheads="1"/>
              </p:cNvSpPr>
              <p:nvPr/>
            </p:nvSpPr>
            <p:spPr bwMode="auto">
              <a:xfrm>
                <a:off x="618" y="3588"/>
                <a:ext cx="4" cy="33"/>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3" name="Rectangle 358">
                <a:extLst>
                  <a:ext uri="{FF2B5EF4-FFF2-40B4-BE49-F238E27FC236}">
                    <a16:creationId xmlns:a16="http://schemas.microsoft.com/office/drawing/2014/main" id="{F2B373F3-76EE-45E6-B300-C4A501568D6D}"/>
                  </a:ext>
                </a:extLst>
              </p:cNvPr>
              <p:cNvSpPr>
                <a:spLocks noChangeArrowheads="1"/>
              </p:cNvSpPr>
              <p:nvPr/>
            </p:nvSpPr>
            <p:spPr bwMode="auto">
              <a:xfrm>
                <a:off x="622" y="3588"/>
                <a:ext cx="4" cy="33"/>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4" name="Rectangle 359">
                <a:extLst>
                  <a:ext uri="{FF2B5EF4-FFF2-40B4-BE49-F238E27FC236}">
                    <a16:creationId xmlns:a16="http://schemas.microsoft.com/office/drawing/2014/main" id="{D8B80D0C-E776-41BA-A6D8-E3CD81921DA2}"/>
                  </a:ext>
                </a:extLst>
              </p:cNvPr>
              <p:cNvSpPr>
                <a:spLocks noChangeArrowheads="1"/>
              </p:cNvSpPr>
              <p:nvPr/>
            </p:nvSpPr>
            <p:spPr bwMode="auto">
              <a:xfrm>
                <a:off x="626" y="3588"/>
                <a:ext cx="4" cy="33"/>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5" name="Rectangle 360">
                <a:extLst>
                  <a:ext uri="{FF2B5EF4-FFF2-40B4-BE49-F238E27FC236}">
                    <a16:creationId xmlns:a16="http://schemas.microsoft.com/office/drawing/2014/main" id="{E66DBB23-0AB0-440B-8AB6-EB426F4D064A}"/>
                  </a:ext>
                </a:extLst>
              </p:cNvPr>
              <p:cNvSpPr>
                <a:spLocks noChangeArrowheads="1"/>
              </p:cNvSpPr>
              <p:nvPr/>
            </p:nvSpPr>
            <p:spPr bwMode="auto">
              <a:xfrm>
                <a:off x="630" y="3588"/>
                <a:ext cx="4" cy="33"/>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6" name="Rectangle 361">
                <a:extLst>
                  <a:ext uri="{FF2B5EF4-FFF2-40B4-BE49-F238E27FC236}">
                    <a16:creationId xmlns:a16="http://schemas.microsoft.com/office/drawing/2014/main" id="{72443FF5-91A5-49AA-A423-F75B0CBCC1C2}"/>
                  </a:ext>
                </a:extLst>
              </p:cNvPr>
              <p:cNvSpPr>
                <a:spLocks noChangeArrowheads="1"/>
              </p:cNvSpPr>
              <p:nvPr/>
            </p:nvSpPr>
            <p:spPr bwMode="auto">
              <a:xfrm>
                <a:off x="634" y="3588"/>
                <a:ext cx="9" cy="3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7" name="Rectangle 362">
                <a:extLst>
                  <a:ext uri="{FF2B5EF4-FFF2-40B4-BE49-F238E27FC236}">
                    <a16:creationId xmlns:a16="http://schemas.microsoft.com/office/drawing/2014/main" id="{E2003864-4BD3-418A-ABD0-FA595CE8BEBD}"/>
                  </a:ext>
                </a:extLst>
              </p:cNvPr>
              <p:cNvSpPr>
                <a:spLocks noChangeArrowheads="1"/>
              </p:cNvSpPr>
              <p:nvPr/>
            </p:nvSpPr>
            <p:spPr bwMode="auto">
              <a:xfrm>
                <a:off x="643" y="3588"/>
                <a:ext cx="4" cy="33"/>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8" name="Rectangle 363">
                <a:extLst>
                  <a:ext uri="{FF2B5EF4-FFF2-40B4-BE49-F238E27FC236}">
                    <a16:creationId xmlns:a16="http://schemas.microsoft.com/office/drawing/2014/main" id="{05638A2F-714C-425B-9E09-52E2E2E0205E}"/>
                  </a:ext>
                </a:extLst>
              </p:cNvPr>
              <p:cNvSpPr>
                <a:spLocks noChangeArrowheads="1"/>
              </p:cNvSpPr>
              <p:nvPr/>
            </p:nvSpPr>
            <p:spPr bwMode="auto">
              <a:xfrm>
                <a:off x="647" y="3588"/>
                <a:ext cx="4" cy="33"/>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69" name="Rectangle 364">
                <a:extLst>
                  <a:ext uri="{FF2B5EF4-FFF2-40B4-BE49-F238E27FC236}">
                    <a16:creationId xmlns:a16="http://schemas.microsoft.com/office/drawing/2014/main" id="{022C3458-ABE3-46DF-9CF0-1B8944BEC7FA}"/>
                  </a:ext>
                </a:extLst>
              </p:cNvPr>
              <p:cNvSpPr>
                <a:spLocks noChangeArrowheads="1"/>
              </p:cNvSpPr>
              <p:nvPr/>
            </p:nvSpPr>
            <p:spPr bwMode="auto">
              <a:xfrm>
                <a:off x="651" y="3588"/>
                <a:ext cx="4" cy="33"/>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0" name="Rectangle 365">
                <a:extLst>
                  <a:ext uri="{FF2B5EF4-FFF2-40B4-BE49-F238E27FC236}">
                    <a16:creationId xmlns:a16="http://schemas.microsoft.com/office/drawing/2014/main" id="{06E9785C-641E-4BD7-9774-D9E6E07FFFBE}"/>
                  </a:ext>
                </a:extLst>
              </p:cNvPr>
              <p:cNvSpPr>
                <a:spLocks noChangeArrowheads="1"/>
              </p:cNvSpPr>
              <p:nvPr/>
            </p:nvSpPr>
            <p:spPr bwMode="auto">
              <a:xfrm>
                <a:off x="655" y="3588"/>
                <a:ext cx="4" cy="33"/>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1" name="Rectangle 366">
                <a:extLst>
                  <a:ext uri="{FF2B5EF4-FFF2-40B4-BE49-F238E27FC236}">
                    <a16:creationId xmlns:a16="http://schemas.microsoft.com/office/drawing/2014/main" id="{52713308-9567-4489-A340-FDE48D680FCD}"/>
                  </a:ext>
                </a:extLst>
              </p:cNvPr>
              <p:cNvSpPr>
                <a:spLocks noChangeArrowheads="1"/>
              </p:cNvSpPr>
              <p:nvPr/>
            </p:nvSpPr>
            <p:spPr bwMode="auto">
              <a:xfrm>
                <a:off x="659" y="3588"/>
                <a:ext cx="4" cy="33"/>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2" name="Rectangle 367">
                <a:extLst>
                  <a:ext uri="{FF2B5EF4-FFF2-40B4-BE49-F238E27FC236}">
                    <a16:creationId xmlns:a16="http://schemas.microsoft.com/office/drawing/2014/main" id="{0EB3EFF9-01B2-455B-BB93-EC19BCCB4742}"/>
                  </a:ext>
                </a:extLst>
              </p:cNvPr>
              <p:cNvSpPr>
                <a:spLocks noChangeArrowheads="1"/>
              </p:cNvSpPr>
              <p:nvPr/>
            </p:nvSpPr>
            <p:spPr bwMode="auto">
              <a:xfrm>
                <a:off x="663" y="3588"/>
                <a:ext cx="4" cy="33"/>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3" name="Rectangle 368">
                <a:extLst>
                  <a:ext uri="{FF2B5EF4-FFF2-40B4-BE49-F238E27FC236}">
                    <a16:creationId xmlns:a16="http://schemas.microsoft.com/office/drawing/2014/main" id="{39A01125-B8DA-429C-B572-E7F599E7EA31}"/>
                  </a:ext>
                </a:extLst>
              </p:cNvPr>
              <p:cNvSpPr>
                <a:spLocks noChangeArrowheads="1"/>
              </p:cNvSpPr>
              <p:nvPr/>
            </p:nvSpPr>
            <p:spPr bwMode="auto">
              <a:xfrm>
                <a:off x="667" y="3588"/>
                <a:ext cx="5" cy="33"/>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4" name="Rectangle 369">
                <a:extLst>
                  <a:ext uri="{FF2B5EF4-FFF2-40B4-BE49-F238E27FC236}">
                    <a16:creationId xmlns:a16="http://schemas.microsoft.com/office/drawing/2014/main" id="{959B9EB4-7D77-4EBF-896F-16F556EED730}"/>
                  </a:ext>
                </a:extLst>
              </p:cNvPr>
              <p:cNvSpPr>
                <a:spLocks noChangeArrowheads="1"/>
              </p:cNvSpPr>
              <p:nvPr/>
            </p:nvSpPr>
            <p:spPr bwMode="auto">
              <a:xfrm>
                <a:off x="672" y="3588"/>
                <a:ext cx="4" cy="33"/>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5" name="Rectangle 370">
                <a:extLst>
                  <a:ext uri="{FF2B5EF4-FFF2-40B4-BE49-F238E27FC236}">
                    <a16:creationId xmlns:a16="http://schemas.microsoft.com/office/drawing/2014/main" id="{98032664-980B-4F96-A362-49A88FFDD723}"/>
                  </a:ext>
                </a:extLst>
              </p:cNvPr>
              <p:cNvSpPr>
                <a:spLocks noChangeArrowheads="1"/>
              </p:cNvSpPr>
              <p:nvPr/>
            </p:nvSpPr>
            <p:spPr bwMode="auto">
              <a:xfrm>
                <a:off x="676" y="3588"/>
                <a:ext cx="4" cy="33"/>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6" name="Rectangle 371">
                <a:extLst>
                  <a:ext uri="{FF2B5EF4-FFF2-40B4-BE49-F238E27FC236}">
                    <a16:creationId xmlns:a16="http://schemas.microsoft.com/office/drawing/2014/main" id="{9EEE06E4-D613-4127-AFFF-F117022E675A}"/>
                  </a:ext>
                </a:extLst>
              </p:cNvPr>
              <p:cNvSpPr>
                <a:spLocks noChangeArrowheads="1"/>
              </p:cNvSpPr>
              <p:nvPr/>
            </p:nvSpPr>
            <p:spPr bwMode="auto">
              <a:xfrm>
                <a:off x="680" y="3588"/>
                <a:ext cx="4" cy="33"/>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7" name="Rectangle 372">
                <a:extLst>
                  <a:ext uri="{FF2B5EF4-FFF2-40B4-BE49-F238E27FC236}">
                    <a16:creationId xmlns:a16="http://schemas.microsoft.com/office/drawing/2014/main" id="{8B1A4AC2-3E62-4575-A211-253EBE9FBBE2}"/>
                  </a:ext>
                </a:extLst>
              </p:cNvPr>
              <p:cNvSpPr>
                <a:spLocks noChangeArrowheads="1"/>
              </p:cNvSpPr>
              <p:nvPr/>
            </p:nvSpPr>
            <p:spPr bwMode="auto">
              <a:xfrm>
                <a:off x="684" y="3588"/>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8" name="Rectangle 373">
                <a:extLst>
                  <a:ext uri="{FF2B5EF4-FFF2-40B4-BE49-F238E27FC236}">
                    <a16:creationId xmlns:a16="http://schemas.microsoft.com/office/drawing/2014/main" id="{CB54C9AF-4559-4570-A629-96926C92D660}"/>
                  </a:ext>
                </a:extLst>
              </p:cNvPr>
              <p:cNvSpPr>
                <a:spLocks noChangeArrowheads="1"/>
              </p:cNvSpPr>
              <p:nvPr/>
            </p:nvSpPr>
            <p:spPr bwMode="auto">
              <a:xfrm>
                <a:off x="688" y="3588"/>
                <a:ext cx="4" cy="33"/>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79" name="Rectangle 374">
                <a:extLst>
                  <a:ext uri="{FF2B5EF4-FFF2-40B4-BE49-F238E27FC236}">
                    <a16:creationId xmlns:a16="http://schemas.microsoft.com/office/drawing/2014/main" id="{516E438C-84FD-430A-B8B0-C1DCE7A86EBD}"/>
                  </a:ext>
                </a:extLst>
              </p:cNvPr>
              <p:cNvSpPr>
                <a:spLocks noChangeArrowheads="1"/>
              </p:cNvSpPr>
              <p:nvPr/>
            </p:nvSpPr>
            <p:spPr bwMode="auto">
              <a:xfrm>
                <a:off x="692" y="3588"/>
                <a:ext cx="5"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0" name="Rectangle 375">
                <a:extLst>
                  <a:ext uri="{FF2B5EF4-FFF2-40B4-BE49-F238E27FC236}">
                    <a16:creationId xmlns:a16="http://schemas.microsoft.com/office/drawing/2014/main" id="{63C34293-2C40-47E3-B50D-3CEDA4AC9A34}"/>
                  </a:ext>
                </a:extLst>
              </p:cNvPr>
              <p:cNvSpPr>
                <a:spLocks noChangeArrowheads="1"/>
              </p:cNvSpPr>
              <p:nvPr/>
            </p:nvSpPr>
            <p:spPr bwMode="auto">
              <a:xfrm>
                <a:off x="697" y="3588"/>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1" name="Rectangle 376">
                <a:extLst>
                  <a:ext uri="{FF2B5EF4-FFF2-40B4-BE49-F238E27FC236}">
                    <a16:creationId xmlns:a16="http://schemas.microsoft.com/office/drawing/2014/main" id="{1B964BC2-C27C-4384-B378-0CC7F2AC1EA0}"/>
                  </a:ext>
                </a:extLst>
              </p:cNvPr>
              <p:cNvSpPr>
                <a:spLocks noChangeArrowheads="1"/>
              </p:cNvSpPr>
              <p:nvPr/>
            </p:nvSpPr>
            <p:spPr bwMode="auto">
              <a:xfrm>
                <a:off x="701" y="3588"/>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2" name="Rectangle 377">
                <a:extLst>
                  <a:ext uri="{FF2B5EF4-FFF2-40B4-BE49-F238E27FC236}">
                    <a16:creationId xmlns:a16="http://schemas.microsoft.com/office/drawing/2014/main" id="{E71BD071-3E8D-466F-85C6-E8B989F36C65}"/>
                  </a:ext>
                </a:extLst>
              </p:cNvPr>
              <p:cNvSpPr>
                <a:spLocks noChangeArrowheads="1"/>
              </p:cNvSpPr>
              <p:nvPr/>
            </p:nvSpPr>
            <p:spPr bwMode="auto">
              <a:xfrm>
                <a:off x="572" y="3588"/>
                <a:ext cx="133" cy="33"/>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983" name="Rectangle 378">
                <a:extLst>
                  <a:ext uri="{FF2B5EF4-FFF2-40B4-BE49-F238E27FC236}">
                    <a16:creationId xmlns:a16="http://schemas.microsoft.com/office/drawing/2014/main" id="{F9D8F6BE-0A2F-4C63-9C1C-60F4B822B496}"/>
                  </a:ext>
                </a:extLst>
              </p:cNvPr>
              <p:cNvSpPr>
                <a:spLocks noChangeArrowheads="1"/>
              </p:cNvSpPr>
              <p:nvPr/>
            </p:nvSpPr>
            <p:spPr bwMode="auto">
              <a:xfrm>
                <a:off x="900" y="3332"/>
                <a:ext cx="4" cy="37"/>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4" name="Rectangle 379">
                <a:extLst>
                  <a:ext uri="{FF2B5EF4-FFF2-40B4-BE49-F238E27FC236}">
                    <a16:creationId xmlns:a16="http://schemas.microsoft.com/office/drawing/2014/main" id="{376A6763-2AD7-4696-9824-75F568D03D09}"/>
                  </a:ext>
                </a:extLst>
              </p:cNvPr>
              <p:cNvSpPr>
                <a:spLocks noChangeArrowheads="1"/>
              </p:cNvSpPr>
              <p:nvPr/>
            </p:nvSpPr>
            <p:spPr bwMode="auto">
              <a:xfrm>
                <a:off x="904" y="3332"/>
                <a:ext cx="4" cy="37"/>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5" name="Rectangle 380">
                <a:extLst>
                  <a:ext uri="{FF2B5EF4-FFF2-40B4-BE49-F238E27FC236}">
                    <a16:creationId xmlns:a16="http://schemas.microsoft.com/office/drawing/2014/main" id="{7181FC52-00C5-41CA-9F9C-D70F4D5C1918}"/>
                  </a:ext>
                </a:extLst>
              </p:cNvPr>
              <p:cNvSpPr>
                <a:spLocks noChangeArrowheads="1"/>
              </p:cNvSpPr>
              <p:nvPr/>
            </p:nvSpPr>
            <p:spPr bwMode="auto">
              <a:xfrm>
                <a:off x="908" y="3332"/>
                <a:ext cx="5" cy="37"/>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6" name="Rectangle 381">
                <a:extLst>
                  <a:ext uri="{FF2B5EF4-FFF2-40B4-BE49-F238E27FC236}">
                    <a16:creationId xmlns:a16="http://schemas.microsoft.com/office/drawing/2014/main" id="{C3C21A78-6BD6-4936-81EE-D6F1959A52BD}"/>
                  </a:ext>
                </a:extLst>
              </p:cNvPr>
              <p:cNvSpPr>
                <a:spLocks noChangeArrowheads="1"/>
              </p:cNvSpPr>
              <p:nvPr/>
            </p:nvSpPr>
            <p:spPr bwMode="auto">
              <a:xfrm>
                <a:off x="913" y="3332"/>
                <a:ext cx="4" cy="37"/>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7" name="Rectangle 382">
                <a:extLst>
                  <a:ext uri="{FF2B5EF4-FFF2-40B4-BE49-F238E27FC236}">
                    <a16:creationId xmlns:a16="http://schemas.microsoft.com/office/drawing/2014/main" id="{12BB62FC-8891-4516-B937-D27E189C8358}"/>
                  </a:ext>
                </a:extLst>
              </p:cNvPr>
              <p:cNvSpPr>
                <a:spLocks noChangeArrowheads="1"/>
              </p:cNvSpPr>
              <p:nvPr/>
            </p:nvSpPr>
            <p:spPr bwMode="auto">
              <a:xfrm>
                <a:off x="917" y="3332"/>
                <a:ext cx="4" cy="37"/>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8" name="Rectangle 383">
                <a:extLst>
                  <a:ext uri="{FF2B5EF4-FFF2-40B4-BE49-F238E27FC236}">
                    <a16:creationId xmlns:a16="http://schemas.microsoft.com/office/drawing/2014/main" id="{2D1A8890-03C4-4798-8C51-8EE4564080AD}"/>
                  </a:ext>
                </a:extLst>
              </p:cNvPr>
              <p:cNvSpPr>
                <a:spLocks noChangeArrowheads="1"/>
              </p:cNvSpPr>
              <p:nvPr/>
            </p:nvSpPr>
            <p:spPr bwMode="auto">
              <a:xfrm>
                <a:off x="921" y="3332"/>
                <a:ext cx="4" cy="37"/>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89" name="Rectangle 384">
                <a:extLst>
                  <a:ext uri="{FF2B5EF4-FFF2-40B4-BE49-F238E27FC236}">
                    <a16:creationId xmlns:a16="http://schemas.microsoft.com/office/drawing/2014/main" id="{C9ABB140-8CF8-4656-90B5-4FAF73A05595}"/>
                  </a:ext>
                </a:extLst>
              </p:cNvPr>
              <p:cNvSpPr>
                <a:spLocks noChangeArrowheads="1"/>
              </p:cNvSpPr>
              <p:nvPr/>
            </p:nvSpPr>
            <p:spPr bwMode="auto">
              <a:xfrm>
                <a:off x="925" y="3332"/>
                <a:ext cx="4" cy="37"/>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0" name="Rectangle 385">
                <a:extLst>
                  <a:ext uri="{FF2B5EF4-FFF2-40B4-BE49-F238E27FC236}">
                    <a16:creationId xmlns:a16="http://schemas.microsoft.com/office/drawing/2014/main" id="{E1F50B33-0107-45AF-A833-908E67A49F69}"/>
                  </a:ext>
                </a:extLst>
              </p:cNvPr>
              <p:cNvSpPr>
                <a:spLocks noChangeArrowheads="1"/>
              </p:cNvSpPr>
              <p:nvPr/>
            </p:nvSpPr>
            <p:spPr bwMode="auto">
              <a:xfrm>
                <a:off x="929" y="3332"/>
                <a:ext cx="4" cy="37"/>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1" name="Rectangle 386">
                <a:extLst>
                  <a:ext uri="{FF2B5EF4-FFF2-40B4-BE49-F238E27FC236}">
                    <a16:creationId xmlns:a16="http://schemas.microsoft.com/office/drawing/2014/main" id="{16D83B1A-5294-4AD0-8AE1-ADB4F09BBAE3}"/>
                  </a:ext>
                </a:extLst>
              </p:cNvPr>
              <p:cNvSpPr>
                <a:spLocks noChangeArrowheads="1"/>
              </p:cNvSpPr>
              <p:nvPr/>
            </p:nvSpPr>
            <p:spPr bwMode="auto">
              <a:xfrm>
                <a:off x="933" y="3332"/>
                <a:ext cx="4" cy="37"/>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2" name="Rectangle 387">
                <a:extLst>
                  <a:ext uri="{FF2B5EF4-FFF2-40B4-BE49-F238E27FC236}">
                    <a16:creationId xmlns:a16="http://schemas.microsoft.com/office/drawing/2014/main" id="{FE7F18CD-54C5-4293-A604-81FC0DD0EBC1}"/>
                  </a:ext>
                </a:extLst>
              </p:cNvPr>
              <p:cNvSpPr>
                <a:spLocks noChangeArrowheads="1"/>
              </p:cNvSpPr>
              <p:nvPr/>
            </p:nvSpPr>
            <p:spPr bwMode="auto">
              <a:xfrm>
                <a:off x="937" y="3332"/>
                <a:ext cx="5" cy="37"/>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3" name="Rectangle 388">
                <a:extLst>
                  <a:ext uri="{FF2B5EF4-FFF2-40B4-BE49-F238E27FC236}">
                    <a16:creationId xmlns:a16="http://schemas.microsoft.com/office/drawing/2014/main" id="{02FFA4C9-0525-414E-9DE5-B8D5C42D5509}"/>
                  </a:ext>
                </a:extLst>
              </p:cNvPr>
              <p:cNvSpPr>
                <a:spLocks noChangeArrowheads="1"/>
              </p:cNvSpPr>
              <p:nvPr/>
            </p:nvSpPr>
            <p:spPr bwMode="auto">
              <a:xfrm>
                <a:off x="942" y="3332"/>
                <a:ext cx="4" cy="37"/>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4" name="Rectangle 389">
                <a:extLst>
                  <a:ext uri="{FF2B5EF4-FFF2-40B4-BE49-F238E27FC236}">
                    <a16:creationId xmlns:a16="http://schemas.microsoft.com/office/drawing/2014/main" id="{B1CB2C01-820E-4DE7-B921-2799C662E79F}"/>
                  </a:ext>
                </a:extLst>
              </p:cNvPr>
              <p:cNvSpPr>
                <a:spLocks noChangeArrowheads="1"/>
              </p:cNvSpPr>
              <p:nvPr/>
            </p:nvSpPr>
            <p:spPr bwMode="auto">
              <a:xfrm>
                <a:off x="946" y="3332"/>
                <a:ext cx="4" cy="37"/>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5" name="Rectangle 390">
                <a:extLst>
                  <a:ext uri="{FF2B5EF4-FFF2-40B4-BE49-F238E27FC236}">
                    <a16:creationId xmlns:a16="http://schemas.microsoft.com/office/drawing/2014/main" id="{1A4E69B4-CB1D-4B42-A937-68B49D86AAC5}"/>
                  </a:ext>
                </a:extLst>
              </p:cNvPr>
              <p:cNvSpPr>
                <a:spLocks noChangeArrowheads="1"/>
              </p:cNvSpPr>
              <p:nvPr/>
            </p:nvSpPr>
            <p:spPr bwMode="auto">
              <a:xfrm>
                <a:off x="950" y="3332"/>
                <a:ext cx="4" cy="37"/>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6" name="Rectangle 391">
                <a:extLst>
                  <a:ext uri="{FF2B5EF4-FFF2-40B4-BE49-F238E27FC236}">
                    <a16:creationId xmlns:a16="http://schemas.microsoft.com/office/drawing/2014/main" id="{BF953A74-5E59-4539-A42F-C8D6883401DA}"/>
                  </a:ext>
                </a:extLst>
              </p:cNvPr>
              <p:cNvSpPr>
                <a:spLocks noChangeArrowheads="1"/>
              </p:cNvSpPr>
              <p:nvPr/>
            </p:nvSpPr>
            <p:spPr bwMode="auto">
              <a:xfrm>
                <a:off x="954" y="3332"/>
                <a:ext cx="4" cy="37"/>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7" name="Rectangle 392">
                <a:extLst>
                  <a:ext uri="{FF2B5EF4-FFF2-40B4-BE49-F238E27FC236}">
                    <a16:creationId xmlns:a16="http://schemas.microsoft.com/office/drawing/2014/main" id="{9D4EA3C3-BCFE-4B72-BCC2-69C024ED4667}"/>
                  </a:ext>
                </a:extLst>
              </p:cNvPr>
              <p:cNvSpPr>
                <a:spLocks noChangeArrowheads="1"/>
              </p:cNvSpPr>
              <p:nvPr/>
            </p:nvSpPr>
            <p:spPr bwMode="auto">
              <a:xfrm>
                <a:off x="958" y="3332"/>
                <a:ext cx="4" cy="37"/>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8" name="Rectangle 393">
                <a:extLst>
                  <a:ext uri="{FF2B5EF4-FFF2-40B4-BE49-F238E27FC236}">
                    <a16:creationId xmlns:a16="http://schemas.microsoft.com/office/drawing/2014/main" id="{AC06E6CD-12D0-4B07-B6E3-8656D6DADE17}"/>
                  </a:ext>
                </a:extLst>
              </p:cNvPr>
              <p:cNvSpPr>
                <a:spLocks noChangeArrowheads="1"/>
              </p:cNvSpPr>
              <p:nvPr/>
            </p:nvSpPr>
            <p:spPr bwMode="auto">
              <a:xfrm>
                <a:off x="962" y="3332"/>
                <a:ext cx="5" cy="3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99" name="Rectangle 394">
                <a:extLst>
                  <a:ext uri="{FF2B5EF4-FFF2-40B4-BE49-F238E27FC236}">
                    <a16:creationId xmlns:a16="http://schemas.microsoft.com/office/drawing/2014/main" id="{31C43561-5C67-411E-BBA5-DEB0CC3EB57F}"/>
                  </a:ext>
                </a:extLst>
              </p:cNvPr>
              <p:cNvSpPr>
                <a:spLocks noChangeArrowheads="1"/>
              </p:cNvSpPr>
              <p:nvPr/>
            </p:nvSpPr>
            <p:spPr bwMode="auto">
              <a:xfrm>
                <a:off x="967" y="3332"/>
                <a:ext cx="4" cy="37"/>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0" name="Rectangle 395">
                <a:extLst>
                  <a:ext uri="{FF2B5EF4-FFF2-40B4-BE49-F238E27FC236}">
                    <a16:creationId xmlns:a16="http://schemas.microsoft.com/office/drawing/2014/main" id="{55DE49FE-C118-47A3-96B2-38BACF815069}"/>
                  </a:ext>
                </a:extLst>
              </p:cNvPr>
              <p:cNvSpPr>
                <a:spLocks noChangeArrowheads="1"/>
              </p:cNvSpPr>
              <p:nvPr/>
            </p:nvSpPr>
            <p:spPr bwMode="auto">
              <a:xfrm>
                <a:off x="971" y="3332"/>
                <a:ext cx="4" cy="37"/>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1" name="Rectangle 396">
                <a:extLst>
                  <a:ext uri="{FF2B5EF4-FFF2-40B4-BE49-F238E27FC236}">
                    <a16:creationId xmlns:a16="http://schemas.microsoft.com/office/drawing/2014/main" id="{58C50F8B-CF77-41C2-B24E-C5313D418187}"/>
                  </a:ext>
                </a:extLst>
              </p:cNvPr>
              <p:cNvSpPr>
                <a:spLocks noChangeArrowheads="1"/>
              </p:cNvSpPr>
              <p:nvPr/>
            </p:nvSpPr>
            <p:spPr bwMode="auto">
              <a:xfrm>
                <a:off x="975" y="3332"/>
                <a:ext cx="4" cy="37"/>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2" name="Rectangle 397">
                <a:extLst>
                  <a:ext uri="{FF2B5EF4-FFF2-40B4-BE49-F238E27FC236}">
                    <a16:creationId xmlns:a16="http://schemas.microsoft.com/office/drawing/2014/main" id="{9891BFE5-9BD9-4ECE-AB5A-CEEAA674ACC3}"/>
                  </a:ext>
                </a:extLst>
              </p:cNvPr>
              <p:cNvSpPr>
                <a:spLocks noChangeArrowheads="1"/>
              </p:cNvSpPr>
              <p:nvPr/>
            </p:nvSpPr>
            <p:spPr bwMode="auto">
              <a:xfrm>
                <a:off x="979" y="3332"/>
                <a:ext cx="4" cy="37"/>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3" name="Rectangle 398">
                <a:extLst>
                  <a:ext uri="{FF2B5EF4-FFF2-40B4-BE49-F238E27FC236}">
                    <a16:creationId xmlns:a16="http://schemas.microsoft.com/office/drawing/2014/main" id="{9C4E0BA9-C0B3-4F5F-98CB-08165D74F5FE}"/>
                  </a:ext>
                </a:extLst>
              </p:cNvPr>
              <p:cNvSpPr>
                <a:spLocks noChangeArrowheads="1"/>
              </p:cNvSpPr>
              <p:nvPr/>
            </p:nvSpPr>
            <p:spPr bwMode="auto">
              <a:xfrm>
                <a:off x="983" y="3332"/>
                <a:ext cx="4" cy="37"/>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4" name="Rectangle 399">
                <a:extLst>
                  <a:ext uri="{FF2B5EF4-FFF2-40B4-BE49-F238E27FC236}">
                    <a16:creationId xmlns:a16="http://schemas.microsoft.com/office/drawing/2014/main" id="{A90F8178-0934-4BA3-B7D8-B7EB4743BC6D}"/>
                  </a:ext>
                </a:extLst>
              </p:cNvPr>
              <p:cNvSpPr>
                <a:spLocks noChangeArrowheads="1"/>
              </p:cNvSpPr>
              <p:nvPr/>
            </p:nvSpPr>
            <p:spPr bwMode="auto">
              <a:xfrm>
                <a:off x="987" y="3332"/>
                <a:ext cx="4" cy="37"/>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5" name="Rectangle 400">
                <a:extLst>
                  <a:ext uri="{FF2B5EF4-FFF2-40B4-BE49-F238E27FC236}">
                    <a16:creationId xmlns:a16="http://schemas.microsoft.com/office/drawing/2014/main" id="{B6CD6443-FE43-429C-ACE2-5A6912A29035}"/>
                  </a:ext>
                </a:extLst>
              </p:cNvPr>
              <p:cNvSpPr>
                <a:spLocks noChangeArrowheads="1"/>
              </p:cNvSpPr>
              <p:nvPr/>
            </p:nvSpPr>
            <p:spPr bwMode="auto">
              <a:xfrm>
                <a:off x="991" y="3332"/>
                <a:ext cx="5" cy="37"/>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6" name="Rectangle 401">
                <a:extLst>
                  <a:ext uri="{FF2B5EF4-FFF2-40B4-BE49-F238E27FC236}">
                    <a16:creationId xmlns:a16="http://schemas.microsoft.com/office/drawing/2014/main" id="{8AC542DA-1191-4882-914E-8DDD4766893A}"/>
                  </a:ext>
                </a:extLst>
              </p:cNvPr>
              <p:cNvSpPr>
                <a:spLocks noChangeArrowheads="1"/>
              </p:cNvSpPr>
              <p:nvPr/>
            </p:nvSpPr>
            <p:spPr bwMode="auto">
              <a:xfrm>
                <a:off x="996" y="3332"/>
                <a:ext cx="4" cy="37"/>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7" name="Rectangle 402">
                <a:extLst>
                  <a:ext uri="{FF2B5EF4-FFF2-40B4-BE49-F238E27FC236}">
                    <a16:creationId xmlns:a16="http://schemas.microsoft.com/office/drawing/2014/main" id="{011625A3-7010-45A9-9EFA-74D671A82BB0}"/>
                  </a:ext>
                </a:extLst>
              </p:cNvPr>
              <p:cNvSpPr>
                <a:spLocks noChangeArrowheads="1"/>
              </p:cNvSpPr>
              <p:nvPr/>
            </p:nvSpPr>
            <p:spPr bwMode="auto">
              <a:xfrm>
                <a:off x="1000" y="3332"/>
                <a:ext cx="4" cy="37"/>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8" name="Rectangle 403">
                <a:extLst>
                  <a:ext uri="{FF2B5EF4-FFF2-40B4-BE49-F238E27FC236}">
                    <a16:creationId xmlns:a16="http://schemas.microsoft.com/office/drawing/2014/main" id="{46EA7891-23A4-4E5C-98AA-2FCC9582D084}"/>
                  </a:ext>
                </a:extLst>
              </p:cNvPr>
              <p:cNvSpPr>
                <a:spLocks noChangeArrowheads="1"/>
              </p:cNvSpPr>
              <p:nvPr/>
            </p:nvSpPr>
            <p:spPr bwMode="auto">
              <a:xfrm>
                <a:off x="1004" y="3332"/>
                <a:ext cx="4" cy="37"/>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09" name="Rectangle 404">
                <a:extLst>
                  <a:ext uri="{FF2B5EF4-FFF2-40B4-BE49-F238E27FC236}">
                    <a16:creationId xmlns:a16="http://schemas.microsoft.com/office/drawing/2014/main" id="{08FB432B-493C-47DE-B2AF-B619363094EA}"/>
                  </a:ext>
                </a:extLst>
              </p:cNvPr>
              <p:cNvSpPr>
                <a:spLocks noChangeArrowheads="1"/>
              </p:cNvSpPr>
              <p:nvPr/>
            </p:nvSpPr>
            <p:spPr bwMode="auto">
              <a:xfrm>
                <a:off x="1008" y="3332"/>
                <a:ext cx="4" cy="37"/>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10" name="Rectangle 405">
                <a:extLst>
                  <a:ext uri="{FF2B5EF4-FFF2-40B4-BE49-F238E27FC236}">
                    <a16:creationId xmlns:a16="http://schemas.microsoft.com/office/drawing/2014/main" id="{9D21B45B-2ADF-41F6-AC49-47A52019C6C0}"/>
                  </a:ext>
                </a:extLst>
              </p:cNvPr>
              <p:cNvSpPr>
                <a:spLocks noChangeArrowheads="1"/>
              </p:cNvSpPr>
              <p:nvPr/>
            </p:nvSpPr>
            <p:spPr bwMode="auto">
              <a:xfrm>
                <a:off x="1012" y="3332"/>
                <a:ext cx="4" cy="37"/>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1" name="Group 607">
              <a:extLst>
                <a:ext uri="{FF2B5EF4-FFF2-40B4-BE49-F238E27FC236}">
                  <a16:creationId xmlns:a16="http://schemas.microsoft.com/office/drawing/2014/main" id="{C6957921-5233-4AC6-9CEE-1ADA99AEF1E4}"/>
                </a:ext>
              </a:extLst>
            </p:cNvPr>
            <p:cNvGrpSpPr>
              <a:grpSpLocks/>
            </p:cNvGrpSpPr>
            <p:nvPr/>
          </p:nvGrpSpPr>
          <p:grpSpPr bwMode="auto">
            <a:xfrm>
              <a:off x="572" y="3137"/>
              <a:ext cx="1757" cy="451"/>
              <a:chOff x="572" y="3137"/>
              <a:chExt cx="1757" cy="451"/>
            </a:xfrm>
          </p:grpSpPr>
          <p:sp>
            <p:nvSpPr>
              <p:cNvPr id="3611" name="Rectangle 407">
                <a:extLst>
                  <a:ext uri="{FF2B5EF4-FFF2-40B4-BE49-F238E27FC236}">
                    <a16:creationId xmlns:a16="http://schemas.microsoft.com/office/drawing/2014/main" id="{6683274E-2572-4D9C-BA8B-2C0383829D31}"/>
                  </a:ext>
                </a:extLst>
              </p:cNvPr>
              <p:cNvSpPr>
                <a:spLocks noChangeArrowheads="1"/>
              </p:cNvSpPr>
              <p:nvPr/>
            </p:nvSpPr>
            <p:spPr bwMode="auto">
              <a:xfrm>
                <a:off x="1016" y="3332"/>
                <a:ext cx="5" cy="37"/>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2" name="Rectangle 408">
                <a:extLst>
                  <a:ext uri="{FF2B5EF4-FFF2-40B4-BE49-F238E27FC236}">
                    <a16:creationId xmlns:a16="http://schemas.microsoft.com/office/drawing/2014/main" id="{FED7350C-2F92-43CC-BDCC-73286A053338}"/>
                  </a:ext>
                </a:extLst>
              </p:cNvPr>
              <p:cNvSpPr>
                <a:spLocks noChangeArrowheads="1"/>
              </p:cNvSpPr>
              <p:nvPr/>
            </p:nvSpPr>
            <p:spPr bwMode="auto">
              <a:xfrm>
                <a:off x="1021" y="3332"/>
                <a:ext cx="4" cy="37"/>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3" name="Rectangle 409">
                <a:extLst>
                  <a:ext uri="{FF2B5EF4-FFF2-40B4-BE49-F238E27FC236}">
                    <a16:creationId xmlns:a16="http://schemas.microsoft.com/office/drawing/2014/main" id="{66D290AC-EF1F-433E-8A4F-68883643F54C}"/>
                  </a:ext>
                </a:extLst>
              </p:cNvPr>
              <p:cNvSpPr>
                <a:spLocks noChangeArrowheads="1"/>
              </p:cNvSpPr>
              <p:nvPr/>
            </p:nvSpPr>
            <p:spPr bwMode="auto">
              <a:xfrm>
                <a:off x="1025" y="3332"/>
                <a:ext cx="4" cy="37"/>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4" name="Rectangle 410">
                <a:extLst>
                  <a:ext uri="{FF2B5EF4-FFF2-40B4-BE49-F238E27FC236}">
                    <a16:creationId xmlns:a16="http://schemas.microsoft.com/office/drawing/2014/main" id="{28C1E8A9-B228-493B-B554-C9CA08D24E35}"/>
                  </a:ext>
                </a:extLst>
              </p:cNvPr>
              <p:cNvSpPr>
                <a:spLocks noChangeArrowheads="1"/>
              </p:cNvSpPr>
              <p:nvPr/>
            </p:nvSpPr>
            <p:spPr bwMode="auto">
              <a:xfrm>
                <a:off x="900" y="3332"/>
                <a:ext cx="129" cy="37"/>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15" name="Rectangle 411">
                <a:extLst>
                  <a:ext uri="{FF2B5EF4-FFF2-40B4-BE49-F238E27FC236}">
                    <a16:creationId xmlns:a16="http://schemas.microsoft.com/office/drawing/2014/main" id="{FF13E0A2-0180-4528-945E-880E9089A6AF}"/>
                  </a:ext>
                </a:extLst>
              </p:cNvPr>
              <p:cNvSpPr>
                <a:spLocks noChangeArrowheads="1"/>
              </p:cNvSpPr>
              <p:nvPr/>
            </p:nvSpPr>
            <p:spPr bwMode="auto">
              <a:xfrm>
                <a:off x="1224" y="3523"/>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6" name="Rectangle 412">
                <a:extLst>
                  <a:ext uri="{FF2B5EF4-FFF2-40B4-BE49-F238E27FC236}">
                    <a16:creationId xmlns:a16="http://schemas.microsoft.com/office/drawing/2014/main" id="{9F130CF5-3F65-427C-8DDC-9B2A0FAF5409}"/>
                  </a:ext>
                </a:extLst>
              </p:cNvPr>
              <p:cNvSpPr>
                <a:spLocks noChangeArrowheads="1"/>
              </p:cNvSpPr>
              <p:nvPr/>
            </p:nvSpPr>
            <p:spPr bwMode="auto">
              <a:xfrm>
                <a:off x="1228" y="3523"/>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7" name="Rectangle 413">
                <a:extLst>
                  <a:ext uri="{FF2B5EF4-FFF2-40B4-BE49-F238E27FC236}">
                    <a16:creationId xmlns:a16="http://schemas.microsoft.com/office/drawing/2014/main" id="{E3E68F00-B661-48E7-9FDC-A080F3DFF148}"/>
                  </a:ext>
                </a:extLst>
              </p:cNvPr>
              <p:cNvSpPr>
                <a:spLocks noChangeArrowheads="1"/>
              </p:cNvSpPr>
              <p:nvPr/>
            </p:nvSpPr>
            <p:spPr bwMode="auto">
              <a:xfrm>
                <a:off x="1232" y="3523"/>
                <a:ext cx="5"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8" name="Rectangle 414">
                <a:extLst>
                  <a:ext uri="{FF2B5EF4-FFF2-40B4-BE49-F238E27FC236}">
                    <a16:creationId xmlns:a16="http://schemas.microsoft.com/office/drawing/2014/main" id="{03E51681-DC95-4782-9350-A517EF7FD6AD}"/>
                  </a:ext>
                </a:extLst>
              </p:cNvPr>
              <p:cNvSpPr>
                <a:spLocks noChangeArrowheads="1"/>
              </p:cNvSpPr>
              <p:nvPr/>
            </p:nvSpPr>
            <p:spPr bwMode="auto">
              <a:xfrm>
                <a:off x="1237" y="3523"/>
                <a:ext cx="4" cy="3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19" name="Rectangle 415">
                <a:extLst>
                  <a:ext uri="{FF2B5EF4-FFF2-40B4-BE49-F238E27FC236}">
                    <a16:creationId xmlns:a16="http://schemas.microsoft.com/office/drawing/2014/main" id="{0BEDA559-D163-4A1E-8621-7BD97F6D209F}"/>
                  </a:ext>
                </a:extLst>
              </p:cNvPr>
              <p:cNvSpPr>
                <a:spLocks noChangeArrowheads="1"/>
              </p:cNvSpPr>
              <p:nvPr/>
            </p:nvSpPr>
            <p:spPr bwMode="auto">
              <a:xfrm>
                <a:off x="1241" y="3523"/>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0" name="Rectangle 416">
                <a:extLst>
                  <a:ext uri="{FF2B5EF4-FFF2-40B4-BE49-F238E27FC236}">
                    <a16:creationId xmlns:a16="http://schemas.microsoft.com/office/drawing/2014/main" id="{352C054D-008D-46CE-ABBB-EFDBC6C39F76}"/>
                  </a:ext>
                </a:extLst>
              </p:cNvPr>
              <p:cNvSpPr>
                <a:spLocks noChangeArrowheads="1"/>
              </p:cNvSpPr>
              <p:nvPr/>
            </p:nvSpPr>
            <p:spPr bwMode="auto">
              <a:xfrm>
                <a:off x="1245" y="3523"/>
                <a:ext cx="4" cy="3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1" name="Rectangle 417">
                <a:extLst>
                  <a:ext uri="{FF2B5EF4-FFF2-40B4-BE49-F238E27FC236}">
                    <a16:creationId xmlns:a16="http://schemas.microsoft.com/office/drawing/2014/main" id="{1FF9E66C-EB70-4081-817D-3BE43E26DE6B}"/>
                  </a:ext>
                </a:extLst>
              </p:cNvPr>
              <p:cNvSpPr>
                <a:spLocks noChangeArrowheads="1"/>
              </p:cNvSpPr>
              <p:nvPr/>
            </p:nvSpPr>
            <p:spPr bwMode="auto">
              <a:xfrm>
                <a:off x="1249" y="3523"/>
                <a:ext cx="4" cy="3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2" name="Rectangle 418">
                <a:extLst>
                  <a:ext uri="{FF2B5EF4-FFF2-40B4-BE49-F238E27FC236}">
                    <a16:creationId xmlns:a16="http://schemas.microsoft.com/office/drawing/2014/main" id="{3606A3CD-32A2-47D6-A109-99EA75DDFE36}"/>
                  </a:ext>
                </a:extLst>
              </p:cNvPr>
              <p:cNvSpPr>
                <a:spLocks noChangeArrowheads="1"/>
              </p:cNvSpPr>
              <p:nvPr/>
            </p:nvSpPr>
            <p:spPr bwMode="auto">
              <a:xfrm>
                <a:off x="1253" y="3523"/>
                <a:ext cx="4" cy="3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3" name="Rectangle 419">
                <a:extLst>
                  <a:ext uri="{FF2B5EF4-FFF2-40B4-BE49-F238E27FC236}">
                    <a16:creationId xmlns:a16="http://schemas.microsoft.com/office/drawing/2014/main" id="{B195B632-B4B5-4DB2-B54F-AF1A9EFF0888}"/>
                  </a:ext>
                </a:extLst>
              </p:cNvPr>
              <p:cNvSpPr>
                <a:spLocks noChangeArrowheads="1"/>
              </p:cNvSpPr>
              <p:nvPr/>
            </p:nvSpPr>
            <p:spPr bwMode="auto">
              <a:xfrm>
                <a:off x="1257" y="3523"/>
                <a:ext cx="4" cy="3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4" name="Rectangle 420">
                <a:extLst>
                  <a:ext uri="{FF2B5EF4-FFF2-40B4-BE49-F238E27FC236}">
                    <a16:creationId xmlns:a16="http://schemas.microsoft.com/office/drawing/2014/main" id="{31621201-55B6-453B-9345-DE7FAEB89F68}"/>
                  </a:ext>
                </a:extLst>
              </p:cNvPr>
              <p:cNvSpPr>
                <a:spLocks noChangeArrowheads="1"/>
              </p:cNvSpPr>
              <p:nvPr/>
            </p:nvSpPr>
            <p:spPr bwMode="auto">
              <a:xfrm>
                <a:off x="1261" y="3523"/>
                <a:ext cx="5" cy="3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5" name="Rectangle 421">
                <a:extLst>
                  <a:ext uri="{FF2B5EF4-FFF2-40B4-BE49-F238E27FC236}">
                    <a16:creationId xmlns:a16="http://schemas.microsoft.com/office/drawing/2014/main" id="{318FD9DC-7FD0-4198-B9BE-1D42920FBF06}"/>
                  </a:ext>
                </a:extLst>
              </p:cNvPr>
              <p:cNvSpPr>
                <a:spLocks noChangeArrowheads="1"/>
              </p:cNvSpPr>
              <p:nvPr/>
            </p:nvSpPr>
            <p:spPr bwMode="auto">
              <a:xfrm>
                <a:off x="1266" y="3523"/>
                <a:ext cx="4" cy="3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6" name="Rectangle 422">
                <a:extLst>
                  <a:ext uri="{FF2B5EF4-FFF2-40B4-BE49-F238E27FC236}">
                    <a16:creationId xmlns:a16="http://schemas.microsoft.com/office/drawing/2014/main" id="{D6C475BC-4E78-4DD1-A684-A28311F6EFE4}"/>
                  </a:ext>
                </a:extLst>
              </p:cNvPr>
              <p:cNvSpPr>
                <a:spLocks noChangeArrowheads="1"/>
              </p:cNvSpPr>
              <p:nvPr/>
            </p:nvSpPr>
            <p:spPr bwMode="auto">
              <a:xfrm>
                <a:off x="1270" y="3523"/>
                <a:ext cx="4" cy="3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7" name="Rectangle 423">
                <a:extLst>
                  <a:ext uri="{FF2B5EF4-FFF2-40B4-BE49-F238E27FC236}">
                    <a16:creationId xmlns:a16="http://schemas.microsoft.com/office/drawing/2014/main" id="{B4B3338A-819C-4B96-8CB5-60FB227977D4}"/>
                  </a:ext>
                </a:extLst>
              </p:cNvPr>
              <p:cNvSpPr>
                <a:spLocks noChangeArrowheads="1"/>
              </p:cNvSpPr>
              <p:nvPr/>
            </p:nvSpPr>
            <p:spPr bwMode="auto">
              <a:xfrm>
                <a:off x="1274" y="3523"/>
                <a:ext cx="4" cy="3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8" name="Rectangle 424">
                <a:extLst>
                  <a:ext uri="{FF2B5EF4-FFF2-40B4-BE49-F238E27FC236}">
                    <a16:creationId xmlns:a16="http://schemas.microsoft.com/office/drawing/2014/main" id="{99D789B7-38A5-4E7A-A2DA-78B2BF01F124}"/>
                  </a:ext>
                </a:extLst>
              </p:cNvPr>
              <p:cNvSpPr>
                <a:spLocks noChangeArrowheads="1"/>
              </p:cNvSpPr>
              <p:nvPr/>
            </p:nvSpPr>
            <p:spPr bwMode="auto">
              <a:xfrm>
                <a:off x="1278" y="3523"/>
                <a:ext cx="4" cy="3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29" name="Rectangle 425">
                <a:extLst>
                  <a:ext uri="{FF2B5EF4-FFF2-40B4-BE49-F238E27FC236}">
                    <a16:creationId xmlns:a16="http://schemas.microsoft.com/office/drawing/2014/main" id="{C2CE0ED5-C38A-4A02-9CFA-F1F103C805CE}"/>
                  </a:ext>
                </a:extLst>
              </p:cNvPr>
              <p:cNvSpPr>
                <a:spLocks noChangeArrowheads="1"/>
              </p:cNvSpPr>
              <p:nvPr/>
            </p:nvSpPr>
            <p:spPr bwMode="auto">
              <a:xfrm>
                <a:off x="1282" y="3523"/>
                <a:ext cx="4" cy="3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0" name="Rectangle 426">
                <a:extLst>
                  <a:ext uri="{FF2B5EF4-FFF2-40B4-BE49-F238E27FC236}">
                    <a16:creationId xmlns:a16="http://schemas.microsoft.com/office/drawing/2014/main" id="{65F2A71B-C35C-446A-ACA9-38A6EC80A379}"/>
                  </a:ext>
                </a:extLst>
              </p:cNvPr>
              <p:cNvSpPr>
                <a:spLocks noChangeArrowheads="1"/>
              </p:cNvSpPr>
              <p:nvPr/>
            </p:nvSpPr>
            <p:spPr bwMode="auto">
              <a:xfrm>
                <a:off x="1286" y="3523"/>
                <a:ext cx="5" cy="3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1" name="Rectangle 427">
                <a:extLst>
                  <a:ext uri="{FF2B5EF4-FFF2-40B4-BE49-F238E27FC236}">
                    <a16:creationId xmlns:a16="http://schemas.microsoft.com/office/drawing/2014/main" id="{BF402C59-D2EE-4225-AAE3-7D57A82145DC}"/>
                  </a:ext>
                </a:extLst>
              </p:cNvPr>
              <p:cNvSpPr>
                <a:spLocks noChangeArrowheads="1"/>
              </p:cNvSpPr>
              <p:nvPr/>
            </p:nvSpPr>
            <p:spPr bwMode="auto">
              <a:xfrm>
                <a:off x="1291" y="3523"/>
                <a:ext cx="4" cy="3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2" name="Rectangle 428">
                <a:extLst>
                  <a:ext uri="{FF2B5EF4-FFF2-40B4-BE49-F238E27FC236}">
                    <a16:creationId xmlns:a16="http://schemas.microsoft.com/office/drawing/2014/main" id="{FD353858-CC81-4DD7-B03A-93366234BEB3}"/>
                  </a:ext>
                </a:extLst>
              </p:cNvPr>
              <p:cNvSpPr>
                <a:spLocks noChangeArrowheads="1"/>
              </p:cNvSpPr>
              <p:nvPr/>
            </p:nvSpPr>
            <p:spPr bwMode="auto">
              <a:xfrm>
                <a:off x="1295" y="3523"/>
                <a:ext cx="4" cy="3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3" name="Rectangle 429">
                <a:extLst>
                  <a:ext uri="{FF2B5EF4-FFF2-40B4-BE49-F238E27FC236}">
                    <a16:creationId xmlns:a16="http://schemas.microsoft.com/office/drawing/2014/main" id="{F08B5B3F-7728-4CBC-A7A1-35658152C875}"/>
                  </a:ext>
                </a:extLst>
              </p:cNvPr>
              <p:cNvSpPr>
                <a:spLocks noChangeArrowheads="1"/>
              </p:cNvSpPr>
              <p:nvPr/>
            </p:nvSpPr>
            <p:spPr bwMode="auto">
              <a:xfrm>
                <a:off x="1299" y="3523"/>
                <a:ext cx="4" cy="3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4" name="Rectangle 430">
                <a:extLst>
                  <a:ext uri="{FF2B5EF4-FFF2-40B4-BE49-F238E27FC236}">
                    <a16:creationId xmlns:a16="http://schemas.microsoft.com/office/drawing/2014/main" id="{1793CDCC-012F-4374-B4DB-3F786C62C6B6}"/>
                  </a:ext>
                </a:extLst>
              </p:cNvPr>
              <p:cNvSpPr>
                <a:spLocks noChangeArrowheads="1"/>
              </p:cNvSpPr>
              <p:nvPr/>
            </p:nvSpPr>
            <p:spPr bwMode="auto">
              <a:xfrm>
                <a:off x="1303" y="3523"/>
                <a:ext cx="4" cy="3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5" name="Rectangle 431">
                <a:extLst>
                  <a:ext uri="{FF2B5EF4-FFF2-40B4-BE49-F238E27FC236}">
                    <a16:creationId xmlns:a16="http://schemas.microsoft.com/office/drawing/2014/main" id="{566F05C7-68F2-4343-8436-A38BDFEDB34D}"/>
                  </a:ext>
                </a:extLst>
              </p:cNvPr>
              <p:cNvSpPr>
                <a:spLocks noChangeArrowheads="1"/>
              </p:cNvSpPr>
              <p:nvPr/>
            </p:nvSpPr>
            <p:spPr bwMode="auto">
              <a:xfrm>
                <a:off x="1307" y="3523"/>
                <a:ext cx="4" cy="3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6" name="Rectangle 432">
                <a:extLst>
                  <a:ext uri="{FF2B5EF4-FFF2-40B4-BE49-F238E27FC236}">
                    <a16:creationId xmlns:a16="http://schemas.microsoft.com/office/drawing/2014/main" id="{C5A548BD-94FB-4A2F-8500-BD59EEF301CE}"/>
                  </a:ext>
                </a:extLst>
              </p:cNvPr>
              <p:cNvSpPr>
                <a:spLocks noChangeArrowheads="1"/>
              </p:cNvSpPr>
              <p:nvPr/>
            </p:nvSpPr>
            <p:spPr bwMode="auto">
              <a:xfrm>
                <a:off x="1311" y="3523"/>
                <a:ext cx="4" cy="3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7" name="Rectangle 433">
                <a:extLst>
                  <a:ext uri="{FF2B5EF4-FFF2-40B4-BE49-F238E27FC236}">
                    <a16:creationId xmlns:a16="http://schemas.microsoft.com/office/drawing/2014/main" id="{8039F59E-5AB7-49D8-9EE5-391312435372}"/>
                  </a:ext>
                </a:extLst>
              </p:cNvPr>
              <p:cNvSpPr>
                <a:spLocks noChangeArrowheads="1"/>
              </p:cNvSpPr>
              <p:nvPr/>
            </p:nvSpPr>
            <p:spPr bwMode="auto">
              <a:xfrm>
                <a:off x="1315" y="3523"/>
                <a:ext cx="5" cy="3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8" name="Rectangle 434">
                <a:extLst>
                  <a:ext uri="{FF2B5EF4-FFF2-40B4-BE49-F238E27FC236}">
                    <a16:creationId xmlns:a16="http://schemas.microsoft.com/office/drawing/2014/main" id="{BEF8F71A-E0AD-4FD3-843D-4816D89DB25F}"/>
                  </a:ext>
                </a:extLst>
              </p:cNvPr>
              <p:cNvSpPr>
                <a:spLocks noChangeArrowheads="1"/>
              </p:cNvSpPr>
              <p:nvPr/>
            </p:nvSpPr>
            <p:spPr bwMode="auto">
              <a:xfrm>
                <a:off x="1320" y="3523"/>
                <a:ext cx="4" cy="3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39" name="Rectangle 435">
                <a:extLst>
                  <a:ext uri="{FF2B5EF4-FFF2-40B4-BE49-F238E27FC236}">
                    <a16:creationId xmlns:a16="http://schemas.microsoft.com/office/drawing/2014/main" id="{D843B602-599F-472B-91BA-71C8C4908856}"/>
                  </a:ext>
                </a:extLst>
              </p:cNvPr>
              <p:cNvSpPr>
                <a:spLocks noChangeArrowheads="1"/>
              </p:cNvSpPr>
              <p:nvPr/>
            </p:nvSpPr>
            <p:spPr bwMode="auto">
              <a:xfrm>
                <a:off x="1324" y="3523"/>
                <a:ext cx="4" cy="3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0" name="Rectangle 436">
                <a:extLst>
                  <a:ext uri="{FF2B5EF4-FFF2-40B4-BE49-F238E27FC236}">
                    <a16:creationId xmlns:a16="http://schemas.microsoft.com/office/drawing/2014/main" id="{66277F5C-F430-47A7-8FD4-58FA58E992C1}"/>
                  </a:ext>
                </a:extLst>
              </p:cNvPr>
              <p:cNvSpPr>
                <a:spLocks noChangeArrowheads="1"/>
              </p:cNvSpPr>
              <p:nvPr/>
            </p:nvSpPr>
            <p:spPr bwMode="auto">
              <a:xfrm>
                <a:off x="1328" y="3523"/>
                <a:ext cx="4" cy="3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1" name="Rectangle 437">
                <a:extLst>
                  <a:ext uri="{FF2B5EF4-FFF2-40B4-BE49-F238E27FC236}">
                    <a16:creationId xmlns:a16="http://schemas.microsoft.com/office/drawing/2014/main" id="{8AEE7568-1328-41C4-9280-4DB1B7EE050C}"/>
                  </a:ext>
                </a:extLst>
              </p:cNvPr>
              <p:cNvSpPr>
                <a:spLocks noChangeArrowheads="1"/>
              </p:cNvSpPr>
              <p:nvPr/>
            </p:nvSpPr>
            <p:spPr bwMode="auto">
              <a:xfrm>
                <a:off x="1332" y="3523"/>
                <a:ext cx="4" cy="3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2" name="Rectangle 438">
                <a:extLst>
                  <a:ext uri="{FF2B5EF4-FFF2-40B4-BE49-F238E27FC236}">
                    <a16:creationId xmlns:a16="http://schemas.microsoft.com/office/drawing/2014/main" id="{F40193E8-905E-4461-BFCF-4AC86B013F02}"/>
                  </a:ext>
                </a:extLst>
              </p:cNvPr>
              <p:cNvSpPr>
                <a:spLocks noChangeArrowheads="1"/>
              </p:cNvSpPr>
              <p:nvPr/>
            </p:nvSpPr>
            <p:spPr bwMode="auto">
              <a:xfrm>
                <a:off x="1336" y="3523"/>
                <a:ext cx="4" cy="3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3" name="Rectangle 439">
                <a:extLst>
                  <a:ext uri="{FF2B5EF4-FFF2-40B4-BE49-F238E27FC236}">
                    <a16:creationId xmlns:a16="http://schemas.microsoft.com/office/drawing/2014/main" id="{E019F03F-62DF-4B86-A526-0E924AF82649}"/>
                  </a:ext>
                </a:extLst>
              </p:cNvPr>
              <p:cNvSpPr>
                <a:spLocks noChangeArrowheads="1"/>
              </p:cNvSpPr>
              <p:nvPr/>
            </p:nvSpPr>
            <p:spPr bwMode="auto">
              <a:xfrm>
                <a:off x="1340" y="3523"/>
                <a:ext cx="5" cy="3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4" name="Rectangle 440">
                <a:extLst>
                  <a:ext uri="{FF2B5EF4-FFF2-40B4-BE49-F238E27FC236}">
                    <a16:creationId xmlns:a16="http://schemas.microsoft.com/office/drawing/2014/main" id="{97D23BFB-CC51-49C5-AEE2-7DE192724EA1}"/>
                  </a:ext>
                </a:extLst>
              </p:cNvPr>
              <p:cNvSpPr>
                <a:spLocks noChangeArrowheads="1"/>
              </p:cNvSpPr>
              <p:nvPr/>
            </p:nvSpPr>
            <p:spPr bwMode="auto">
              <a:xfrm>
                <a:off x="1345" y="3523"/>
                <a:ext cx="4" cy="3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5" name="Rectangle 441">
                <a:extLst>
                  <a:ext uri="{FF2B5EF4-FFF2-40B4-BE49-F238E27FC236}">
                    <a16:creationId xmlns:a16="http://schemas.microsoft.com/office/drawing/2014/main" id="{DF534CDA-91DF-4365-A7CE-D79E5171DD58}"/>
                  </a:ext>
                </a:extLst>
              </p:cNvPr>
              <p:cNvSpPr>
                <a:spLocks noChangeArrowheads="1"/>
              </p:cNvSpPr>
              <p:nvPr/>
            </p:nvSpPr>
            <p:spPr bwMode="auto">
              <a:xfrm>
                <a:off x="1349" y="3523"/>
                <a:ext cx="4" cy="3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6" name="Rectangle 442">
                <a:extLst>
                  <a:ext uri="{FF2B5EF4-FFF2-40B4-BE49-F238E27FC236}">
                    <a16:creationId xmlns:a16="http://schemas.microsoft.com/office/drawing/2014/main" id="{23F9971D-05B1-48C5-BC1D-C7FC42D008D5}"/>
                  </a:ext>
                </a:extLst>
              </p:cNvPr>
              <p:cNvSpPr>
                <a:spLocks noChangeArrowheads="1"/>
              </p:cNvSpPr>
              <p:nvPr/>
            </p:nvSpPr>
            <p:spPr bwMode="auto">
              <a:xfrm>
                <a:off x="1224" y="3523"/>
                <a:ext cx="129" cy="33"/>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47" name="Rectangle 443">
                <a:extLst>
                  <a:ext uri="{FF2B5EF4-FFF2-40B4-BE49-F238E27FC236}">
                    <a16:creationId xmlns:a16="http://schemas.microsoft.com/office/drawing/2014/main" id="{CC25A0F7-473B-4102-B027-C6962DE02B50}"/>
                  </a:ext>
                </a:extLst>
              </p:cNvPr>
              <p:cNvSpPr>
                <a:spLocks noChangeArrowheads="1"/>
              </p:cNvSpPr>
              <p:nvPr/>
            </p:nvSpPr>
            <p:spPr bwMode="auto">
              <a:xfrm>
                <a:off x="1548" y="3332"/>
                <a:ext cx="4" cy="151"/>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8" name="Rectangle 444">
                <a:extLst>
                  <a:ext uri="{FF2B5EF4-FFF2-40B4-BE49-F238E27FC236}">
                    <a16:creationId xmlns:a16="http://schemas.microsoft.com/office/drawing/2014/main" id="{DDAB6D86-E319-4CF7-8885-B4AC968A98DA}"/>
                  </a:ext>
                </a:extLst>
              </p:cNvPr>
              <p:cNvSpPr>
                <a:spLocks noChangeArrowheads="1"/>
              </p:cNvSpPr>
              <p:nvPr/>
            </p:nvSpPr>
            <p:spPr bwMode="auto">
              <a:xfrm>
                <a:off x="1552" y="3332"/>
                <a:ext cx="4" cy="151"/>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49" name="Rectangle 445">
                <a:extLst>
                  <a:ext uri="{FF2B5EF4-FFF2-40B4-BE49-F238E27FC236}">
                    <a16:creationId xmlns:a16="http://schemas.microsoft.com/office/drawing/2014/main" id="{60AA5878-E8CC-4FA3-AD40-28D492EC9CCB}"/>
                  </a:ext>
                </a:extLst>
              </p:cNvPr>
              <p:cNvSpPr>
                <a:spLocks noChangeArrowheads="1"/>
              </p:cNvSpPr>
              <p:nvPr/>
            </p:nvSpPr>
            <p:spPr bwMode="auto">
              <a:xfrm>
                <a:off x="1556" y="3332"/>
                <a:ext cx="4" cy="151"/>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0" name="Rectangle 446">
                <a:extLst>
                  <a:ext uri="{FF2B5EF4-FFF2-40B4-BE49-F238E27FC236}">
                    <a16:creationId xmlns:a16="http://schemas.microsoft.com/office/drawing/2014/main" id="{44F731DA-A7D6-4368-85F0-8BE70228BB80}"/>
                  </a:ext>
                </a:extLst>
              </p:cNvPr>
              <p:cNvSpPr>
                <a:spLocks noChangeArrowheads="1"/>
              </p:cNvSpPr>
              <p:nvPr/>
            </p:nvSpPr>
            <p:spPr bwMode="auto">
              <a:xfrm>
                <a:off x="1560" y="3332"/>
                <a:ext cx="5" cy="151"/>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1" name="Rectangle 447">
                <a:extLst>
                  <a:ext uri="{FF2B5EF4-FFF2-40B4-BE49-F238E27FC236}">
                    <a16:creationId xmlns:a16="http://schemas.microsoft.com/office/drawing/2014/main" id="{2950C0F6-7D45-44AA-BB0D-5E39FEAC48C2}"/>
                  </a:ext>
                </a:extLst>
              </p:cNvPr>
              <p:cNvSpPr>
                <a:spLocks noChangeArrowheads="1"/>
              </p:cNvSpPr>
              <p:nvPr/>
            </p:nvSpPr>
            <p:spPr bwMode="auto">
              <a:xfrm>
                <a:off x="1565" y="3332"/>
                <a:ext cx="4" cy="151"/>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2" name="Rectangle 448">
                <a:extLst>
                  <a:ext uri="{FF2B5EF4-FFF2-40B4-BE49-F238E27FC236}">
                    <a16:creationId xmlns:a16="http://schemas.microsoft.com/office/drawing/2014/main" id="{87BDCD02-5230-47A1-84DF-C3FD29108365}"/>
                  </a:ext>
                </a:extLst>
              </p:cNvPr>
              <p:cNvSpPr>
                <a:spLocks noChangeArrowheads="1"/>
              </p:cNvSpPr>
              <p:nvPr/>
            </p:nvSpPr>
            <p:spPr bwMode="auto">
              <a:xfrm>
                <a:off x="1569" y="3332"/>
                <a:ext cx="4" cy="151"/>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3" name="Rectangle 449">
                <a:extLst>
                  <a:ext uri="{FF2B5EF4-FFF2-40B4-BE49-F238E27FC236}">
                    <a16:creationId xmlns:a16="http://schemas.microsoft.com/office/drawing/2014/main" id="{156C3B13-23B2-4532-B16A-EEB52BCA5464}"/>
                  </a:ext>
                </a:extLst>
              </p:cNvPr>
              <p:cNvSpPr>
                <a:spLocks noChangeArrowheads="1"/>
              </p:cNvSpPr>
              <p:nvPr/>
            </p:nvSpPr>
            <p:spPr bwMode="auto">
              <a:xfrm>
                <a:off x="1573" y="3332"/>
                <a:ext cx="4" cy="151"/>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4" name="Rectangle 450">
                <a:extLst>
                  <a:ext uri="{FF2B5EF4-FFF2-40B4-BE49-F238E27FC236}">
                    <a16:creationId xmlns:a16="http://schemas.microsoft.com/office/drawing/2014/main" id="{E902A700-8BD2-485E-BD48-B315B2634B77}"/>
                  </a:ext>
                </a:extLst>
              </p:cNvPr>
              <p:cNvSpPr>
                <a:spLocks noChangeArrowheads="1"/>
              </p:cNvSpPr>
              <p:nvPr/>
            </p:nvSpPr>
            <p:spPr bwMode="auto">
              <a:xfrm>
                <a:off x="1577" y="3332"/>
                <a:ext cx="4" cy="151"/>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5" name="Rectangle 451">
                <a:extLst>
                  <a:ext uri="{FF2B5EF4-FFF2-40B4-BE49-F238E27FC236}">
                    <a16:creationId xmlns:a16="http://schemas.microsoft.com/office/drawing/2014/main" id="{EF92C9BA-FEC8-4023-88BD-DAB293F92487}"/>
                  </a:ext>
                </a:extLst>
              </p:cNvPr>
              <p:cNvSpPr>
                <a:spLocks noChangeArrowheads="1"/>
              </p:cNvSpPr>
              <p:nvPr/>
            </p:nvSpPr>
            <p:spPr bwMode="auto">
              <a:xfrm>
                <a:off x="1581" y="3332"/>
                <a:ext cx="4" cy="151"/>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6" name="Rectangle 452">
                <a:extLst>
                  <a:ext uri="{FF2B5EF4-FFF2-40B4-BE49-F238E27FC236}">
                    <a16:creationId xmlns:a16="http://schemas.microsoft.com/office/drawing/2014/main" id="{A9DFC3E1-2F58-40DC-816D-52876CC95A89}"/>
                  </a:ext>
                </a:extLst>
              </p:cNvPr>
              <p:cNvSpPr>
                <a:spLocks noChangeArrowheads="1"/>
              </p:cNvSpPr>
              <p:nvPr/>
            </p:nvSpPr>
            <p:spPr bwMode="auto">
              <a:xfrm>
                <a:off x="1585" y="3332"/>
                <a:ext cx="5" cy="151"/>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7" name="Rectangle 453">
                <a:extLst>
                  <a:ext uri="{FF2B5EF4-FFF2-40B4-BE49-F238E27FC236}">
                    <a16:creationId xmlns:a16="http://schemas.microsoft.com/office/drawing/2014/main" id="{E5318F7A-8826-444B-8B50-B4D3A69B8305}"/>
                  </a:ext>
                </a:extLst>
              </p:cNvPr>
              <p:cNvSpPr>
                <a:spLocks noChangeArrowheads="1"/>
              </p:cNvSpPr>
              <p:nvPr/>
            </p:nvSpPr>
            <p:spPr bwMode="auto">
              <a:xfrm>
                <a:off x="1590" y="3332"/>
                <a:ext cx="4" cy="151"/>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8" name="Rectangle 454">
                <a:extLst>
                  <a:ext uri="{FF2B5EF4-FFF2-40B4-BE49-F238E27FC236}">
                    <a16:creationId xmlns:a16="http://schemas.microsoft.com/office/drawing/2014/main" id="{7B0EDC82-B01C-4BF9-A6F4-CADD366F92D9}"/>
                  </a:ext>
                </a:extLst>
              </p:cNvPr>
              <p:cNvSpPr>
                <a:spLocks noChangeArrowheads="1"/>
              </p:cNvSpPr>
              <p:nvPr/>
            </p:nvSpPr>
            <p:spPr bwMode="auto">
              <a:xfrm>
                <a:off x="1594" y="3332"/>
                <a:ext cx="4" cy="151"/>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59" name="Rectangle 455">
                <a:extLst>
                  <a:ext uri="{FF2B5EF4-FFF2-40B4-BE49-F238E27FC236}">
                    <a16:creationId xmlns:a16="http://schemas.microsoft.com/office/drawing/2014/main" id="{924F09A2-7404-462B-985D-BEF1552DD696}"/>
                  </a:ext>
                </a:extLst>
              </p:cNvPr>
              <p:cNvSpPr>
                <a:spLocks noChangeArrowheads="1"/>
              </p:cNvSpPr>
              <p:nvPr/>
            </p:nvSpPr>
            <p:spPr bwMode="auto">
              <a:xfrm>
                <a:off x="1598" y="3332"/>
                <a:ext cx="4" cy="151"/>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0" name="Rectangle 456">
                <a:extLst>
                  <a:ext uri="{FF2B5EF4-FFF2-40B4-BE49-F238E27FC236}">
                    <a16:creationId xmlns:a16="http://schemas.microsoft.com/office/drawing/2014/main" id="{754B72AC-2B71-40EF-ACFC-35B08D1F1C4A}"/>
                  </a:ext>
                </a:extLst>
              </p:cNvPr>
              <p:cNvSpPr>
                <a:spLocks noChangeArrowheads="1"/>
              </p:cNvSpPr>
              <p:nvPr/>
            </p:nvSpPr>
            <p:spPr bwMode="auto">
              <a:xfrm>
                <a:off x="1602" y="3332"/>
                <a:ext cx="4" cy="151"/>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1" name="Rectangle 457">
                <a:extLst>
                  <a:ext uri="{FF2B5EF4-FFF2-40B4-BE49-F238E27FC236}">
                    <a16:creationId xmlns:a16="http://schemas.microsoft.com/office/drawing/2014/main" id="{86E2C86F-E7A5-4E0F-8005-77208AB6CE49}"/>
                  </a:ext>
                </a:extLst>
              </p:cNvPr>
              <p:cNvSpPr>
                <a:spLocks noChangeArrowheads="1"/>
              </p:cNvSpPr>
              <p:nvPr/>
            </p:nvSpPr>
            <p:spPr bwMode="auto">
              <a:xfrm>
                <a:off x="1606" y="3332"/>
                <a:ext cx="4" cy="151"/>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2" name="Rectangle 458">
                <a:extLst>
                  <a:ext uri="{FF2B5EF4-FFF2-40B4-BE49-F238E27FC236}">
                    <a16:creationId xmlns:a16="http://schemas.microsoft.com/office/drawing/2014/main" id="{2AD7C9FC-5AD1-417D-A508-93BABF445EF6}"/>
                  </a:ext>
                </a:extLst>
              </p:cNvPr>
              <p:cNvSpPr>
                <a:spLocks noChangeArrowheads="1"/>
              </p:cNvSpPr>
              <p:nvPr/>
            </p:nvSpPr>
            <p:spPr bwMode="auto">
              <a:xfrm>
                <a:off x="1610" y="3332"/>
                <a:ext cx="9" cy="15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3" name="Rectangle 459">
                <a:extLst>
                  <a:ext uri="{FF2B5EF4-FFF2-40B4-BE49-F238E27FC236}">
                    <a16:creationId xmlns:a16="http://schemas.microsoft.com/office/drawing/2014/main" id="{C05CF9C4-A9A6-4746-A465-C079B9D06A41}"/>
                  </a:ext>
                </a:extLst>
              </p:cNvPr>
              <p:cNvSpPr>
                <a:spLocks noChangeArrowheads="1"/>
              </p:cNvSpPr>
              <p:nvPr/>
            </p:nvSpPr>
            <p:spPr bwMode="auto">
              <a:xfrm>
                <a:off x="1619" y="3332"/>
                <a:ext cx="4" cy="151"/>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4" name="Rectangle 460">
                <a:extLst>
                  <a:ext uri="{FF2B5EF4-FFF2-40B4-BE49-F238E27FC236}">
                    <a16:creationId xmlns:a16="http://schemas.microsoft.com/office/drawing/2014/main" id="{A56A00F8-5CE6-40D4-8805-B86FBD0710B8}"/>
                  </a:ext>
                </a:extLst>
              </p:cNvPr>
              <p:cNvSpPr>
                <a:spLocks noChangeArrowheads="1"/>
              </p:cNvSpPr>
              <p:nvPr/>
            </p:nvSpPr>
            <p:spPr bwMode="auto">
              <a:xfrm>
                <a:off x="1623" y="3332"/>
                <a:ext cx="4" cy="151"/>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5" name="Rectangle 461">
                <a:extLst>
                  <a:ext uri="{FF2B5EF4-FFF2-40B4-BE49-F238E27FC236}">
                    <a16:creationId xmlns:a16="http://schemas.microsoft.com/office/drawing/2014/main" id="{35BB68FE-71D9-4E36-BF51-386B4EB54CFD}"/>
                  </a:ext>
                </a:extLst>
              </p:cNvPr>
              <p:cNvSpPr>
                <a:spLocks noChangeArrowheads="1"/>
              </p:cNvSpPr>
              <p:nvPr/>
            </p:nvSpPr>
            <p:spPr bwMode="auto">
              <a:xfrm>
                <a:off x="1627" y="3332"/>
                <a:ext cx="4" cy="151"/>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6" name="Rectangle 462">
                <a:extLst>
                  <a:ext uri="{FF2B5EF4-FFF2-40B4-BE49-F238E27FC236}">
                    <a16:creationId xmlns:a16="http://schemas.microsoft.com/office/drawing/2014/main" id="{520CC2A8-585C-4D9B-AE7D-1068AD590EED}"/>
                  </a:ext>
                </a:extLst>
              </p:cNvPr>
              <p:cNvSpPr>
                <a:spLocks noChangeArrowheads="1"/>
              </p:cNvSpPr>
              <p:nvPr/>
            </p:nvSpPr>
            <p:spPr bwMode="auto">
              <a:xfrm>
                <a:off x="1631" y="3332"/>
                <a:ext cx="4" cy="151"/>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7" name="Rectangle 463">
                <a:extLst>
                  <a:ext uri="{FF2B5EF4-FFF2-40B4-BE49-F238E27FC236}">
                    <a16:creationId xmlns:a16="http://schemas.microsoft.com/office/drawing/2014/main" id="{A11937DF-4BFC-4FB3-8B1D-DBF96BE727D9}"/>
                  </a:ext>
                </a:extLst>
              </p:cNvPr>
              <p:cNvSpPr>
                <a:spLocks noChangeArrowheads="1"/>
              </p:cNvSpPr>
              <p:nvPr/>
            </p:nvSpPr>
            <p:spPr bwMode="auto">
              <a:xfrm>
                <a:off x="1635" y="3332"/>
                <a:ext cx="4" cy="151"/>
              </a:xfrm>
              <a:prstGeom prst="rect">
                <a:avLst/>
              </a:prstGeom>
              <a:solidFill>
                <a:srgbClr val="FFF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8" name="Rectangle 464">
                <a:extLst>
                  <a:ext uri="{FF2B5EF4-FFF2-40B4-BE49-F238E27FC236}">
                    <a16:creationId xmlns:a16="http://schemas.microsoft.com/office/drawing/2014/main" id="{A21FCB45-32D0-47B1-84C3-6DD48E05795D}"/>
                  </a:ext>
                </a:extLst>
              </p:cNvPr>
              <p:cNvSpPr>
                <a:spLocks noChangeArrowheads="1"/>
              </p:cNvSpPr>
              <p:nvPr/>
            </p:nvSpPr>
            <p:spPr bwMode="auto">
              <a:xfrm>
                <a:off x="1639" y="3332"/>
                <a:ext cx="5" cy="151"/>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69" name="Rectangle 465">
                <a:extLst>
                  <a:ext uri="{FF2B5EF4-FFF2-40B4-BE49-F238E27FC236}">
                    <a16:creationId xmlns:a16="http://schemas.microsoft.com/office/drawing/2014/main" id="{2C82920F-EC6A-4315-BBCA-40FC71F5E89D}"/>
                  </a:ext>
                </a:extLst>
              </p:cNvPr>
              <p:cNvSpPr>
                <a:spLocks noChangeArrowheads="1"/>
              </p:cNvSpPr>
              <p:nvPr/>
            </p:nvSpPr>
            <p:spPr bwMode="auto">
              <a:xfrm>
                <a:off x="1644" y="3332"/>
                <a:ext cx="4" cy="151"/>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0" name="Rectangle 466">
                <a:extLst>
                  <a:ext uri="{FF2B5EF4-FFF2-40B4-BE49-F238E27FC236}">
                    <a16:creationId xmlns:a16="http://schemas.microsoft.com/office/drawing/2014/main" id="{D60CB35C-946B-4295-B5B2-EEB0FBCC8D38}"/>
                  </a:ext>
                </a:extLst>
              </p:cNvPr>
              <p:cNvSpPr>
                <a:spLocks noChangeArrowheads="1"/>
              </p:cNvSpPr>
              <p:nvPr/>
            </p:nvSpPr>
            <p:spPr bwMode="auto">
              <a:xfrm>
                <a:off x="1648" y="3332"/>
                <a:ext cx="4" cy="151"/>
              </a:xfrm>
              <a:prstGeom prst="rect">
                <a:avLst/>
              </a:prstGeom>
              <a:solidFill>
                <a:srgbClr val="FFD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1" name="Rectangle 467">
                <a:extLst>
                  <a:ext uri="{FF2B5EF4-FFF2-40B4-BE49-F238E27FC236}">
                    <a16:creationId xmlns:a16="http://schemas.microsoft.com/office/drawing/2014/main" id="{8492C7D0-7F3C-415A-B800-DBEE79D35EDF}"/>
                  </a:ext>
                </a:extLst>
              </p:cNvPr>
              <p:cNvSpPr>
                <a:spLocks noChangeArrowheads="1"/>
              </p:cNvSpPr>
              <p:nvPr/>
            </p:nvSpPr>
            <p:spPr bwMode="auto">
              <a:xfrm>
                <a:off x="1652" y="3332"/>
                <a:ext cx="4" cy="151"/>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2" name="Rectangle 468">
                <a:extLst>
                  <a:ext uri="{FF2B5EF4-FFF2-40B4-BE49-F238E27FC236}">
                    <a16:creationId xmlns:a16="http://schemas.microsoft.com/office/drawing/2014/main" id="{53ED6ED0-98B7-4392-923B-3BB885D3EA94}"/>
                  </a:ext>
                </a:extLst>
              </p:cNvPr>
              <p:cNvSpPr>
                <a:spLocks noChangeArrowheads="1"/>
              </p:cNvSpPr>
              <p:nvPr/>
            </p:nvSpPr>
            <p:spPr bwMode="auto">
              <a:xfrm>
                <a:off x="1656" y="3332"/>
                <a:ext cx="4" cy="151"/>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3" name="Rectangle 469">
                <a:extLst>
                  <a:ext uri="{FF2B5EF4-FFF2-40B4-BE49-F238E27FC236}">
                    <a16:creationId xmlns:a16="http://schemas.microsoft.com/office/drawing/2014/main" id="{EF9545FB-DAB2-4A89-BE7A-D93AB7B1839D}"/>
                  </a:ext>
                </a:extLst>
              </p:cNvPr>
              <p:cNvSpPr>
                <a:spLocks noChangeArrowheads="1"/>
              </p:cNvSpPr>
              <p:nvPr/>
            </p:nvSpPr>
            <p:spPr bwMode="auto">
              <a:xfrm>
                <a:off x="1660" y="3332"/>
                <a:ext cx="4" cy="151"/>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4" name="Rectangle 470">
                <a:extLst>
                  <a:ext uri="{FF2B5EF4-FFF2-40B4-BE49-F238E27FC236}">
                    <a16:creationId xmlns:a16="http://schemas.microsoft.com/office/drawing/2014/main" id="{C339D05F-46D4-4CF3-8AE8-EDE6477C9BB7}"/>
                  </a:ext>
                </a:extLst>
              </p:cNvPr>
              <p:cNvSpPr>
                <a:spLocks noChangeArrowheads="1"/>
              </p:cNvSpPr>
              <p:nvPr/>
            </p:nvSpPr>
            <p:spPr bwMode="auto">
              <a:xfrm>
                <a:off x="1664" y="3332"/>
                <a:ext cx="4" cy="151"/>
              </a:xfrm>
              <a:prstGeom prst="rect">
                <a:avLst/>
              </a:prstGeom>
              <a:solidFill>
                <a:srgbClr val="FFC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5" name="Rectangle 471">
                <a:extLst>
                  <a:ext uri="{FF2B5EF4-FFF2-40B4-BE49-F238E27FC236}">
                    <a16:creationId xmlns:a16="http://schemas.microsoft.com/office/drawing/2014/main" id="{F5790B2D-A0EE-4ABA-AE3A-AE25F7C50D91}"/>
                  </a:ext>
                </a:extLst>
              </p:cNvPr>
              <p:cNvSpPr>
                <a:spLocks noChangeArrowheads="1"/>
              </p:cNvSpPr>
              <p:nvPr/>
            </p:nvSpPr>
            <p:spPr bwMode="auto">
              <a:xfrm>
                <a:off x="1668" y="3332"/>
                <a:ext cx="5" cy="151"/>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6" name="Rectangle 472">
                <a:extLst>
                  <a:ext uri="{FF2B5EF4-FFF2-40B4-BE49-F238E27FC236}">
                    <a16:creationId xmlns:a16="http://schemas.microsoft.com/office/drawing/2014/main" id="{FC14C0DD-9BFC-489D-90CA-FDC15EFD513D}"/>
                  </a:ext>
                </a:extLst>
              </p:cNvPr>
              <p:cNvSpPr>
                <a:spLocks noChangeArrowheads="1"/>
              </p:cNvSpPr>
              <p:nvPr/>
            </p:nvSpPr>
            <p:spPr bwMode="auto">
              <a:xfrm>
                <a:off x="1673" y="3332"/>
                <a:ext cx="4" cy="151"/>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7" name="Rectangle 473">
                <a:extLst>
                  <a:ext uri="{FF2B5EF4-FFF2-40B4-BE49-F238E27FC236}">
                    <a16:creationId xmlns:a16="http://schemas.microsoft.com/office/drawing/2014/main" id="{E0EFEDE6-07D8-4B06-A59E-D29F1FB87DCF}"/>
                  </a:ext>
                </a:extLst>
              </p:cNvPr>
              <p:cNvSpPr>
                <a:spLocks noChangeArrowheads="1"/>
              </p:cNvSpPr>
              <p:nvPr/>
            </p:nvSpPr>
            <p:spPr bwMode="auto">
              <a:xfrm>
                <a:off x="1677" y="3332"/>
                <a:ext cx="4" cy="151"/>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78" name="Rectangle 474">
                <a:extLst>
                  <a:ext uri="{FF2B5EF4-FFF2-40B4-BE49-F238E27FC236}">
                    <a16:creationId xmlns:a16="http://schemas.microsoft.com/office/drawing/2014/main" id="{1DD89268-5B6E-41BE-AF65-8FC1C4D4612E}"/>
                  </a:ext>
                </a:extLst>
              </p:cNvPr>
              <p:cNvSpPr>
                <a:spLocks noChangeArrowheads="1"/>
              </p:cNvSpPr>
              <p:nvPr/>
            </p:nvSpPr>
            <p:spPr bwMode="auto">
              <a:xfrm>
                <a:off x="1548" y="3332"/>
                <a:ext cx="133" cy="151"/>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79" name="Rectangle 475">
                <a:extLst>
                  <a:ext uri="{FF2B5EF4-FFF2-40B4-BE49-F238E27FC236}">
                    <a16:creationId xmlns:a16="http://schemas.microsoft.com/office/drawing/2014/main" id="{7469403E-9AEE-416F-A1D5-0FBD4045956D}"/>
                  </a:ext>
                </a:extLst>
              </p:cNvPr>
              <p:cNvSpPr>
                <a:spLocks noChangeArrowheads="1"/>
              </p:cNvSpPr>
              <p:nvPr/>
            </p:nvSpPr>
            <p:spPr bwMode="auto">
              <a:xfrm>
                <a:off x="1876" y="3466"/>
                <a:ext cx="4" cy="1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0" name="Rectangle 476">
                <a:extLst>
                  <a:ext uri="{FF2B5EF4-FFF2-40B4-BE49-F238E27FC236}">
                    <a16:creationId xmlns:a16="http://schemas.microsoft.com/office/drawing/2014/main" id="{9A5B70D2-DC7F-4124-BD3B-6CA3F2C59F7A}"/>
                  </a:ext>
                </a:extLst>
              </p:cNvPr>
              <p:cNvSpPr>
                <a:spLocks noChangeArrowheads="1"/>
              </p:cNvSpPr>
              <p:nvPr/>
            </p:nvSpPr>
            <p:spPr bwMode="auto">
              <a:xfrm>
                <a:off x="1880" y="3466"/>
                <a:ext cx="4" cy="1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1" name="Rectangle 477">
                <a:extLst>
                  <a:ext uri="{FF2B5EF4-FFF2-40B4-BE49-F238E27FC236}">
                    <a16:creationId xmlns:a16="http://schemas.microsoft.com/office/drawing/2014/main" id="{62037920-CDC8-465D-AD21-5C2C67502B14}"/>
                  </a:ext>
                </a:extLst>
              </p:cNvPr>
              <p:cNvSpPr>
                <a:spLocks noChangeArrowheads="1"/>
              </p:cNvSpPr>
              <p:nvPr/>
            </p:nvSpPr>
            <p:spPr bwMode="auto">
              <a:xfrm>
                <a:off x="1884" y="3466"/>
                <a:ext cx="5" cy="1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2" name="Rectangle 478">
                <a:extLst>
                  <a:ext uri="{FF2B5EF4-FFF2-40B4-BE49-F238E27FC236}">
                    <a16:creationId xmlns:a16="http://schemas.microsoft.com/office/drawing/2014/main" id="{EE796F41-1446-4583-A7FA-5F5DF737FC93}"/>
                  </a:ext>
                </a:extLst>
              </p:cNvPr>
              <p:cNvSpPr>
                <a:spLocks noChangeArrowheads="1"/>
              </p:cNvSpPr>
              <p:nvPr/>
            </p:nvSpPr>
            <p:spPr bwMode="auto">
              <a:xfrm>
                <a:off x="1889" y="3466"/>
                <a:ext cx="4" cy="1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3" name="Rectangle 479">
                <a:extLst>
                  <a:ext uri="{FF2B5EF4-FFF2-40B4-BE49-F238E27FC236}">
                    <a16:creationId xmlns:a16="http://schemas.microsoft.com/office/drawing/2014/main" id="{CF4D7EC4-FC31-4DE9-B2E9-B83593E0D18C}"/>
                  </a:ext>
                </a:extLst>
              </p:cNvPr>
              <p:cNvSpPr>
                <a:spLocks noChangeArrowheads="1"/>
              </p:cNvSpPr>
              <p:nvPr/>
            </p:nvSpPr>
            <p:spPr bwMode="auto">
              <a:xfrm>
                <a:off x="1893" y="3466"/>
                <a:ext cx="4" cy="1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4" name="Rectangle 480">
                <a:extLst>
                  <a:ext uri="{FF2B5EF4-FFF2-40B4-BE49-F238E27FC236}">
                    <a16:creationId xmlns:a16="http://schemas.microsoft.com/office/drawing/2014/main" id="{3B01B909-23F6-48FC-A730-E4BAB00D0DE9}"/>
                  </a:ext>
                </a:extLst>
              </p:cNvPr>
              <p:cNvSpPr>
                <a:spLocks noChangeArrowheads="1"/>
              </p:cNvSpPr>
              <p:nvPr/>
            </p:nvSpPr>
            <p:spPr bwMode="auto">
              <a:xfrm>
                <a:off x="1897" y="3466"/>
                <a:ext cx="4" cy="1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5" name="Rectangle 481">
                <a:extLst>
                  <a:ext uri="{FF2B5EF4-FFF2-40B4-BE49-F238E27FC236}">
                    <a16:creationId xmlns:a16="http://schemas.microsoft.com/office/drawing/2014/main" id="{4CD7A2E3-2FAE-4888-BF1C-3440BFC1883B}"/>
                  </a:ext>
                </a:extLst>
              </p:cNvPr>
              <p:cNvSpPr>
                <a:spLocks noChangeArrowheads="1"/>
              </p:cNvSpPr>
              <p:nvPr/>
            </p:nvSpPr>
            <p:spPr bwMode="auto">
              <a:xfrm>
                <a:off x="1901" y="3466"/>
                <a:ext cx="4" cy="1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6" name="Rectangle 482">
                <a:extLst>
                  <a:ext uri="{FF2B5EF4-FFF2-40B4-BE49-F238E27FC236}">
                    <a16:creationId xmlns:a16="http://schemas.microsoft.com/office/drawing/2014/main" id="{537D59A7-944D-4088-A27A-4190402251B5}"/>
                  </a:ext>
                </a:extLst>
              </p:cNvPr>
              <p:cNvSpPr>
                <a:spLocks noChangeArrowheads="1"/>
              </p:cNvSpPr>
              <p:nvPr/>
            </p:nvSpPr>
            <p:spPr bwMode="auto">
              <a:xfrm>
                <a:off x="1905" y="3466"/>
                <a:ext cx="4" cy="1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7" name="Rectangle 483">
                <a:extLst>
                  <a:ext uri="{FF2B5EF4-FFF2-40B4-BE49-F238E27FC236}">
                    <a16:creationId xmlns:a16="http://schemas.microsoft.com/office/drawing/2014/main" id="{66621590-FAC6-4FB0-88AF-9B014B0C77DF}"/>
                  </a:ext>
                </a:extLst>
              </p:cNvPr>
              <p:cNvSpPr>
                <a:spLocks noChangeArrowheads="1"/>
              </p:cNvSpPr>
              <p:nvPr/>
            </p:nvSpPr>
            <p:spPr bwMode="auto">
              <a:xfrm>
                <a:off x="1909" y="3466"/>
                <a:ext cx="5" cy="1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8" name="Rectangle 484">
                <a:extLst>
                  <a:ext uri="{FF2B5EF4-FFF2-40B4-BE49-F238E27FC236}">
                    <a16:creationId xmlns:a16="http://schemas.microsoft.com/office/drawing/2014/main" id="{98191172-E626-4E7F-82B7-AE7EED4C2090}"/>
                  </a:ext>
                </a:extLst>
              </p:cNvPr>
              <p:cNvSpPr>
                <a:spLocks noChangeArrowheads="1"/>
              </p:cNvSpPr>
              <p:nvPr/>
            </p:nvSpPr>
            <p:spPr bwMode="auto">
              <a:xfrm>
                <a:off x="1914" y="3466"/>
                <a:ext cx="4" cy="1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89" name="Rectangle 485">
                <a:extLst>
                  <a:ext uri="{FF2B5EF4-FFF2-40B4-BE49-F238E27FC236}">
                    <a16:creationId xmlns:a16="http://schemas.microsoft.com/office/drawing/2014/main" id="{594A4C53-A773-4840-95FD-B7A19E74C71D}"/>
                  </a:ext>
                </a:extLst>
              </p:cNvPr>
              <p:cNvSpPr>
                <a:spLocks noChangeArrowheads="1"/>
              </p:cNvSpPr>
              <p:nvPr/>
            </p:nvSpPr>
            <p:spPr bwMode="auto">
              <a:xfrm>
                <a:off x="1918" y="3466"/>
                <a:ext cx="4" cy="1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0" name="Rectangle 486">
                <a:extLst>
                  <a:ext uri="{FF2B5EF4-FFF2-40B4-BE49-F238E27FC236}">
                    <a16:creationId xmlns:a16="http://schemas.microsoft.com/office/drawing/2014/main" id="{16FBAFF0-569F-4754-ACD4-665B8B9FF144}"/>
                  </a:ext>
                </a:extLst>
              </p:cNvPr>
              <p:cNvSpPr>
                <a:spLocks noChangeArrowheads="1"/>
              </p:cNvSpPr>
              <p:nvPr/>
            </p:nvSpPr>
            <p:spPr bwMode="auto">
              <a:xfrm>
                <a:off x="1922" y="3466"/>
                <a:ext cx="4" cy="1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1" name="Rectangle 487">
                <a:extLst>
                  <a:ext uri="{FF2B5EF4-FFF2-40B4-BE49-F238E27FC236}">
                    <a16:creationId xmlns:a16="http://schemas.microsoft.com/office/drawing/2014/main" id="{E7620081-8C04-46D3-93EC-212C6CC7F631}"/>
                  </a:ext>
                </a:extLst>
              </p:cNvPr>
              <p:cNvSpPr>
                <a:spLocks noChangeArrowheads="1"/>
              </p:cNvSpPr>
              <p:nvPr/>
            </p:nvSpPr>
            <p:spPr bwMode="auto">
              <a:xfrm>
                <a:off x="1926" y="3466"/>
                <a:ext cx="4" cy="1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2" name="Rectangle 488">
                <a:extLst>
                  <a:ext uri="{FF2B5EF4-FFF2-40B4-BE49-F238E27FC236}">
                    <a16:creationId xmlns:a16="http://schemas.microsoft.com/office/drawing/2014/main" id="{BF639845-36DA-4BC1-87E4-DF9256D427CE}"/>
                  </a:ext>
                </a:extLst>
              </p:cNvPr>
              <p:cNvSpPr>
                <a:spLocks noChangeArrowheads="1"/>
              </p:cNvSpPr>
              <p:nvPr/>
            </p:nvSpPr>
            <p:spPr bwMode="auto">
              <a:xfrm>
                <a:off x="1930" y="3466"/>
                <a:ext cx="4" cy="1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3" name="Rectangle 489">
                <a:extLst>
                  <a:ext uri="{FF2B5EF4-FFF2-40B4-BE49-F238E27FC236}">
                    <a16:creationId xmlns:a16="http://schemas.microsoft.com/office/drawing/2014/main" id="{19670CDC-7B48-4B4C-B0B7-23DBE058CE82}"/>
                  </a:ext>
                </a:extLst>
              </p:cNvPr>
              <p:cNvSpPr>
                <a:spLocks noChangeArrowheads="1"/>
              </p:cNvSpPr>
              <p:nvPr/>
            </p:nvSpPr>
            <p:spPr bwMode="auto">
              <a:xfrm>
                <a:off x="1934" y="3466"/>
                <a:ext cx="4" cy="1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4" name="Rectangle 490">
                <a:extLst>
                  <a:ext uri="{FF2B5EF4-FFF2-40B4-BE49-F238E27FC236}">
                    <a16:creationId xmlns:a16="http://schemas.microsoft.com/office/drawing/2014/main" id="{2CFCD031-5893-46E3-886B-6119122A3AF9}"/>
                  </a:ext>
                </a:extLst>
              </p:cNvPr>
              <p:cNvSpPr>
                <a:spLocks noChangeArrowheads="1"/>
              </p:cNvSpPr>
              <p:nvPr/>
            </p:nvSpPr>
            <p:spPr bwMode="auto">
              <a:xfrm>
                <a:off x="1938" y="3466"/>
                <a:ext cx="5" cy="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5" name="Rectangle 491">
                <a:extLst>
                  <a:ext uri="{FF2B5EF4-FFF2-40B4-BE49-F238E27FC236}">
                    <a16:creationId xmlns:a16="http://schemas.microsoft.com/office/drawing/2014/main" id="{CFC722AC-EB40-40DF-A804-B89CDAB418DF}"/>
                  </a:ext>
                </a:extLst>
              </p:cNvPr>
              <p:cNvSpPr>
                <a:spLocks noChangeArrowheads="1"/>
              </p:cNvSpPr>
              <p:nvPr/>
            </p:nvSpPr>
            <p:spPr bwMode="auto">
              <a:xfrm>
                <a:off x="1943" y="3466"/>
                <a:ext cx="4" cy="13"/>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6" name="Rectangle 492">
                <a:extLst>
                  <a:ext uri="{FF2B5EF4-FFF2-40B4-BE49-F238E27FC236}">
                    <a16:creationId xmlns:a16="http://schemas.microsoft.com/office/drawing/2014/main" id="{198BF508-9F8B-4C15-95A8-3F50EEC12194}"/>
                  </a:ext>
                </a:extLst>
              </p:cNvPr>
              <p:cNvSpPr>
                <a:spLocks noChangeArrowheads="1"/>
              </p:cNvSpPr>
              <p:nvPr/>
            </p:nvSpPr>
            <p:spPr bwMode="auto">
              <a:xfrm>
                <a:off x="1947" y="3466"/>
                <a:ext cx="4" cy="13"/>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7" name="Rectangle 493">
                <a:extLst>
                  <a:ext uri="{FF2B5EF4-FFF2-40B4-BE49-F238E27FC236}">
                    <a16:creationId xmlns:a16="http://schemas.microsoft.com/office/drawing/2014/main" id="{B10B0D64-6838-4896-B492-ADD22175F790}"/>
                  </a:ext>
                </a:extLst>
              </p:cNvPr>
              <p:cNvSpPr>
                <a:spLocks noChangeArrowheads="1"/>
              </p:cNvSpPr>
              <p:nvPr/>
            </p:nvSpPr>
            <p:spPr bwMode="auto">
              <a:xfrm>
                <a:off x="1951" y="3466"/>
                <a:ext cx="4" cy="13"/>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8" name="Rectangle 494">
                <a:extLst>
                  <a:ext uri="{FF2B5EF4-FFF2-40B4-BE49-F238E27FC236}">
                    <a16:creationId xmlns:a16="http://schemas.microsoft.com/office/drawing/2014/main" id="{49CDEA86-C662-481F-9249-24AE237659B5}"/>
                  </a:ext>
                </a:extLst>
              </p:cNvPr>
              <p:cNvSpPr>
                <a:spLocks noChangeArrowheads="1"/>
              </p:cNvSpPr>
              <p:nvPr/>
            </p:nvSpPr>
            <p:spPr bwMode="auto">
              <a:xfrm>
                <a:off x="1955" y="3466"/>
                <a:ext cx="4" cy="13"/>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99" name="Rectangle 495">
                <a:extLst>
                  <a:ext uri="{FF2B5EF4-FFF2-40B4-BE49-F238E27FC236}">
                    <a16:creationId xmlns:a16="http://schemas.microsoft.com/office/drawing/2014/main" id="{EA39E650-A159-4126-896B-5052DFD7ED32}"/>
                  </a:ext>
                </a:extLst>
              </p:cNvPr>
              <p:cNvSpPr>
                <a:spLocks noChangeArrowheads="1"/>
              </p:cNvSpPr>
              <p:nvPr/>
            </p:nvSpPr>
            <p:spPr bwMode="auto">
              <a:xfrm>
                <a:off x="1959" y="3466"/>
                <a:ext cx="4" cy="13"/>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0" name="Rectangle 496">
                <a:extLst>
                  <a:ext uri="{FF2B5EF4-FFF2-40B4-BE49-F238E27FC236}">
                    <a16:creationId xmlns:a16="http://schemas.microsoft.com/office/drawing/2014/main" id="{EA9D5F12-01FA-480E-A48F-DBC74999FA27}"/>
                  </a:ext>
                </a:extLst>
              </p:cNvPr>
              <p:cNvSpPr>
                <a:spLocks noChangeArrowheads="1"/>
              </p:cNvSpPr>
              <p:nvPr/>
            </p:nvSpPr>
            <p:spPr bwMode="auto">
              <a:xfrm>
                <a:off x="1963" y="3466"/>
                <a:ext cx="5" cy="13"/>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1" name="Rectangle 497">
                <a:extLst>
                  <a:ext uri="{FF2B5EF4-FFF2-40B4-BE49-F238E27FC236}">
                    <a16:creationId xmlns:a16="http://schemas.microsoft.com/office/drawing/2014/main" id="{39AFA226-1787-47FD-8CBB-C34F16505894}"/>
                  </a:ext>
                </a:extLst>
              </p:cNvPr>
              <p:cNvSpPr>
                <a:spLocks noChangeArrowheads="1"/>
              </p:cNvSpPr>
              <p:nvPr/>
            </p:nvSpPr>
            <p:spPr bwMode="auto">
              <a:xfrm>
                <a:off x="1968" y="3466"/>
                <a:ext cx="4" cy="13"/>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2" name="Rectangle 498">
                <a:extLst>
                  <a:ext uri="{FF2B5EF4-FFF2-40B4-BE49-F238E27FC236}">
                    <a16:creationId xmlns:a16="http://schemas.microsoft.com/office/drawing/2014/main" id="{B369512A-B365-4F53-85A2-A1538D4A42F6}"/>
                  </a:ext>
                </a:extLst>
              </p:cNvPr>
              <p:cNvSpPr>
                <a:spLocks noChangeArrowheads="1"/>
              </p:cNvSpPr>
              <p:nvPr/>
            </p:nvSpPr>
            <p:spPr bwMode="auto">
              <a:xfrm>
                <a:off x="1972" y="3466"/>
                <a:ext cx="4" cy="13"/>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3" name="Rectangle 499">
                <a:extLst>
                  <a:ext uri="{FF2B5EF4-FFF2-40B4-BE49-F238E27FC236}">
                    <a16:creationId xmlns:a16="http://schemas.microsoft.com/office/drawing/2014/main" id="{08259378-C18A-4D0B-B36E-9B9689E389D4}"/>
                  </a:ext>
                </a:extLst>
              </p:cNvPr>
              <p:cNvSpPr>
                <a:spLocks noChangeArrowheads="1"/>
              </p:cNvSpPr>
              <p:nvPr/>
            </p:nvSpPr>
            <p:spPr bwMode="auto">
              <a:xfrm>
                <a:off x="1976" y="3466"/>
                <a:ext cx="4" cy="13"/>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4" name="Rectangle 500">
                <a:extLst>
                  <a:ext uri="{FF2B5EF4-FFF2-40B4-BE49-F238E27FC236}">
                    <a16:creationId xmlns:a16="http://schemas.microsoft.com/office/drawing/2014/main" id="{C57A05F5-E000-470F-87B2-6585FA8081AC}"/>
                  </a:ext>
                </a:extLst>
              </p:cNvPr>
              <p:cNvSpPr>
                <a:spLocks noChangeArrowheads="1"/>
              </p:cNvSpPr>
              <p:nvPr/>
            </p:nvSpPr>
            <p:spPr bwMode="auto">
              <a:xfrm>
                <a:off x="1980" y="3466"/>
                <a:ext cx="4" cy="13"/>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5" name="Rectangle 501">
                <a:extLst>
                  <a:ext uri="{FF2B5EF4-FFF2-40B4-BE49-F238E27FC236}">
                    <a16:creationId xmlns:a16="http://schemas.microsoft.com/office/drawing/2014/main" id="{7144641D-08BC-4D6C-91B0-5F88E5C4B05F}"/>
                  </a:ext>
                </a:extLst>
              </p:cNvPr>
              <p:cNvSpPr>
                <a:spLocks noChangeArrowheads="1"/>
              </p:cNvSpPr>
              <p:nvPr/>
            </p:nvSpPr>
            <p:spPr bwMode="auto">
              <a:xfrm>
                <a:off x="1984" y="3466"/>
                <a:ext cx="4" cy="13"/>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6" name="Rectangle 502">
                <a:extLst>
                  <a:ext uri="{FF2B5EF4-FFF2-40B4-BE49-F238E27FC236}">
                    <a16:creationId xmlns:a16="http://schemas.microsoft.com/office/drawing/2014/main" id="{791EAEEF-81F4-4D57-A9D5-B9A1A03ACDCE}"/>
                  </a:ext>
                </a:extLst>
              </p:cNvPr>
              <p:cNvSpPr>
                <a:spLocks noChangeArrowheads="1"/>
              </p:cNvSpPr>
              <p:nvPr/>
            </p:nvSpPr>
            <p:spPr bwMode="auto">
              <a:xfrm>
                <a:off x="1988" y="3466"/>
                <a:ext cx="4" cy="13"/>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7" name="Rectangle 503">
                <a:extLst>
                  <a:ext uri="{FF2B5EF4-FFF2-40B4-BE49-F238E27FC236}">
                    <a16:creationId xmlns:a16="http://schemas.microsoft.com/office/drawing/2014/main" id="{392A3DC9-699F-4FEB-BA2A-C8F69175361B}"/>
                  </a:ext>
                </a:extLst>
              </p:cNvPr>
              <p:cNvSpPr>
                <a:spLocks noChangeArrowheads="1"/>
              </p:cNvSpPr>
              <p:nvPr/>
            </p:nvSpPr>
            <p:spPr bwMode="auto">
              <a:xfrm>
                <a:off x="1992" y="3466"/>
                <a:ext cx="5" cy="13"/>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8" name="Rectangle 504">
                <a:extLst>
                  <a:ext uri="{FF2B5EF4-FFF2-40B4-BE49-F238E27FC236}">
                    <a16:creationId xmlns:a16="http://schemas.microsoft.com/office/drawing/2014/main" id="{AFD71165-8F64-49A3-A401-1C960EC59E47}"/>
                  </a:ext>
                </a:extLst>
              </p:cNvPr>
              <p:cNvSpPr>
                <a:spLocks noChangeArrowheads="1"/>
              </p:cNvSpPr>
              <p:nvPr/>
            </p:nvSpPr>
            <p:spPr bwMode="auto">
              <a:xfrm>
                <a:off x="1997" y="3466"/>
                <a:ext cx="4" cy="13"/>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09" name="Rectangle 505">
                <a:extLst>
                  <a:ext uri="{FF2B5EF4-FFF2-40B4-BE49-F238E27FC236}">
                    <a16:creationId xmlns:a16="http://schemas.microsoft.com/office/drawing/2014/main" id="{BFD19D84-9DF6-44AE-9104-725E92F16116}"/>
                  </a:ext>
                </a:extLst>
              </p:cNvPr>
              <p:cNvSpPr>
                <a:spLocks noChangeArrowheads="1"/>
              </p:cNvSpPr>
              <p:nvPr/>
            </p:nvSpPr>
            <p:spPr bwMode="auto">
              <a:xfrm>
                <a:off x="2001" y="3466"/>
                <a:ext cx="4" cy="13"/>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0" name="Rectangle 506">
                <a:extLst>
                  <a:ext uri="{FF2B5EF4-FFF2-40B4-BE49-F238E27FC236}">
                    <a16:creationId xmlns:a16="http://schemas.microsoft.com/office/drawing/2014/main" id="{05DE1067-3974-4384-8288-3FB4F6BEB46A}"/>
                  </a:ext>
                </a:extLst>
              </p:cNvPr>
              <p:cNvSpPr>
                <a:spLocks noChangeArrowheads="1"/>
              </p:cNvSpPr>
              <p:nvPr/>
            </p:nvSpPr>
            <p:spPr bwMode="auto">
              <a:xfrm>
                <a:off x="1876" y="3466"/>
                <a:ext cx="129" cy="13"/>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11" name="Rectangle 507">
                <a:extLst>
                  <a:ext uri="{FF2B5EF4-FFF2-40B4-BE49-F238E27FC236}">
                    <a16:creationId xmlns:a16="http://schemas.microsoft.com/office/drawing/2014/main" id="{725B2428-E793-4328-BBF8-ECDF577E3869}"/>
                  </a:ext>
                </a:extLst>
              </p:cNvPr>
              <p:cNvSpPr>
                <a:spLocks noChangeArrowheads="1"/>
              </p:cNvSpPr>
              <p:nvPr/>
            </p:nvSpPr>
            <p:spPr bwMode="auto">
              <a:xfrm>
                <a:off x="2200" y="3483"/>
                <a:ext cx="4" cy="85"/>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2" name="Rectangle 508">
                <a:extLst>
                  <a:ext uri="{FF2B5EF4-FFF2-40B4-BE49-F238E27FC236}">
                    <a16:creationId xmlns:a16="http://schemas.microsoft.com/office/drawing/2014/main" id="{6EB7B5FE-3900-4699-9996-FABD464650C3}"/>
                  </a:ext>
                </a:extLst>
              </p:cNvPr>
              <p:cNvSpPr>
                <a:spLocks noChangeArrowheads="1"/>
              </p:cNvSpPr>
              <p:nvPr/>
            </p:nvSpPr>
            <p:spPr bwMode="auto">
              <a:xfrm>
                <a:off x="2204" y="3483"/>
                <a:ext cx="4" cy="85"/>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3" name="Rectangle 509">
                <a:extLst>
                  <a:ext uri="{FF2B5EF4-FFF2-40B4-BE49-F238E27FC236}">
                    <a16:creationId xmlns:a16="http://schemas.microsoft.com/office/drawing/2014/main" id="{F5D790C1-2692-47AC-BD77-0A9F7967DD39}"/>
                  </a:ext>
                </a:extLst>
              </p:cNvPr>
              <p:cNvSpPr>
                <a:spLocks noChangeArrowheads="1"/>
              </p:cNvSpPr>
              <p:nvPr/>
            </p:nvSpPr>
            <p:spPr bwMode="auto">
              <a:xfrm>
                <a:off x="2208" y="3483"/>
                <a:ext cx="5" cy="85"/>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4" name="Rectangle 510">
                <a:extLst>
                  <a:ext uri="{FF2B5EF4-FFF2-40B4-BE49-F238E27FC236}">
                    <a16:creationId xmlns:a16="http://schemas.microsoft.com/office/drawing/2014/main" id="{CA71060C-2484-40AF-9F19-CF77297ACE21}"/>
                  </a:ext>
                </a:extLst>
              </p:cNvPr>
              <p:cNvSpPr>
                <a:spLocks noChangeArrowheads="1"/>
              </p:cNvSpPr>
              <p:nvPr/>
            </p:nvSpPr>
            <p:spPr bwMode="auto">
              <a:xfrm>
                <a:off x="2213" y="3483"/>
                <a:ext cx="4" cy="85"/>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5" name="Rectangle 511">
                <a:extLst>
                  <a:ext uri="{FF2B5EF4-FFF2-40B4-BE49-F238E27FC236}">
                    <a16:creationId xmlns:a16="http://schemas.microsoft.com/office/drawing/2014/main" id="{F7E1391C-AE07-4C97-9999-65C2B12ACE8F}"/>
                  </a:ext>
                </a:extLst>
              </p:cNvPr>
              <p:cNvSpPr>
                <a:spLocks noChangeArrowheads="1"/>
              </p:cNvSpPr>
              <p:nvPr/>
            </p:nvSpPr>
            <p:spPr bwMode="auto">
              <a:xfrm>
                <a:off x="2217" y="3483"/>
                <a:ext cx="4" cy="85"/>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6" name="Rectangle 512">
                <a:extLst>
                  <a:ext uri="{FF2B5EF4-FFF2-40B4-BE49-F238E27FC236}">
                    <a16:creationId xmlns:a16="http://schemas.microsoft.com/office/drawing/2014/main" id="{998FD064-98A0-4AB0-B86F-379D2DC4A048}"/>
                  </a:ext>
                </a:extLst>
              </p:cNvPr>
              <p:cNvSpPr>
                <a:spLocks noChangeArrowheads="1"/>
              </p:cNvSpPr>
              <p:nvPr/>
            </p:nvSpPr>
            <p:spPr bwMode="auto">
              <a:xfrm>
                <a:off x="2221" y="3483"/>
                <a:ext cx="4" cy="85"/>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7" name="Rectangle 513">
                <a:extLst>
                  <a:ext uri="{FF2B5EF4-FFF2-40B4-BE49-F238E27FC236}">
                    <a16:creationId xmlns:a16="http://schemas.microsoft.com/office/drawing/2014/main" id="{ED38F5FA-0541-4893-8CA4-D0123E7FAB0D}"/>
                  </a:ext>
                </a:extLst>
              </p:cNvPr>
              <p:cNvSpPr>
                <a:spLocks noChangeArrowheads="1"/>
              </p:cNvSpPr>
              <p:nvPr/>
            </p:nvSpPr>
            <p:spPr bwMode="auto">
              <a:xfrm>
                <a:off x="2225" y="3483"/>
                <a:ext cx="4" cy="85"/>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8" name="Rectangle 514">
                <a:extLst>
                  <a:ext uri="{FF2B5EF4-FFF2-40B4-BE49-F238E27FC236}">
                    <a16:creationId xmlns:a16="http://schemas.microsoft.com/office/drawing/2014/main" id="{32F24E70-04F1-4951-8D57-4B20021BE9F7}"/>
                  </a:ext>
                </a:extLst>
              </p:cNvPr>
              <p:cNvSpPr>
                <a:spLocks noChangeArrowheads="1"/>
              </p:cNvSpPr>
              <p:nvPr/>
            </p:nvSpPr>
            <p:spPr bwMode="auto">
              <a:xfrm>
                <a:off x="2229" y="3483"/>
                <a:ext cx="4" cy="85"/>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19" name="Rectangle 515">
                <a:extLst>
                  <a:ext uri="{FF2B5EF4-FFF2-40B4-BE49-F238E27FC236}">
                    <a16:creationId xmlns:a16="http://schemas.microsoft.com/office/drawing/2014/main" id="{4F8CAE01-EF0C-45DD-AD64-D7760D10DBD4}"/>
                  </a:ext>
                </a:extLst>
              </p:cNvPr>
              <p:cNvSpPr>
                <a:spLocks noChangeArrowheads="1"/>
              </p:cNvSpPr>
              <p:nvPr/>
            </p:nvSpPr>
            <p:spPr bwMode="auto">
              <a:xfrm>
                <a:off x="2233" y="3483"/>
                <a:ext cx="5" cy="85"/>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0" name="Rectangle 516">
                <a:extLst>
                  <a:ext uri="{FF2B5EF4-FFF2-40B4-BE49-F238E27FC236}">
                    <a16:creationId xmlns:a16="http://schemas.microsoft.com/office/drawing/2014/main" id="{75D020C1-0F83-4F62-AA96-DFA359F035E4}"/>
                  </a:ext>
                </a:extLst>
              </p:cNvPr>
              <p:cNvSpPr>
                <a:spLocks noChangeArrowheads="1"/>
              </p:cNvSpPr>
              <p:nvPr/>
            </p:nvSpPr>
            <p:spPr bwMode="auto">
              <a:xfrm>
                <a:off x="2238" y="3483"/>
                <a:ext cx="4" cy="85"/>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1" name="Rectangle 517">
                <a:extLst>
                  <a:ext uri="{FF2B5EF4-FFF2-40B4-BE49-F238E27FC236}">
                    <a16:creationId xmlns:a16="http://schemas.microsoft.com/office/drawing/2014/main" id="{9728EC49-A4FB-43A7-B95A-6DAB7FB2CA04}"/>
                  </a:ext>
                </a:extLst>
              </p:cNvPr>
              <p:cNvSpPr>
                <a:spLocks noChangeArrowheads="1"/>
              </p:cNvSpPr>
              <p:nvPr/>
            </p:nvSpPr>
            <p:spPr bwMode="auto">
              <a:xfrm>
                <a:off x="2242" y="3483"/>
                <a:ext cx="4" cy="85"/>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2" name="Rectangle 518">
                <a:extLst>
                  <a:ext uri="{FF2B5EF4-FFF2-40B4-BE49-F238E27FC236}">
                    <a16:creationId xmlns:a16="http://schemas.microsoft.com/office/drawing/2014/main" id="{78972E4D-08E9-4C11-AE21-8E001395CD82}"/>
                  </a:ext>
                </a:extLst>
              </p:cNvPr>
              <p:cNvSpPr>
                <a:spLocks noChangeArrowheads="1"/>
              </p:cNvSpPr>
              <p:nvPr/>
            </p:nvSpPr>
            <p:spPr bwMode="auto">
              <a:xfrm>
                <a:off x="2246" y="3483"/>
                <a:ext cx="4" cy="85"/>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3" name="Rectangle 519">
                <a:extLst>
                  <a:ext uri="{FF2B5EF4-FFF2-40B4-BE49-F238E27FC236}">
                    <a16:creationId xmlns:a16="http://schemas.microsoft.com/office/drawing/2014/main" id="{9C727F6D-B7F9-4DDC-84AA-475F2BB938D0}"/>
                  </a:ext>
                </a:extLst>
              </p:cNvPr>
              <p:cNvSpPr>
                <a:spLocks noChangeArrowheads="1"/>
              </p:cNvSpPr>
              <p:nvPr/>
            </p:nvSpPr>
            <p:spPr bwMode="auto">
              <a:xfrm>
                <a:off x="2250" y="3483"/>
                <a:ext cx="4" cy="85"/>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4" name="Rectangle 520">
                <a:extLst>
                  <a:ext uri="{FF2B5EF4-FFF2-40B4-BE49-F238E27FC236}">
                    <a16:creationId xmlns:a16="http://schemas.microsoft.com/office/drawing/2014/main" id="{2AC5F2FC-A285-44DD-B5F8-6CCD1A419E58}"/>
                  </a:ext>
                </a:extLst>
              </p:cNvPr>
              <p:cNvSpPr>
                <a:spLocks noChangeArrowheads="1"/>
              </p:cNvSpPr>
              <p:nvPr/>
            </p:nvSpPr>
            <p:spPr bwMode="auto">
              <a:xfrm>
                <a:off x="2254" y="3483"/>
                <a:ext cx="4" cy="85"/>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5" name="Rectangle 521">
                <a:extLst>
                  <a:ext uri="{FF2B5EF4-FFF2-40B4-BE49-F238E27FC236}">
                    <a16:creationId xmlns:a16="http://schemas.microsoft.com/office/drawing/2014/main" id="{B32CBCF0-2B9F-462D-B33C-EADAB30CB7DD}"/>
                  </a:ext>
                </a:extLst>
              </p:cNvPr>
              <p:cNvSpPr>
                <a:spLocks noChangeArrowheads="1"/>
              </p:cNvSpPr>
              <p:nvPr/>
            </p:nvSpPr>
            <p:spPr bwMode="auto">
              <a:xfrm>
                <a:off x="2258" y="3483"/>
                <a:ext cx="4" cy="85"/>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6" name="Rectangle 522">
                <a:extLst>
                  <a:ext uri="{FF2B5EF4-FFF2-40B4-BE49-F238E27FC236}">
                    <a16:creationId xmlns:a16="http://schemas.microsoft.com/office/drawing/2014/main" id="{DB46B569-FDB1-421A-B2A1-8D52BBAF043D}"/>
                  </a:ext>
                </a:extLst>
              </p:cNvPr>
              <p:cNvSpPr>
                <a:spLocks noChangeArrowheads="1"/>
              </p:cNvSpPr>
              <p:nvPr/>
            </p:nvSpPr>
            <p:spPr bwMode="auto">
              <a:xfrm>
                <a:off x="2262" y="3483"/>
                <a:ext cx="5" cy="8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7" name="Rectangle 523">
                <a:extLst>
                  <a:ext uri="{FF2B5EF4-FFF2-40B4-BE49-F238E27FC236}">
                    <a16:creationId xmlns:a16="http://schemas.microsoft.com/office/drawing/2014/main" id="{F6603A54-74CF-4F5F-AF87-C59C5A374FDE}"/>
                  </a:ext>
                </a:extLst>
              </p:cNvPr>
              <p:cNvSpPr>
                <a:spLocks noChangeArrowheads="1"/>
              </p:cNvSpPr>
              <p:nvPr/>
            </p:nvSpPr>
            <p:spPr bwMode="auto">
              <a:xfrm>
                <a:off x="2267" y="3483"/>
                <a:ext cx="4" cy="85"/>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8" name="Rectangle 524">
                <a:extLst>
                  <a:ext uri="{FF2B5EF4-FFF2-40B4-BE49-F238E27FC236}">
                    <a16:creationId xmlns:a16="http://schemas.microsoft.com/office/drawing/2014/main" id="{6E053B5D-8EC2-4F26-AE45-60DF98E82E8A}"/>
                  </a:ext>
                </a:extLst>
              </p:cNvPr>
              <p:cNvSpPr>
                <a:spLocks noChangeArrowheads="1"/>
              </p:cNvSpPr>
              <p:nvPr/>
            </p:nvSpPr>
            <p:spPr bwMode="auto">
              <a:xfrm>
                <a:off x="2271" y="3483"/>
                <a:ext cx="4" cy="85"/>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29" name="Rectangle 525">
                <a:extLst>
                  <a:ext uri="{FF2B5EF4-FFF2-40B4-BE49-F238E27FC236}">
                    <a16:creationId xmlns:a16="http://schemas.microsoft.com/office/drawing/2014/main" id="{8E875617-9009-4E6C-8020-8D0D42C0E078}"/>
                  </a:ext>
                </a:extLst>
              </p:cNvPr>
              <p:cNvSpPr>
                <a:spLocks noChangeArrowheads="1"/>
              </p:cNvSpPr>
              <p:nvPr/>
            </p:nvSpPr>
            <p:spPr bwMode="auto">
              <a:xfrm>
                <a:off x="2275" y="3483"/>
                <a:ext cx="4" cy="85"/>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0" name="Rectangle 526">
                <a:extLst>
                  <a:ext uri="{FF2B5EF4-FFF2-40B4-BE49-F238E27FC236}">
                    <a16:creationId xmlns:a16="http://schemas.microsoft.com/office/drawing/2014/main" id="{AAA1C580-E905-4590-8818-28AD11C55B08}"/>
                  </a:ext>
                </a:extLst>
              </p:cNvPr>
              <p:cNvSpPr>
                <a:spLocks noChangeArrowheads="1"/>
              </p:cNvSpPr>
              <p:nvPr/>
            </p:nvSpPr>
            <p:spPr bwMode="auto">
              <a:xfrm>
                <a:off x="2279" y="3483"/>
                <a:ext cx="4" cy="85"/>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1" name="Rectangle 527">
                <a:extLst>
                  <a:ext uri="{FF2B5EF4-FFF2-40B4-BE49-F238E27FC236}">
                    <a16:creationId xmlns:a16="http://schemas.microsoft.com/office/drawing/2014/main" id="{2BC998C5-AA5E-45C9-BF17-73C8D1D764CC}"/>
                  </a:ext>
                </a:extLst>
              </p:cNvPr>
              <p:cNvSpPr>
                <a:spLocks noChangeArrowheads="1"/>
              </p:cNvSpPr>
              <p:nvPr/>
            </p:nvSpPr>
            <p:spPr bwMode="auto">
              <a:xfrm>
                <a:off x="2283" y="3483"/>
                <a:ext cx="4" cy="85"/>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2" name="Rectangle 528">
                <a:extLst>
                  <a:ext uri="{FF2B5EF4-FFF2-40B4-BE49-F238E27FC236}">
                    <a16:creationId xmlns:a16="http://schemas.microsoft.com/office/drawing/2014/main" id="{E9937FCC-26C7-45A7-853D-313829AD5275}"/>
                  </a:ext>
                </a:extLst>
              </p:cNvPr>
              <p:cNvSpPr>
                <a:spLocks noChangeArrowheads="1"/>
              </p:cNvSpPr>
              <p:nvPr/>
            </p:nvSpPr>
            <p:spPr bwMode="auto">
              <a:xfrm>
                <a:off x="2287" y="3483"/>
                <a:ext cx="5" cy="85"/>
              </a:xfrm>
              <a:prstGeom prst="rect">
                <a:avLst/>
              </a:prstGeom>
              <a:solidFill>
                <a:srgbClr val="FFE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3" name="Rectangle 529">
                <a:extLst>
                  <a:ext uri="{FF2B5EF4-FFF2-40B4-BE49-F238E27FC236}">
                    <a16:creationId xmlns:a16="http://schemas.microsoft.com/office/drawing/2014/main" id="{5E84B488-C69A-4008-9A91-5484E8B36942}"/>
                  </a:ext>
                </a:extLst>
              </p:cNvPr>
              <p:cNvSpPr>
                <a:spLocks noChangeArrowheads="1"/>
              </p:cNvSpPr>
              <p:nvPr/>
            </p:nvSpPr>
            <p:spPr bwMode="auto">
              <a:xfrm>
                <a:off x="2292" y="3483"/>
                <a:ext cx="4" cy="85"/>
              </a:xfrm>
              <a:prstGeom prst="rect">
                <a:avLst/>
              </a:prstGeom>
              <a:solidFill>
                <a:srgbClr val="FFE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4" name="Rectangle 530">
                <a:extLst>
                  <a:ext uri="{FF2B5EF4-FFF2-40B4-BE49-F238E27FC236}">
                    <a16:creationId xmlns:a16="http://schemas.microsoft.com/office/drawing/2014/main" id="{70920CBB-EB8C-484D-978B-FF6E0E7BCC8E}"/>
                  </a:ext>
                </a:extLst>
              </p:cNvPr>
              <p:cNvSpPr>
                <a:spLocks noChangeArrowheads="1"/>
              </p:cNvSpPr>
              <p:nvPr/>
            </p:nvSpPr>
            <p:spPr bwMode="auto">
              <a:xfrm>
                <a:off x="2296" y="3483"/>
                <a:ext cx="4" cy="85"/>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5" name="Rectangle 531">
                <a:extLst>
                  <a:ext uri="{FF2B5EF4-FFF2-40B4-BE49-F238E27FC236}">
                    <a16:creationId xmlns:a16="http://schemas.microsoft.com/office/drawing/2014/main" id="{1040F4BB-49ED-46C4-9C58-DE6AA2B8F87A}"/>
                  </a:ext>
                </a:extLst>
              </p:cNvPr>
              <p:cNvSpPr>
                <a:spLocks noChangeArrowheads="1"/>
              </p:cNvSpPr>
              <p:nvPr/>
            </p:nvSpPr>
            <p:spPr bwMode="auto">
              <a:xfrm>
                <a:off x="2300" y="3483"/>
                <a:ext cx="4" cy="85"/>
              </a:xfrm>
              <a:prstGeom prst="rect">
                <a:avLst/>
              </a:prstGeom>
              <a:solidFill>
                <a:srgbClr val="FFD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6" name="Rectangle 532">
                <a:extLst>
                  <a:ext uri="{FF2B5EF4-FFF2-40B4-BE49-F238E27FC236}">
                    <a16:creationId xmlns:a16="http://schemas.microsoft.com/office/drawing/2014/main" id="{86208BC4-EB46-46EB-A51B-50E4910C88E1}"/>
                  </a:ext>
                </a:extLst>
              </p:cNvPr>
              <p:cNvSpPr>
                <a:spLocks noChangeArrowheads="1"/>
              </p:cNvSpPr>
              <p:nvPr/>
            </p:nvSpPr>
            <p:spPr bwMode="auto">
              <a:xfrm>
                <a:off x="2304" y="3483"/>
                <a:ext cx="4" cy="85"/>
              </a:xfrm>
              <a:prstGeom prst="rect">
                <a:avLst/>
              </a:prstGeom>
              <a:solidFill>
                <a:srgbClr val="FFD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7" name="Rectangle 533">
                <a:extLst>
                  <a:ext uri="{FF2B5EF4-FFF2-40B4-BE49-F238E27FC236}">
                    <a16:creationId xmlns:a16="http://schemas.microsoft.com/office/drawing/2014/main" id="{A2F3B8BB-27A3-49EB-A2AE-95E184B28319}"/>
                  </a:ext>
                </a:extLst>
              </p:cNvPr>
              <p:cNvSpPr>
                <a:spLocks noChangeArrowheads="1"/>
              </p:cNvSpPr>
              <p:nvPr/>
            </p:nvSpPr>
            <p:spPr bwMode="auto">
              <a:xfrm>
                <a:off x="2308" y="3483"/>
                <a:ext cx="4" cy="85"/>
              </a:xfrm>
              <a:prstGeom prst="rect">
                <a:avLst/>
              </a:prstGeom>
              <a:solidFill>
                <a:srgbClr val="FFC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8" name="Rectangle 534">
                <a:extLst>
                  <a:ext uri="{FF2B5EF4-FFF2-40B4-BE49-F238E27FC236}">
                    <a16:creationId xmlns:a16="http://schemas.microsoft.com/office/drawing/2014/main" id="{7E461606-8A27-4CBF-AE4B-3574FC7C43BF}"/>
                  </a:ext>
                </a:extLst>
              </p:cNvPr>
              <p:cNvSpPr>
                <a:spLocks noChangeArrowheads="1"/>
              </p:cNvSpPr>
              <p:nvPr/>
            </p:nvSpPr>
            <p:spPr bwMode="auto">
              <a:xfrm>
                <a:off x="2312" y="3483"/>
                <a:ext cx="4" cy="85"/>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39" name="Rectangle 535">
                <a:extLst>
                  <a:ext uri="{FF2B5EF4-FFF2-40B4-BE49-F238E27FC236}">
                    <a16:creationId xmlns:a16="http://schemas.microsoft.com/office/drawing/2014/main" id="{747F08D3-6D82-42F3-B5CC-82BE717BB4F9}"/>
                  </a:ext>
                </a:extLst>
              </p:cNvPr>
              <p:cNvSpPr>
                <a:spLocks noChangeArrowheads="1"/>
              </p:cNvSpPr>
              <p:nvPr/>
            </p:nvSpPr>
            <p:spPr bwMode="auto">
              <a:xfrm>
                <a:off x="2316" y="3483"/>
                <a:ext cx="5" cy="85"/>
              </a:xfrm>
              <a:prstGeom prst="rect">
                <a:avLst/>
              </a:prstGeom>
              <a:solidFill>
                <a:srgbClr val="FFC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0" name="Rectangle 536">
                <a:extLst>
                  <a:ext uri="{FF2B5EF4-FFF2-40B4-BE49-F238E27FC236}">
                    <a16:creationId xmlns:a16="http://schemas.microsoft.com/office/drawing/2014/main" id="{2E0B7672-4C8E-4812-9583-0B3BC6B57F88}"/>
                  </a:ext>
                </a:extLst>
              </p:cNvPr>
              <p:cNvSpPr>
                <a:spLocks noChangeArrowheads="1"/>
              </p:cNvSpPr>
              <p:nvPr/>
            </p:nvSpPr>
            <p:spPr bwMode="auto">
              <a:xfrm>
                <a:off x="2321" y="3483"/>
                <a:ext cx="4" cy="85"/>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1" name="Rectangle 537">
                <a:extLst>
                  <a:ext uri="{FF2B5EF4-FFF2-40B4-BE49-F238E27FC236}">
                    <a16:creationId xmlns:a16="http://schemas.microsoft.com/office/drawing/2014/main" id="{4C8A2F76-E71D-42B2-8D86-55C02EB25941}"/>
                  </a:ext>
                </a:extLst>
              </p:cNvPr>
              <p:cNvSpPr>
                <a:spLocks noChangeArrowheads="1"/>
              </p:cNvSpPr>
              <p:nvPr/>
            </p:nvSpPr>
            <p:spPr bwMode="auto">
              <a:xfrm>
                <a:off x="2325" y="3483"/>
                <a:ext cx="4" cy="85"/>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2" name="Rectangle 538">
                <a:extLst>
                  <a:ext uri="{FF2B5EF4-FFF2-40B4-BE49-F238E27FC236}">
                    <a16:creationId xmlns:a16="http://schemas.microsoft.com/office/drawing/2014/main" id="{FCC06A54-1995-45DA-8BA3-DF055CB39AF3}"/>
                  </a:ext>
                </a:extLst>
              </p:cNvPr>
              <p:cNvSpPr>
                <a:spLocks noChangeArrowheads="1"/>
              </p:cNvSpPr>
              <p:nvPr/>
            </p:nvSpPr>
            <p:spPr bwMode="auto">
              <a:xfrm>
                <a:off x="2200" y="3483"/>
                <a:ext cx="129" cy="85"/>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43" name="Rectangle 539">
                <a:extLst>
                  <a:ext uri="{FF2B5EF4-FFF2-40B4-BE49-F238E27FC236}">
                    <a16:creationId xmlns:a16="http://schemas.microsoft.com/office/drawing/2014/main" id="{5252638C-FDB9-4564-8A17-8357FE99D24E}"/>
                  </a:ext>
                </a:extLst>
              </p:cNvPr>
              <p:cNvSpPr>
                <a:spLocks noChangeArrowheads="1"/>
              </p:cNvSpPr>
              <p:nvPr/>
            </p:nvSpPr>
            <p:spPr bwMode="auto">
              <a:xfrm>
                <a:off x="572" y="3531"/>
                <a:ext cx="4" cy="57"/>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4" name="Rectangle 540">
                <a:extLst>
                  <a:ext uri="{FF2B5EF4-FFF2-40B4-BE49-F238E27FC236}">
                    <a16:creationId xmlns:a16="http://schemas.microsoft.com/office/drawing/2014/main" id="{16E060EF-C3DF-482F-B226-C84845A2E6B2}"/>
                  </a:ext>
                </a:extLst>
              </p:cNvPr>
              <p:cNvSpPr>
                <a:spLocks noChangeArrowheads="1"/>
              </p:cNvSpPr>
              <p:nvPr/>
            </p:nvSpPr>
            <p:spPr bwMode="auto">
              <a:xfrm>
                <a:off x="576" y="3531"/>
                <a:ext cx="4" cy="57"/>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5" name="Rectangle 541">
                <a:extLst>
                  <a:ext uri="{FF2B5EF4-FFF2-40B4-BE49-F238E27FC236}">
                    <a16:creationId xmlns:a16="http://schemas.microsoft.com/office/drawing/2014/main" id="{19FC8426-1660-4010-8922-D3D3D0A823AB}"/>
                  </a:ext>
                </a:extLst>
              </p:cNvPr>
              <p:cNvSpPr>
                <a:spLocks noChangeArrowheads="1"/>
              </p:cNvSpPr>
              <p:nvPr/>
            </p:nvSpPr>
            <p:spPr bwMode="auto">
              <a:xfrm>
                <a:off x="580" y="3531"/>
                <a:ext cx="4" cy="57"/>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6" name="Rectangle 542">
                <a:extLst>
                  <a:ext uri="{FF2B5EF4-FFF2-40B4-BE49-F238E27FC236}">
                    <a16:creationId xmlns:a16="http://schemas.microsoft.com/office/drawing/2014/main" id="{0D1ECBF1-06D7-4FCB-A214-2028089317F4}"/>
                  </a:ext>
                </a:extLst>
              </p:cNvPr>
              <p:cNvSpPr>
                <a:spLocks noChangeArrowheads="1"/>
              </p:cNvSpPr>
              <p:nvPr/>
            </p:nvSpPr>
            <p:spPr bwMode="auto">
              <a:xfrm>
                <a:off x="584" y="3531"/>
                <a:ext cx="5" cy="57"/>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7" name="Rectangle 543">
                <a:extLst>
                  <a:ext uri="{FF2B5EF4-FFF2-40B4-BE49-F238E27FC236}">
                    <a16:creationId xmlns:a16="http://schemas.microsoft.com/office/drawing/2014/main" id="{0734C58D-C92F-4299-A082-388C002CB38E}"/>
                  </a:ext>
                </a:extLst>
              </p:cNvPr>
              <p:cNvSpPr>
                <a:spLocks noChangeArrowheads="1"/>
              </p:cNvSpPr>
              <p:nvPr/>
            </p:nvSpPr>
            <p:spPr bwMode="auto">
              <a:xfrm>
                <a:off x="589" y="3531"/>
                <a:ext cx="4" cy="57"/>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8" name="Rectangle 544">
                <a:extLst>
                  <a:ext uri="{FF2B5EF4-FFF2-40B4-BE49-F238E27FC236}">
                    <a16:creationId xmlns:a16="http://schemas.microsoft.com/office/drawing/2014/main" id="{EA78F579-50F2-4C8D-9BCF-364DB4092CDA}"/>
                  </a:ext>
                </a:extLst>
              </p:cNvPr>
              <p:cNvSpPr>
                <a:spLocks noChangeArrowheads="1"/>
              </p:cNvSpPr>
              <p:nvPr/>
            </p:nvSpPr>
            <p:spPr bwMode="auto">
              <a:xfrm>
                <a:off x="593" y="3531"/>
                <a:ext cx="4" cy="57"/>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49" name="Rectangle 545">
                <a:extLst>
                  <a:ext uri="{FF2B5EF4-FFF2-40B4-BE49-F238E27FC236}">
                    <a16:creationId xmlns:a16="http://schemas.microsoft.com/office/drawing/2014/main" id="{DCB15756-B147-47CC-8C10-ACF358FC453B}"/>
                  </a:ext>
                </a:extLst>
              </p:cNvPr>
              <p:cNvSpPr>
                <a:spLocks noChangeArrowheads="1"/>
              </p:cNvSpPr>
              <p:nvPr/>
            </p:nvSpPr>
            <p:spPr bwMode="auto">
              <a:xfrm>
                <a:off x="597" y="3531"/>
                <a:ext cx="4" cy="57"/>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0" name="Rectangle 546">
                <a:extLst>
                  <a:ext uri="{FF2B5EF4-FFF2-40B4-BE49-F238E27FC236}">
                    <a16:creationId xmlns:a16="http://schemas.microsoft.com/office/drawing/2014/main" id="{533A32CF-5E9D-4A61-BE2F-796F4D25BDB5}"/>
                  </a:ext>
                </a:extLst>
              </p:cNvPr>
              <p:cNvSpPr>
                <a:spLocks noChangeArrowheads="1"/>
              </p:cNvSpPr>
              <p:nvPr/>
            </p:nvSpPr>
            <p:spPr bwMode="auto">
              <a:xfrm>
                <a:off x="601" y="3531"/>
                <a:ext cx="4" cy="57"/>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1" name="Rectangle 547">
                <a:extLst>
                  <a:ext uri="{FF2B5EF4-FFF2-40B4-BE49-F238E27FC236}">
                    <a16:creationId xmlns:a16="http://schemas.microsoft.com/office/drawing/2014/main" id="{5953E14C-799C-44B2-B955-8160371A033E}"/>
                  </a:ext>
                </a:extLst>
              </p:cNvPr>
              <p:cNvSpPr>
                <a:spLocks noChangeArrowheads="1"/>
              </p:cNvSpPr>
              <p:nvPr/>
            </p:nvSpPr>
            <p:spPr bwMode="auto">
              <a:xfrm>
                <a:off x="605" y="3531"/>
                <a:ext cx="4" cy="57"/>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2" name="Rectangle 548">
                <a:extLst>
                  <a:ext uri="{FF2B5EF4-FFF2-40B4-BE49-F238E27FC236}">
                    <a16:creationId xmlns:a16="http://schemas.microsoft.com/office/drawing/2014/main" id="{280EE0AD-B57F-4305-90AA-19E16CAF089E}"/>
                  </a:ext>
                </a:extLst>
              </p:cNvPr>
              <p:cNvSpPr>
                <a:spLocks noChangeArrowheads="1"/>
              </p:cNvSpPr>
              <p:nvPr/>
            </p:nvSpPr>
            <p:spPr bwMode="auto">
              <a:xfrm>
                <a:off x="609" y="3531"/>
                <a:ext cx="4" cy="57"/>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3" name="Rectangle 549">
                <a:extLst>
                  <a:ext uri="{FF2B5EF4-FFF2-40B4-BE49-F238E27FC236}">
                    <a16:creationId xmlns:a16="http://schemas.microsoft.com/office/drawing/2014/main" id="{DC3042E5-5EB3-4ED7-86A6-2F42805A0D0C}"/>
                  </a:ext>
                </a:extLst>
              </p:cNvPr>
              <p:cNvSpPr>
                <a:spLocks noChangeArrowheads="1"/>
              </p:cNvSpPr>
              <p:nvPr/>
            </p:nvSpPr>
            <p:spPr bwMode="auto">
              <a:xfrm>
                <a:off x="613" y="3531"/>
                <a:ext cx="5" cy="57"/>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4" name="Rectangle 550">
                <a:extLst>
                  <a:ext uri="{FF2B5EF4-FFF2-40B4-BE49-F238E27FC236}">
                    <a16:creationId xmlns:a16="http://schemas.microsoft.com/office/drawing/2014/main" id="{ED730257-C291-40B4-AD0F-5C6FFCA6DE63}"/>
                  </a:ext>
                </a:extLst>
              </p:cNvPr>
              <p:cNvSpPr>
                <a:spLocks noChangeArrowheads="1"/>
              </p:cNvSpPr>
              <p:nvPr/>
            </p:nvSpPr>
            <p:spPr bwMode="auto">
              <a:xfrm>
                <a:off x="618" y="3531"/>
                <a:ext cx="4" cy="57"/>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5" name="Rectangle 551">
                <a:extLst>
                  <a:ext uri="{FF2B5EF4-FFF2-40B4-BE49-F238E27FC236}">
                    <a16:creationId xmlns:a16="http://schemas.microsoft.com/office/drawing/2014/main" id="{B74541AD-1D3B-48F8-A0E0-AC9823F5BC3A}"/>
                  </a:ext>
                </a:extLst>
              </p:cNvPr>
              <p:cNvSpPr>
                <a:spLocks noChangeArrowheads="1"/>
              </p:cNvSpPr>
              <p:nvPr/>
            </p:nvSpPr>
            <p:spPr bwMode="auto">
              <a:xfrm>
                <a:off x="622" y="3531"/>
                <a:ext cx="4" cy="5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6" name="Rectangle 552">
                <a:extLst>
                  <a:ext uri="{FF2B5EF4-FFF2-40B4-BE49-F238E27FC236}">
                    <a16:creationId xmlns:a16="http://schemas.microsoft.com/office/drawing/2014/main" id="{6D6C9DE4-71FE-4E59-A98B-FE76B7F177E5}"/>
                  </a:ext>
                </a:extLst>
              </p:cNvPr>
              <p:cNvSpPr>
                <a:spLocks noChangeArrowheads="1"/>
              </p:cNvSpPr>
              <p:nvPr/>
            </p:nvSpPr>
            <p:spPr bwMode="auto">
              <a:xfrm>
                <a:off x="626" y="3531"/>
                <a:ext cx="4" cy="57"/>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7" name="Rectangle 553">
                <a:extLst>
                  <a:ext uri="{FF2B5EF4-FFF2-40B4-BE49-F238E27FC236}">
                    <a16:creationId xmlns:a16="http://schemas.microsoft.com/office/drawing/2014/main" id="{C97F5280-4C1D-4B63-A582-5D0283ABB1B8}"/>
                  </a:ext>
                </a:extLst>
              </p:cNvPr>
              <p:cNvSpPr>
                <a:spLocks noChangeArrowheads="1"/>
              </p:cNvSpPr>
              <p:nvPr/>
            </p:nvSpPr>
            <p:spPr bwMode="auto">
              <a:xfrm>
                <a:off x="630" y="3531"/>
                <a:ext cx="4" cy="57"/>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8" name="Rectangle 554">
                <a:extLst>
                  <a:ext uri="{FF2B5EF4-FFF2-40B4-BE49-F238E27FC236}">
                    <a16:creationId xmlns:a16="http://schemas.microsoft.com/office/drawing/2014/main" id="{0661A074-83CE-408B-AD46-0CDB035E3849}"/>
                  </a:ext>
                </a:extLst>
              </p:cNvPr>
              <p:cNvSpPr>
                <a:spLocks noChangeArrowheads="1"/>
              </p:cNvSpPr>
              <p:nvPr/>
            </p:nvSpPr>
            <p:spPr bwMode="auto">
              <a:xfrm>
                <a:off x="634" y="3531"/>
                <a:ext cx="9" cy="57"/>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59" name="Rectangle 555">
                <a:extLst>
                  <a:ext uri="{FF2B5EF4-FFF2-40B4-BE49-F238E27FC236}">
                    <a16:creationId xmlns:a16="http://schemas.microsoft.com/office/drawing/2014/main" id="{B0F9F9EC-C4F3-4345-8195-CE386E272BE6}"/>
                  </a:ext>
                </a:extLst>
              </p:cNvPr>
              <p:cNvSpPr>
                <a:spLocks noChangeArrowheads="1"/>
              </p:cNvSpPr>
              <p:nvPr/>
            </p:nvSpPr>
            <p:spPr bwMode="auto">
              <a:xfrm>
                <a:off x="643" y="3531"/>
                <a:ext cx="4" cy="57"/>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0" name="Rectangle 556">
                <a:extLst>
                  <a:ext uri="{FF2B5EF4-FFF2-40B4-BE49-F238E27FC236}">
                    <a16:creationId xmlns:a16="http://schemas.microsoft.com/office/drawing/2014/main" id="{322486E2-2DE7-4F7D-A002-205D12C75493}"/>
                  </a:ext>
                </a:extLst>
              </p:cNvPr>
              <p:cNvSpPr>
                <a:spLocks noChangeArrowheads="1"/>
              </p:cNvSpPr>
              <p:nvPr/>
            </p:nvSpPr>
            <p:spPr bwMode="auto">
              <a:xfrm>
                <a:off x="647" y="3531"/>
                <a:ext cx="4" cy="57"/>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1" name="Rectangle 557">
                <a:extLst>
                  <a:ext uri="{FF2B5EF4-FFF2-40B4-BE49-F238E27FC236}">
                    <a16:creationId xmlns:a16="http://schemas.microsoft.com/office/drawing/2014/main" id="{8BD57B9F-AAD3-4C81-9A58-B60F9739F9C3}"/>
                  </a:ext>
                </a:extLst>
              </p:cNvPr>
              <p:cNvSpPr>
                <a:spLocks noChangeArrowheads="1"/>
              </p:cNvSpPr>
              <p:nvPr/>
            </p:nvSpPr>
            <p:spPr bwMode="auto">
              <a:xfrm>
                <a:off x="651" y="3531"/>
                <a:ext cx="4" cy="5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2" name="Rectangle 558">
                <a:extLst>
                  <a:ext uri="{FF2B5EF4-FFF2-40B4-BE49-F238E27FC236}">
                    <a16:creationId xmlns:a16="http://schemas.microsoft.com/office/drawing/2014/main" id="{0B770BC5-2340-4755-B2B5-EAE13ECD85D3}"/>
                  </a:ext>
                </a:extLst>
              </p:cNvPr>
              <p:cNvSpPr>
                <a:spLocks noChangeArrowheads="1"/>
              </p:cNvSpPr>
              <p:nvPr/>
            </p:nvSpPr>
            <p:spPr bwMode="auto">
              <a:xfrm>
                <a:off x="655" y="3531"/>
                <a:ext cx="4" cy="57"/>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3" name="Rectangle 559">
                <a:extLst>
                  <a:ext uri="{FF2B5EF4-FFF2-40B4-BE49-F238E27FC236}">
                    <a16:creationId xmlns:a16="http://schemas.microsoft.com/office/drawing/2014/main" id="{7A67DEB1-5C19-4E78-88B4-C9BBCD216955}"/>
                  </a:ext>
                </a:extLst>
              </p:cNvPr>
              <p:cNvSpPr>
                <a:spLocks noChangeArrowheads="1"/>
              </p:cNvSpPr>
              <p:nvPr/>
            </p:nvSpPr>
            <p:spPr bwMode="auto">
              <a:xfrm>
                <a:off x="659" y="3531"/>
                <a:ext cx="4" cy="57"/>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4" name="Rectangle 560">
                <a:extLst>
                  <a:ext uri="{FF2B5EF4-FFF2-40B4-BE49-F238E27FC236}">
                    <a16:creationId xmlns:a16="http://schemas.microsoft.com/office/drawing/2014/main" id="{69CB2BFE-67B1-4204-839E-C10E89C8E6C6}"/>
                  </a:ext>
                </a:extLst>
              </p:cNvPr>
              <p:cNvSpPr>
                <a:spLocks noChangeArrowheads="1"/>
              </p:cNvSpPr>
              <p:nvPr/>
            </p:nvSpPr>
            <p:spPr bwMode="auto">
              <a:xfrm>
                <a:off x="663" y="3531"/>
                <a:ext cx="4" cy="57"/>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5" name="Rectangle 561">
                <a:extLst>
                  <a:ext uri="{FF2B5EF4-FFF2-40B4-BE49-F238E27FC236}">
                    <a16:creationId xmlns:a16="http://schemas.microsoft.com/office/drawing/2014/main" id="{993262F9-F4CD-41E8-9B70-07AC9D7B0562}"/>
                  </a:ext>
                </a:extLst>
              </p:cNvPr>
              <p:cNvSpPr>
                <a:spLocks noChangeArrowheads="1"/>
              </p:cNvSpPr>
              <p:nvPr/>
            </p:nvSpPr>
            <p:spPr bwMode="auto">
              <a:xfrm>
                <a:off x="667" y="3531"/>
                <a:ext cx="5" cy="57"/>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6" name="Rectangle 562">
                <a:extLst>
                  <a:ext uri="{FF2B5EF4-FFF2-40B4-BE49-F238E27FC236}">
                    <a16:creationId xmlns:a16="http://schemas.microsoft.com/office/drawing/2014/main" id="{BF0C3644-97D2-4D3C-A6C3-03FF32D74FA5}"/>
                  </a:ext>
                </a:extLst>
              </p:cNvPr>
              <p:cNvSpPr>
                <a:spLocks noChangeArrowheads="1"/>
              </p:cNvSpPr>
              <p:nvPr/>
            </p:nvSpPr>
            <p:spPr bwMode="auto">
              <a:xfrm>
                <a:off x="672" y="3531"/>
                <a:ext cx="4" cy="57"/>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7" name="Rectangle 563">
                <a:extLst>
                  <a:ext uri="{FF2B5EF4-FFF2-40B4-BE49-F238E27FC236}">
                    <a16:creationId xmlns:a16="http://schemas.microsoft.com/office/drawing/2014/main" id="{1DCFED56-D48B-4654-8EF7-35856208BF24}"/>
                  </a:ext>
                </a:extLst>
              </p:cNvPr>
              <p:cNvSpPr>
                <a:spLocks noChangeArrowheads="1"/>
              </p:cNvSpPr>
              <p:nvPr/>
            </p:nvSpPr>
            <p:spPr bwMode="auto">
              <a:xfrm>
                <a:off x="676" y="3531"/>
                <a:ext cx="4" cy="57"/>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8" name="Rectangle 564">
                <a:extLst>
                  <a:ext uri="{FF2B5EF4-FFF2-40B4-BE49-F238E27FC236}">
                    <a16:creationId xmlns:a16="http://schemas.microsoft.com/office/drawing/2014/main" id="{C8906570-5A59-401E-B7BC-F13B49ED7952}"/>
                  </a:ext>
                </a:extLst>
              </p:cNvPr>
              <p:cNvSpPr>
                <a:spLocks noChangeArrowheads="1"/>
              </p:cNvSpPr>
              <p:nvPr/>
            </p:nvSpPr>
            <p:spPr bwMode="auto">
              <a:xfrm>
                <a:off x="680" y="3531"/>
                <a:ext cx="4" cy="57"/>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69" name="Rectangle 565">
                <a:extLst>
                  <a:ext uri="{FF2B5EF4-FFF2-40B4-BE49-F238E27FC236}">
                    <a16:creationId xmlns:a16="http://schemas.microsoft.com/office/drawing/2014/main" id="{3E456E86-557E-4DAE-9A14-82901B5F17E4}"/>
                  </a:ext>
                </a:extLst>
              </p:cNvPr>
              <p:cNvSpPr>
                <a:spLocks noChangeArrowheads="1"/>
              </p:cNvSpPr>
              <p:nvPr/>
            </p:nvSpPr>
            <p:spPr bwMode="auto">
              <a:xfrm>
                <a:off x="684" y="3531"/>
                <a:ext cx="4" cy="57"/>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0" name="Rectangle 566">
                <a:extLst>
                  <a:ext uri="{FF2B5EF4-FFF2-40B4-BE49-F238E27FC236}">
                    <a16:creationId xmlns:a16="http://schemas.microsoft.com/office/drawing/2014/main" id="{83AFE9C6-164B-4CA2-A009-EB327D20BB3B}"/>
                  </a:ext>
                </a:extLst>
              </p:cNvPr>
              <p:cNvSpPr>
                <a:spLocks noChangeArrowheads="1"/>
              </p:cNvSpPr>
              <p:nvPr/>
            </p:nvSpPr>
            <p:spPr bwMode="auto">
              <a:xfrm>
                <a:off x="688" y="3531"/>
                <a:ext cx="4" cy="57"/>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1" name="Rectangle 567">
                <a:extLst>
                  <a:ext uri="{FF2B5EF4-FFF2-40B4-BE49-F238E27FC236}">
                    <a16:creationId xmlns:a16="http://schemas.microsoft.com/office/drawing/2014/main" id="{CCFE13FE-ABD5-459B-BA84-7302A53E6D0B}"/>
                  </a:ext>
                </a:extLst>
              </p:cNvPr>
              <p:cNvSpPr>
                <a:spLocks noChangeArrowheads="1"/>
              </p:cNvSpPr>
              <p:nvPr/>
            </p:nvSpPr>
            <p:spPr bwMode="auto">
              <a:xfrm>
                <a:off x="692" y="3531"/>
                <a:ext cx="5" cy="57"/>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2" name="Rectangle 568">
                <a:extLst>
                  <a:ext uri="{FF2B5EF4-FFF2-40B4-BE49-F238E27FC236}">
                    <a16:creationId xmlns:a16="http://schemas.microsoft.com/office/drawing/2014/main" id="{B2C5BF63-928D-459D-9DEE-1BFBEE1A198B}"/>
                  </a:ext>
                </a:extLst>
              </p:cNvPr>
              <p:cNvSpPr>
                <a:spLocks noChangeArrowheads="1"/>
              </p:cNvSpPr>
              <p:nvPr/>
            </p:nvSpPr>
            <p:spPr bwMode="auto">
              <a:xfrm>
                <a:off x="697" y="3531"/>
                <a:ext cx="4" cy="57"/>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3" name="Rectangle 569">
                <a:extLst>
                  <a:ext uri="{FF2B5EF4-FFF2-40B4-BE49-F238E27FC236}">
                    <a16:creationId xmlns:a16="http://schemas.microsoft.com/office/drawing/2014/main" id="{1AA7A2A7-3711-4110-B0A4-FEF8043FA755}"/>
                  </a:ext>
                </a:extLst>
              </p:cNvPr>
              <p:cNvSpPr>
                <a:spLocks noChangeArrowheads="1"/>
              </p:cNvSpPr>
              <p:nvPr/>
            </p:nvSpPr>
            <p:spPr bwMode="auto">
              <a:xfrm>
                <a:off x="701" y="3531"/>
                <a:ext cx="4" cy="57"/>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4" name="Rectangle 570">
                <a:extLst>
                  <a:ext uri="{FF2B5EF4-FFF2-40B4-BE49-F238E27FC236}">
                    <a16:creationId xmlns:a16="http://schemas.microsoft.com/office/drawing/2014/main" id="{BACA7A05-F699-4197-862E-6C5B68D7BA03}"/>
                  </a:ext>
                </a:extLst>
              </p:cNvPr>
              <p:cNvSpPr>
                <a:spLocks noChangeArrowheads="1"/>
              </p:cNvSpPr>
              <p:nvPr/>
            </p:nvSpPr>
            <p:spPr bwMode="auto">
              <a:xfrm>
                <a:off x="572" y="3531"/>
                <a:ext cx="133" cy="57"/>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775" name="Rectangle 571">
                <a:extLst>
                  <a:ext uri="{FF2B5EF4-FFF2-40B4-BE49-F238E27FC236}">
                    <a16:creationId xmlns:a16="http://schemas.microsoft.com/office/drawing/2014/main" id="{9187A0BC-5B58-492C-8CE9-9DA9AE26CDCE}"/>
                  </a:ext>
                </a:extLst>
              </p:cNvPr>
              <p:cNvSpPr>
                <a:spLocks noChangeArrowheads="1"/>
              </p:cNvSpPr>
              <p:nvPr/>
            </p:nvSpPr>
            <p:spPr bwMode="auto">
              <a:xfrm>
                <a:off x="900" y="3137"/>
                <a:ext cx="4" cy="195"/>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6" name="Rectangle 572">
                <a:extLst>
                  <a:ext uri="{FF2B5EF4-FFF2-40B4-BE49-F238E27FC236}">
                    <a16:creationId xmlns:a16="http://schemas.microsoft.com/office/drawing/2014/main" id="{F26B2E15-36D3-4A55-8715-32E1111307F5}"/>
                  </a:ext>
                </a:extLst>
              </p:cNvPr>
              <p:cNvSpPr>
                <a:spLocks noChangeArrowheads="1"/>
              </p:cNvSpPr>
              <p:nvPr/>
            </p:nvSpPr>
            <p:spPr bwMode="auto">
              <a:xfrm>
                <a:off x="904" y="3137"/>
                <a:ext cx="4" cy="195"/>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7" name="Rectangle 573">
                <a:extLst>
                  <a:ext uri="{FF2B5EF4-FFF2-40B4-BE49-F238E27FC236}">
                    <a16:creationId xmlns:a16="http://schemas.microsoft.com/office/drawing/2014/main" id="{A5F5E037-2E45-4A04-A973-6CD6D963FF81}"/>
                  </a:ext>
                </a:extLst>
              </p:cNvPr>
              <p:cNvSpPr>
                <a:spLocks noChangeArrowheads="1"/>
              </p:cNvSpPr>
              <p:nvPr/>
            </p:nvSpPr>
            <p:spPr bwMode="auto">
              <a:xfrm>
                <a:off x="908" y="3137"/>
                <a:ext cx="5" cy="195"/>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8" name="Rectangle 574">
                <a:extLst>
                  <a:ext uri="{FF2B5EF4-FFF2-40B4-BE49-F238E27FC236}">
                    <a16:creationId xmlns:a16="http://schemas.microsoft.com/office/drawing/2014/main" id="{903AACBE-3A58-45FB-8760-D7413E5304A9}"/>
                  </a:ext>
                </a:extLst>
              </p:cNvPr>
              <p:cNvSpPr>
                <a:spLocks noChangeArrowheads="1"/>
              </p:cNvSpPr>
              <p:nvPr/>
            </p:nvSpPr>
            <p:spPr bwMode="auto">
              <a:xfrm>
                <a:off x="913" y="3137"/>
                <a:ext cx="4" cy="195"/>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79" name="Rectangle 575">
                <a:extLst>
                  <a:ext uri="{FF2B5EF4-FFF2-40B4-BE49-F238E27FC236}">
                    <a16:creationId xmlns:a16="http://schemas.microsoft.com/office/drawing/2014/main" id="{CFE134B7-4AA9-4E84-9074-8242DD4FEAAF}"/>
                  </a:ext>
                </a:extLst>
              </p:cNvPr>
              <p:cNvSpPr>
                <a:spLocks noChangeArrowheads="1"/>
              </p:cNvSpPr>
              <p:nvPr/>
            </p:nvSpPr>
            <p:spPr bwMode="auto">
              <a:xfrm>
                <a:off x="917" y="3137"/>
                <a:ext cx="4" cy="195"/>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0" name="Rectangle 576">
                <a:extLst>
                  <a:ext uri="{FF2B5EF4-FFF2-40B4-BE49-F238E27FC236}">
                    <a16:creationId xmlns:a16="http://schemas.microsoft.com/office/drawing/2014/main" id="{38D9FEDB-B729-44CA-A2FE-822384C69F32}"/>
                  </a:ext>
                </a:extLst>
              </p:cNvPr>
              <p:cNvSpPr>
                <a:spLocks noChangeArrowheads="1"/>
              </p:cNvSpPr>
              <p:nvPr/>
            </p:nvSpPr>
            <p:spPr bwMode="auto">
              <a:xfrm>
                <a:off x="921" y="3137"/>
                <a:ext cx="4" cy="195"/>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1" name="Rectangle 577">
                <a:extLst>
                  <a:ext uri="{FF2B5EF4-FFF2-40B4-BE49-F238E27FC236}">
                    <a16:creationId xmlns:a16="http://schemas.microsoft.com/office/drawing/2014/main" id="{9830E24C-197B-4018-AB3B-088D34F6063F}"/>
                  </a:ext>
                </a:extLst>
              </p:cNvPr>
              <p:cNvSpPr>
                <a:spLocks noChangeArrowheads="1"/>
              </p:cNvSpPr>
              <p:nvPr/>
            </p:nvSpPr>
            <p:spPr bwMode="auto">
              <a:xfrm>
                <a:off x="925" y="3137"/>
                <a:ext cx="4" cy="195"/>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2" name="Rectangle 578">
                <a:extLst>
                  <a:ext uri="{FF2B5EF4-FFF2-40B4-BE49-F238E27FC236}">
                    <a16:creationId xmlns:a16="http://schemas.microsoft.com/office/drawing/2014/main" id="{BF242EC8-642B-437A-8650-C30F40EFA838}"/>
                  </a:ext>
                </a:extLst>
              </p:cNvPr>
              <p:cNvSpPr>
                <a:spLocks noChangeArrowheads="1"/>
              </p:cNvSpPr>
              <p:nvPr/>
            </p:nvSpPr>
            <p:spPr bwMode="auto">
              <a:xfrm>
                <a:off x="929" y="3137"/>
                <a:ext cx="4" cy="195"/>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3" name="Rectangle 579">
                <a:extLst>
                  <a:ext uri="{FF2B5EF4-FFF2-40B4-BE49-F238E27FC236}">
                    <a16:creationId xmlns:a16="http://schemas.microsoft.com/office/drawing/2014/main" id="{6A162FBD-247D-43B3-BFDA-0DE8CF20FE5A}"/>
                  </a:ext>
                </a:extLst>
              </p:cNvPr>
              <p:cNvSpPr>
                <a:spLocks noChangeArrowheads="1"/>
              </p:cNvSpPr>
              <p:nvPr/>
            </p:nvSpPr>
            <p:spPr bwMode="auto">
              <a:xfrm>
                <a:off x="933" y="3137"/>
                <a:ext cx="4" cy="195"/>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4" name="Rectangle 580">
                <a:extLst>
                  <a:ext uri="{FF2B5EF4-FFF2-40B4-BE49-F238E27FC236}">
                    <a16:creationId xmlns:a16="http://schemas.microsoft.com/office/drawing/2014/main" id="{9026EE35-7ABA-4779-A644-BB3F5E1506F7}"/>
                  </a:ext>
                </a:extLst>
              </p:cNvPr>
              <p:cNvSpPr>
                <a:spLocks noChangeArrowheads="1"/>
              </p:cNvSpPr>
              <p:nvPr/>
            </p:nvSpPr>
            <p:spPr bwMode="auto">
              <a:xfrm>
                <a:off x="937" y="3137"/>
                <a:ext cx="5" cy="195"/>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5" name="Rectangle 581">
                <a:extLst>
                  <a:ext uri="{FF2B5EF4-FFF2-40B4-BE49-F238E27FC236}">
                    <a16:creationId xmlns:a16="http://schemas.microsoft.com/office/drawing/2014/main" id="{06AEE959-C0CA-4A85-8707-F3BD17990A30}"/>
                  </a:ext>
                </a:extLst>
              </p:cNvPr>
              <p:cNvSpPr>
                <a:spLocks noChangeArrowheads="1"/>
              </p:cNvSpPr>
              <p:nvPr/>
            </p:nvSpPr>
            <p:spPr bwMode="auto">
              <a:xfrm>
                <a:off x="942" y="3137"/>
                <a:ext cx="4" cy="195"/>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6" name="Rectangle 582">
                <a:extLst>
                  <a:ext uri="{FF2B5EF4-FFF2-40B4-BE49-F238E27FC236}">
                    <a16:creationId xmlns:a16="http://schemas.microsoft.com/office/drawing/2014/main" id="{5F182FF7-5858-4C98-B2AC-E2850154D330}"/>
                  </a:ext>
                </a:extLst>
              </p:cNvPr>
              <p:cNvSpPr>
                <a:spLocks noChangeArrowheads="1"/>
              </p:cNvSpPr>
              <p:nvPr/>
            </p:nvSpPr>
            <p:spPr bwMode="auto">
              <a:xfrm>
                <a:off x="946" y="3137"/>
                <a:ext cx="4" cy="195"/>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7" name="Rectangle 583">
                <a:extLst>
                  <a:ext uri="{FF2B5EF4-FFF2-40B4-BE49-F238E27FC236}">
                    <a16:creationId xmlns:a16="http://schemas.microsoft.com/office/drawing/2014/main" id="{D87F69E1-443F-41A9-A88B-5497FFD06DF5}"/>
                  </a:ext>
                </a:extLst>
              </p:cNvPr>
              <p:cNvSpPr>
                <a:spLocks noChangeArrowheads="1"/>
              </p:cNvSpPr>
              <p:nvPr/>
            </p:nvSpPr>
            <p:spPr bwMode="auto">
              <a:xfrm>
                <a:off x="950" y="3137"/>
                <a:ext cx="4" cy="195"/>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8" name="Rectangle 584">
                <a:extLst>
                  <a:ext uri="{FF2B5EF4-FFF2-40B4-BE49-F238E27FC236}">
                    <a16:creationId xmlns:a16="http://schemas.microsoft.com/office/drawing/2014/main" id="{9336DE18-CBB2-4D07-A55B-7412F3E561E8}"/>
                  </a:ext>
                </a:extLst>
              </p:cNvPr>
              <p:cNvSpPr>
                <a:spLocks noChangeArrowheads="1"/>
              </p:cNvSpPr>
              <p:nvPr/>
            </p:nvSpPr>
            <p:spPr bwMode="auto">
              <a:xfrm>
                <a:off x="954" y="3137"/>
                <a:ext cx="4" cy="195"/>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89" name="Rectangle 585">
                <a:extLst>
                  <a:ext uri="{FF2B5EF4-FFF2-40B4-BE49-F238E27FC236}">
                    <a16:creationId xmlns:a16="http://schemas.microsoft.com/office/drawing/2014/main" id="{E9D1162B-A73E-4288-8790-14BE58E8A87D}"/>
                  </a:ext>
                </a:extLst>
              </p:cNvPr>
              <p:cNvSpPr>
                <a:spLocks noChangeArrowheads="1"/>
              </p:cNvSpPr>
              <p:nvPr/>
            </p:nvSpPr>
            <p:spPr bwMode="auto">
              <a:xfrm>
                <a:off x="958" y="3137"/>
                <a:ext cx="4" cy="195"/>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0" name="Rectangle 586">
                <a:extLst>
                  <a:ext uri="{FF2B5EF4-FFF2-40B4-BE49-F238E27FC236}">
                    <a16:creationId xmlns:a16="http://schemas.microsoft.com/office/drawing/2014/main" id="{858F518A-C955-40B2-A391-59E0266B776C}"/>
                  </a:ext>
                </a:extLst>
              </p:cNvPr>
              <p:cNvSpPr>
                <a:spLocks noChangeArrowheads="1"/>
              </p:cNvSpPr>
              <p:nvPr/>
            </p:nvSpPr>
            <p:spPr bwMode="auto">
              <a:xfrm>
                <a:off x="962" y="3137"/>
                <a:ext cx="5" cy="195"/>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1" name="Rectangle 587">
                <a:extLst>
                  <a:ext uri="{FF2B5EF4-FFF2-40B4-BE49-F238E27FC236}">
                    <a16:creationId xmlns:a16="http://schemas.microsoft.com/office/drawing/2014/main" id="{7D720D03-4F19-40F3-BFF8-7354AA024EF0}"/>
                  </a:ext>
                </a:extLst>
              </p:cNvPr>
              <p:cNvSpPr>
                <a:spLocks noChangeArrowheads="1"/>
              </p:cNvSpPr>
              <p:nvPr/>
            </p:nvSpPr>
            <p:spPr bwMode="auto">
              <a:xfrm>
                <a:off x="967" y="3137"/>
                <a:ext cx="4" cy="195"/>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2" name="Rectangle 588">
                <a:extLst>
                  <a:ext uri="{FF2B5EF4-FFF2-40B4-BE49-F238E27FC236}">
                    <a16:creationId xmlns:a16="http://schemas.microsoft.com/office/drawing/2014/main" id="{34A9CCF9-70D9-438B-9267-7DDD495B12DA}"/>
                  </a:ext>
                </a:extLst>
              </p:cNvPr>
              <p:cNvSpPr>
                <a:spLocks noChangeArrowheads="1"/>
              </p:cNvSpPr>
              <p:nvPr/>
            </p:nvSpPr>
            <p:spPr bwMode="auto">
              <a:xfrm>
                <a:off x="971" y="3137"/>
                <a:ext cx="4" cy="195"/>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3" name="Rectangle 589">
                <a:extLst>
                  <a:ext uri="{FF2B5EF4-FFF2-40B4-BE49-F238E27FC236}">
                    <a16:creationId xmlns:a16="http://schemas.microsoft.com/office/drawing/2014/main" id="{56FCC6F8-CE09-42C1-8303-DB032CDABB3F}"/>
                  </a:ext>
                </a:extLst>
              </p:cNvPr>
              <p:cNvSpPr>
                <a:spLocks noChangeArrowheads="1"/>
              </p:cNvSpPr>
              <p:nvPr/>
            </p:nvSpPr>
            <p:spPr bwMode="auto">
              <a:xfrm>
                <a:off x="975" y="3137"/>
                <a:ext cx="4" cy="195"/>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4" name="Rectangle 590">
                <a:extLst>
                  <a:ext uri="{FF2B5EF4-FFF2-40B4-BE49-F238E27FC236}">
                    <a16:creationId xmlns:a16="http://schemas.microsoft.com/office/drawing/2014/main" id="{54D5D413-389A-4529-8A82-2074688BFD34}"/>
                  </a:ext>
                </a:extLst>
              </p:cNvPr>
              <p:cNvSpPr>
                <a:spLocks noChangeArrowheads="1"/>
              </p:cNvSpPr>
              <p:nvPr/>
            </p:nvSpPr>
            <p:spPr bwMode="auto">
              <a:xfrm>
                <a:off x="979" y="3137"/>
                <a:ext cx="4" cy="195"/>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5" name="Rectangle 591">
                <a:extLst>
                  <a:ext uri="{FF2B5EF4-FFF2-40B4-BE49-F238E27FC236}">
                    <a16:creationId xmlns:a16="http://schemas.microsoft.com/office/drawing/2014/main" id="{B8F8DFFC-33AD-4900-8754-47D106E5B9B8}"/>
                  </a:ext>
                </a:extLst>
              </p:cNvPr>
              <p:cNvSpPr>
                <a:spLocks noChangeArrowheads="1"/>
              </p:cNvSpPr>
              <p:nvPr/>
            </p:nvSpPr>
            <p:spPr bwMode="auto">
              <a:xfrm>
                <a:off x="983" y="3137"/>
                <a:ext cx="4" cy="195"/>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6" name="Rectangle 592">
                <a:extLst>
                  <a:ext uri="{FF2B5EF4-FFF2-40B4-BE49-F238E27FC236}">
                    <a16:creationId xmlns:a16="http://schemas.microsoft.com/office/drawing/2014/main" id="{DB75902F-1277-4053-86F4-E63C443EB768}"/>
                  </a:ext>
                </a:extLst>
              </p:cNvPr>
              <p:cNvSpPr>
                <a:spLocks noChangeArrowheads="1"/>
              </p:cNvSpPr>
              <p:nvPr/>
            </p:nvSpPr>
            <p:spPr bwMode="auto">
              <a:xfrm>
                <a:off x="987" y="3137"/>
                <a:ext cx="4" cy="195"/>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7" name="Rectangle 593">
                <a:extLst>
                  <a:ext uri="{FF2B5EF4-FFF2-40B4-BE49-F238E27FC236}">
                    <a16:creationId xmlns:a16="http://schemas.microsoft.com/office/drawing/2014/main" id="{4131A9FA-77F7-42D4-A3FD-FADE7AB7FC7B}"/>
                  </a:ext>
                </a:extLst>
              </p:cNvPr>
              <p:cNvSpPr>
                <a:spLocks noChangeArrowheads="1"/>
              </p:cNvSpPr>
              <p:nvPr/>
            </p:nvSpPr>
            <p:spPr bwMode="auto">
              <a:xfrm>
                <a:off x="991" y="3137"/>
                <a:ext cx="5" cy="195"/>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8" name="Rectangle 594">
                <a:extLst>
                  <a:ext uri="{FF2B5EF4-FFF2-40B4-BE49-F238E27FC236}">
                    <a16:creationId xmlns:a16="http://schemas.microsoft.com/office/drawing/2014/main" id="{D7A46452-510A-4FB4-9BD1-734E6CEE4EA9}"/>
                  </a:ext>
                </a:extLst>
              </p:cNvPr>
              <p:cNvSpPr>
                <a:spLocks noChangeArrowheads="1"/>
              </p:cNvSpPr>
              <p:nvPr/>
            </p:nvSpPr>
            <p:spPr bwMode="auto">
              <a:xfrm>
                <a:off x="996" y="3137"/>
                <a:ext cx="4" cy="195"/>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99" name="Rectangle 595">
                <a:extLst>
                  <a:ext uri="{FF2B5EF4-FFF2-40B4-BE49-F238E27FC236}">
                    <a16:creationId xmlns:a16="http://schemas.microsoft.com/office/drawing/2014/main" id="{F33C5C1B-7B4C-4954-AB55-18352AA9415F}"/>
                  </a:ext>
                </a:extLst>
              </p:cNvPr>
              <p:cNvSpPr>
                <a:spLocks noChangeArrowheads="1"/>
              </p:cNvSpPr>
              <p:nvPr/>
            </p:nvSpPr>
            <p:spPr bwMode="auto">
              <a:xfrm>
                <a:off x="1000" y="3137"/>
                <a:ext cx="4" cy="195"/>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0" name="Rectangle 596">
                <a:extLst>
                  <a:ext uri="{FF2B5EF4-FFF2-40B4-BE49-F238E27FC236}">
                    <a16:creationId xmlns:a16="http://schemas.microsoft.com/office/drawing/2014/main" id="{E2C721EA-996B-47DD-B4C7-BADEB0534CB0}"/>
                  </a:ext>
                </a:extLst>
              </p:cNvPr>
              <p:cNvSpPr>
                <a:spLocks noChangeArrowheads="1"/>
              </p:cNvSpPr>
              <p:nvPr/>
            </p:nvSpPr>
            <p:spPr bwMode="auto">
              <a:xfrm>
                <a:off x="1004" y="3137"/>
                <a:ext cx="4" cy="195"/>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1" name="Rectangle 597">
                <a:extLst>
                  <a:ext uri="{FF2B5EF4-FFF2-40B4-BE49-F238E27FC236}">
                    <a16:creationId xmlns:a16="http://schemas.microsoft.com/office/drawing/2014/main" id="{D1509C8D-0203-4004-90A1-422C52A560F7}"/>
                  </a:ext>
                </a:extLst>
              </p:cNvPr>
              <p:cNvSpPr>
                <a:spLocks noChangeArrowheads="1"/>
              </p:cNvSpPr>
              <p:nvPr/>
            </p:nvSpPr>
            <p:spPr bwMode="auto">
              <a:xfrm>
                <a:off x="1008" y="3137"/>
                <a:ext cx="4" cy="195"/>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2" name="Rectangle 598">
                <a:extLst>
                  <a:ext uri="{FF2B5EF4-FFF2-40B4-BE49-F238E27FC236}">
                    <a16:creationId xmlns:a16="http://schemas.microsoft.com/office/drawing/2014/main" id="{3FE7E26B-406F-435B-8151-B107FE89ADBB}"/>
                  </a:ext>
                </a:extLst>
              </p:cNvPr>
              <p:cNvSpPr>
                <a:spLocks noChangeArrowheads="1"/>
              </p:cNvSpPr>
              <p:nvPr/>
            </p:nvSpPr>
            <p:spPr bwMode="auto">
              <a:xfrm>
                <a:off x="1012" y="3137"/>
                <a:ext cx="4" cy="195"/>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3" name="Rectangle 599">
                <a:extLst>
                  <a:ext uri="{FF2B5EF4-FFF2-40B4-BE49-F238E27FC236}">
                    <a16:creationId xmlns:a16="http://schemas.microsoft.com/office/drawing/2014/main" id="{6AA2EEF4-8FAC-499A-B583-3948A85E8A1F}"/>
                  </a:ext>
                </a:extLst>
              </p:cNvPr>
              <p:cNvSpPr>
                <a:spLocks noChangeArrowheads="1"/>
              </p:cNvSpPr>
              <p:nvPr/>
            </p:nvSpPr>
            <p:spPr bwMode="auto">
              <a:xfrm>
                <a:off x="1016" y="3137"/>
                <a:ext cx="5" cy="195"/>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4" name="Rectangle 600">
                <a:extLst>
                  <a:ext uri="{FF2B5EF4-FFF2-40B4-BE49-F238E27FC236}">
                    <a16:creationId xmlns:a16="http://schemas.microsoft.com/office/drawing/2014/main" id="{42AC804C-7488-4DB0-92EF-F1890989FA3C}"/>
                  </a:ext>
                </a:extLst>
              </p:cNvPr>
              <p:cNvSpPr>
                <a:spLocks noChangeArrowheads="1"/>
              </p:cNvSpPr>
              <p:nvPr/>
            </p:nvSpPr>
            <p:spPr bwMode="auto">
              <a:xfrm>
                <a:off x="1021" y="3137"/>
                <a:ext cx="4" cy="195"/>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5" name="Rectangle 601">
                <a:extLst>
                  <a:ext uri="{FF2B5EF4-FFF2-40B4-BE49-F238E27FC236}">
                    <a16:creationId xmlns:a16="http://schemas.microsoft.com/office/drawing/2014/main" id="{CA13709E-3D0F-4C4E-BB61-6E11CAB3D9CF}"/>
                  </a:ext>
                </a:extLst>
              </p:cNvPr>
              <p:cNvSpPr>
                <a:spLocks noChangeArrowheads="1"/>
              </p:cNvSpPr>
              <p:nvPr/>
            </p:nvSpPr>
            <p:spPr bwMode="auto">
              <a:xfrm>
                <a:off x="1025" y="3137"/>
                <a:ext cx="4" cy="195"/>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6" name="Rectangle 602">
                <a:extLst>
                  <a:ext uri="{FF2B5EF4-FFF2-40B4-BE49-F238E27FC236}">
                    <a16:creationId xmlns:a16="http://schemas.microsoft.com/office/drawing/2014/main" id="{FF793F74-FE65-4B73-9595-AF0EAEB20ECA}"/>
                  </a:ext>
                </a:extLst>
              </p:cNvPr>
              <p:cNvSpPr>
                <a:spLocks noChangeArrowheads="1"/>
              </p:cNvSpPr>
              <p:nvPr/>
            </p:nvSpPr>
            <p:spPr bwMode="auto">
              <a:xfrm>
                <a:off x="900" y="3137"/>
                <a:ext cx="129" cy="195"/>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807" name="Rectangle 603">
                <a:extLst>
                  <a:ext uri="{FF2B5EF4-FFF2-40B4-BE49-F238E27FC236}">
                    <a16:creationId xmlns:a16="http://schemas.microsoft.com/office/drawing/2014/main" id="{CD25BDBC-BD70-4BFF-A77C-81750274956B}"/>
                  </a:ext>
                </a:extLst>
              </p:cNvPr>
              <p:cNvSpPr>
                <a:spLocks noChangeArrowheads="1"/>
              </p:cNvSpPr>
              <p:nvPr/>
            </p:nvSpPr>
            <p:spPr bwMode="auto">
              <a:xfrm>
                <a:off x="1224" y="3405"/>
                <a:ext cx="4" cy="118"/>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8" name="Rectangle 604">
                <a:extLst>
                  <a:ext uri="{FF2B5EF4-FFF2-40B4-BE49-F238E27FC236}">
                    <a16:creationId xmlns:a16="http://schemas.microsoft.com/office/drawing/2014/main" id="{0A3C3FD2-D8D8-45BE-9B8B-F8DBE5F00D03}"/>
                  </a:ext>
                </a:extLst>
              </p:cNvPr>
              <p:cNvSpPr>
                <a:spLocks noChangeArrowheads="1"/>
              </p:cNvSpPr>
              <p:nvPr/>
            </p:nvSpPr>
            <p:spPr bwMode="auto">
              <a:xfrm>
                <a:off x="1228" y="3405"/>
                <a:ext cx="4" cy="118"/>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09" name="Rectangle 605">
                <a:extLst>
                  <a:ext uri="{FF2B5EF4-FFF2-40B4-BE49-F238E27FC236}">
                    <a16:creationId xmlns:a16="http://schemas.microsoft.com/office/drawing/2014/main" id="{56BAF1BF-02D9-4289-A93D-5574F1EEB2E4}"/>
                  </a:ext>
                </a:extLst>
              </p:cNvPr>
              <p:cNvSpPr>
                <a:spLocks noChangeArrowheads="1"/>
              </p:cNvSpPr>
              <p:nvPr/>
            </p:nvSpPr>
            <p:spPr bwMode="auto">
              <a:xfrm>
                <a:off x="1232" y="3405"/>
                <a:ext cx="5" cy="118"/>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10" name="Rectangle 606">
                <a:extLst>
                  <a:ext uri="{FF2B5EF4-FFF2-40B4-BE49-F238E27FC236}">
                    <a16:creationId xmlns:a16="http://schemas.microsoft.com/office/drawing/2014/main" id="{68564451-EC62-4C02-8955-9BA70FB8E51B}"/>
                  </a:ext>
                </a:extLst>
              </p:cNvPr>
              <p:cNvSpPr>
                <a:spLocks noChangeArrowheads="1"/>
              </p:cNvSpPr>
              <p:nvPr/>
            </p:nvSpPr>
            <p:spPr bwMode="auto">
              <a:xfrm>
                <a:off x="1237" y="3405"/>
                <a:ext cx="4" cy="118"/>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2" name="Group 808">
              <a:extLst>
                <a:ext uri="{FF2B5EF4-FFF2-40B4-BE49-F238E27FC236}">
                  <a16:creationId xmlns:a16="http://schemas.microsoft.com/office/drawing/2014/main" id="{B13CF5D2-A163-4B27-99EF-2FABF05E978F}"/>
                </a:ext>
              </a:extLst>
            </p:cNvPr>
            <p:cNvGrpSpPr>
              <a:grpSpLocks/>
            </p:cNvGrpSpPr>
            <p:nvPr/>
          </p:nvGrpSpPr>
          <p:grpSpPr bwMode="auto">
            <a:xfrm>
              <a:off x="152" y="3073"/>
              <a:ext cx="2601" cy="702"/>
              <a:chOff x="152" y="3073"/>
              <a:chExt cx="2601" cy="702"/>
            </a:xfrm>
          </p:grpSpPr>
          <p:sp>
            <p:nvSpPr>
              <p:cNvPr id="3411" name="Rectangle 608">
                <a:extLst>
                  <a:ext uri="{FF2B5EF4-FFF2-40B4-BE49-F238E27FC236}">
                    <a16:creationId xmlns:a16="http://schemas.microsoft.com/office/drawing/2014/main" id="{84407048-8269-4C7C-84F3-E1BFF3381517}"/>
                  </a:ext>
                </a:extLst>
              </p:cNvPr>
              <p:cNvSpPr>
                <a:spLocks noChangeArrowheads="1"/>
              </p:cNvSpPr>
              <p:nvPr/>
            </p:nvSpPr>
            <p:spPr bwMode="auto">
              <a:xfrm>
                <a:off x="1241" y="3405"/>
                <a:ext cx="4" cy="118"/>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2" name="Rectangle 609">
                <a:extLst>
                  <a:ext uri="{FF2B5EF4-FFF2-40B4-BE49-F238E27FC236}">
                    <a16:creationId xmlns:a16="http://schemas.microsoft.com/office/drawing/2014/main" id="{29BDB11A-D8B2-4B78-897E-659C2B6F862B}"/>
                  </a:ext>
                </a:extLst>
              </p:cNvPr>
              <p:cNvSpPr>
                <a:spLocks noChangeArrowheads="1"/>
              </p:cNvSpPr>
              <p:nvPr/>
            </p:nvSpPr>
            <p:spPr bwMode="auto">
              <a:xfrm>
                <a:off x="1245" y="3405"/>
                <a:ext cx="4" cy="118"/>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3" name="Rectangle 610">
                <a:extLst>
                  <a:ext uri="{FF2B5EF4-FFF2-40B4-BE49-F238E27FC236}">
                    <a16:creationId xmlns:a16="http://schemas.microsoft.com/office/drawing/2014/main" id="{465EACC9-1C95-459C-BA51-CCA9C69EA13E}"/>
                  </a:ext>
                </a:extLst>
              </p:cNvPr>
              <p:cNvSpPr>
                <a:spLocks noChangeArrowheads="1"/>
              </p:cNvSpPr>
              <p:nvPr/>
            </p:nvSpPr>
            <p:spPr bwMode="auto">
              <a:xfrm>
                <a:off x="1249" y="3405"/>
                <a:ext cx="4" cy="118"/>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4" name="Rectangle 611">
                <a:extLst>
                  <a:ext uri="{FF2B5EF4-FFF2-40B4-BE49-F238E27FC236}">
                    <a16:creationId xmlns:a16="http://schemas.microsoft.com/office/drawing/2014/main" id="{AFF59F2A-2C5B-41C5-AB78-A2C3A2B30F4D}"/>
                  </a:ext>
                </a:extLst>
              </p:cNvPr>
              <p:cNvSpPr>
                <a:spLocks noChangeArrowheads="1"/>
              </p:cNvSpPr>
              <p:nvPr/>
            </p:nvSpPr>
            <p:spPr bwMode="auto">
              <a:xfrm>
                <a:off x="1253" y="3405"/>
                <a:ext cx="4" cy="118"/>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5" name="Rectangle 612">
                <a:extLst>
                  <a:ext uri="{FF2B5EF4-FFF2-40B4-BE49-F238E27FC236}">
                    <a16:creationId xmlns:a16="http://schemas.microsoft.com/office/drawing/2014/main" id="{E3C1CEBF-54E8-4354-BD50-04CEBB4BD449}"/>
                  </a:ext>
                </a:extLst>
              </p:cNvPr>
              <p:cNvSpPr>
                <a:spLocks noChangeArrowheads="1"/>
              </p:cNvSpPr>
              <p:nvPr/>
            </p:nvSpPr>
            <p:spPr bwMode="auto">
              <a:xfrm>
                <a:off x="1257" y="3405"/>
                <a:ext cx="4" cy="118"/>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6" name="Rectangle 613">
                <a:extLst>
                  <a:ext uri="{FF2B5EF4-FFF2-40B4-BE49-F238E27FC236}">
                    <a16:creationId xmlns:a16="http://schemas.microsoft.com/office/drawing/2014/main" id="{A09E45B7-7868-4047-9B47-99364209885F}"/>
                  </a:ext>
                </a:extLst>
              </p:cNvPr>
              <p:cNvSpPr>
                <a:spLocks noChangeArrowheads="1"/>
              </p:cNvSpPr>
              <p:nvPr/>
            </p:nvSpPr>
            <p:spPr bwMode="auto">
              <a:xfrm>
                <a:off x="1261" y="3405"/>
                <a:ext cx="5" cy="118"/>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7" name="Rectangle 614">
                <a:extLst>
                  <a:ext uri="{FF2B5EF4-FFF2-40B4-BE49-F238E27FC236}">
                    <a16:creationId xmlns:a16="http://schemas.microsoft.com/office/drawing/2014/main" id="{274300E4-C6E6-4364-8BC0-B631F62233A7}"/>
                  </a:ext>
                </a:extLst>
              </p:cNvPr>
              <p:cNvSpPr>
                <a:spLocks noChangeArrowheads="1"/>
              </p:cNvSpPr>
              <p:nvPr/>
            </p:nvSpPr>
            <p:spPr bwMode="auto">
              <a:xfrm>
                <a:off x="1266" y="3405"/>
                <a:ext cx="4" cy="118"/>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8" name="Rectangle 615">
                <a:extLst>
                  <a:ext uri="{FF2B5EF4-FFF2-40B4-BE49-F238E27FC236}">
                    <a16:creationId xmlns:a16="http://schemas.microsoft.com/office/drawing/2014/main" id="{15379399-CBA3-4DA5-BA32-E834EF5329E7}"/>
                  </a:ext>
                </a:extLst>
              </p:cNvPr>
              <p:cNvSpPr>
                <a:spLocks noChangeArrowheads="1"/>
              </p:cNvSpPr>
              <p:nvPr/>
            </p:nvSpPr>
            <p:spPr bwMode="auto">
              <a:xfrm>
                <a:off x="1270" y="3405"/>
                <a:ext cx="4" cy="118"/>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19" name="Rectangle 616">
                <a:extLst>
                  <a:ext uri="{FF2B5EF4-FFF2-40B4-BE49-F238E27FC236}">
                    <a16:creationId xmlns:a16="http://schemas.microsoft.com/office/drawing/2014/main" id="{ECB4796D-CDC3-466F-B838-AEC787267443}"/>
                  </a:ext>
                </a:extLst>
              </p:cNvPr>
              <p:cNvSpPr>
                <a:spLocks noChangeArrowheads="1"/>
              </p:cNvSpPr>
              <p:nvPr/>
            </p:nvSpPr>
            <p:spPr bwMode="auto">
              <a:xfrm>
                <a:off x="1274" y="3405"/>
                <a:ext cx="4" cy="118"/>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0" name="Rectangle 617">
                <a:extLst>
                  <a:ext uri="{FF2B5EF4-FFF2-40B4-BE49-F238E27FC236}">
                    <a16:creationId xmlns:a16="http://schemas.microsoft.com/office/drawing/2014/main" id="{0B4E8FC2-7299-4835-922C-51786EBCF8FD}"/>
                  </a:ext>
                </a:extLst>
              </p:cNvPr>
              <p:cNvSpPr>
                <a:spLocks noChangeArrowheads="1"/>
              </p:cNvSpPr>
              <p:nvPr/>
            </p:nvSpPr>
            <p:spPr bwMode="auto">
              <a:xfrm>
                <a:off x="1278" y="3405"/>
                <a:ext cx="4" cy="118"/>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1" name="Rectangle 618">
                <a:extLst>
                  <a:ext uri="{FF2B5EF4-FFF2-40B4-BE49-F238E27FC236}">
                    <a16:creationId xmlns:a16="http://schemas.microsoft.com/office/drawing/2014/main" id="{78BE6390-9335-416E-9643-59D942B11374}"/>
                  </a:ext>
                </a:extLst>
              </p:cNvPr>
              <p:cNvSpPr>
                <a:spLocks noChangeArrowheads="1"/>
              </p:cNvSpPr>
              <p:nvPr/>
            </p:nvSpPr>
            <p:spPr bwMode="auto">
              <a:xfrm>
                <a:off x="1282" y="3405"/>
                <a:ext cx="4" cy="118"/>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2" name="Rectangle 619">
                <a:extLst>
                  <a:ext uri="{FF2B5EF4-FFF2-40B4-BE49-F238E27FC236}">
                    <a16:creationId xmlns:a16="http://schemas.microsoft.com/office/drawing/2014/main" id="{BDEC41C1-C157-427D-8D97-CFA6901BFDE9}"/>
                  </a:ext>
                </a:extLst>
              </p:cNvPr>
              <p:cNvSpPr>
                <a:spLocks noChangeArrowheads="1"/>
              </p:cNvSpPr>
              <p:nvPr/>
            </p:nvSpPr>
            <p:spPr bwMode="auto">
              <a:xfrm>
                <a:off x="1286" y="3405"/>
                <a:ext cx="5" cy="118"/>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3" name="Rectangle 620">
                <a:extLst>
                  <a:ext uri="{FF2B5EF4-FFF2-40B4-BE49-F238E27FC236}">
                    <a16:creationId xmlns:a16="http://schemas.microsoft.com/office/drawing/2014/main" id="{747FA0DE-AA5B-4594-AEAB-EF0AB97530C0}"/>
                  </a:ext>
                </a:extLst>
              </p:cNvPr>
              <p:cNvSpPr>
                <a:spLocks noChangeArrowheads="1"/>
              </p:cNvSpPr>
              <p:nvPr/>
            </p:nvSpPr>
            <p:spPr bwMode="auto">
              <a:xfrm>
                <a:off x="1291" y="3405"/>
                <a:ext cx="4" cy="118"/>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4" name="Rectangle 621">
                <a:extLst>
                  <a:ext uri="{FF2B5EF4-FFF2-40B4-BE49-F238E27FC236}">
                    <a16:creationId xmlns:a16="http://schemas.microsoft.com/office/drawing/2014/main" id="{38C0C3E7-DDD8-4474-B178-347F92A2BF27}"/>
                  </a:ext>
                </a:extLst>
              </p:cNvPr>
              <p:cNvSpPr>
                <a:spLocks noChangeArrowheads="1"/>
              </p:cNvSpPr>
              <p:nvPr/>
            </p:nvSpPr>
            <p:spPr bwMode="auto">
              <a:xfrm>
                <a:off x="1295" y="3405"/>
                <a:ext cx="4" cy="118"/>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5" name="Rectangle 622">
                <a:extLst>
                  <a:ext uri="{FF2B5EF4-FFF2-40B4-BE49-F238E27FC236}">
                    <a16:creationId xmlns:a16="http://schemas.microsoft.com/office/drawing/2014/main" id="{5512747E-6945-49DC-976B-2825850E1269}"/>
                  </a:ext>
                </a:extLst>
              </p:cNvPr>
              <p:cNvSpPr>
                <a:spLocks noChangeArrowheads="1"/>
              </p:cNvSpPr>
              <p:nvPr/>
            </p:nvSpPr>
            <p:spPr bwMode="auto">
              <a:xfrm>
                <a:off x="1299" y="3405"/>
                <a:ext cx="4" cy="118"/>
              </a:xfrm>
              <a:prstGeom prst="rect">
                <a:avLst/>
              </a:prstGeom>
              <a:solidFill>
                <a:srgbClr val="2D71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6" name="Rectangle 623">
                <a:extLst>
                  <a:ext uri="{FF2B5EF4-FFF2-40B4-BE49-F238E27FC236}">
                    <a16:creationId xmlns:a16="http://schemas.microsoft.com/office/drawing/2014/main" id="{C8F96ACE-858F-449B-8E2F-309E6C5ECFA1}"/>
                  </a:ext>
                </a:extLst>
              </p:cNvPr>
              <p:cNvSpPr>
                <a:spLocks noChangeArrowheads="1"/>
              </p:cNvSpPr>
              <p:nvPr/>
            </p:nvSpPr>
            <p:spPr bwMode="auto">
              <a:xfrm>
                <a:off x="1303" y="3405"/>
                <a:ext cx="4" cy="118"/>
              </a:xfrm>
              <a:prstGeom prst="rect">
                <a:avLst/>
              </a:prstGeom>
              <a:solidFill>
                <a:srgbClr val="2D6E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7" name="Rectangle 624">
                <a:extLst>
                  <a:ext uri="{FF2B5EF4-FFF2-40B4-BE49-F238E27FC236}">
                    <a16:creationId xmlns:a16="http://schemas.microsoft.com/office/drawing/2014/main" id="{34746B81-A6CD-44EB-82F0-A89FF7B1451F}"/>
                  </a:ext>
                </a:extLst>
              </p:cNvPr>
              <p:cNvSpPr>
                <a:spLocks noChangeArrowheads="1"/>
              </p:cNvSpPr>
              <p:nvPr/>
            </p:nvSpPr>
            <p:spPr bwMode="auto">
              <a:xfrm>
                <a:off x="1307" y="3405"/>
                <a:ext cx="4" cy="118"/>
              </a:xfrm>
              <a:prstGeom prst="rect">
                <a:avLst/>
              </a:prstGeom>
              <a:solidFill>
                <a:srgbClr val="2C6B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8" name="Rectangle 625">
                <a:extLst>
                  <a:ext uri="{FF2B5EF4-FFF2-40B4-BE49-F238E27FC236}">
                    <a16:creationId xmlns:a16="http://schemas.microsoft.com/office/drawing/2014/main" id="{25E73DD1-6CCD-4EB3-9B3B-340ADE84B3A5}"/>
                  </a:ext>
                </a:extLst>
              </p:cNvPr>
              <p:cNvSpPr>
                <a:spLocks noChangeArrowheads="1"/>
              </p:cNvSpPr>
              <p:nvPr/>
            </p:nvSpPr>
            <p:spPr bwMode="auto">
              <a:xfrm>
                <a:off x="1311" y="3405"/>
                <a:ext cx="4" cy="118"/>
              </a:xfrm>
              <a:prstGeom prst="rect">
                <a:avLst/>
              </a:prstGeom>
              <a:solidFill>
                <a:srgbClr val="2A66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29" name="Rectangle 626">
                <a:extLst>
                  <a:ext uri="{FF2B5EF4-FFF2-40B4-BE49-F238E27FC236}">
                    <a16:creationId xmlns:a16="http://schemas.microsoft.com/office/drawing/2014/main" id="{268E7E7B-4E46-4244-A2A8-89CC8FF049AA}"/>
                  </a:ext>
                </a:extLst>
              </p:cNvPr>
              <p:cNvSpPr>
                <a:spLocks noChangeArrowheads="1"/>
              </p:cNvSpPr>
              <p:nvPr/>
            </p:nvSpPr>
            <p:spPr bwMode="auto">
              <a:xfrm>
                <a:off x="1315" y="3405"/>
                <a:ext cx="5" cy="118"/>
              </a:xfrm>
              <a:prstGeom prst="rect">
                <a:avLst/>
              </a:prstGeom>
              <a:solidFill>
                <a:srgbClr val="29619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0" name="Rectangle 627">
                <a:extLst>
                  <a:ext uri="{FF2B5EF4-FFF2-40B4-BE49-F238E27FC236}">
                    <a16:creationId xmlns:a16="http://schemas.microsoft.com/office/drawing/2014/main" id="{D8258D1E-8885-4442-84A5-7F9A91C10E95}"/>
                  </a:ext>
                </a:extLst>
              </p:cNvPr>
              <p:cNvSpPr>
                <a:spLocks noChangeArrowheads="1"/>
              </p:cNvSpPr>
              <p:nvPr/>
            </p:nvSpPr>
            <p:spPr bwMode="auto">
              <a:xfrm>
                <a:off x="1320" y="3405"/>
                <a:ext cx="4" cy="118"/>
              </a:xfrm>
              <a:prstGeom prst="rect">
                <a:avLst/>
              </a:prstGeom>
              <a:solidFill>
                <a:srgbClr val="285B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1" name="Rectangle 628">
                <a:extLst>
                  <a:ext uri="{FF2B5EF4-FFF2-40B4-BE49-F238E27FC236}">
                    <a16:creationId xmlns:a16="http://schemas.microsoft.com/office/drawing/2014/main" id="{C0471705-EAB9-44A0-9CF5-421DA4E33E53}"/>
                  </a:ext>
                </a:extLst>
              </p:cNvPr>
              <p:cNvSpPr>
                <a:spLocks noChangeArrowheads="1"/>
              </p:cNvSpPr>
              <p:nvPr/>
            </p:nvSpPr>
            <p:spPr bwMode="auto">
              <a:xfrm>
                <a:off x="1324" y="3405"/>
                <a:ext cx="4" cy="118"/>
              </a:xfrm>
              <a:prstGeom prst="rect">
                <a:avLst/>
              </a:prstGeom>
              <a:solidFill>
                <a:srgbClr val="2555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2" name="Rectangle 629">
                <a:extLst>
                  <a:ext uri="{FF2B5EF4-FFF2-40B4-BE49-F238E27FC236}">
                    <a16:creationId xmlns:a16="http://schemas.microsoft.com/office/drawing/2014/main" id="{8E33881E-D3AB-4820-AD60-BE2ADDDE431B}"/>
                  </a:ext>
                </a:extLst>
              </p:cNvPr>
              <p:cNvSpPr>
                <a:spLocks noChangeArrowheads="1"/>
              </p:cNvSpPr>
              <p:nvPr/>
            </p:nvSpPr>
            <p:spPr bwMode="auto">
              <a:xfrm>
                <a:off x="1328" y="3405"/>
                <a:ext cx="4" cy="118"/>
              </a:xfrm>
              <a:prstGeom prst="rect">
                <a:avLst/>
              </a:prstGeom>
              <a:solidFill>
                <a:srgbClr val="244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3" name="Rectangle 630">
                <a:extLst>
                  <a:ext uri="{FF2B5EF4-FFF2-40B4-BE49-F238E27FC236}">
                    <a16:creationId xmlns:a16="http://schemas.microsoft.com/office/drawing/2014/main" id="{9D1983F0-DAE0-4921-B62E-1D788400B243}"/>
                  </a:ext>
                </a:extLst>
              </p:cNvPr>
              <p:cNvSpPr>
                <a:spLocks noChangeArrowheads="1"/>
              </p:cNvSpPr>
              <p:nvPr/>
            </p:nvSpPr>
            <p:spPr bwMode="auto">
              <a:xfrm>
                <a:off x="1332" y="3405"/>
                <a:ext cx="4" cy="118"/>
              </a:xfrm>
              <a:prstGeom prst="rect">
                <a:avLst/>
              </a:prstGeom>
              <a:solidFill>
                <a:srgbClr val="2348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4" name="Rectangle 631">
                <a:extLst>
                  <a:ext uri="{FF2B5EF4-FFF2-40B4-BE49-F238E27FC236}">
                    <a16:creationId xmlns:a16="http://schemas.microsoft.com/office/drawing/2014/main" id="{DCF2D190-4562-45BB-93CA-622003325F97}"/>
                  </a:ext>
                </a:extLst>
              </p:cNvPr>
              <p:cNvSpPr>
                <a:spLocks noChangeArrowheads="1"/>
              </p:cNvSpPr>
              <p:nvPr/>
            </p:nvSpPr>
            <p:spPr bwMode="auto">
              <a:xfrm>
                <a:off x="1336" y="3405"/>
                <a:ext cx="4" cy="118"/>
              </a:xfrm>
              <a:prstGeom prst="rect">
                <a:avLst/>
              </a:prstGeom>
              <a:solidFill>
                <a:srgbClr val="224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5" name="Rectangle 632">
                <a:extLst>
                  <a:ext uri="{FF2B5EF4-FFF2-40B4-BE49-F238E27FC236}">
                    <a16:creationId xmlns:a16="http://schemas.microsoft.com/office/drawing/2014/main" id="{4C2FF06A-68C7-427A-A494-175789428CC5}"/>
                  </a:ext>
                </a:extLst>
              </p:cNvPr>
              <p:cNvSpPr>
                <a:spLocks noChangeArrowheads="1"/>
              </p:cNvSpPr>
              <p:nvPr/>
            </p:nvSpPr>
            <p:spPr bwMode="auto">
              <a:xfrm>
                <a:off x="1340" y="3405"/>
                <a:ext cx="5" cy="118"/>
              </a:xfrm>
              <a:prstGeom prst="rect">
                <a:avLst/>
              </a:prstGeom>
              <a:solidFill>
                <a:srgbClr val="213F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6" name="Rectangle 633">
                <a:extLst>
                  <a:ext uri="{FF2B5EF4-FFF2-40B4-BE49-F238E27FC236}">
                    <a16:creationId xmlns:a16="http://schemas.microsoft.com/office/drawing/2014/main" id="{683D27B8-4ECF-4BF8-854F-F9C890FD58A0}"/>
                  </a:ext>
                </a:extLst>
              </p:cNvPr>
              <p:cNvSpPr>
                <a:spLocks noChangeArrowheads="1"/>
              </p:cNvSpPr>
              <p:nvPr/>
            </p:nvSpPr>
            <p:spPr bwMode="auto">
              <a:xfrm>
                <a:off x="1345" y="3405"/>
                <a:ext cx="4" cy="118"/>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7" name="Rectangle 634">
                <a:extLst>
                  <a:ext uri="{FF2B5EF4-FFF2-40B4-BE49-F238E27FC236}">
                    <a16:creationId xmlns:a16="http://schemas.microsoft.com/office/drawing/2014/main" id="{4A25262A-6252-4111-80E6-9FD141EEA28A}"/>
                  </a:ext>
                </a:extLst>
              </p:cNvPr>
              <p:cNvSpPr>
                <a:spLocks noChangeArrowheads="1"/>
              </p:cNvSpPr>
              <p:nvPr/>
            </p:nvSpPr>
            <p:spPr bwMode="auto">
              <a:xfrm>
                <a:off x="1349" y="3405"/>
                <a:ext cx="4" cy="118"/>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38" name="Rectangle 635">
                <a:extLst>
                  <a:ext uri="{FF2B5EF4-FFF2-40B4-BE49-F238E27FC236}">
                    <a16:creationId xmlns:a16="http://schemas.microsoft.com/office/drawing/2014/main" id="{8CFDAAE7-685A-4742-8DEB-DF5169F503D0}"/>
                  </a:ext>
                </a:extLst>
              </p:cNvPr>
              <p:cNvSpPr>
                <a:spLocks noChangeArrowheads="1"/>
              </p:cNvSpPr>
              <p:nvPr/>
            </p:nvSpPr>
            <p:spPr bwMode="auto">
              <a:xfrm>
                <a:off x="1224" y="3405"/>
                <a:ext cx="129" cy="118"/>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39" name="Rectangle 636">
                <a:extLst>
                  <a:ext uri="{FF2B5EF4-FFF2-40B4-BE49-F238E27FC236}">
                    <a16:creationId xmlns:a16="http://schemas.microsoft.com/office/drawing/2014/main" id="{69CA4F98-86F1-413E-932D-FD8F73B06D9F}"/>
                  </a:ext>
                </a:extLst>
              </p:cNvPr>
              <p:cNvSpPr>
                <a:spLocks noChangeArrowheads="1"/>
              </p:cNvSpPr>
              <p:nvPr/>
            </p:nvSpPr>
            <p:spPr bwMode="auto">
              <a:xfrm>
                <a:off x="1548" y="3279"/>
                <a:ext cx="4" cy="53"/>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0" name="Rectangle 637">
                <a:extLst>
                  <a:ext uri="{FF2B5EF4-FFF2-40B4-BE49-F238E27FC236}">
                    <a16:creationId xmlns:a16="http://schemas.microsoft.com/office/drawing/2014/main" id="{353C59C0-1E79-417D-9DE5-6F7391953722}"/>
                  </a:ext>
                </a:extLst>
              </p:cNvPr>
              <p:cNvSpPr>
                <a:spLocks noChangeArrowheads="1"/>
              </p:cNvSpPr>
              <p:nvPr/>
            </p:nvSpPr>
            <p:spPr bwMode="auto">
              <a:xfrm>
                <a:off x="1552" y="3279"/>
                <a:ext cx="4" cy="53"/>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1" name="Rectangle 638">
                <a:extLst>
                  <a:ext uri="{FF2B5EF4-FFF2-40B4-BE49-F238E27FC236}">
                    <a16:creationId xmlns:a16="http://schemas.microsoft.com/office/drawing/2014/main" id="{14840FEA-4CE5-4B94-8BFD-CFBD3538FC72}"/>
                  </a:ext>
                </a:extLst>
              </p:cNvPr>
              <p:cNvSpPr>
                <a:spLocks noChangeArrowheads="1"/>
              </p:cNvSpPr>
              <p:nvPr/>
            </p:nvSpPr>
            <p:spPr bwMode="auto">
              <a:xfrm>
                <a:off x="1556" y="3279"/>
                <a:ext cx="4" cy="53"/>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2" name="Rectangle 639">
                <a:extLst>
                  <a:ext uri="{FF2B5EF4-FFF2-40B4-BE49-F238E27FC236}">
                    <a16:creationId xmlns:a16="http://schemas.microsoft.com/office/drawing/2014/main" id="{8F930BE5-CFE5-4BEB-9448-6CFB4591BF18}"/>
                  </a:ext>
                </a:extLst>
              </p:cNvPr>
              <p:cNvSpPr>
                <a:spLocks noChangeArrowheads="1"/>
              </p:cNvSpPr>
              <p:nvPr/>
            </p:nvSpPr>
            <p:spPr bwMode="auto">
              <a:xfrm>
                <a:off x="1560" y="3279"/>
                <a:ext cx="5" cy="53"/>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3" name="Rectangle 640">
                <a:extLst>
                  <a:ext uri="{FF2B5EF4-FFF2-40B4-BE49-F238E27FC236}">
                    <a16:creationId xmlns:a16="http://schemas.microsoft.com/office/drawing/2014/main" id="{B3B1FA01-502D-48BD-B6DB-B4F3385727DE}"/>
                  </a:ext>
                </a:extLst>
              </p:cNvPr>
              <p:cNvSpPr>
                <a:spLocks noChangeArrowheads="1"/>
              </p:cNvSpPr>
              <p:nvPr/>
            </p:nvSpPr>
            <p:spPr bwMode="auto">
              <a:xfrm>
                <a:off x="1565" y="3279"/>
                <a:ext cx="4" cy="53"/>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4" name="Rectangle 641">
                <a:extLst>
                  <a:ext uri="{FF2B5EF4-FFF2-40B4-BE49-F238E27FC236}">
                    <a16:creationId xmlns:a16="http://schemas.microsoft.com/office/drawing/2014/main" id="{58AAD291-7837-4880-8314-54FFD68328F8}"/>
                  </a:ext>
                </a:extLst>
              </p:cNvPr>
              <p:cNvSpPr>
                <a:spLocks noChangeArrowheads="1"/>
              </p:cNvSpPr>
              <p:nvPr/>
            </p:nvSpPr>
            <p:spPr bwMode="auto">
              <a:xfrm>
                <a:off x="1569" y="3279"/>
                <a:ext cx="4" cy="53"/>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5" name="Rectangle 642">
                <a:extLst>
                  <a:ext uri="{FF2B5EF4-FFF2-40B4-BE49-F238E27FC236}">
                    <a16:creationId xmlns:a16="http://schemas.microsoft.com/office/drawing/2014/main" id="{6C282FC5-9F7F-43E9-8840-90FA3A8D4BC4}"/>
                  </a:ext>
                </a:extLst>
              </p:cNvPr>
              <p:cNvSpPr>
                <a:spLocks noChangeArrowheads="1"/>
              </p:cNvSpPr>
              <p:nvPr/>
            </p:nvSpPr>
            <p:spPr bwMode="auto">
              <a:xfrm>
                <a:off x="1573" y="3279"/>
                <a:ext cx="4" cy="53"/>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6" name="Rectangle 643">
                <a:extLst>
                  <a:ext uri="{FF2B5EF4-FFF2-40B4-BE49-F238E27FC236}">
                    <a16:creationId xmlns:a16="http://schemas.microsoft.com/office/drawing/2014/main" id="{E25D6571-B825-44D5-A3B6-9862FBD04742}"/>
                  </a:ext>
                </a:extLst>
              </p:cNvPr>
              <p:cNvSpPr>
                <a:spLocks noChangeArrowheads="1"/>
              </p:cNvSpPr>
              <p:nvPr/>
            </p:nvSpPr>
            <p:spPr bwMode="auto">
              <a:xfrm>
                <a:off x="1577" y="3279"/>
                <a:ext cx="4" cy="53"/>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7" name="Rectangle 644">
                <a:extLst>
                  <a:ext uri="{FF2B5EF4-FFF2-40B4-BE49-F238E27FC236}">
                    <a16:creationId xmlns:a16="http://schemas.microsoft.com/office/drawing/2014/main" id="{AE4F8409-2793-491C-85AE-84E3C0B114AA}"/>
                  </a:ext>
                </a:extLst>
              </p:cNvPr>
              <p:cNvSpPr>
                <a:spLocks noChangeArrowheads="1"/>
              </p:cNvSpPr>
              <p:nvPr/>
            </p:nvSpPr>
            <p:spPr bwMode="auto">
              <a:xfrm>
                <a:off x="1581" y="3279"/>
                <a:ext cx="4" cy="53"/>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8" name="Rectangle 645">
                <a:extLst>
                  <a:ext uri="{FF2B5EF4-FFF2-40B4-BE49-F238E27FC236}">
                    <a16:creationId xmlns:a16="http://schemas.microsoft.com/office/drawing/2014/main" id="{01352886-940A-4E48-9106-21F99D3D2091}"/>
                  </a:ext>
                </a:extLst>
              </p:cNvPr>
              <p:cNvSpPr>
                <a:spLocks noChangeArrowheads="1"/>
              </p:cNvSpPr>
              <p:nvPr/>
            </p:nvSpPr>
            <p:spPr bwMode="auto">
              <a:xfrm>
                <a:off x="1585" y="3279"/>
                <a:ext cx="5" cy="53"/>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49" name="Rectangle 646">
                <a:extLst>
                  <a:ext uri="{FF2B5EF4-FFF2-40B4-BE49-F238E27FC236}">
                    <a16:creationId xmlns:a16="http://schemas.microsoft.com/office/drawing/2014/main" id="{FF660FA4-6C6E-4FC0-A905-A1CF150F4D56}"/>
                  </a:ext>
                </a:extLst>
              </p:cNvPr>
              <p:cNvSpPr>
                <a:spLocks noChangeArrowheads="1"/>
              </p:cNvSpPr>
              <p:nvPr/>
            </p:nvSpPr>
            <p:spPr bwMode="auto">
              <a:xfrm>
                <a:off x="1590" y="3279"/>
                <a:ext cx="4" cy="53"/>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0" name="Rectangle 647">
                <a:extLst>
                  <a:ext uri="{FF2B5EF4-FFF2-40B4-BE49-F238E27FC236}">
                    <a16:creationId xmlns:a16="http://schemas.microsoft.com/office/drawing/2014/main" id="{AC30209D-5199-469C-9E79-170B8B1B815C}"/>
                  </a:ext>
                </a:extLst>
              </p:cNvPr>
              <p:cNvSpPr>
                <a:spLocks noChangeArrowheads="1"/>
              </p:cNvSpPr>
              <p:nvPr/>
            </p:nvSpPr>
            <p:spPr bwMode="auto">
              <a:xfrm>
                <a:off x="1594" y="3279"/>
                <a:ext cx="4" cy="53"/>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1" name="Rectangle 648">
                <a:extLst>
                  <a:ext uri="{FF2B5EF4-FFF2-40B4-BE49-F238E27FC236}">
                    <a16:creationId xmlns:a16="http://schemas.microsoft.com/office/drawing/2014/main" id="{D79D7520-0F72-4043-88FF-7BFF068398D8}"/>
                  </a:ext>
                </a:extLst>
              </p:cNvPr>
              <p:cNvSpPr>
                <a:spLocks noChangeArrowheads="1"/>
              </p:cNvSpPr>
              <p:nvPr/>
            </p:nvSpPr>
            <p:spPr bwMode="auto">
              <a:xfrm>
                <a:off x="1598" y="3279"/>
                <a:ext cx="4" cy="53"/>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2" name="Rectangle 649">
                <a:extLst>
                  <a:ext uri="{FF2B5EF4-FFF2-40B4-BE49-F238E27FC236}">
                    <a16:creationId xmlns:a16="http://schemas.microsoft.com/office/drawing/2014/main" id="{24C5F55A-4A13-4097-8F56-9B53023459C5}"/>
                  </a:ext>
                </a:extLst>
              </p:cNvPr>
              <p:cNvSpPr>
                <a:spLocks noChangeArrowheads="1"/>
              </p:cNvSpPr>
              <p:nvPr/>
            </p:nvSpPr>
            <p:spPr bwMode="auto">
              <a:xfrm>
                <a:off x="1602" y="3279"/>
                <a:ext cx="4" cy="53"/>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3" name="Rectangle 650">
                <a:extLst>
                  <a:ext uri="{FF2B5EF4-FFF2-40B4-BE49-F238E27FC236}">
                    <a16:creationId xmlns:a16="http://schemas.microsoft.com/office/drawing/2014/main" id="{3D77040E-0C6A-40F7-91FA-69C2BBED9696}"/>
                  </a:ext>
                </a:extLst>
              </p:cNvPr>
              <p:cNvSpPr>
                <a:spLocks noChangeArrowheads="1"/>
              </p:cNvSpPr>
              <p:nvPr/>
            </p:nvSpPr>
            <p:spPr bwMode="auto">
              <a:xfrm>
                <a:off x="1606" y="3279"/>
                <a:ext cx="4" cy="53"/>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4" name="Rectangle 651">
                <a:extLst>
                  <a:ext uri="{FF2B5EF4-FFF2-40B4-BE49-F238E27FC236}">
                    <a16:creationId xmlns:a16="http://schemas.microsoft.com/office/drawing/2014/main" id="{7F5DD9D6-F356-4EF8-9C61-2A66ACFFCB54}"/>
                  </a:ext>
                </a:extLst>
              </p:cNvPr>
              <p:cNvSpPr>
                <a:spLocks noChangeArrowheads="1"/>
              </p:cNvSpPr>
              <p:nvPr/>
            </p:nvSpPr>
            <p:spPr bwMode="auto">
              <a:xfrm>
                <a:off x="1610" y="3279"/>
                <a:ext cx="9" cy="5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5" name="Rectangle 652">
                <a:extLst>
                  <a:ext uri="{FF2B5EF4-FFF2-40B4-BE49-F238E27FC236}">
                    <a16:creationId xmlns:a16="http://schemas.microsoft.com/office/drawing/2014/main" id="{5B1DFE39-286D-4059-A1D3-6962CCD71628}"/>
                  </a:ext>
                </a:extLst>
              </p:cNvPr>
              <p:cNvSpPr>
                <a:spLocks noChangeArrowheads="1"/>
              </p:cNvSpPr>
              <p:nvPr/>
            </p:nvSpPr>
            <p:spPr bwMode="auto">
              <a:xfrm>
                <a:off x="1619" y="3279"/>
                <a:ext cx="4" cy="53"/>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6" name="Rectangle 653">
                <a:extLst>
                  <a:ext uri="{FF2B5EF4-FFF2-40B4-BE49-F238E27FC236}">
                    <a16:creationId xmlns:a16="http://schemas.microsoft.com/office/drawing/2014/main" id="{2FEF0FE6-A0A3-4096-AA7F-70A4EA556E48}"/>
                  </a:ext>
                </a:extLst>
              </p:cNvPr>
              <p:cNvSpPr>
                <a:spLocks noChangeArrowheads="1"/>
              </p:cNvSpPr>
              <p:nvPr/>
            </p:nvSpPr>
            <p:spPr bwMode="auto">
              <a:xfrm>
                <a:off x="1623" y="3279"/>
                <a:ext cx="4" cy="53"/>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7" name="Rectangle 654">
                <a:extLst>
                  <a:ext uri="{FF2B5EF4-FFF2-40B4-BE49-F238E27FC236}">
                    <a16:creationId xmlns:a16="http://schemas.microsoft.com/office/drawing/2014/main" id="{38F36C03-4AE0-4E42-BCD3-29B724DBDF29}"/>
                  </a:ext>
                </a:extLst>
              </p:cNvPr>
              <p:cNvSpPr>
                <a:spLocks noChangeArrowheads="1"/>
              </p:cNvSpPr>
              <p:nvPr/>
            </p:nvSpPr>
            <p:spPr bwMode="auto">
              <a:xfrm>
                <a:off x="1627" y="3279"/>
                <a:ext cx="4" cy="53"/>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8" name="Rectangle 655">
                <a:extLst>
                  <a:ext uri="{FF2B5EF4-FFF2-40B4-BE49-F238E27FC236}">
                    <a16:creationId xmlns:a16="http://schemas.microsoft.com/office/drawing/2014/main" id="{C82C0CA8-CD69-4981-B38D-E781D8851BB6}"/>
                  </a:ext>
                </a:extLst>
              </p:cNvPr>
              <p:cNvSpPr>
                <a:spLocks noChangeArrowheads="1"/>
              </p:cNvSpPr>
              <p:nvPr/>
            </p:nvSpPr>
            <p:spPr bwMode="auto">
              <a:xfrm>
                <a:off x="1631" y="3279"/>
                <a:ext cx="4" cy="53"/>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59" name="Rectangle 656">
                <a:extLst>
                  <a:ext uri="{FF2B5EF4-FFF2-40B4-BE49-F238E27FC236}">
                    <a16:creationId xmlns:a16="http://schemas.microsoft.com/office/drawing/2014/main" id="{8C914D7C-2736-41FD-87EF-9321FD8EA25B}"/>
                  </a:ext>
                </a:extLst>
              </p:cNvPr>
              <p:cNvSpPr>
                <a:spLocks noChangeArrowheads="1"/>
              </p:cNvSpPr>
              <p:nvPr/>
            </p:nvSpPr>
            <p:spPr bwMode="auto">
              <a:xfrm>
                <a:off x="1635" y="3279"/>
                <a:ext cx="4" cy="53"/>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0" name="Rectangle 657">
                <a:extLst>
                  <a:ext uri="{FF2B5EF4-FFF2-40B4-BE49-F238E27FC236}">
                    <a16:creationId xmlns:a16="http://schemas.microsoft.com/office/drawing/2014/main" id="{041B0CF6-88AD-49C3-9534-A8F9FDE6EAD7}"/>
                  </a:ext>
                </a:extLst>
              </p:cNvPr>
              <p:cNvSpPr>
                <a:spLocks noChangeArrowheads="1"/>
              </p:cNvSpPr>
              <p:nvPr/>
            </p:nvSpPr>
            <p:spPr bwMode="auto">
              <a:xfrm>
                <a:off x="1639" y="3279"/>
                <a:ext cx="5" cy="53"/>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1" name="Rectangle 658">
                <a:extLst>
                  <a:ext uri="{FF2B5EF4-FFF2-40B4-BE49-F238E27FC236}">
                    <a16:creationId xmlns:a16="http://schemas.microsoft.com/office/drawing/2014/main" id="{8234AE53-6BA8-4A00-B356-90D9A8E9342D}"/>
                  </a:ext>
                </a:extLst>
              </p:cNvPr>
              <p:cNvSpPr>
                <a:spLocks noChangeArrowheads="1"/>
              </p:cNvSpPr>
              <p:nvPr/>
            </p:nvSpPr>
            <p:spPr bwMode="auto">
              <a:xfrm>
                <a:off x="1644" y="3279"/>
                <a:ext cx="4" cy="53"/>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2" name="Rectangle 659">
                <a:extLst>
                  <a:ext uri="{FF2B5EF4-FFF2-40B4-BE49-F238E27FC236}">
                    <a16:creationId xmlns:a16="http://schemas.microsoft.com/office/drawing/2014/main" id="{409D653F-31A5-4CEE-9F3B-BD8CCADBED46}"/>
                  </a:ext>
                </a:extLst>
              </p:cNvPr>
              <p:cNvSpPr>
                <a:spLocks noChangeArrowheads="1"/>
              </p:cNvSpPr>
              <p:nvPr/>
            </p:nvSpPr>
            <p:spPr bwMode="auto">
              <a:xfrm>
                <a:off x="1648" y="3279"/>
                <a:ext cx="4" cy="53"/>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3" name="Rectangle 660">
                <a:extLst>
                  <a:ext uri="{FF2B5EF4-FFF2-40B4-BE49-F238E27FC236}">
                    <a16:creationId xmlns:a16="http://schemas.microsoft.com/office/drawing/2014/main" id="{B574478D-F95E-4170-9D7C-EC488FA47779}"/>
                  </a:ext>
                </a:extLst>
              </p:cNvPr>
              <p:cNvSpPr>
                <a:spLocks noChangeArrowheads="1"/>
              </p:cNvSpPr>
              <p:nvPr/>
            </p:nvSpPr>
            <p:spPr bwMode="auto">
              <a:xfrm>
                <a:off x="1652" y="3279"/>
                <a:ext cx="4" cy="53"/>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4" name="Rectangle 661">
                <a:extLst>
                  <a:ext uri="{FF2B5EF4-FFF2-40B4-BE49-F238E27FC236}">
                    <a16:creationId xmlns:a16="http://schemas.microsoft.com/office/drawing/2014/main" id="{DA04D678-4D39-482E-AA70-BB198F06A20D}"/>
                  </a:ext>
                </a:extLst>
              </p:cNvPr>
              <p:cNvSpPr>
                <a:spLocks noChangeArrowheads="1"/>
              </p:cNvSpPr>
              <p:nvPr/>
            </p:nvSpPr>
            <p:spPr bwMode="auto">
              <a:xfrm>
                <a:off x="1656" y="3279"/>
                <a:ext cx="4" cy="53"/>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5" name="Rectangle 662">
                <a:extLst>
                  <a:ext uri="{FF2B5EF4-FFF2-40B4-BE49-F238E27FC236}">
                    <a16:creationId xmlns:a16="http://schemas.microsoft.com/office/drawing/2014/main" id="{A39FFDF5-C84A-4F6D-8B17-3A85D075284F}"/>
                  </a:ext>
                </a:extLst>
              </p:cNvPr>
              <p:cNvSpPr>
                <a:spLocks noChangeArrowheads="1"/>
              </p:cNvSpPr>
              <p:nvPr/>
            </p:nvSpPr>
            <p:spPr bwMode="auto">
              <a:xfrm>
                <a:off x="1660" y="3279"/>
                <a:ext cx="4" cy="53"/>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6" name="Rectangle 663">
                <a:extLst>
                  <a:ext uri="{FF2B5EF4-FFF2-40B4-BE49-F238E27FC236}">
                    <a16:creationId xmlns:a16="http://schemas.microsoft.com/office/drawing/2014/main" id="{8AF6C2D7-C189-47BA-B166-454834298AAD}"/>
                  </a:ext>
                </a:extLst>
              </p:cNvPr>
              <p:cNvSpPr>
                <a:spLocks noChangeArrowheads="1"/>
              </p:cNvSpPr>
              <p:nvPr/>
            </p:nvSpPr>
            <p:spPr bwMode="auto">
              <a:xfrm>
                <a:off x="1664" y="3279"/>
                <a:ext cx="4" cy="53"/>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7" name="Rectangle 664">
                <a:extLst>
                  <a:ext uri="{FF2B5EF4-FFF2-40B4-BE49-F238E27FC236}">
                    <a16:creationId xmlns:a16="http://schemas.microsoft.com/office/drawing/2014/main" id="{B921A004-6159-472A-B951-15AFB015518C}"/>
                  </a:ext>
                </a:extLst>
              </p:cNvPr>
              <p:cNvSpPr>
                <a:spLocks noChangeArrowheads="1"/>
              </p:cNvSpPr>
              <p:nvPr/>
            </p:nvSpPr>
            <p:spPr bwMode="auto">
              <a:xfrm>
                <a:off x="1668" y="3279"/>
                <a:ext cx="5" cy="53"/>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8" name="Rectangle 665">
                <a:extLst>
                  <a:ext uri="{FF2B5EF4-FFF2-40B4-BE49-F238E27FC236}">
                    <a16:creationId xmlns:a16="http://schemas.microsoft.com/office/drawing/2014/main" id="{3CAE3397-1707-4643-921D-19F0629DAFBE}"/>
                  </a:ext>
                </a:extLst>
              </p:cNvPr>
              <p:cNvSpPr>
                <a:spLocks noChangeArrowheads="1"/>
              </p:cNvSpPr>
              <p:nvPr/>
            </p:nvSpPr>
            <p:spPr bwMode="auto">
              <a:xfrm>
                <a:off x="1673" y="3279"/>
                <a:ext cx="4" cy="53"/>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69" name="Rectangle 666">
                <a:extLst>
                  <a:ext uri="{FF2B5EF4-FFF2-40B4-BE49-F238E27FC236}">
                    <a16:creationId xmlns:a16="http://schemas.microsoft.com/office/drawing/2014/main" id="{C57F195C-A209-4D69-ACFE-70DE3340884A}"/>
                  </a:ext>
                </a:extLst>
              </p:cNvPr>
              <p:cNvSpPr>
                <a:spLocks noChangeArrowheads="1"/>
              </p:cNvSpPr>
              <p:nvPr/>
            </p:nvSpPr>
            <p:spPr bwMode="auto">
              <a:xfrm>
                <a:off x="1677" y="3279"/>
                <a:ext cx="4" cy="53"/>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0" name="Rectangle 667">
                <a:extLst>
                  <a:ext uri="{FF2B5EF4-FFF2-40B4-BE49-F238E27FC236}">
                    <a16:creationId xmlns:a16="http://schemas.microsoft.com/office/drawing/2014/main" id="{91232B8E-3C8B-4C7C-95EB-EA845833368E}"/>
                  </a:ext>
                </a:extLst>
              </p:cNvPr>
              <p:cNvSpPr>
                <a:spLocks noChangeArrowheads="1"/>
              </p:cNvSpPr>
              <p:nvPr/>
            </p:nvSpPr>
            <p:spPr bwMode="auto">
              <a:xfrm>
                <a:off x="1548" y="3279"/>
                <a:ext cx="133" cy="53"/>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71" name="Rectangle 668">
                <a:extLst>
                  <a:ext uri="{FF2B5EF4-FFF2-40B4-BE49-F238E27FC236}">
                    <a16:creationId xmlns:a16="http://schemas.microsoft.com/office/drawing/2014/main" id="{351EA4AE-4CA2-41DD-9015-44B40A42C4ED}"/>
                  </a:ext>
                </a:extLst>
              </p:cNvPr>
              <p:cNvSpPr>
                <a:spLocks noChangeArrowheads="1"/>
              </p:cNvSpPr>
              <p:nvPr/>
            </p:nvSpPr>
            <p:spPr bwMode="auto">
              <a:xfrm>
                <a:off x="572" y="3527"/>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2" name="Rectangle 669">
                <a:extLst>
                  <a:ext uri="{FF2B5EF4-FFF2-40B4-BE49-F238E27FC236}">
                    <a16:creationId xmlns:a16="http://schemas.microsoft.com/office/drawing/2014/main" id="{5173AE3B-DEDF-4A03-9368-4954BC0768A4}"/>
                  </a:ext>
                </a:extLst>
              </p:cNvPr>
              <p:cNvSpPr>
                <a:spLocks noChangeArrowheads="1"/>
              </p:cNvSpPr>
              <p:nvPr/>
            </p:nvSpPr>
            <p:spPr bwMode="auto">
              <a:xfrm>
                <a:off x="576" y="3527"/>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3" name="Rectangle 670">
                <a:extLst>
                  <a:ext uri="{FF2B5EF4-FFF2-40B4-BE49-F238E27FC236}">
                    <a16:creationId xmlns:a16="http://schemas.microsoft.com/office/drawing/2014/main" id="{2AFDD6AC-8AB3-4F6B-869E-CBFE16EDACA6}"/>
                  </a:ext>
                </a:extLst>
              </p:cNvPr>
              <p:cNvSpPr>
                <a:spLocks noChangeArrowheads="1"/>
              </p:cNvSpPr>
              <p:nvPr/>
            </p:nvSpPr>
            <p:spPr bwMode="auto">
              <a:xfrm>
                <a:off x="580" y="3527"/>
                <a:ext cx="4" cy="4"/>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4" name="Rectangle 671">
                <a:extLst>
                  <a:ext uri="{FF2B5EF4-FFF2-40B4-BE49-F238E27FC236}">
                    <a16:creationId xmlns:a16="http://schemas.microsoft.com/office/drawing/2014/main" id="{FC21BBE3-B4E3-4C71-87AE-31DBD40FE88E}"/>
                  </a:ext>
                </a:extLst>
              </p:cNvPr>
              <p:cNvSpPr>
                <a:spLocks noChangeArrowheads="1"/>
              </p:cNvSpPr>
              <p:nvPr/>
            </p:nvSpPr>
            <p:spPr bwMode="auto">
              <a:xfrm>
                <a:off x="584" y="3527"/>
                <a:ext cx="5" cy="4"/>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5" name="Rectangle 672">
                <a:extLst>
                  <a:ext uri="{FF2B5EF4-FFF2-40B4-BE49-F238E27FC236}">
                    <a16:creationId xmlns:a16="http://schemas.microsoft.com/office/drawing/2014/main" id="{6B085D7F-78AD-4FAE-A660-BF62CF7FBDB1}"/>
                  </a:ext>
                </a:extLst>
              </p:cNvPr>
              <p:cNvSpPr>
                <a:spLocks noChangeArrowheads="1"/>
              </p:cNvSpPr>
              <p:nvPr/>
            </p:nvSpPr>
            <p:spPr bwMode="auto">
              <a:xfrm>
                <a:off x="589" y="3527"/>
                <a:ext cx="4" cy="4"/>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6" name="Rectangle 673">
                <a:extLst>
                  <a:ext uri="{FF2B5EF4-FFF2-40B4-BE49-F238E27FC236}">
                    <a16:creationId xmlns:a16="http://schemas.microsoft.com/office/drawing/2014/main" id="{87809C9D-B453-428F-96E3-6732C22CA91B}"/>
                  </a:ext>
                </a:extLst>
              </p:cNvPr>
              <p:cNvSpPr>
                <a:spLocks noChangeArrowheads="1"/>
              </p:cNvSpPr>
              <p:nvPr/>
            </p:nvSpPr>
            <p:spPr bwMode="auto">
              <a:xfrm>
                <a:off x="593" y="3527"/>
                <a:ext cx="4" cy="4"/>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7" name="Rectangle 674">
                <a:extLst>
                  <a:ext uri="{FF2B5EF4-FFF2-40B4-BE49-F238E27FC236}">
                    <a16:creationId xmlns:a16="http://schemas.microsoft.com/office/drawing/2014/main" id="{384DD041-9D5C-4A06-A1F5-A356B2A24B0E}"/>
                  </a:ext>
                </a:extLst>
              </p:cNvPr>
              <p:cNvSpPr>
                <a:spLocks noChangeArrowheads="1"/>
              </p:cNvSpPr>
              <p:nvPr/>
            </p:nvSpPr>
            <p:spPr bwMode="auto">
              <a:xfrm>
                <a:off x="597" y="3527"/>
                <a:ext cx="4" cy="4"/>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8" name="Rectangle 675">
                <a:extLst>
                  <a:ext uri="{FF2B5EF4-FFF2-40B4-BE49-F238E27FC236}">
                    <a16:creationId xmlns:a16="http://schemas.microsoft.com/office/drawing/2014/main" id="{A873E736-0E77-4AF6-8CFF-6547C052129C}"/>
                  </a:ext>
                </a:extLst>
              </p:cNvPr>
              <p:cNvSpPr>
                <a:spLocks noChangeArrowheads="1"/>
              </p:cNvSpPr>
              <p:nvPr/>
            </p:nvSpPr>
            <p:spPr bwMode="auto">
              <a:xfrm>
                <a:off x="601" y="3527"/>
                <a:ext cx="4" cy="4"/>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79" name="Rectangle 676">
                <a:extLst>
                  <a:ext uri="{FF2B5EF4-FFF2-40B4-BE49-F238E27FC236}">
                    <a16:creationId xmlns:a16="http://schemas.microsoft.com/office/drawing/2014/main" id="{604BBBE7-E0F9-4DE0-81DC-5B9A5D3D838B}"/>
                  </a:ext>
                </a:extLst>
              </p:cNvPr>
              <p:cNvSpPr>
                <a:spLocks noChangeArrowheads="1"/>
              </p:cNvSpPr>
              <p:nvPr/>
            </p:nvSpPr>
            <p:spPr bwMode="auto">
              <a:xfrm>
                <a:off x="605" y="3527"/>
                <a:ext cx="4" cy="4"/>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0" name="Rectangle 677">
                <a:extLst>
                  <a:ext uri="{FF2B5EF4-FFF2-40B4-BE49-F238E27FC236}">
                    <a16:creationId xmlns:a16="http://schemas.microsoft.com/office/drawing/2014/main" id="{79F549DC-EC08-4285-948F-081E3C6E65FB}"/>
                  </a:ext>
                </a:extLst>
              </p:cNvPr>
              <p:cNvSpPr>
                <a:spLocks noChangeArrowheads="1"/>
              </p:cNvSpPr>
              <p:nvPr/>
            </p:nvSpPr>
            <p:spPr bwMode="auto">
              <a:xfrm>
                <a:off x="609" y="3527"/>
                <a:ext cx="4" cy="4"/>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1" name="Rectangle 678">
                <a:extLst>
                  <a:ext uri="{FF2B5EF4-FFF2-40B4-BE49-F238E27FC236}">
                    <a16:creationId xmlns:a16="http://schemas.microsoft.com/office/drawing/2014/main" id="{539C0DDA-9DDE-45C0-9A82-F9E0ADD98ECF}"/>
                  </a:ext>
                </a:extLst>
              </p:cNvPr>
              <p:cNvSpPr>
                <a:spLocks noChangeArrowheads="1"/>
              </p:cNvSpPr>
              <p:nvPr/>
            </p:nvSpPr>
            <p:spPr bwMode="auto">
              <a:xfrm>
                <a:off x="613" y="3527"/>
                <a:ext cx="5" cy="4"/>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2" name="Rectangle 679">
                <a:extLst>
                  <a:ext uri="{FF2B5EF4-FFF2-40B4-BE49-F238E27FC236}">
                    <a16:creationId xmlns:a16="http://schemas.microsoft.com/office/drawing/2014/main" id="{297F244E-9386-4317-B82C-2BF858868A99}"/>
                  </a:ext>
                </a:extLst>
              </p:cNvPr>
              <p:cNvSpPr>
                <a:spLocks noChangeArrowheads="1"/>
              </p:cNvSpPr>
              <p:nvPr/>
            </p:nvSpPr>
            <p:spPr bwMode="auto">
              <a:xfrm>
                <a:off x="618" y="3527"/>
                <a:ext cx="4" cy="4"/>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3" name="Rectangle 680">
                <a:extLst>
                  <a:ext uri="{FF2B5EF4-FFF2-40B4-BE49-F238E27FC236}">
                    <a16:creationId xmlns:a16="http://schemas.microsoft.com/office/drawing/2014/main" id="{AD5E6BF0-32ED-4C58-9014-3359938B84CC}"/>
                  </a:ext>
                </a:extLst>
              </p:cNvPr>
              <p:cNvSpPr>
                <a:spLocks noChangeArrowheads="1"/>
              </p:cNvSpPr>
              <p:nvPr/>
            </p:nvSpPr>
            <p:spPr bwMode="auto">
              <a:xfrm>
                <a:off x="622" y="3527"/>
                <a:ext cx="4" cy="4"/>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4" name="Rectangle 681">
                <a:extLst>
                  <a:ext uri="{FF2B5EF4-FFF2-40B4-BE49-F238E27FC236}">
                    <a16:creationId xmlns:a16="http://schemas.microsoft.com/office/drawing/2014/main" id="{E0BB733A-67DA-4192-958D-7770CD985DA4}"/>
                  </a:ext>
                </a:extLst>
              </p:cNvPr>
              <p:cNvSpPr>
                <a:spLocks noChangeArrowheads="1"/>
              </p:cNvSpPr>
              <p:nvPr/>
            </p:nvSpPr>
            <p:spPr bwMode="auto">
              <a:xfrm>
                <a:off x="626" y="3527"/>
                <a:ext cx="4" cy="4"/>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5" name="Rectangle 682">
                <a:extLst>
                  <a:ext uri="{FF2B5EF4-FFF2-40B4-BE49-F238E27FC236}">
                    <a16:creationId xmlns:a16="http://schemas.microsoft.com/office/drawing/2014/main" id="{A9EE30C9-4796-4A7D-8F81-B63AB02512E0}"/>
                  </a:ext>
                </a:extLst>
              </p:cNvPr>
              <p:cNvSpPr>
                <a:spLocks noChangeArrowheads="1"/>
              </p:cNvSpPr>
              <p:nvPr/>
            </p:nvSpPr>
            <p:spPr bwMode="auto">
              <a:xfrm>
                <a:off x="630" y="3527"/>
                <a:ext cx="4" cy="4"/>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6" name="Rectangle 683">
                <a:extLst>
                  <a:ext uri="{FF2B5EF4-FFF2-40B4-BE49-F238E27FC236}">
                    <a16:creationId xmlns:a16="http://schemas.microsoft.com/office/drawing/2014/main" id="{5E8106F9-1EF7-4CB8-A57B-7CFA423175F1}"/>
                  </a:ext>
                </a:extLst>
              </p:cNvPr>
              <p:cNvSpPr>
                <a:spLocks noChangeArrowheads="1"/>
              </p:cNvSpPr>
              <p:nvPr/>
            </p:nvSpPr>
            <p:spPr bwMode="auto">
              <a:xfrm>
                <a:off x="634" y="3527"/>
                <a:ext cx="9" cy="4"/>
              </a:xfrm>
              <a:prstGeom prst="rect">
                <a:avLst/>
              </a:prstGeom>
              <a:solidFill>
                <a:srgbClr val="BCD6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7" name="Rectangle 684">
                <a:extLst>
                  <a:ext uri="{FF2B5EF4-FFF2-40B4-BE49-F238E27FC236}">
                    <a16:creationId xmlns:a16="http://schemas.microsoft.com/office/drawing/2014/main" id="{4A16994F-5ED7-4BB0-A7D8-F23521E0AA4B}"/>
                  </a:ext>
                </a:extLst>
              </p:cNvPr>
              <p:cNvSpPr>
                <a:spLocks noChangeArrowheads="1"/>
              </p:cNvSpPr>
              <p:nvPr/>
            </p:nvSpPr>
            <p:spPr bwMode="auto">
              <a:xfrm>
                <a:off x="643" y="3527"/>
                <a:ext cx="4" cy="4"/>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8" name="Rectangle 685">
                <a:extLst>
                  <a:ext uri="{FF2B5EF4-FFF2-40B4-BE49-F238E27FC236}">
                    <a16:creationId xmlns:a16="http://schemas.microsoft.com/office/drawing/2014/main" id="{CD9A0D8F-7CAF-4AA2-B043-E381AFEF6D18}"/>
                  </a:ext>
                </a:extLst>
              </p:cNvPr>
              <p:cNvSpPr>
                <a:spLocks noChangeArrowheads="1"/>
              </p:cNvSpPr>
              <p:nvPr/>
            </p:nvSpPr>
            <p:spPr bwMode="auto">
              <a:xfrm>
                <a:off x="647" y="3527"/>
                <a:ext cx="4" cy="4"/>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89" name="Rectangle 686">
                <a:extLst>
                  <a:ext uri="{FF2B5EF4-FFF2-40B4-BE49-F238E27FC236}">
                    <a16:creationId xmlns:a16="http://schemas.microsoft.com/office/drawing/2014/main" id="{A2475CBE-04A6-4728-ABD3-75E191A1B628}"/>
                  </a:ext>
                </a:extLst>
              </p:cNvPr>
              <p:cNvSpPr>
                <a:spLocks noChangeArrowheads="1"/>
              </p:cNvSpPr>
              <p:nvPr/>
            </p:nvSpPr>
            <p:spPr bwMode="auto">
              <a:xfrm>
                <a:off x="651" y="3527"/>
                <a:ext cx="4" cy="4"/>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0" name="Rectangle 687">
                <a:extLst>
                  <a:ext uri="{FF2B5EF4-FFF2-40B4-BE49-F238E27FC236}">
                    <a16:creationId xmlns:a16="http://schemas.microsoft.com/office/drawing/2014/main" id="{9E94F49F-5685-49E4-B9DA-F8B89175C410}"/>
                  </a:ext>
                </a:extLst>
              </p:cNvPr>
              <p:cNvSpPr>
                <a:spLocks noChangeArrowheads="1"/>
              </p:cNvSpPr>
              <p:nvPr/>
            </p:nvSpPr>
            <p:spPr bwMode="auto">
              <a:xfrm>
                <a:off x="655" y="3527"/>
                <a:ext cx="4" cy="4"/>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1" name="Rectangle 688">
                <a:extLst>
                  <a:ext uri="{FF2B5EF4-FFF2-40B4-BE49-F238E27FC236}">
                    <a16:creationId xmlns:a16="http://schemas.microsoft.com/office/drawing/2014/main" id="{59B17B25-4FBB-4CFE-B42E-39281F69DC59}"/>
                  </a:ext>
                </a:extLst>
              </p:cNvPr>
              <p:cNvSpPr>
                <a:spLocks noChangeArrowheads="1"/>
              </p:cNvSpPr>
              <p:nvPr/>
            </p:nvSpPr>
            <p:spPr bwMode="auto">
              <a:xfrm>
                <a:off x="659" y="3527"/>
                <a:ext cx="4" cy="4"/>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2" name="Rectangle 689">
                <a:extLst>
                  <a:ext uri="{FF2B5EF4-FFF2-40B4-BE49-F238E27FC236}">
                    <a16:creationId xmlns:a16="http://schemas.microsoft.com/office/drawing/2014/main" id="{511E9ED0-C88F-4672-8FE7-D466EDDB11EF}"/>
                  </a:ext>
                </a:extLst>
              </p:cNvPr>
              <p:cNvSpPr>
                <a:spLocks noChangeArrowheads="1"/>
              </p:cNvSpPr>
              <p:nvPr/>
            </p:nvSpPr>
            <p:spPr bwMode="auto">
              <a:xfrm>
                <a:off x="663" y="3527"/>
                <a:ext cx="4" cy="4"/>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3" name="Rectangle 690">
                <a:extLst>
                  <a:ext uri="{FF2B5EF4-FFF2-40B4-BE49-F238E27FC236}">
                    <a16:creationId xmlns:a16="http://schemas.microsoft.com/office/drawing/2014/main" id="{69BD27B0-1BB0-40EC-A74E-0E79667BFF86}"/>
                  </a:ext>
                </a:extLst>
              </p:cNvPr>
              <p:cNvSpPr>
                <a:spLocks noChangeArrowheads="1"/>
              </p:cNvSpPr>
              <p:nvPr/>
            </p:nvSpPr>
            <p:spPr bwMode="auto">
              <a:xfrm>
                <a:off x="667" y="3527"/>
                <a:ext cx="5" cy="4"/>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4" name="Rectangle 691">
                <a:extLst>
                  <a:ext uri="{FF2B5EF4-FFF2-40B4-BE49-F238E27FC236}">
                    <a16:creationId xmlns:a16="http://schemas.microsoft.com/office/drawing/2014/main" id="{2E609D9B-39E6-49B2-9809-DCD315003A3B}"/>
                  </a:ext>
                </a:extLst>
              </p:cNvPr>
              <p:cNvSpPr>
                <a:spLocks noChangeArrowheads="1"/>
              </p:cNvSpPr>
              <p:nvPr/>
            </p:nvSpPr>
            <p:spPr bwMode="auto">
              <a:xfrm>
                <a:off x="672" y="3527"/>
                <a:ext cx="4" cy="4"/>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5" name="Rectangle 692">
                <a:extLst>
                  <a:ext uri="{FF2B5EF4-FFF2-40B4-BE49-F238E27FC236}">
                    <a16:creationId xmlns:a16="http://schemas.microsoft.com/office/drawing/2014/main" id="{1546AC64-5AE9-4BA6-ACA1-7AAA9EA0F28D}"/>
                  </a:ext>
                </a:extLst>
              </p:cNvPr>
              <p:cNvSpPr>
                <a:spLocks noChangeArrowheads="1"/>
              </p:cNvSpPr>
              <p:nvPr/>
            </p:nvSpPr>
            <p:spPr bwMode="auto">
              <a:xfrm>
                <a:off x="676" y="3527"/>
                <a:ext cx="4" cy="4"/>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6" name="Rectangle 693">
                <a:extLst>
                  <a:ext uri="{FF2B5EF4-FFF2-40B4-BE49-F238E27FC236}">
                    <a16:creationId xmlns:a16="http://schemas.microsoft.com/office/drawing/2014/main" id="{D985E3BF-05D5-4B10-821B-9C9FDF4FA799}"/>
                  </a:ext>
                </a:extLst>
              </p:cNvPr>
              <p:cNvSpPr>
                <a:spLocks noChangeArrowheads="1"/>
              </p:cNvSpPr>
              <p:nvPr/>
            </p:nvSpPr>
            <p:spPr bwMode="auto">
              <a:xfrm>
                <a:off x="680" y="3527"/>
                <a:ext cx="4" cy="4"/>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7" name="Rectangle 694">
                <a:extLst>
                  <a:ext uri="{FF2B5EF4-FFF2-40B4-BE49-F238E27FC236}">
                    <a16:creationId xmlns:a16="http://schemas.microsoft.com/office/drawing/2014/main" id="{86B10D51-E35E-4D41-A835-46B65A559298}"/>
                  </a:ext>
                </a:extLst>
              </p:cNvPr>
              <p:cNvSpPr>
                <a:spLocks noChangeArrowheads="1"/>
              </p:cNvSpPr>
              <p:nvPr/>
            </p:nvSpPr>
            <p:spPr bwMode="auto">
              <a:xfrm>
                <a:off x="684" y="3527"/>
                <a:ext cx="4" cy="4"/>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8" name="Rectangle 695">
                <a:extLst>
                  <a:ext uri="{FF2B5EF4-FFF2-40B4-BE49-F238E27FC236}">
                    <a16:creationId xmlns:a16="http://schemas.microsoft.com/office/drawing/2014/main" id="{0AB31B7B-1D12-4322-88CB-CD1CA1667367}"/>
                  </a:ext>
                </a:extLst>
              </p:cNvPr>
              <p:cNvSpPr>
                <a:spLocks noChangeArrowheads="1"/>
              </p:cNvSpPr>
              <p:nvPr/>
            </p:nvSpPr>
            <p:spPr bwMode="auto">
              <a:xfrm>
                <a:off x="688" y="3527"/>
                <a:ext cx="4" cy="4"/>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99" name="Rectangle 696">
                <a:extLst>
                  <a:ext uri="{FF2B5EF4-FFF2-40B4-BE49-F238E27FC236}">
                    <a16:creationId xmlns:a16="http://schemas.microsoft.com/office/drawing/2014/main" id="{1C2FC7E9-F544-49BC-93E0-258F3B52E10E}"/>
                  </a:ext>
                </a:extLst>
              </p:cNvPr>
              <p:cNvSpPr>
                <a:spLocks noChangeArrowheads="1"/>
              </p:cNvSpPr>
              <p:nvPr/>
            </p:nvSpPr>
            <p:spPr bwMode="auto">
              <a:xfrm>
                <a:off x="692" y="3527"/>
                <a:ext cx="5" cy="4"/>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0" name="Rectangle 697">
                <a:extLst>
                  <a:ext uri="{FF2B5EF4-FFF2-40B4-BE49-F238E27FC236}">
                    <a16:creationId xmlns:a16="http://schemas.microsoft.com/office/drawing/2014/main" id="{D1AC6E7E-DD64-430E-AD0E-6ECAF68DDBB1}"/>
                  </a:ext>
                </a:extLst>
              </p:cNvPr>
              <p:cNvSpPr>
                <a:spLocks noChangeArrowheads="1"/>
              </p:cNvSpPr>
              <p:nvPr/>
            </p:nvSpPr>
            <p:spPr bwMode="auto">
              <a:xfrm>
                <a:off x="697" y="3527"/>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1" name="Rectangle 698">
                <a:extLst>
                  <a:ext uri="{FF2B5EF4-FFF2-40B4-BE49-F238E27FC236}">
                    <a16:creationId xmlns:a16="http://schemas.microsoft.com/office/drawing/2014/main" id="{451B8866-6FE8-4219-83E8-DE806E955E68}"/>
                  </a:ext>
                </a:extLst>
              </p:cNvPr>
              <p:cNvSpPr>
                <a:spLocks noChangeArrowheads="1"/>
              </p:cNvSpPr>
              <p:nvPr/>
            </p:nvSpPr>
            <p:spPr bwMode="auto">
              <a:xfrm>
                <a:off x="701" y="3527"/>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2" name="Rectangle 699">
                <a:extLst>
                  <a:ext uri="{FF2B5EF4-FFF2-40B4-BE49-F238E27FC236}">
                    <a16:creationId xmlns:a16="http://schemas.microsoft.com/office/drawing/2014/main" id="{63F3A13F-9E22-4227-A786-CE2E92FE465C}"/>
                  </a:ext>
                </a:extLst>
              </p:cNvPr>
              <p:cNvSpPr>
                <a:spLocks noChangeArrowheads="1"/>
              </p:cNvSpPr>
              <p:nvPr/>
            </p:nvSpPr>
            <p:spPr bwMode="auto">
              <a:xfrm>
                <a:off x="572" y="3527"/>
                <a:ext cx="133" cy="4"/>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03" name="Rectangle 700">
                <a:extLst>
                  <a:ext uri="{FF2B5EF4-FFF2-40B4-BE49-F238E27FC236}">
                    <a16:creationId xmlns:a16="http://schemas.microsoft.com/office/drawing/2014/main" id="{37358DE5-C2BA-4A9A-941A-F11E2BB4EA64}"/>
                  </a:ext>
                </a:extLst>
              </p:cNvPr>
              <p:cNvSpPr>
                <a:spLocks noChangeArrowheads="1"/>
              </p:cNvSpPr>
              <p:nvPr/>
            </p:nvSpPr>
            <p:spPr bwMode="auto">
              <a:xfrm>
                <a:off x="900" y="3133"/>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4" name="Rectangle 701">
                <a:extLst>
                  <a:ext uri="{FF2B5EF4-FFF2-40B4-BE49-F238E27FC236}">
                    <a16:creationId xmlns:a16="http://schemas.microsoft.com/office/drawing/2014/main" id="{774BDFFA-AB4F-4E2A-B83F-8D9A2799A690}"/>
                  </a:ext>
                </a:extLst>
              </p:cNvPr>
              <p:cNvSpPr>
                <a:spLocks noChangeArrowheads="1"/>
              </p:cNvSpPr>
              <p:nvPr/>
            </p:nvSpPr>
            <p:spPr bwMode="auto">
              <a:xfrm>
                <a:off x="904" y="3133"/>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5" name="Rectangle 702">
                <a:extLst>
                  <a:ext uri="{FF2B5EF4-FFF2-40B4-BE49-F238E27FC236}">
                    <a16:creationId xmlns:a16="http://schemas.microsoft.com/office/drawing/2014/main" id="{53606F32-D83F-40E9-B001-893BA7C80EB7}"/>
                  </a:ext>
                </a:extLst>
              </p:cNvPr>
              <p:cNvSpPr>
                <a:spLocks noChangeArrowheads="1"/>
              </p:cNvSpPr>
              <p:nvPr/>
            </p:nvSpPr>
            <p:spPr bwMode="auto">
              <a:xfrm>
                <a:off x="908" y="3133"/>
                <a:ext cx="5" cy="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6" name="Rectangle 703">
                <a:extLst>
                  <a:ext uri="{FF2B5EF4-FFF2-40B4-BE49-F238E27FC236}">
                    <a16:creationId xmlns:a16="http://schemas.microsoft.com/office/drawing/2014/main" id="{41B59EE3-EC4D-4918-A73E-8054A7255094}"/>
                  </a:ext>
                </a:extLst>
              </p:cNvPr>
              <p:cNvSpPr>
                <a:spLocks noChangeArrowheads="1"/>
              </p:cNvSpPr>
              <p:nvPr/>
            </p:nvSpPr>
            <p:spPr bwMode="auto">
              <a:xfrm>
                <a:off x="913" y="3133"/>
                <a:ext cx="4" cy="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7" name="Rectangle 704">
                <a:extLst>
                  <a:ext uri="{FF2B5EF4-FFF2-40B4-BE49-F238E27FC236}">
                    <a16:creationId xmlns:a16="http://schemas.microsoft.com/office/drawing/2014/main" id="{24B912BE-CC5B-4210-919A-D7FFE7BB737F}"/>
                  </a:ext>
                </a:extLst>
              </p:cNvPr>
              <p:cNvSpPr>
                <a:spLocks noChangeArrowheads="1"/>
              </p:cNvSpPr>
              <p:nvPr/>
            </p:nvSpPr>
            <p:spPr bwMode="auto">
              <a:xfrm>
                <a:off x="917" y="3133"/>
                <a:ext cx="4" cy="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8" name="Rectangle 705">
                <a:extLst>
                  <a:ext uri="{FF2B5EF4-FFF2-40B4-BE49-F238E27FC236}">
                    <a16:creationId xmlns:a16="http://schemas.microsoft.com/office/drawing/2014/main" id="{EF9D08A6-B98B-41DB-B366-C9C17B8C8C43}"/>
                  </a:ext>
                </a:extLst>
              </p:cNvPr>
              <p:cNvSpPr>
                <a:spLocks noChangeArrowheads="1"/>
              </p:cNvSpPr>
              <p:nvPr/>
            </p:nvSpPr>
            <p:spPr bwMode="auto">
              <a:xfrm>
                <a:off x="921" y="3133"/>
                <a:ext cx="4" cy="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09" name="Rectangle 706">
                <a:extLst>
                  <a:ext uri="{FF2B5EF4-FFF2-40B4-BE49-F238E27FC236}">
                    <a16:creationId xmlns:a16="http://schemas.microsoft.com/office/drawing/2014/main" id="{046EF5AC-5DD6-4636-A9F7-5124CAECDFC9}"/>
                  </a:ext>
                </a:extLst>
              </p:cNvPr>
              <p:cNvSpPr>
                <a:spLocks noChangeArrowheads="1"/>
              </p:cNvSpPr>
              <p:nvPr/>
            </p:nvSpPr>
            <p:spPr bwMode="auto">
              <a:xfrm>
                <a:off x="925" y="3133"/>
                <a:ext cx="4" cy="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0" name="Rectangle 707">
                <a:extLst>
                  <a:ext uri="{FF2B5EF4-FFF2-40B4-BE49-F238E27FC236}">
                    <a16:creationId xmlns:a16="http://schemas.microsoft.com/office/drawing/2014/main" id="{A40CDFB9-1951-4DC4-AEA4-37F432432250}"/>
                  </a:ext>
                </a:extLst>
              </p:cNvPr>
              <p:cNvSpPr>
                <a:spLocks noChangeArrowheads="1"/>
              </p:cNvSpPr>
              <p:nvPr/>
            </p:nvSpPr>
            <p:spPr bwMode="auto">
              <a:xfrm>
                <a:off x="929" y="3133"/>
                <a:ext cx="4" cy="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1" name="Rectangle 708">
                <a:extLst>
                  <a:ext uri="{FF2B5EF4-FFF2-40B4-BE49-F238E27FC236}">
                    <a16:creationId xmlns:a16="http://schemas.microsoft.com/office/drawing/2014/main" id="{CF3B063D-15C1-44DC-8989-3F3CC649140E}"/>
                  </a:ext>
                </a:extLst>
              </p:cNvPr>
              <p:cNvSpPr>
                <a:spLocks noChangeArrowheads="1"/>
              </p:cNvSpPr>
              <p:nvPr/>
            </p:nvSpPr>
            <p:spPr bwMode="auto">
              <a:xfrm>
                <a:off x="933" y="3133"/>
                <a:ext cx="4" cy="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2" name="Rectangle 709">
                <a:extLst>
                  <a:ext uri="{FF2B5EF4-FFF2-40B4-BE49-F238E27FC236}">
                    <a16:creationId xmlns:a16="http://schemas.microsoft.com/office/drawing/2014/main" id="{6D4D1A1E-DB72-44B0-A0A1-5683411FF500}"/>
                  </a:ext>
                </a:extLst>
              </p:cNvPr>
              <p:cNvSpPr>
                <a:spLocks noChangeArrowheads="1"/>
              </p:cNvSpPr>
              <p:nvPr/>
            </p:nvSpPr>
            <p:spPr bwMode="auto">
              <a:xfrm>
                <a:off x="937" y="3133"/>
                <a:ext cx="5" cy="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3" name="Rectangle 710">
                <a:extLst>
                  <a:ext uri="{FF2B5EF4-FFF2-40B4-BE49-F238E27FC236}">
                    <a16:creationId xmlns:a16="http://schemas.microsoft.com/office/drawing/2014/main" id="{30CCAC13-7306-433C-9C31-3BD08299539F}"/>
                  </a:ext>
                </a:extLst>
              </p:cNvPr>
              <p:cNvSpPr>
                <a:spLocks noChangeArrowheads="1"/>
              </p:cNvSpPr>
              <p:nvPr/>
            </p:nvSpPr>
            <p:spPr bwMode="auto">
              <a:xfrm>
                <a:off x="942" y="3133"/>
                <a:ext cx="4" cy="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4" name="Rectangle 711">
                <a:extLst>
                  <a:ext uri="{FF2B5EF4-FFF2-40B4-BE49-F238E27FC236}">
                    <a16:creationId xmlns:a16="http://schemas.microsoft.com/office/drawing/2014/main" id="{AF26AEA9-4C79-41CE-9A94-5A809CFE32FD}"/>
                  </a:ext>
                </a:extLst>
              </p:cNvPr>
              <p:cNvSpPr>
                <a:spLocks noChangeArrowheads="1"/>
              </p:cNvSpPr>
              <p:nvPr/>
            </p:nvSpPr>
            <p:spPr bwMode="auto">
              <a:xfrm>
                <a:off x="946" y="3133"/>
                <a:ext cx="4" cy="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5" name="Rectangle 712">
                <a:extLst>
                  <a:ext uri="{FF2B5EF4-FFF2-40B4-BE49-F238E27FC236}">
                    <a16:creationId xmlns:a16="http://schemas.microsoft.com/office/drawing/2014/main" id="{40B58F2D-57E6-4384-B2E5-808F92C2B252}"/>
                  </a:ext>
                </a:extLst>
              </p:cNvPr>
              <p:cNvSpPr>
                <a:spLocks noChangeArrowheads="1"/>
              </p:cNvSpPr>
              <p:nvPr/>
            </p:nvSpPr>
            <p:spPr bwMode="auto">
              <a:xfrm>
                <a:off x="950" y="3133"/>
                <a:ext cx="4" cy="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6" name="Rectangle 713">
                <a:extLst>
                  <a:ext uri="{FF2B5EF4-FFF2-40B4-BE49-F238E27FC236}">
                    <a16:creationId xmlns:a16="http://schemas.microsoft.com/office/drawing/2014/main" id="{6698EA7D-3DC2-4CD6-B4F8-606242B3A51A}"/>
                  </a:ext>
                </a:extLst>
              </p:cNvPr>
              <p:cNvSpPr>
                <a:spLocks noChangeArrowheads="1"/>
              </p:cNvSpPr>
              <p:nvPr/>
            </p:nvSpPr>
            <p:spPr bwMode="auto">
              <a:xfrm>
                <a:off x="954" y="3133"/>
                <a:ext cx="4" cy="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7" name="Rectangle 714">
                <a:extLst>
                  <a:ext uri="{FF2B5EF4-FFF2-40B4-BE49-F238E27FC236}">
                    <a16:creationId xmlns:a16="http://schemas.microsoft.com/office/drawing/2014/main" id="{7F88B534-7109-4647-97C9-294F9821967D}"/>
                  </a:ext>
                </a:extLst>
              </p:cNvPr>
              <p:cNvSpPr>
                <a:spLocks noChangeArrowheads="1"/>
              </p:cNvSpPr>
              <p:nvPr/>
            </p:nvSpPr>
            <p:spPr bwMode="auto">
              <a:xfrm>
                <a:off x="958" y="3133"/>
                <a:ext cx="4" cy="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8" name="Rectangle 715">
                <a:extLst>
                  <a:ext uri="{FF2B5EF4-FFF2-40B4-BE49-F238E27FC236}">
                    <a16:creationId xmlns:a16="http://schemas.microsoft.com/office/drawing/2014/main" id="{D27CAE60-07BD-4861-984D-3CCA353AB3B6}"/>
                  </a:ext>
                </a:extLst>
              </p:cNvPr>
              <p:cNvSpPr>
                <a:spLocks noChangeArrowheads="1"/>
              </p:cNvSpPr>
              <p:nvPr/>
            </p:nvSpPr>
            <p:spPr bwMode="auto">
              <a:xfrm>
                <a:off x="962" y="3133"/>
                <a:ext cx="5" cy="4"/>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19" name="Rectangle 716">
                <a:extLst>
                  <a:ext uri="{FF2B5EF4-FFF2-40B4-BE49-F238E27FC236}">
                    <a16:creationId xmlns:a16="http://schemas.microsoft.com/office/drawing/2014/main" id="{A0D39E79-BB08-43A4-91C8-6C0160CA9062}"/>
                  </a:ext>
                </a:extLst>
              </p:cNvPr>
              <p:cNvSpPr>
                <a:spLocks noChangeArrowheads="1"/>
              </p:cNvSpPr>
              <p:nvPr/>
            </p:nvSpPr>
            <p:spPr bwMode="auto">
              <a:xfrm>
                <a:off x="967" y="3133"/>
                <a:ext cx="4" cy="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0" name="Rectangle 717">
                <a:extLst>
                  <a:ext uri="{FF2B5EF4-FFF2-40B4-BE49-F238E27FC236}">
                    <a16:creationId xmlns:a16="http://schemas.microsoft.com/office/drawing/2014/main" id="{93C8A6B3-2D15-40EF-B8E5-036BE563E073}"/>
                  </a:ext>
                </a:extLst>
              </p:cNvPr>
              <p:cNvSpPr>
                <a:spLocks noChangeArrowheads="1"/>
              </p:cNvSpPr>
              <p:nvPr/>
            </p:nvSpPr>
            <p:spPr bwMode="auto">
              <a:xfrm>
                <a:off x="971" y="3133"/>
                <a:ext cx="4" cy="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1" name="Rectangle 718">
                <a:extLst>
                  <a:ext uri="{FF2B5EF4-FFF2-40B4-BE49-F238E27FC236}">
                    <a16:creationId xmlns:a16="http://schemas.microsoft.com/office/drawing/2014/main" id="{3B09EA4C-7FE2-4F59-83D2-9730660DEB48}"/>
                  </a:ext>
                </a:extLst>
              </p:cNvPr>
              <p:cNvSpPr>
                <a:spLocks noChangeArrowheads="1"/>
              </p:cNvSpPr>
              <p:nvPr/>
            </p:nvSpPr>
            <p:spPr bwMode="auto">
              <a:xfrm>
                <a:off x="975" y="3133"/>
                <a:ext cx="4" cy="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2" name="Rectangle 719">
                <a:extLst>
                  <a:ext uri="{FF2B5EF4-FFF2-40B4-BE49-F238E27FC236}">
                    <a16:creationId xmlns:a16="http://schemas.microsoft.com/office/drawing/2014/main" id="{51774D77-D838-4792-ABB4-FC7A0843FAF5}"/>
                  </a:ext>
                </a:extLst>
              </p:cNvPr>
              <p:cNvSpPr>
                <a:spLocks noChangeArrowheads="1"/>
              </p:cNvSpPr>
              <p:nvPr/>
            </p:nvSpPr>
            <p:spPr bwMode="auto">
              <a:xfrm>
                <a:off x="979" y="3133"/>
                <a:ext cx="4" cy="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3" name="Rectangle 720">
                <a:extLst>
                  <a:ext uri="{FF2B5EF4-FFF2-40B4-BE49-F238E27FC236}">
                    <a16:creationId xmlns:a16="http://schemas.microsoft.com/office/drawing/2014/main" id="{93C46D61-FF64-416C-854F-1A0E65A90FAA}"/>
                  </a:ext>
                </a:extLst>
              </p:cNvPr>
              <p:cNvSpPr>
                <a:spLocks noChangeArrowheads="1"/>
              </p:cNvSpPr>
              <p:nvPr/>
            </p:nvSpPr>
            <p:spPr bwMode="auto">
              <a:xfrm>
                <a:off x="983" y="3133"/>
                <a:ext cx="4" cy="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4" name="Rectangle 721">
                <a:extLst>
                  <a:ext uri="{FF2B5EF4-FFF2-40B4-BE49-F238E27FC236}">
                    <a16:creationId xmlns:a16="http://schemas.microsoft.com/office/drawing/2014/main" id="{5FC5E19E-D7DF-4C7A-88F7-56343DDD012D}"/>
                  </a:ext>
                </a:extLst>
              </p:cNvPr>
              <p:cNvSpPr>
                <a:spLocks noChangeArrowheads="1"/>
              </p:cNvSpPr>
              <p:nvPr/>
            </p:nvSpPr>
            <p:spPr bwMode="auto">
              <a:xfrm>
                <a:off x="987" y="3133"/>
                <a:ext cx="4" cy="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5" name="Rectangle 722">
                <a:extLst>
                  <a:ext uri="{FF2B5EF4-FFF2-40B4-BE49-F238E27FC236}">
                    <a16:creationId xmlns:a16="http://schemas.microsoft.com/office/drawing/2014/main" id="{9A07ACDD-B211-4FB7-BEBC-F59DB96E7CFC}"/>
                  </a:ext>
                </a:extLst>
              </p:cNvPr>
              <p:cNvSpPr>
                <a:spLocks noChangeArrowheads="1"/>
              </p:cNvSpPr>
              <p:nvPr/>
            </p:nvSpPr>
            <p:spPr bwMode="auto">
              <a:xfrm>
                <a:off x="991" y="3133"/>
                <a:ext cx="5" cy="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6" name="Rectangle 723">
                <a:extLst>
                  <a:ext uri="{FF2B5EF4-FFF2-40B4-BE49-F238E27FC236}">
                    <a16:creationId xmlns:a16="http://schemas.microsoft.com/office/drawing/2014/main" id="{B1951611-55D9-4D38-A29B-2637D569D25C}"/>
                  </a:ext>
                </a:extLst>
              </p:cNvPr>
              <p:cNvSpPr>
                <a:spLocks noChangeArrowheads="1"/>
              </p:cNvSpPr>
              <p:nvPr/>
            </p:nvSpPr>
            <p:spPr bwMode="auto">
              <a:xfrm>
                <a:off x="996" y="3133"/>
                <a:ext cx="4" cy="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7" name="Rectangle 724">
                <a:extLst>
                  <a:ext uri="{FF2B5EF4-FFF2-40B4-BE49-F238E27FC236}">
                    <a16:creationId xmlns:a16="http://schemas.microsoft.com/office/drawing/2014/main" id="{F42F3465-EA8C-44D7-B3E5-2E935F04C2AB}"/>
                  </a:ext>
                </a:extLst>
              </p:cNvPr>
              <p:cNvSpPr>
                <a:spLocks noChangeArrowheads="1"/>
              </p:cNvSpPr>
              <p:nvPr/>
            </p:nvSpPr>
            <p:spPr bwMode="auto">
              <a:xfrm>
                <a:off x="1000" y="3133"/>
                <a:ext cx="4" cy="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8" name="Rectangle 725">
                <a:extLst>
                  <a:ext uri="{FF2B5EF4-FFF2-40B4-BE49-F238E27FC236}">
                    <a16:creationId xmlns:a16="http://schemas.microsoft.com/office/drawing/2014/main" id="{2A6A2410-07F6-4354-AD80-90D32F0E8B85}"/>
                  </a:ext>
                </a:extLst>
              </p:cNvPr>
              <p:cNvSpPr>
                <a:spLocks noChangeArrowheads="1"/>
              </p:cNvSpPr>
              <p:nvPr/>
            </p:nvSpPr>
            <p:spPr bwMode="auto">
              <a:xfrm>
                <a:off x="1004" y="3133"/>
                <a:ext cx="4" cy="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29" name="Rectangle 726">
                <a:extLst>
                  <a:ext uri="{FF2B5EF4-FFF2-40B4-BE49-F238E27FC236}">
                    <a16:creationId xmlns:a16="http://schemas.microsoft.com/office/drawing/2014/main" id="{A42FA24A-E472-4496-BE3F-211743574D53}"/>
                  </a:ext>
                </a:extLst>
              </p:cNvPr>
              <p:cNvSpPr>
                <a:spLocks noChangeArrowheads="1"/>
              </p:cNvSpPr>
              <p:nvPr/>
            </p:nvSpPr>
            <p:spPr bwMode="auto">
              <a:xfrm>
                <a:off x="1008" y="3133"/>
                <a:ext cx="4" cy="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0" name="Rectangle 727">
                <a:extLst>
                  <a:ext uri="{FF2B5EF4-FFF2-40B4-BE49-F238E27FC236}">
                    <a16:creationId xmlns:a16="http://schemas.microsoft.com/office/drawing/2014/main" id="{D59B6279-378E-4451-9F50-04A0197C414C}"/>
                  </a:ext>
                </a:extLst>
              </p:cNvPr>
              <p:cNvSpPr>
                <a:spLocks noChangeArrowheads="1"/>
              </p:cNvSpPr>
              <p:nvPr/>
            </p:nvSpPr>
            <p:spPr bwMode="auto">
              <a:xfrm>
                <a:off x="1012" y="3133"/>
                <a:ext cx="4" cy="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1" name="Rectangle 728">
                <a:extLst>
                  <a:ext uri="{FF2B5EF4-FFF2-40B4-BE49-F238E27FC236}">
                    <a16:creationId xmlns:a16="http://schemas.microsoft.com/office/drawing/2014/main" id="{5C32C7CF-90A4-4B6D-B253-0F57636D1B3A}"/>
                  </a:ext>
                </a:extLst>
              </p:cNvPr>
              <p:cNvSpPr>
                <a:spLocks noChangeArrowheads="1"/>
              </p:cNvSpPr>
              <p:nvPr/>
            </p:nvSpPr>
            <p:spPr bwMode="auto">
              <a:xfrm>
                <a:off x="1016" y="3133"/>
                <a:ext cx="5" cy="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2" name="Rectangle 729">
                <a:extLst>
                  <a:ext uri="{FF2B5EF4-FFF2-40B4-BE49-F238E27FC236}">
                    <a16:creationId xmlns:a16="http://schemas.microsoft.com/office/drawing/2014/main" id="{9E4DDDE1-75A3-4A1B-96F4-8622AAF12596}"/>
                  </a:ext>
                </a:extLst>
              </p:cNvPr>
              <p:cNvSpPr>
                <a:spLocks noChangeArrowheads="1"/>
              </p:cNvSpPr>
              <p:nvPr/>
            </p:nvSpPr>
            <p:spPr bwMode="auto">
              <a:xfrm>
                <a:off x="1021" y="3133"/>
                <a:ext cx="4" cy="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3" name="Rectangle 730">
                <a:extLst>
                  <a:ext uri="{FF2B5EF4-FFF2-40B4-BE49-F238E27FC236}">
                    <a16:creationId xmlns:a16="http://schemas.microsoft.com/office/drawing/2014/main" id="{B52F6266-6CDD-4053-A2C0-A6A637F2C445}"/>
                  </a:ext>
                </a:extLst>
              </p:cNvPr>
              <p:cNvSpPr>
                <a:spLocks noChangeArrowheads="1"/>
              </p:cNvSpPr>
              <p:nvPr/>
            </p:nvSpPr>
            <p:spPr bwMode="auto">
              <a:xfrm>
                <a:off x="1025" y="3133"/>
                <a:ext cx="4" cy="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4" name="Rectangle 731">
                <a:extLst>
                  <a:ext uri="{FF2B5EF4-FFF2-40B4-BE49-F238E27FC236}">
                    <a16:creationId xmlns:a16="http://schemas.microsoft.com/office/drawing/2014/main" id="{42A49EB0-BDA0-4D0D-9B40-C13A30338EDD}"/>
                  </a:ext>
                </a:extLst>
              </p:cNvPr>
              <p:cNvSpPr>
                <a:spLocks noChangeArrowheads="1"/>
              </p:cNvSpPr>
              <p:nvPr/>
            </p:nvSpPr>
            <p:spPr bwMode="auto">
              <a:xfrm>
                <a:off x="900" y="3133"/>
                <a:ext cx="129" cy="4"/>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35" name="Rectangle 732">
                <a:extLst>
                  <a:ext uri="{FF2B5EF4-FFF2-40B4-BE49-F238E27FC236}">
                    <a16:creationId xmlns:a16="http://schemas.microsoft.com/office/drawing/2014/main" id="{B21D2FE7-38DD-46B6-AFBF-7972C662D1B9}"/>
                  </a:ext>
                </a:extLst>
              </p:cNvPr>
              <p:cNvSpPr>
                <a:spLocks noChangeArrowheads="1"/>
              </p:cNvSpPr>
              <p:nvPr/>
            </p:nvSpPr>
            <p:spPr bwMode="auto">
              <a:xfrm>
                <a:off x="1876" y="3442"/>
                <a:ext cx="4" cy="2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6" name="Rectangle 733">
                <a:extLst>
                  <a:ext uri="{FF2B5EF4-FFF2-40B4-BE49-F238E27FC236}">
                    <a16:creationId xmlns:a16="http://schemas.microsoft.com/office/drawing/2014/main" id="{6A547E17-FAE9-4C35-A650-2DBEDCC1CEB7}"/>
                  </a:ext>
                </a:extLst>
              </p:cNvPr>
              <p:cNvSpPr>
                <a:spLocks noChangeArrowheads="1"/>
              </p:cNvSpPr>
              <p:nvPr/>
            </p:nvSpPr>
            <p:spPr bwMode="auto">
              <a:xfrm>
                <a:off x="1880" y="3442"/>
                <a:ext cx="4" cy="2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7" name="Rectangle 734">
                <a:extLst>
                  <a:ext uri="{FF2B5EF4-FFF2-40B4-BE49-F238E27FC236}">
                    <a16:creationId xmlns:a16="http://schemas.microsoft.com/office/drawing/2014/main" id="{1C59A5B2-CED8-45E9-966B-61DAFBD077A0}"/>
                  </a:ext>
                </a:extLst>
              </p:cNvPr>
              <p:cNvSpPr>
                <a:spLocks noChangeArrowheads="1"/>
              </p:cNvSpPr>
              <p:nvPr/>
            </p:nvSpPr>
            <p:spPr bwMode="auto">
              <a:xfrm>
                <a:off x="1884" y="3442"/>
                <a:ext cx="5" cy="2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8" name="Rectangle 735">
                <a:extLst>
                  <a:ext uri="{FF2B5EF4-FFF2-40B4-BE49-F238E27FC236}">
                    <a16:creationId xmlns:a16="http://schemas.microsoft.com/office/drawing/2014/main" id="{BF82560D-68A1-4D99-8384-66BA7C273668}"/>
                  </a:ext>
                </a:extLst>
              </p:cNvPr>
              <p:cNvSpPr>
                <a:spLocks noChangeArrowheads="1"/>
              </p:cNvSpPr>
              <p:nvPr/>
            </p:nvSpPr>
            <p:spPr bwMode="auto">
              <a:xfrm>
                <a:off x="1889" y="3442"/>
                <a:ext cx="4" cy="2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39" name="Rectangle 736">
                <a:extLst>
                  <a:ext uri="{FF2B5EF4-FFF2-40B4-BE49-F238E27FC236}">
                    <a16:creationId xmlns:a16="http://schemas.microsoft.com/office/drawing/2014/main" id="{8D4DB573-0104-4125-B9C4-D98A30B4576F}"/>
                  </a:ext>
                </a:extLst>
              </p:cNvPr>
              <p:cNvSpPr>
                <a:spLocks noChangeArrowheads="1"/>
              </p:cNvSpPr>
              <p:nvPr/>
            </p:nvSpPr>
            <p:spPr bwMode="auto">
              <a:xfrm>
                <a:off x="1893" y="3442"/>
                <a:ext cx="4" cy="2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0" name="Rectangle 737">
                <a:extLst>
                  <a:ext uri="{FF2B5EF4-FFF2-40B4-BE49-F238E27FC236}">
                    <a16:creationId xmlns:a16="http://schemas.microsoft.com/office/drawing/2014/main" id="{F2CF5299-4AFE-48FD-A0A8-CFF871FA1A53}"/>
                  </a:ext>
                </a:extLst>
              </p:cNvPr>
              <p:cNvSpPr>
                <a:spLocks noChangeArrowheads="1"/>
              </p:cNvSpPr>
              <p:nvPr/>
            </p:nvSpPr>
            <p:spPr bwMode="auto">
              <a:xfrm>
                <a:off x="1897" y="3442"/>
                <a:ext cx="4" cy="2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1" name="Rectangle 738">
                <a:extLst>
                  <a:ext uri="{FF2B5EF4-FFF2-40B4-BE49-F238E27FC236}">
                    <a16:creationId xmlns:a16="http://schemas.microsoft.com/office/drawing/2014/main" id="{584C5E31-16DE-45AE-AB07-9746E04479C1}"/>
                  </a:ext>
                </a:extLst>
              </p:cNvPr>
              <p:cNvSpPr>
                <a:spLocks noChangeArrowheads="1"/>
              </p:cNvSpPr>
              <p:nvPr/>
            </p:nvSpPr>
            <p:spPr bwMode="auto">
              <a:xfrm>
                <a:off x="1901" y="3442"/>
                <a:ext cx="4" cy="2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2" name="Rectangle 739">
                <a:extLst>
                  <a:ext uri="{FF2B5EF4-FFF2-40B4-BE49-F238E27FC236}">
                    <a16:creationId xmlns:a16="http://schemas.microsoft.com/office/drawing/2014/main" id="{6E4BAA1D-52CD-49F2-BF5D-CA7BA4147897}"/>
                  </a:ext>
                </a:extLst>
              </p:cNvPr>
              <p:cNvSpPr>
                <a:spLocks noChangeArrowheads="1"/>
              </p:cNvSpPr>
              <p:nvPr/>
            </p:nvSpPr>
            <p:spPr bwMode="auto">
              <a:xfrm>
                <a:off x="1905" y="3442"/>
                <a:ext cx="4" cy="2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3" name="Rectangle 740">
                <a:extLst>
                  <a:ext uri="{FF2B5EF4-FFF2-40B4-BE49-F238E27FC236}">
                    <a16:creationId xmlns:a16="http://schemas.microsoft.com/office/drawing/2014/main" id="{B831D749-BC44-42EA-9226-1145481A653D}"/>
                  </a:ext>
                </a:extLst>
              </p:cNvPr>
              <p:cNvSpPr>
                <a:spLocks noChangeArrowheads="1"/>
              </p:cNvSpPr>
              <p:nvPr/>
            </p:nvSpPr>
            <p:spPr bwMode="auto">
              <a:xfrm>
                <a:off x="1909" y="3442"/>
                <a:ext cx="5" cy="2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4" name="Rectangle 741">
                <a:extLst>
                  <a:ext uri="{FF2B5EF4-FFF2-40B4-BE49-F238E27FC236}">
                    <a16:creationId xmlns:a16="http://schemas.microsoft.com/office/drawing/2014/main" id="{5602C174-DAEC-454F-8A24-B0958BF2E183}"/>
                  </a:ext>
                </a:extLst>
              </p:cNvPr>
              <p:cNvSpPr>
                <a:spLocks noChangeArrowheads="1"/>
              </p:cNvSpPr>
              <p:nvPr/>
            </p:nvSpPr>
            <p:spPr bwMode="auto">
              <a:xfrm>
                <a:off x="1914" y="3442"/>
                <a:ext cx="4" cy="2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5" name="Rectangle 742">
                <a:extLst>
                  <a:ext uri="{FF2B5EF4-FFF2-40B4-BE49-F238E27FC236}">
                    <a16:creationId xmlns:a16="http://schemas.microsoft.com/office/drawing/2014/main" id="{4D921513-280B-43D2-861D-5C8488D50342}"/>
                  </a:ext>
                </a:extLst>
              </p:cNvPr>
              <p:cNvSpPr>
                <a:spLocks noChangeArrowheads="1"/>
              </p:cNvSpPr>
              <p:nvPr/>
            </p:nvSpPr>
            <p:spPr bwMode="auto">
              <a:xfrm>
                <a:off x="1918" y="3442"/>
                <a:ext cx="4" cy="2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6" name="Rectangle 743">
                <a:extLst>
                  <a:ext uri="{FF2B5EF4-FFF2-40B4-BE49-F238E27FC236}">
                    <a16:creationId xmlns:a16="http://schemas.microsoft.com/office/drawing/2014/main" id="{EF3ACFB0-55F2-4F4A-8B1F-1BEF9227CC1B}"/>
                  </a:ext>
                </a:extLst>
              </p:cNvPr>
              <p:cNvSpPr>
                <a:spLocks noChangeArrowheads="1"/>
              </p:cNvSpPr>
              <p:nvPr/>
            </p:nvSpPr>
            <p:spPr bwMode="auto">
              <a:xfrm>
                <a:off x="1922" y="3442"/>
                <a:ext cx="4" cy="2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7" name="Rectangle 744">
                <a:extLst>
                  <a:ext uri="{FF2B5EF4-FFF2-40B4-BE49-F238E27FC236}">
                    <a16:creationId xmlns:a16="http://schemas.microsoft.com/office/drawing/2014/main" id="{0B797603-1731-4041-B4AD-EA26E5AC5852}"/>
                  </a:ext>
                </a:extLst>
              </p:cNvPr>
              <p:cNvSpPr>
                <a:spLocks noChangeArrowheads="1"/>
              </p:cNvSpPr>
              <p:nvPr/>
            </p:nvSpPr>
            <p:spPr bwMode="auto">
              <a:xfrm>
                <a:off x="1926" y="3442"/>
                <a:ext cx="4" cy="2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8" name="Rectangle 745">
                <a:extLst>
                  <a:ext uri="{FF2B5EF4-FFF2-40B4-BE49-F238E27FC236}">
                    <a16:creationId xmlns:a16="http://schemas.microsoft.com/office/drawing/2014/main" id="{3E94D802-A9AF-45DE-8198-AA2E4FCF6269}"/>
                  </a:ext>
                </a:extLst>
              </p:cNvPr>
              <p:cNvSpPr>
                <a:spLocks noChangeArrowheads="1"/>
              </p:cNvSpPr>
              <p:nvPr/>
            </p:nvSpPr>
            <p:spPr bwMode="auto">
              <a:xfrm>
                <a:off x="1930" y="3442"/>
                <a:ext cx="4" cy="2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49" name="Rectangle 746">
                <a:extLst>
                  <a:ext uri="{FF2B5EF4-FFF2-40B4-BE49-F238E27FC236}">
                    <a16:creationId xmlns:a16="http://schemas.microsoft.com/office/drawing/2014/main" id="{8D8D456A-7398-4773-96D0-47311C3AF8B3}"/>
                  </a:ext>
                </a:extLst>
              </p:cNvPr>
              <p:cNvSpPr>
                <a:spLocks noChangeArrowheads="1"/>
              </p:cNvSpPr>
              <p:nvPr/>
            </p:nvSpPr>
            <p:spPr bwMode="auto">
              <a:xfrm>
                <a:off x="1934" y="3442"/>
                <a:ext cx="4" cy="2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0" name="Rectangle 747">
                <a:extLst>
                  <a:ext uri="{FF2B5EF4-FFF2-40B4-BE49-F238E27FC236}">
                    <a16:creationId xmlns:a16="http://schemas.microsoft.com/office/drawing/2014/main" id="{B59FA4C9-7833-4FED-9D78-67FCCFBFC382}"/>
                  </a:ext>
                </a:extLst>
              </p:cNvPr>
              <p:cNvSpPr>
                <a:spLocks noChangeArrowheads="1"/>
              </p:cNvSpPr>
              <p:nvPr/>
            </p:nvSpPr>
            <p:spPr bwMode="auto">
              <a:xfrm>
                <a:off x="1938" y="3442"/>
                <a:ext cx="5" cy="24"/>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1" name="Rectangle 748">
                <a:extLst>
                  <a:ext uri="{FF2B5EF4-FFF2-40B4-BE49-F238E27FC236}">
                    <a16:creationId xmlns:a16="http://schemas.microsoft.com/office/drawing/2014/main" id="{2531BDBA-4BDE-4E09-9E5E-BB1A7EB0E1ED}"/>
                  </a:ext>
                </a:extLst>
              </p:cNvPr>
              <p:cNvSpPr>
                <a:spLocks noChangeArrowheads="1"/>
              </p:cNvSpPr>
              <p:nvPr/>
            </p:nvSpPr>
            <p:spPr bwMode="auto">
              <a:xfrm>
                <a:off x="1943" y="3442"/>
                <a:ext cx="4" cy="24"/>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2" name="Rectangle 749">
                <a:extLst>
                  <a:ext uri="{FF2B5EF4-FFF2-40B4-BE49-F238E27FC236}">
                    <a16:creationId xmlns:a16="http://schemas.microsoft.com/office/drawing/2014/main" id="{C860DB11-04BD-4DD8-9C3A-1B537DB32E70}"/>
                  </a:ext>
                </a:extLst>
              </p:cNvPr>
              <p:cNvSpPr>
                <a:spLocks noChangeArrowheads="1"/>
              </p:cNvSpPr>
              <p:nvPr/>
            </p:nvSpPr>
            <p:spPr bwMode="auto">
              <a:xfrm>
                <a:off x="1947" y="3442"/>
                <a:ext cx="4" cy="24"/>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3" name="Rectangle 750">
                <a:extLst>
                  <a:ext uri="{FF2B5EF4-FFF2-40B4-BE49-F238E27FC236}">
                    <a16:creationId xmlns:a16="http://schemas.microsoft.com/office/drawing/2014/main" id="{CDA5672D-5525-405F-A8ED-50E3672C5936}"/>
                  </a:ext>
                </a:extLst>
              </p:cNvPr>
              <p:cNvSpPr>
                <a:spLocks noChangeArrowheads="1"/>
              </p:cNvSpPr>
              <p:nvPr/>
            </p:nvSpPr>
            <p:spPr bwMode="auto">
              <a:xfrm>
                <a:off x="1951" y="3442"/>
                <a:ext cx="4" cy="24"/>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4" name="Rectangle 751">
                <a:extLst>
                  <a:ext uri="{FF2B5EF4-FFF2-40B4-BE49-F238E27FC236}">
                    <a16:creationId xmlns:a16="http://schemas.microsoft.com/office/drawing/2014/main" id="{FFE53CB6-335D-401B-B8C2-260AF4B7BEA7}"/>
                  </a:ext>
                </a:extLst>
              </p:cNvPr>
              <p:cNvSpPr>
                <a:spLocks noChangeArrowheads="1"/>
              </p:cNvSpPr>
              <p:nvPr/>
            </p:nvSpPr>
            <p:spPr bwMode="auto">
              <a:xfrm>
                <a:off x="1955" y="3442"/>
                <a:ext cx="4" cy="24"/>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5" name="Rectangle 752">
                <a:extLst>
                  <a:ext uri="{FF2B5EF4-FFF2-40B4-BE49-F238E27FC236}">
                    <a16:creationId xmlns:a16="http://schemas.microsoft.com/office/drawing/2014/main" id="{343B83A5-CE46-41A5-9683-46A01E9DC4C9}"/>
                  </a:ext>
                </a:extLst>
              </p:cNvPr>
              <p:cNvSpPr>
                <a:spLocks noChangeArrowheads="1"/>
              </p:cNvSpPr>
              <p:nvPr/>
            </p:nvSpPr>
            <p:spPr bwMode="auto">
              <a:xfrm>
                <a:off x="1959" y="3442"/>
                <a:ext cx="4" cy="24"/>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6" name="Rectangle 753">
                <a:extLst>
                  <a:ext uri="{FF2B5EF4-FFF2-40B4-BE49-F238E27FC236}">
                    <a16:creationId xmlns:a16="http://schemas.microsoft.com/office/drawing/2014/main" id="{754E4151-D2FC-4656-8C3C-92CC03B7C379}"/>
                  </a:ext>
                </a:extLst>
              </p:cNvPr>
              <p:cNvSpPr>
                <a:spLocks noChangeArrowheads="1"/>
              </p:cNvSpPr>
              <p:nvPr/>
            </p:nvSpPr>
            <p:spPr bwMode="auto">
              <a:xfrm>
                <a:off x="1963" y="3442"/>
                <a:ext cx="5" cy="24"/>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7" name="Rectangle 754">
                <a:extLst>
                  <a:ext uri="{FF2B5EF4-FFF2-40B4-BE49-F238E27FC236}">
                    <a16:creationId xmlns:a16="http://schemas.microsoft.com/office/drawing/2014/main" id="{5B115408-A81D-46E4-9564-2EB4AA8F1C3E}"/>
                  </a:ext>
                </a:extLst>
              </p:cNvPr>
              <p:cNvSpPr>
                <a:spLocks noChangeArrowheads="1"/>
              </p:cNvSpPr>
              <p:nvPr/>
            </p:nvSpPr>
            <p:spPr bwMode="auto">
              <a:xfrm>
                <a:off x="1968" y="3442"/>
                <a:ext cx="4" cy="24"/>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8" name="Rectangle 755">
                <a:extLst>
                  <a:ext uri="{FF2B5EF4-FFF2-40B4-BE49-F238E27FC236}">
                    <a16:creationId xmlns:a16="http://schemas.microsoft.com/office/drawing/2014/main" id="{55700A08-3C5C-4C46-AA7E-B8BB23C96B4B}"/>
                  </a:ext>
                </a:extLst>
              </p:cNvPr>
              <p:cNvSpPr>
                <a:spLocks noChangeArrowheads="1"/>
              </p:cNvSpPr>
              <p:nvPr/>
            </p:nvSpPr>
            <p:spPr bwMode="auto">
              <a:xfrm>
                <a:off x="1972" y="3442"/>
                <a:ext cx="4" cy="24"/>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59" name="Rectangle 756">
                <a:extLst>
                  <a:ext uri="{FF2B5EF4-FFF2-40B4-BE49-F238E27FC236}">
                    <a16:creationId xmlns:a16="http://schemas.microsoft.com/office/drawing/2014/main" id="{C875ED93-BDDF-4947-B2D8-653657469F58}"/>
                  </a:ext>
                </a:extLst>
              </p:cNvPr>
              <p:cNvSpPr>
                <a:spLocks noChangeArrowheads="1"/>
              </p:cNvSpPr>
              <p:nvPr/>
            </p:nvSpPr>
            <p:spPr bwMode="auto">
              <a:xfrm>
                <a:off x="1976" y="3442"/>
                <a:ext cx="4" cy="24"/>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0" name="Rectangle 757">
                <a:extLst>
                  <a:ext uri="{FF2B5EF4-FFF2-40B4-BE49-F238E27FC236}">
                    <a16:creationId xmlns:a16="http://schemas.microsoft.com/office/drawing/2014/main" id="{5E5A248C-E50E-42D0-8738-AAB9A887A86C}"/>
                  </a:ext>
                </a:extLst>
              </p:cNvPr>
              <p:cNvSpPr>
                <a:spLocks noChangeArrowheads="1"/>
              </p:cNvSpPr>
              <p:nvPr/>
            </p:nvSpPr>
            <p:spPr bwMode="auto">
              <a:xfrm>
                <a:off x="1980" y="3442"/>
                <a:ext cx="4" cy="24"/>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1" name="Rectangle 758">
                <a:extLst>
                  <a:ext uri="{FF2B5EF4-FFF2-40B4-BE49-F238E27FC236}">
                    <a16:creationId xmlns:a16="http://schemas.microsoft.com/office/drawing/2014/main" id="{02ADEB91-84B9-4A8F-A5C4-D5A70EB3BF74}"/>
                  </a:ext>
                </a:extLst>
              </p:cNvPr>
              <p:cNvSpPr>
                <a:spLocks noChangeArrowheads="1"/>
              </p:cNvSpPr>
              <p:nvPr/>
            </p:nvSpPr>
            <p:spPr bwMode="auto">
              <a:xfrm>
                <a:off x="1984" y="3442"/>
                <a:ext cx="4" cy="24"/>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2" name="Rectangle 759">
                <a:extLst>
                  <a:ext uri="{FF2B5EF4-FFF2-40B4-BE49-F238E27FC236}">
                    <a16:creationId xmlns:a16="http://schemas.microsoft.com/office/drawing/2014/main" id="{AE3AE121-A1B6-4576-82C8-25564332C28D}"/>
                  </a:ext>
                </a:extLst>
              </p:cNvPr>
              <p:cNvSpPr>
                <a:spLocks noChangeArrowheads="1"/>
              </p:cNvSpPr>
              <p:nvPr/>
            </p:nvSpPr>
            <p:spPr bwMode="auto">
              <a:xfrm>
                <a:off x="1988" y="3442"/>
                <a:ext cx="4" cy="24"/>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3" name="Rectangle 760">
                <a:extLst>
                  <a:ext uri="{FF2B5EF4-FFF2-40B4-BE49-F238E27FC236}">
                    <a16:creationId xmlns:a16="http://schemas.microsoft.com/office/drawing/2014/main" id="{D6C76130-85CE-48E5-90E9-352EED1D3E98}"/>
                  </a:ext>
                </a:extLst>
              </p:cNvPr>
              <p:cNvSpPr>
                <a:spLocks noChangeArrowheads="1"/>
              </p:cNvSpPr>
              <p:nvPr/>
            </p:nvSpPr>
            <p:spPr bwMode="auto">
              <a:xfrm>
                <a:off x="1992" y="3442"/>
                <a:ext cx="5" cy="24"/>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4" name="Rectangle 761">
                <a:extLst>
                  <a:ext uri="{FF2B5EF4-FFF2-40B4-BE49-F238E27FC236}">
                    <a16:creationId xmlns:a16="http://schemas.microsoft.com/office/drawing/2014/main" id="{701A84F4-242B-4322-89E1-6B1135C81150}"/>
                  </a:ext>
                </a:extLst>
              </p:cNvPr>
              <p:cNvSpPr>
                <a:spLocks noChangeArrowheads="1"/>
              </p:cNvSpPr>
              <p:nvPr/>
            </p:nvSpPr>
            <p:spPr bwMode="auto">
              <a:xfrm>
                <a:off x="1997" y="3442"/>
                <a:ext cx="4" cy="24"/>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5" name="Rectangle 762">
                <a:extLst>
                  <a:ext uri="{FF2B5EF4-FFF2-40B4-BE49-F238E27FC236}">
                    <a16:creationId xmlns:a16="http://schemas.microsoft.com/office/drawing/2014/main" id="{337CFAB2-A9D9-4694-A93A-FA6312DBA078}"/>
                  </a:ext>
                </a:extLst>
              </p:cNvPr>
              <p:cNvSpPr>
                <a:spLocks noChangeArrowheads="1"/>
              </p:cNvSpPr>
              <p:nvPr/>
            </p:nvSpPr>
            <p:spPr bwMode="auto">
              <a:xfrm>
                <a:off x="2001" y="3442"/>
                <a:ext cx="4" cy="24"/>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6" name="Rectangle 763">
                <a:extLst>
                  <a:ext uri="{FF2B5EF4-FFF2-40B4-BE49-F238E27FC236}">
                    <a16:creationId xmlns:a16="http://schemas.microsoft.com/office/drawing/2014/main" id="{9F7D19A7-6CF0-45E2-9B06-936D3E5CEB50}"/>
                  </a:ext>
                </a:extLst>
              </p:cNvPr>
              <p:cNvSpPr>
                <a:spLocks noChangeArrowheads="1"/>
              </p:cNvSpPr>
              <p:nvPr/>
            </p:nvSpPr>
            <p:spPr bwMode="auto">
              <a:xfrm>
                <a:off x="1876" y="3442"/>
                <a:ext cx="129" cy="24"/>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67" name="Rectangle 764">
                <a:extLst>
                  <a:ext uri="{FF2B5EF4-FFF2-40B4-BE49-F238E27FC236}">
                    <a16:creationId xmlns:a16="http://schemas.microsoft.com/office/drawing/2014/main" id="{0977F602-6583-467C-8C26-B0BE492540FE}"/>
                  </a:ext>
                </a:extLst>
              </p:cNvPr>
              <p:cNvSpPr>
                <a:spLocks noChangeArrowheads="1"/>
              </p:cNvSpPr>
              <p:nvPr/>
            </p:nvSpPr>
            <p:spPr bwMode="auto">
              <a:xfrm>
                <a:off x="2200" y="3466"/>
                <a:ext cx="4" cy="17"/>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8" name="Rectangle 765">
                <a:extLst>
                  <a:ext uri="{FF2B5EF4-FFF2-40B4-BE49-F238E27FC236}">
                    <a16:creationId xmlns:a16="http://schemas.microsoft.com/office/drawing/2014/main" id="{D7C2BED1-A9CF-4354-BB8E-29219409DD5C}"/>
                  </a:ext>
                </a:extLst>
              </p:cNvPr>
              <p:cNvSpPr>
                <a:spLocks noChangeArrowheads="1"/>
              </p:cNvSpPr>
              <p:nvPr/>
            </p:nvSpPr>
            <p:spPr bwMode="auto">
              <a:xfrm>
                <a:off x="2204" y="3466"/>
                <a:ext cx="4" cy="17"/>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69" name="Rectangle 766">
                <a:extLst>
                  <a:ext uri="{FF2B5EF4-FFF2-40B4-BE49-F238E27FC236}">
                    <a16:creationId xmlns:a16="http://schemas.microsoft.com/office/drawing/2014/main" id="{5C88D337-7285-49A5-A9E8-B75C4747EA76}"/>
                  </a:ext>
                </a:extLst>
              </p:cNvPr>
              <p:cNvSpPr>
                <a:spLocks noChangeArrowheads="1"/>
              </p:cNvSpPr>
              <p:nvPr/>
            </p:nvSpPr>
            <p:spPr bwMode="auto">
              <a:xfrm>
                <a:off x="2208" y="3466"/>
                <a:ext cx="5" cy="17"/>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0" name="Rectangle 767">
                <a:extLst>
                  <a:ext uri="{FF2B5EF4-FFF2-40B4-BE49-F238E27FC236}">
                    <a16:creationId xmlns:a16="http://schemas.microsoft.com/office/drawing/2014/main" id="{88204150-06FE-485B-9022-8C8A4087AF5C}"/>
                  </a:ext>
                </a:extLst>
              </p:cNvPr>
              <p:cNvSpPr>
                <a:spLocks noChangeArrowheads="1"/>
              </p:cNvSpPr>
              <p:nvPr/>
            </p:nvSpPr>
            <p:spPr bwMode="auto">
              <a:xfrm>
                <a:off x="2213" y="3466"/>
                <a:ext cx="4" cy="17"/>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1" name="Rectangle 768">
                <a:extLst>
                  <a:ext uri="{FF2B5EF4-FFF2-40B4-BE49-F238E27FC236}">
                    <a16:creationId xmlns:a16="http://schemas.microsoft.com/office/drawing/2014/main" id="{9A73A61D-543B-4016-9C50-3CE928CC89FF}"/>
                  </a:ext>
                </a:extLst>
              </p:cNvPr>
              <p:cNvSpPr>
                <a:spLocks noChangeArrowheads="1"/>
              </p:cNvSpPr>
              <p:nvPr/>
            </p:nvSpPr>
            <p:spPr bwMode="auto">
              <a:xfrm>
                <a:off x="2217" y="3466"/>
                <a:ext cx="4" cy="17"/>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2" name="Rectangle 769">
                <a:extLst>
                  <a:ext uri="{FF2B5EF4-FFF2-40B4-BE49-F238E27FC236}">
                    <a16:creationId xmlns:a16="http://schemas.microsoft.com/office/drawing/2014/main" id="{683145F4-EFD9-46E1-959D-1F9AAFDD65C0}"/>
                  </a:ext>
                </a:extLst>
              </p:cNvPr>
              <p:cNvSpPr>
                <a:spLocks noChangeArrowheads="1"/>
              </p:cNvSpPr>
              <p:nvPr/>
            </p:nvSpPr>
            <p:spPr bwMode="auto">
              <a:xfrm>
                <a:off x="2221" y="3466"/>
                <a:ext cx="4" cy="17"/>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3" name="Rectangle 770">
                <a:extLst>
                  <a:ext uri="{FF2B5EF4-FFF2-40B4-BE49-F238E27FC236}">
                    <a16:creationId xmlns:a16="http://schemas.microsoft.com/office/drawing/2014/main" id="{74B5BE94-C551-4702-B577-A72439921E3E}"/>
                  </a:ext>
                </a:extLst>
              </p:cNvPr>
              <p:cNvSpPr>
                <a:spLocks noChangeArrowheads="1"/>
              </p:cNvSpPr>
              <p:nvPr/>
            </p:nvSpPr>
            <p:spPr bwMode="auto">
              <a:xfrm>
                <a:off x="2225" y="3466"/>
                <a:ext cx="4" cy="17"/>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4" name="Rectangle 771">
                <a:extLst>
                  <a:ext uri="{FF2B5EF4-FFF2-40B4-BE49-F238E27FC236}">
                    <a16:creationId xmlns:a16="http://schemas.microsoft.com/office/drawing/2014/main" id="{308912F1-C961-4616-B808-BBB2A5968987}"/>
                  </a:ext>
                </a:extLst>
              </p:cNvPr>
              <p:cNvSpPr>
                <a:spLocks noChangeArrowheads="1"/>
              </p:cNvSpPr>
              <p:nvPr/>
            </p:nvSpPr>
            <p:spPr bwMode="auto">
              <a:xfrm>
                <a:off x="2229" y="3466"/>
                <a:ext cx="4" cy="17"/>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5" name="Rectangle 772">
                <a:extLst>
                  <a:ext uri="{FF2B5EF4-FFF2-40B4-BE49-F238E27FC236}">
                    <a16:creationId xmlns:a16="http://schemas.microsoft.com/office/drawing/2014/main" id="{EC88AB1F-7B61-47E5-8274-F1C2FCAAD3BB}"/>
                  </a:ext>
                </a:extLst>
              </p:cNvPr>
              <p:cNvSpPr>
                <a:spLocks noChangeArrowheads="1"/>
              </p:cNvSpPr>
              <p:nvPr/>
            </p:nvSpPr>
            <p:spPr bwMode="auto">
              <a:xfrm>
                <a:off x="2233" y="3466"/>
                <a:ext cx="5" cy="17"/>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6" name="Rectangle 773">
                <a:extLst>
                  <a:ext uri="{FF2B5EF4-FFF2-40B4-BE49-F238E27FC236}">
                    <a16:creationId xmlns:a16="http://schemas.microsoft.com/office/drawing/2014/main" id="{CFDCD168-A710-4FC2-B564-8F1BF7E6D4AC}"/>
                  </a:ext>
                </a:extLst>
              </p:cNvPr>
              <p:cNvSpPr>
                <a:spLocks noChangeArrowheads="1"/>
              </p:cNvSpPr>
              <p:nvPr/>
            </p:nvSpPr>
            <p:spPr bwMode="auto">
              <a:xfrm>
                <a:off x="2238" y="3466"/>
                <a:ext cx="4" cy="17"/>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7" name="Rectangle 774">
                <a:extLst>
                  <a:ext uri="{FF2B5EF4-FFF2-40B4-BE49-F238E27FC236}">
                    <a16:creationId xmlns:a16="http://schemas.microsoft.com/office/drawing/2014/main" id="{5C20791D-2A22-4156-A068-C2D20328CF28}"/>
                  </a:ext>
                </a:extLst>
              </p:cNvPr>
              <p:cNvSpPr>
                <a:spLocks noChangeArrowheads="1"/>
              </p:cNvSpPr>
              <p:nvPr/>
            </p:nvSpPr>
            <p:spPr bwMode="auto">
              <a:xfrm>
                <a:off x="2242" y="3466"/>
                <a:ext cx="4" cy="17"/>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8" name="Rectangle 775">
                <a:extLst>
                  <a:ext uri="{FF2B5EF4-FFF2-40B4-BE49-F238E27FC236}">
                    <a16:creationId xmlns:a16="http://schemas.microsoft.com/office/drawing/2014/main" id="{E3C287A9-D0A2-41A3-A356-E267921B5C3A}"/>
                  </a:ext>
                </a:extLst>
              </p:cNvPr>
              <p:cNvSpPr>
                <a:spLocks noChangeArrowheads="1"/>
              </p:cNvSpPr>
              <p:nvPr/>
            </p:nvSpPr>
            <p:spPr bwMode="auto">
              <a:xfrm>
                <a:off x="2246" y="3466"/>
                <a:ext cx="4" cy="17"/>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79" name="Rectangle 776">
                <a:extLst>
                  <a:ext uri="{FF2B5EF4-FFF2-40B4-BE49-F238E27FC236}">
                    <a16:creationId xmlns:a16="http://schemas.microsoft.com/office/drawing/2014/main" id="{6E3B6C68-4AF7-45AC-AD6B-4B3DC9824F47}"/>
                  </a:ext>
                </a:extLst>
              </p:cNvPr>
              <p:cNvSpPr>
                <a:spLocks noChangeArrowheads="1"/>
              </p:cNvSpPr>
              <p:nvPr/>
            </p:nvSpPr>
            <p:spPr bwMode="auto">
              <a:xfrm>
                <a:off x="2250" y="3466"/>
                <a:ext cx="4" cy="17"/>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0" name="Rectangle 777">
                <a:extLst>
                  <a:ext uri="{FF2B5EF4-FFF2-40B4-BE49-F238E27FC236}">
                    <a16:creationId xmlns:a16="http://schemas.microsoft.com/office/drawing/2014/main" id="{77534326-7096-440D-B07D-48632350DCA4}"/>
                  </a:ext>
                </a:extLst>
              </p:cNvPr>
              <p:cNvSpPr>
                <a:spLocks noChangeArrowheads="1"/>
              </p:cNvSpPr>
              <p:nvPr/>
            </p:nvSpPr>
            <p:spPr bwMode="auto">
              <a:xfrm>
                <a:off x="2254" y="3466"/>
                <a:ext cx="4" cy="17"/>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1" name="Rectangle 778">
                <a:extLst>
                  <a:ext uri="{FF2B5EF4-FFF2-40B4-BE49-F238E27FC236}">
                    <a16:creationId xmlns:a16="http://schemas.microsoft.com/office/drawing/2014/main" id="{88A4B144-5243-4BF9-9009-B1D0BA0402ED}"/>
                  </a:ext>
                </a:extLst>
              </p:cNvPr>
              <p:cNvSpPr>
                <a:spLocks noChangeArrowheads="1"/>
              </p:cNvSpPr>
              <p:nvPr/>
            </p:nvSpPr>
            <p:spPr bwMode="auto">
              <a:xfrm>
                <a:off x="2258" y="3466"/>
                <a:ext cx="4" cy="17"/>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2" name="Rectangle 779">
                <a:extLst>
                  <a:ext uri="{FF2B5EF4-FFF2-40B4-BE49-F238E27FC236}">
                    <a16:creationId xmlns:a16="http://schemas.microsoft.com/office/drawing/2014/main" id="{FEA3695F-E769-48E9-855C-887913D6CCDE}"/>
                  </a:ext>
                </a:extLst>
              </p:cNvPr>
              <p:cNvSpPr>
                <a:spLocks noChangeArrowheads="1"/>
              </p:cNvSpPr>
              <p:nvPr/>
            </p:nvSpPr>
            <p:spPr bwMode="auto">
              <a:xfrm>
                <a:off x="2262" y="3466"/>
                <a:ext cx="5" cy="17"/>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3" name="Rectangle 780">
                <a:extLst>
                  <a:ext uri="{FF2B5EF4-FFF2-40B4-BE49-F238E27FC236}">
                    <a16:creationId xmlns:a16="http://schemas.microsoft.com/office/drawing/2014/main" id="{126917CE-CC76-4B12-B5EA-BA626EA088F0}"/>
                  </a:ext>
                </a:extLst>
              </p:cNvPr>
              <p:cNvSpPr>
                <a:spLocks noChangeArrowheads="1"/>
              </p:cNvSpPr>
              <p:nvPr/>
            </p:nvSpPr>
            <p:spPr bwMode="auto">
              <a:xfrm>
                <a:off x="2267" y="3466"/>
                <a:ext cx="4" cy="17"/>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4" name="Rectangle 781">
                <a:extLst>
                  <a:ext uri="{FF2B5EF4-FFF2-40B4-BE49-F238E27FC236}">
                    <a16:creationId xmlns:a16="http://schemas.microsoft.com/office/drawing/2014/main" id="{57E34353-DC73-4C48-A097-746973011DB2}"/>
                  </a:ext>
                </a:extLst>
              </p:cNvPr>
              <p:cNvSpPr>
                <a:spLocks noChangeArrowheads="1"/>
              </p:cNvSpPr>
              <p:nvPr/>
            </p:nvSpPr>
            <p:spPr bwMode="auto">
              <a:xfrm>
                <a:off x="2271" y="3466"/>
                <a:ext cx="4" cy="17"/>
              </a:xfrm>
              <a:prstGeom prst="rect">
                <a:avLst/>
              </a:prstGeom>
              <a:solidFill>
                <a:srgbClr val="B9D3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5" name="Rectangle 782">
                <a:extLst>
                  <a:ext uri="{FF2B5EF4-FFF2-40B4-BE49-F238E27FC236}">
                    <a16:creationId xmlns:a16="http://schemas.microsoft.com/office/drawing/2014/main" id="{4A8157B4-C341-41BC-8F3B-A64F81193E0D}"/>
                  </a:ext>
                </a:extLst>
              </p:cNvPr>
              <p:cNvSpPr>
                <a:spLocks noChangeArrowheads="1"/>
              </p:cNvSpPr>
              <p:nvPr/>
            </p:nvSpPr>
            <p:spPr bwMode="auto">
              <a:xfrm>
                <a:off x="2275" y="3466"/>
                <a:ext cx="4" cy="17"/>
              </a:xfrm>
              <a:prstGeom prst="rect">
                <a:avLst/>
              </a:prstGeom>
              <a:solidFill>
                <a:srgbClr val="B5D0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6" name="Rectangle 783">
                <a:extLst>
                  <a:ext uri="{FF2B5EF4-FFF2-40B4-BE49-F238E27FC236}">
                    <a16:creationId xmlns:a16="http://schemas.microsoft.com/office/drawing/2014/main" id="{FD2BA4A9-C821-4B3D-AD20-1D258F183F49}"/>
                  </a:ext>
                </a:extLst>
              </p:cNvPr>
              <p:cNvSpPr>
                <a:spLocks noChangeArrowheads="1"/>
              </p:cNvSpPr>
              <p:nvPr/>
            </p:nvSpPr>
            <p:spPr bwMode="auto">
              <a:xfrm>
                <a:off x="2279" y="3466"/>
                <a:ext cx="4" cy="17"/>
              </a:xfrm>
              <a:prstGeom prst="rect">
                <a:avLst/>
              </a:prstGeom>
              <a:solidFill>
                <a:srgbClr val="B0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7" name="Rectangle 784">
                <a:extLst>
                  <a:ext uri="{FF2B5EF4-FFF2-40B4-BE49-F238E27FC236}">
                    <a16:creationId xmlns:a16="http://schemas.microsoft.com/office/drawing/2014/main" id="{DFF2C6C6-14DA-4C80-84B8-08E51482FAA6}"/>
                  </a:ext>
                </a:extLst>
              </p:cNvPr>
              <p:cNvSpPr>
                <a:spLocks noChangeArrowheads="1"/>
              </p:cNvSpPr>
              <p:nvPr/>
            </p:nvSpPr>
            <p:spPr bwMode="auto">
              <a:xfrm>
                <a:off x="2283" y="3466"/>
                <a:ext cx="4" cy="17"/>
              </a:xfrm>
              <a:prstGeom prst="rect">
                <a:avLst/>
              </a:prstGeom>
              <a:solidFill>
                <a:srgbClr val="A9C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8" name="Rectangle 785">
                <a:extLst>
                  <a:ext uri="{FF2B5EF4-FFF2-40B4-BE49-F238E27FC236}">
                    <a16:creationId xmlns:a16="http://schemas.microsoft.com/office/drawing/2014/main" id="{1BA66CDD-4316-4FE4-B23C-9035C3C171A6}"/>
                  </a:ext>
                </a:extLst>
              </p:cNvPr>
              <p:cNvSpPr>
                <a:spLocks noChangeArrowheads="1"/>
              </p:cNvSpPr>
              <p:nvPr/>
            </p:nvSpPr>
            <p:spPr bwMode="auto">
              <a:xfrm>
                <a:off x="2287" y="3466"/>
                <a:ext cx="5" cy="17"/>
              </a:xfrm>
              <a:prstGeom prst="rect">
                <a:avLst/>
              </a:prstGeom>
              <a:solidFill>
                <a:srgbClr val="A0BE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89" name="Rectangle 786">
                <a:extLst>
                  <a:ext uri="{FF2B5EF4-FFF2-40B4-BE49-F238E27FC236}">
                    <a16:creationId xmlns:a16="http://schemas.microsoft.com/office/drawing/2014/main" id="{DB553C08-9979-40BC-B6A9-5AD17B5CBDEA}"/>
                  </a:ext>
                </a:extLst>
              </p:cNvPr>
              <p:cNvSpPr>
                <a:spLocks noChangeArrowheads="1"/>
              </p:cNvSpPr>
              <p:nvPr/>
            </p:nvSpPr>
            <p:spPr bwMode="auto">
              <a:xfrm>
                <a:off x="2292" y="3466"/>
                <a:ext cx="4" cy="17"/>
              </a:xfrm>
              <a:prstGeom prst="rect">
                <a:avLst/>
              </a:prstGeom>
              <a:solidFill>
                <a:srgbClr val="95B5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0" name="Rectangle 787">
                <a:extLst>
                  <a:ext uri="{FF2B5EF4-FFF2-40B4-BE49-F238E27FC236}">
                    <a16:creationId xmlns:a16="http://schemas.microsoft.com/office/drawing/2014/main" id="{0B4E58F9-7D5B-4CB0-A7C6-6E70DE18B9B2}"/>
                  </a:ext>
                </a:extLst>
              </p:cNvPr>
              <p:cNvSpPr>
                <a:spLocks noChangeArrowheads="1"/>
              </p:cNvSpPr>
              <p:nvPr/>
            </p:nvSpPr>
            <p:spPr bwMode="auto">
              <a:xfrm>
                <a:off x="2296" y="3466"/>
                <a:ext cx="4" cy="17"/>
              </a:xfrm>
              <a:prstGeom prst="rect">
                <a:avLst/>
              </a:prstGeom>
              <a:solidFill>
                <a:srgbClr val="8AAC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1" name="Rectangle 788">
                <a:extLst>
                  <a:ext uri="{FF2B5EF4-FFF2-40B4-BE49-F238E27FC236}">
                    <a16:creationId xmlns:a16="http://schemas.microsoft.com/office/drawing/2014/main" id="{DE4CFC03-82EF-48B6-8FDB-46B7B09C9122}"/>
                  </a:ext>
                </a:extLst>
              </p:cNvPr>
              <p:cNvSpPr>
                <a:spLocks noChangeArrowheads="1"/>
              </p:cNvSpPr>
              <p:nvPr/>
            </p:nvSpPr>
            <p:spPr bwMode="auto">
              <a:xfrm>
                <a:off x="2300" y="3466"/>
                <a:ext cx="4" cy="17"/>
              </a:xfrm>
              <a:prstGeom prst="rect">
                <a:avLst/>
              </a:prstGeom>
              <a:solidFill>
                <a:srgbClr val="7CA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2" name="Rectangle 789">
                <a:extLst>
                  <a:ext uri="{FF2B5EF4-FFF2-40B4-BE49-F238E27FC236}">
                    <a16:creationId xmlns:a16="http://schemas.microsoft.com/office/drawing/2014/main" id="{8E13ECB0-3396-4603-9F4C-5A33B57AF082}"/>
                  </a:ext>
                </a:extLst>
              </p:cNvPr>
              <p:cNvSpPr>
                <a:spLocks noChangeArrowheads="1"/>
              </p:cNvSpPr>
              <p:nvPr/>
            </p:nvSpPr>
            <p:spPr bwMode="auto">
              <a:xfrm>
                <a:off x="2304" y="3466"/>
                <a:ext cx="4" cy="17"/>
              </a:xfrm>
              <a:prstGeom prst="rect">
                <a:avLst/>
              </a:prstGeom>
              <a:solidFill>
                <a:srgbClr val="6E97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3" name="Rectangle 790">
                <a:extLst>
                  <a:ext uri="{FF2B5EF4-FFF2-40B4-BE49-F238E27FC236}">
                    <a16:creationId xmlns:a16="http://schemas.microsoft.com/office/drawing/2014/main" id="{D054E49A-01B5-48B9-9567-DDD73690A8F7}"/>
                  </a:ext>
                </a:extLst>
              </p:cNvPr>
              <p:cNvSpPr>
                <a:spLocks noChangeArrowheads="1"/>
              </p:cNvSpPr>
              <p:nvPr/>
            </p:nvSpPr>
            <p:spPr bwMode="auto">
              <a:xfrm>
                <a:off x="2308" y="3466"/>
                <a:ext cx="4" cy="17"/>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4" name="Rectangle 791">
                <a:extLst>
                  <a:ext uri="{FF2B5EF4-FFF2-40B4-BE49-F238E27FC236}">
                    <a16:creationId xmlns:a16="http://schemas.microsoft.com/office/drawing/2014/main" id="{75F578D9-4A30-4FB0-A865-5240E0DCAD65}"/>
                  </a:ext>
                </a:extLst>
              </p:cNvPr>
              <p:cNvSpPr>
                <a:spLocks noChangeArrowheads="1"/>
              </p:cNvSpPr>
              <p:nvPr/>
            </p:nvSpPr>
            <p:spPr bwMode="auto">
              <a:xfrm>
                <a:off x="2312" y="3466"/>
                <a:ext cx="4" cy="17"/>
              </a:xfrm>
              <a:prstGeom prst="rect">
                <a:avLst/>
              </a:prstGeom>
              <a:solidFill>
                <a:srgbClr val="5285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5" name="Rectangle 792">
                <a:extLst>
                  <a:ext uri="{FF2B5EF4-FFF2-40B4-BE49-F238E27FC236}">
                    <a16:creationId xmlns:a16="http://schemas.microsoft.com/office/drawing/2014/main" id="{EA5CAD21-E1A0-4F71-AEA3-D9BF61D5F215}"/>
                  </a:ext>
                </a:extLst>
              </p:cNvPr>
              <p:cNvSpPr>
                <a:spLocks noChangeArrowheads="1"/>
              </p:cNvSpPr>
              <p:nvPr/>
            </p:nvSpPr>
            <p:spPr bwMode="auto">
              <a:xfrm>
                <a:off x="2316" y="3466"/>
                <a:ext cx="5" cy="17"/>
              </a:xfrm>
              <a:prstGeom prst="rect">
                <a:avLst/>
              </a:prstGeom>
              <a:solidFill>
                <a:srgbClr val="457F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6" name="Rectangle 793">
                <a:extLst>
                  <a:ext uri="{FF2B5EF4-FFF2-40B4-BE49-F238E27FC236}">
                    <a16:creationId xmlns:a16="http://schemas.microsoft.com/office/drawing/2014/main" id="{563205DB-6B4E-4FC9-8964-67924607150A}"/>
                  </a:ext>
                </a:extLst>
              </p:cNvPr>
              <p:cNvSpPr>
                <a:spLocks noChangeArrowheads="1"/>
              </p:cNvSpPr>
              <p:nvPr/>
            </p:nvSpPr>
            <p:spPr bwMode="auto">
              <a:xfrm>
                <a:off x="2321" y="3466"/>
                <a:ext cx="4" cy="17"/>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7" name="Rectangle 794">
                <a:extLst>
                  <a:ext uri="{FF2B5EF4-FFF2-40B4-BE49-F238E27FC236}">
                    <a16:creationId xmlns:a16="http://schemas.microsoft.com/office/drawing/2014/main" id="{D53B6263-1564-473C-B1C4-0BAAA7317081}"/>
                  </a:ext>
                </a:extLst>
              </p:cNvPr>
              <p:cNvSpPr>
                <a:spLocks noChangeArrowheads="1"/>
              </p:cNvSpPr>
              <p:nvPr/>
            </p:nvSpPr>
            <p:spPr bwMode="auto">
              <a:xfrm>
                <a:off x="2325" y="3466"/>
                <a:ext cx="4" cy="17"/>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98" name="Rectangle 795">
                <a:extLst>
                  <a:ext uri="{FF2B5EF4-FFF2-40B4-BE49-F238E27FC236}">
                    <a16:creationId xmlns:a16="http://schemas.microsoft.com/office/drawing/2014/main" id="{A2D71288-0576-4C18-9A50-BF9D11E259F7}"/>
                  </a:ext>
                </a:extLst>
              </p:cNvPr>
              <p:cNvSpPr>
                <a:spLocks noChangeArrowheads="1"/>
              </p:cNvSpPr>
              <p:nvPr/>
            </p:nvSpPr>
            <p:spPr bwMode="auto">
              <a:xfrm>
                <a:off x="2200" y="3466"/>
                <a:ext cx="129" cy="17"/>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599" name="Line 796">
                <a:extLst>
                  <a:ext uri="{FF2B5EF4-FFF2-40B4-BE49-F238E27FC236}">
                    <a16:creationId xmlns:a16="http://schemas.microsoft.com/office/drawing/2014/main" id="{8542B961-8483-4EFE-ABFC-9027549599F1}"/>
                  </a:ext>
                </a:extLst>
              </p:cNvPr>
              <p:cNvSpPr>
                <a:spLocks noChangeShapeType="1"/>
              </p:cNvSpPr>
              <p:nvPr/>
            </p:nvSpPr>
            <p:spPr bwMode="auto">
              <a:xfrm>
                <a:off x="152" y="3621"/>
                <a:ext cx="2601" cy="0"/>
              </a:xfrm>
              <a:prstGeom prst="line">
                <a:avLst/>
              </a:prstGeom>
              <a:noFill/>
              <a:ln w="6350" cap="flat">
                <a:solidFill>
                  <a:srgbClr val="89898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00" name="Freeform 797">
                <a:extLst>
                  <a:ext uri="{FF2B5EF4-FFF2-40B4-BE49-F238E27FC236}">
                    <a16:creationId xmlns:a16="http://schemas.microsoft.com/office/drawing/2014/main" id="{057473E8-615C-4255-9950-7884048903AD}"/>
                  </a:ext>
                </a:extLst>
              </p:cNvPr>
              <p:cNvSpPr>
                <a:spLocks noEditPoints="1"/>
              </p:cNvSpPr>
              <p:nvPr/>
            </p:nvSpPr>
            <p:spPr bwMode="auto">
              <a:xfrm>
                <a:off x="152" y="3621"/>
                <a:ext cx="2601" cy="20"/>
              </a:xfrm>
              <a:custGeom>
                <a:avLst/>
                <a:gdLst>
                  <a:gd name="T0" fmla="*/ 0 w 2601"/>
                  <a:gd name="T1" fmla="*/ 0 h 20"/>
                  <a:gd name="T2" fmla="*/ 0 w 2601"/>
                  <a:gd name="T3" fmla="*/ 20 h 20"/>
                  <a:gd name="T4" fmla="*/ 324 w 2601"/>
                  <a:gd name="T5" fmla="*/ 0 h 20"/>
                  <a:gd name="T6" fmla="*/ 324 w 2601"/>
                  <a:gd name="T7" fmla="*/ 20 h 20"/>
                  <a:gd name="T8" fmla="*/ 648 w 2601"/>
                  <a:gd name="T9" fmla="*/ 0 h 20"/>
                  <a:gd name="T10" fmla="*/ 648 w 2601"/>
                  <a:gd name="T11" fmla="*/ 20 h 20"/>
                  <a:gd name="T12" fmla="*/ 977 w 2601"/>
                  <a:gd name="T13" fmla="*/ 0 h 20"/>
                  <a:gd name="T14" fmla="*/ 977 w 2601"/>
                  <a:gd name="T15" fmla="*/ 20 h 20"/>
                  <a:gd name="T16" fmla="*/ 1301 w 2601"/>
                  <a:gd name="T17" fmla="*/ 0 h 20"/>
                  <a:gd name="T18" fmla="*/ 1301 w 2601"/>
                  <a:gd name="T19" fmla="*/ 20 h 20"/>
                  <a:gd name="T20" fmla="*/ 1624 w 2601"/>
                  <a:gd name="T21" fmla="*/ 0 h 20"/>
                  <a:gd name="T22" fmla="*/ 1624 w 2601"/>
                  <a:gd name="T23" fmla="*/ 20 h 20"/>
                  <a:gd name="T24" fmla="*/ 1948 w 2601"/>
                  <a:gd name="T25" fmla="*/ 0 h 20"/>
                  <a:gd name="T26" fmla="*/ 1948 w 2601"/>
                  <a:gd name="T27" fmla="*/ 20 h 20"/>
                  <a:gd name="T28" fmla="*/ 2277 w 2601"/>
                  <a:gd name="T29" fmla="*/ 0 h 20"/>
                  <a:gd name="T30" fmla="*/ 2277 w 2601"/>
                  <a:gd name="T31" fmla="*/ 20 h 20"/>
                  <a:gd name="T32" fmla="*/ 2601 w 2601"/>
                  <a:gd name="T33" fmla="*/ 0 h 20"/>
                  <a:gd name="T34" fmla="*/ 2601 w 2601"/>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1" h="20">
                    <a:moveTo>
                      <a:pt x="0" y="0"/>
                    </a:moveTo>
                    <a:lnTo>
                      <a:pt x="0" y="20"/>
                    </a:lnTo>
                    <a:moveTo>
                      <a:pt x="324" y="0"/>
                    </a:moveTo>
                    <a:lnTo>
                      <a:pt x="324" y="20"/>
                    </a:lnTo>
                    <a:moveTo>
                      <a:pt x="648" y="0"/>
                    </a:moveTo>
                    <a:lnTo>
                      <a:pt x="648" y="20"/>
                    </a:lnTo>
                    <a:moveTo>
                      <a:pt x="977" y="0"/>
                    </a:moveTo>
                    <a:lnTo>
                      <a:pt x="977" y="20"/>
                    </a:lnTo>
                    <a:moveTo>
                      <a:pt x="1301" y="0"/>
                    </a:moveTo>
                    <a:lnTo>
                      <a:pt x="1301" y="20"/>
                    </a:lnTo>
                    <a:moveTo>
                      <a:pt x="1624" y="0"/>
                    </a:moveTo>
                    <a:lnTo>
                      <a:pt x="1624" y="20"/>
                    </a:lnTo>
                    <a:moveTo>
                      <a:pt x="1948" y="0"/>
                    </a:moveTo>
                    <a:lnTo>
                      <a:pt x="1948" y="20"/>
                    </a:lnTo>
                    <a:moveTo>
                      <a:pt x="2277" y="0"/>
                    </a:moveTo>
                    <a:lnTo>
                      <a:pt x="2277" y="20"/>
                    </a:lnTo>
                    <a:moveTo>
                      <a:pt x="2601" y="0"/>
                    </a:moveTo>
                    <a:lnTo>
                      <a:pt x="2601" y="20"/>
                    </a:lnTo>
                  </a:path>
                </a:pathLst>
              </a:cu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601" name="Rectangle 798">
                <a:extLst>
                  <a:ext uri="{FF2B5EF4-FFF2-40B4-BE49-F238E27FC236}">
                    <a16:creationId xmlns:a16="http://schemas.microsoft.com/office/drawing/2014/main" id="{C7589992-2F74-4351-8B55-2D782479494E}"/>
                  </a:ext>
                </a:extLst>
              </p:cNvPr>
              <p:cNvSpPr>
                <a:spLocks noChangeArrowheads="1"/>
              </p:cNvSpPr>
              <p:nvPr/>
            </p:nvSpPr>
            <p:spPr bwMode="auto">
              <a:xfrm>
                <a:off x="243" y="3477"/>
                <a:ext cx="19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0.0%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2" name="Rectangle 799">
                <a:extLst>
                  <a:ext uri="{FF2B5EF4-FFF2-40B4-BE49-F238E27FC236}">
                    <a16:creationId xmlns:a16="http://schemas.microsoft.com/office/drawing/2014/main" id="{7C8A15BD-92EC-4A4C-AB32-557E82C67BC5}"/>
                  </a:ext>
                </a:extLst>
              </p:cNvPr>
              <p:cNvSpPr>
                <a:spLocks noChangeArrowheads="1"/>
              </p:cNvSpPr>
              <p:nvPr/>
            </p:nvSpPr>
            <p:spPr bwMode="auto">
              <a:xfrm>
                <a:off x="585" y="3389"/>
                <a:ext cx="19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6.5%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3" name="Rectangle 800">
                <a:extLst>
                  <a:ext uri="{FF2B5EF4-FFF2-40B4-BE49-F238E27FC236}">
                    <a16:creationId xmlns:a16="http://schemas.microsoft.com/office/drawing/2014/main" id="{48DB50AA-D32F-4F0C-B8C3-3092C0E96679}"/>
                  </a:ext>
                </a:extLst>
              </p:cNvPr>
              <p:cNvSpPr>
                <a:spLocks noChangeArrowheads="1"/>
              </p:cNvSpPr>
              <p:nvPr/>
            </p:nvSpPr>
            <p:spPr bwMode="auto">
              <a:xfrm>
                <a:off x="871" y="3073"/>
                <a:ext cx="233"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33.0%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4" name="Rectangle 801">
                <a:extLst>
                  <a:ext uri="{FF2B5EF4-FFF2-40B4-BE49-F238E27FC236}">
                    <a16:creationId xmlns:a16="http://schemas.microsoft.com/office/drawing/2014/main" id="{250D0A6F-5F0D-4B42-A4A8-EC0413DE7C2E}"/>
                  </a:ext>
                </a:extLst>
              </p:cNvPr>
              <p:cNvSpPr>
                <a:spLocks noChangeArrowheads="1"/>
              </p:cNvSpPr>
              <p:nvPr/>
            </p:nvSpPr>
            <p:spPr bwMode="auto">
              <a:xfrm>
                <a:off x="1208" y="3193"/>
                <a:ext cx="23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14.8%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5" name="Rectangle 802">
                <a:extLst>
                  <a:ext uri="{FF2B5EF4-FFF2-40B4-BE49-F238E27FC236}">
                    <a16:creationId xmlns:a16="http://schemas.microsoft.com/office/drawing/2014/main" id="{FEB022AD-AB19-4350-BCD8-92AEE78AF5E1}"/>
                  </a:ext>
                </a:extLst>
              </p:cNvPr>
              <p:cNvSpPr>
                <a:spLocks noChangeArrowheads="1"/>
              </p:cNvSpPr>
              <p:nvPr/>
            </p:nvSpPr>
            <p:spPr bwMode="auto">
              <a:xfrm>
                <a:off x="1544" y="3105"/>
                <a:ext cx="23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23.1%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6" name="Rectangle 803">
                <a:extLst>
                  <a:ext uri="{FF2B5EF4-FFF2-40B4-BE49-F238E27FC236}">
                    <a16:creationId xmlns:a16="http://schemas.microsoft.com/office/drawing/2014/main" id="{FF727C8D-6553-4B0F-9159-3C6E715ADF31}"/>
                  </a:ext>
                </a:extLst>
              </p:cNvPr>
              <p:cNvSpPr>
                <a:spLocks noChangeArrowheads="1"/>
              </p:cNvSpPr>
              <p:nvPr/>
            </p:nvSpPr>
            <p:spPr bwMode="auto">
              <a:xfrm>
                <a:off x="1858" y="3301"/>
                <a:ext cx="23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12.3%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7" name="Rectangle 804">
                <a:extLst>
                  <a:ext uri="{FF2B5EF4-FFF2-40B4-BE49-F238E27FC236}">
                    <a16:creationId xmlns:a16="http://schemas.microsoft.com/office/drawing/2014/main" id="{CCB2AD90-3783-4BAA-9675-CBC1B34822DA}"/>
                  </a:ext>
                </a:extLst>
              </p:cNvPr>
              <p:cNvSpPr>
                <a:spLocks noChangeArrowheads="1"/>
              </p:cNvSpPr>
              <p:nvPr/>
            </p:nvSpPr>
            <p:spPr bwMode="auto">
              <a:xfrm>
                <a:off x="2183" y="3299"/>
                <a:ext cx="23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10.5%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8" name="Rectangle 805">
                <a:extLst>
                  <a:ext uri="{FF2B5EF4-FFF2-40B4-BE49-F238E27FC236}">
                    <a16:creationId xmlns:a16="http://schemas.microsoft.com/office/drawing/2014/main" id="{2365BD49-A09C-4C41-8141-690CCE9AA62B}"/>
                  </a:ext>
                </a:extLst>
              </p:cNvPr>
              <p:cNvSpPr>
                <a:spLocks noChangeArrowheads="1"/>
              </p:cNvSpPr>
              <p:nvPr/>
            </p:nvSpPr>
            <p:spPr bwMode="auto">
              <a:xfrm>
                <a:off x="2525" y="3498"/>
                <a:ext cx="19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0.0%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09" name="Rectangle 806">
                <a:extLst>
                  <a:ext uri="{FF2B5EF4-FFF2-40B4-BE49-F238E27FC236}">
                    <a16:creationId xmlns:a16="http://schemas.microsoft.com/office/drawing/2014/main" id="{EED6955F-76FE-4054-9AA2-34EA03EE3BC0}"/>
                  </a:ext>
                </a:extLst>
              </p:cNvPr>
              <p:cNvSpPr>
                <a:spLocks noChangeArrowheads="1"/>
              </p:cNvSpPr>
              <p:nvPr/>
            </p:nvSpPr>
            <p:spPr bwMode="auto">
              <a:xfrm>
                <a:off x="249" y="3666"/>
                <a:ext cx="19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&lt; 0.5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610" name="Rectangle 807">
                <a:extLst>
                  <a:ext uri="{FF2B5EF4-FFF2-40B4-BE49-F238E27FC236}">
                    <a16:creationId xmlns:a16="http://schemas.microsoft.com/office/drawing/2014/main" id="{2B324ED5-6572-4A00-84FC-38F84A5BA6FC}"/>
                  </a:ext>
                </a:extLst>
              </p:cNvPr>
              <p:cNvSpPr>
                <a:spLocks noChangeArrowheads="1"/>
              </p:cNvSpPr>
              <p:nvPr/>
            </p:nvSpPr>
            <p:spPr bwMode="auto">
              <a:xfrm>
                <a:off x="550" y="3666"/>
                <a:ext cx="24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0.5 a 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grpSp>
        <p:grpSp>
          <p:nvGrpSpPr>
            <p:cNvPr id="13" name="Group 1009">
              <a:extLst>
                <a:ext uri="{FF2B5EF4-FFF2-40B4-BE49-F238E27FC236}">
                  <a16:creationId xmlns:a16="http://schemas.microsoft.com/office/drawing/2014/main" id="{3DE6019C-6460-481A-BE8E-9EC65590E4B4}"/>
                </a:ext>
              </a:extLst>
            </p:cNvPr>
            <p:cNvGrpSpPr>
              <a:grpSpLocks/>
            </p:cNvGrpSpPr>
            <p:nvPr/>
          </p:nvGrpSpPr>
          <p:grpSpPr bwMode="auto">
            <a:xfrm>
              <a:off x="69" y="3060"/>
              <a:ext cx="4762" cy="921"/>
              <a:chOff x="69" y="3060"/>
              <a:chExt cx="4762" cy="921"/>
            </a:xfrm>
          </p:grpSpPr>
          <p:sp>
            <p:nvSpPr>
              <p:cNvPr id="3211" name="Rectangle 809">
                <a:extLst>
                  <a:ext uri="{FF2B5EF4-FFF2-40B4-BE49-F238E27FC236}">
                    <a16:creationId xmlns:a16="http://schemas.microsoft.com/office/drawing/2014/main" id="{6A26AFEC-2EE8-4E34-88A1-35E67B360140}"/>
                  </a:ext>
                </a:extLst>
              </p:cNvPr>
              <p:cNvSpPr>
                <a:spLocks noChangeArrowheads="1"/>
              </p:cNvSpPr>
              <p:nvPr/>
            </p:nvSpPr>
            <p:spPr bwMode="auto">
              <a:xfrm>
                <a:off x="901" y="3666"/>
                <a:ext cx="18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 a 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2" name="Rectangle 810">
                <a:extLst>
                  <a:ext uri="{FF2B5EF4-FFF2-40B4-BE49-F238E27FC236}">
                    <a16:creationId xmlns:a16="http://schemas.microsoft.com/office/drawing/2014/main" id="{EA40F420-2ED1-4A21-B3D3-6B92493E2462}"/>
                  </a:ext>
                </a:extLst>
              </p:cNvPr>
              <p:cNvSpPr>
                <a:spLocks noChangeArrowheads="1"/>
              </p:cNvSpPr>
              <p:nvPr/>
            </p:nvSpPr>
            <p:spPr bwMode="auto">
              <a:xfrm>
                <a:off x="1226" y="3666"/>
                <a:ext cx="187"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3 a 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3" name="Rectangle 811">
                <a:extLst>
                  <a:ext uri="{FF2B5EF4-FFF2-40B4-BE49-F238E27FC236}">
                    <a16:creationId xmlns:a16="http://schemas.microsoft.com/office/drawing/2014/main" id="{1331CAA2-74E7-499A-A513-D4DFA52FD50D}"/>
                  </a:ext>
                </a:extLst>
              </p:cNvPr>
              <p:cNvSpPr>
                <a:spLocks noChangeArrowheads="1"/>
              </p:cNvSpPr>
              <p:nvPr/>
            </p:nvSpPr>
            <p:spPr bwMode="auto">
              <a:xfrm>
                <a:off x="1535" y="3666"/>
                <a:ext cx="228"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5 a 10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4" name="Rectangle 812">
                <a:extLst>
                  <a:ext uri="{FF2B5EF4-FFF2-40B4-BE49-F238E27FC236}">
                    <a16:creationId xmlns:a16="http://schemas.microsoft.com/office/drawing/2014/main" id="{73AA72FA-C537-4817-A487-7BF044F61610}"/>
                  </a:ext>
                </a:extLst>
              </p:cNvPr>
              <p:cNvSpPr>
                <a:spLocks noChangeArrowheads="1"/>
              </p:cNvSpPr>
              <p:nvPr/>
            </p:nvSpPr>
            <p:spPr bwMode="auto">
              <a:xfrm>
                <a:off x="1843" y="3666"/>
                <a:ext cx="266"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10 a 20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5" name="Rectangle 813">
                <a:extLst>
                  <a:ext uri="{FF2B5EF4-FFF2-40B4-BE49-F238E27FC236}">
                    <a16:creationId xmlns:a16="http://schemas.microsoft.com/office/drawing/2014/main" id="{142F85D0-9FF1-401E-BD68-0AD51E38EC84}"/>
                  </a:ext>
                </a:extLst>
              </p:cNvPr>
              <p:cNvSpPr>
                <a:spLocks noChangeArrowheads="1"/>
              </p:cNvSpPr>
              <p:nvPr/>
            </p:nvSpPr>
            <p:spPr bwMode="auto">
              <a:xfrm>
                <a:off x="2168" y="3666"/>
                <a:ext cx="266"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20 a 30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6" name="Rectangle 814">
                <a:extLst>
                  <a:ext uri="{FF2B5EF4-FFF2-40B4-BE49-F238E27FC236}">
                    <a16:creationId xmlns:a16="http://schemas.microsoft.com/office/drawing/2014/main" id="{783C5CD7-A554-4B07-9535-0DFE94D7DF1C}"/>
                  </a:ext>
                </a:extLst>
              </p:cNvPr>
              <p:cNvSpPr>
                <a:spLocks noChangeArrowheads="1"/>
              </p:cNvSpPr>
              <p:nvPr/>
            </p:nvSpPr>
            <p:spPr bwMode="auto">
              <a:xfrm>
                <a:off x="2534" y="3666"/>
                <a:ext cx="17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&gt; 30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7" name="Rectangle 815">
                <a:extLst>
                  <a:ext uri="{FF2B5EF4-FFF2-40B4-BE49-F238E27FC236}">
                    <a16:creationId xmlns:a16="http://schemas.microsoft.com/office/drawing/2014/main" id="{96A34959-CA59-4067-9106-B7F8040FA1C4}"/>
                  </a:ext>
                </a:extLst>
              </p:cNvPr>
              <p:cNvSpPr>
                <a:spLocks noChangeArrowheads="1"/>
              </p:cNvSpPr>
              <p:nvPr/>
            </p:nvSpPr>
            <p:spPr bwMode="auto">
              <a:xfrm>
                <a:off x="246" y="3859"/>
                <a:ext cx="33" cy="37"/>
              </a:xfrm>
              <a:prstGeom prst="rect">
                <a:avLst/>
              </a:prstGeom>
              <a:solidFill>
                <a:srgbClr val="6299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18" name="Rectangle 816">
                <a:extLst>
                  <a:ext uri="{FF2B5EF4-FFF2-40B4-BE49-F238E27FC236}">
                    <a16:creationId xmlns:a16="http://schemas.microsoft.com/office/drawing/2014/main" id="{51FACCAE-9AF0-4330-BFF5-3027E5CAD982}"/>
                  </a:ext>
                </a:extLst>
              </p:cNvPr>
              <p:cNvSpPr>
                <a:spLocks noChangeArrowheads="1"/>
              </p:cNvSpPr>
              <p:nvPr/>
            </p:nvSpPr>
            <p:spPr bwMode="auto">
              <a:xfrm>
                <a:off x="299" y="3837"/>
                <a:ext cx="19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Total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19" name="Rectangle 817">
                <a:extLst>
                  <a:ext uri="{FF2B5EF4-FFF2-40B4-BE49-F238E27FC236}">
                    <a16:creationId xmlns:a16="http://schemas.microsoft.com/office/drawing/2014/main" id="{45B889F6-7221-4999-A9F5-22039889BDFB}"/>
                  </a:ext>
                </a:extLst>
              </p:cNvPr>
              <p:cNvSpPr>
                <a:spLocks noChangeArrowheads="1"/>
              </p:cNvSpPr>
              <p:nvPr/>
            </p:nvSpPr>
            <p:spPr bwMode="auto">
              <a:xfrm>
                <a:off x="609" y="3861"/>
                <a:ext cx="4" cy="37"/>
              </a:xfrm>
              <a:prstGeom prst="rect">
                <a:avLst/>
              </a:prstGeom>
              <a:solidFill>
                <a:srgbClr val="3C7B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0" name="Rectangle 818">
                <a:extLst>
                  <a:ext uri="{FF2B5EF4-FFF2-40B4-BE49-F238E27FC236}">
                    <a16:creationId xmlns:a16="http://schemas.microsoft.com/office/drawing/2014/main" id="{86F90570-A07A-4956-84AD-C1F191822182}"/>
                  </a:ext>
                </a:extLst>
              </p:cNvPr>
              <p:cNvSpPr>
                <a:spLocks noChangeArrowheads="1"/>
              </p:cNvSpPr>
              <p:nvPr/>
            </p:nvSpPr>
            <p:spPr bwMode="auto">
              <a:xfrm>
                <a:off x="613" y="3861"/>
                <a:ext cx="5" cy="37"/>
              </a:xfrm>
              <a:prstGeom prst="rect">
                <a:avLst/>
              </a:prstGeom>
              <a:solidFill>
                <a:srgbClr val="6994C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1" name="Rectangle 819">
                <a:extLst>
                  <a:ext uri="{FF2B5EF4-FFF2-40B4-BE49-F238E27FC236}">
                    <a16:creationId xmlns:a16="http://schemas.microsoft.com/office/drawing/2014/main" id="{DD78B8F9-3A9C-4635-9D9C-C3769EF91F75}"/>
                  </a:ext>
                </a:extLst>
              </p:cNvPr>
              <p:cNvSpPr>
                <a:spLocks noChangeArrowheads="1"/>
              </p:cNvSpPr>
              <p:nvPr/>
            </p:nvSpPr>
            <p:spPr bwMode="auto">
              <a:xfrm>
                <a:off x="618" y="3861"/>
                <a:ext cx="4" cy="37"/>
              </a:xfrm>
              <a:prstGeom prst="rect">
                <a:avLst/>
              </a:prstGeom>
              <a:solidFill>
                <a:srgbClr val="97B7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2" name="Rectangle 820">
                <a:extLst>
                  <a:ext uri="{FF2B5EF4-FFF2-40B4-BE49-F238E27FC236}">
                    <a16:creationId xmlns:a16="http://schemas.microsoft.com/office/drawing/2014/main" id="{E67330DA-2188-48B0-9C11-42B85EC476E8}"/>
                  </a:ext>
                </a:extLst>
              </p:cNvPr>
              <p:cNvSpPr>
                <a:spLocks noChangeArrowheads="1"/>
              </p:cNvSpPr>
              <p:nvPr/>
            </p:nvSpPr>
            <p:spPr bwMode="auto">
              <a:xfrm>
                <a:off x="622" y="3861"/>
                <a:ext cx="4" cy="37"/>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3" name="Rectangle 821">
                <a:extLst>
                  <a:ext uri="{FF2B5EF4-FFF2-40B4-BE49-F238E27FC236}">
                    <a16:creationId xmlns:a16="http://schemas.microsoft.com/office/drawing/2014/main" id="{9E2F1947-BAA3-41C9-AAA2-F49B81A6F258}"/>
                  </a:ext>
                </a:extLst>
              </p:cNvPr>
              <p:cNvSpPr>
                <a:spLocks noChangeArrowheads="1"/>
              </p:cNvSpPr>
              <p:nvPr/>
            </p:nvSpPr>
            <p:spPr bwMode="auto">
              <a:xfrm>
                <a:off x="626" y="3861"/>
                <a:ext cx="4" cy="37"/>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4" name="Rectangle 822">
                <a:extLst>
                  <a:ext uri="{FF2B5EF4-FFF2-40B4-BE49-F238E27FC236}">
                    <a16:creationId xmlns:a16="http://schemas.microsoft.com/office/drawing/2014/main" id="{93FB4C73-069E-43A8-BD69-3232DF0B92A9}"/>
                  </a:ext>
                </a:extLst>
              </p:cNvPr>
              <p:cNvSpPr>
                <a:spLocks noChangeArrowheads="1"/>
              </p:cNvSpPr>
              <p:nvPr/>
            </p:nvSpPr>
            <p:spPr bwMode="auto">
              <a:xfrm>
                <a:off x="630" y="3861"/>
                <a:ext cx="4" cy="37"/>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5" name="Rectangle 823">
                <a:extLst>
                  <a:ext uri="{FF2B5EF4-FFF2-40B4-BE49-F238E27FC236}">
                    <a16:creationId xmlns:a16="http://schemas.microsoft.com/office/drawing/2014/main" id="{6C445715-4080-4F6F-BB54-9C7F664FA43B}"/>
                  </a:ext>
                </a:extLst>
              </p:cNvPr>
              <p:cNvSpPr>
                <a:spLocks noChangeArrowheads="1"/>
              </p:cNvSpPr>
              <p:nvPr/>
            </p:nvSpPr>
            <p:spPr bwMode="auto">
              <a:xfrm>
                <a:off x="634" y="3861"/>
                <a:ext cx="4" cy="37"/>
              </a:xfrm>
              <a:prstGeom prst="rect">
                <a:avLst/>
              </a:prstGeom>
              <a:solidFill>
                <a:srgbClr val="97B7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6" name="Rectangle 824">
                <a:extLst>
                  <a:ext uri="{FF2B5EF4-FFF2-40B4-BE49-F238E27FC236}">
                    <a16:creationId xmlns:a16="http://schemas.microsoft.com/office/drawing/2014/main" id="{02F632BC-9A5A-4D9A-8F46-3A92A60D45D0}"/>
                  </a:ext>
                </a:extLst>
              </p:cNvPr>
              <p:cNvSpPr>
                <a:spLocks noChangeArrowheads="1"/>
              </p:cNvSpPr>
              <p:nvPr/>
            </p:nvSpPr>
            <p:spPr bwMode="auto">
              <a:xfrm>
                <a:off x="638" y="3861"/>
                <a:ext cx="5" cy="37"/>
              </a:xfrm>
              <a:prstGeom prst="rect">
                <a:avLst/>
              </a:prstGeom>
              <a:solidFill>
                <a:srgbClr val="6994C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7" name="Rectangle 825">
                <a:extLst>
                  <a:ext uri="{FF2B5EF4-FFF2-40B4-BE49-F238E27FC236}">
                    <a16:creationId xmlns:a16="http://schemas.microsoft.com/office/drawing/2014/main" id="{31278FB8-6999-4311-9C19-F9DB195D51EC}"/>
                  </a:ext>
                </a:extLst>
              </p:cNvPr>
              <p:cNvSpPr>
                <a:spLocks noChangeArrowheads="1"/>
              </p:cNvSpPr>
              <p:nvPr/>
            </p:nvSpPr>
            <p:spPr bwMode="auto">
              <a:xfrm>
                <a:off x="643" y="3861"/>
                <a:ext cx="4" cy="37"/>
              </a:xfrm>
              <a:prstGeom prst="rect">
                <a:avLst/>
              </a:prstGeom>
              <a:solidFill>
                <a:srgbClr val="3C7B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28" name="Rectangle 826">
                <a:extLst>
                  <a:ext uri="{FF2B5EF4-FFF2-40B4-BE49-F238E27FC236}">
                    <a16:creationId xmlns:a16="http://schemas.microsoft.com/office/drawing/2014/main" id="{883DD2A3-7DA9-44E2-B072-65AF58301F5C}"/>
                  </a:ext>
                </a:extLst>
              </p:cNvPr>
              <p:cNvSpPr>
                <a:spLocks noChangeArrowheads="1"/>
              </p:cNvSpPr>
              <p:nvPr/>
            </p:nvSpPr>
            <p:spPr bwMode="auto">
              <a:xfrm>
                <a:off x="609" y="3861"/>
                <a:ext cx="38" cy="37"/>
              </a:xfrm>
              <a:prstGeom prst="rect">
                <a:avLst/>
              </a:prstGeom>
              <a:noFill/>
              <a:ln w="6350" cap="flat">
                <a:solidFill>
                  <a:srgbClr val="B4C7E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29" name="Rectangle 827">
                <a:extLst>
                  <a:ext uri="{FF2B5EF4-FFF2-40B4-BE49-F238E27FC236}">
                    <a16:creationId xmlns:a16="http://schemas.microsoft.com/office/drawing/2014/main" id="{6BC72844-E21C-4B0F-8382-A769F90DF149}"/>
                  </a:ext>
                </a:extLst>
              </p:cNvPr>
              <p:cNvSpPr>
                <a:spLocks noChangeArrowheads="1"/>
              </p:cNvSpPr>
              <p:nvPr/>
            </p:nvSpPr>
            <p:spPr bwMode="auto">
              <a:xfrm>
                <a:off x="663" y="3837"/>
                <a:ext cx="279"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Estruct.</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30" name="Rectangle 828">
                <a:extLst>
                  <a:ext uri="{FF2B5EF4-FFF2-40B4-BE49-F238E27FC236}">
                    <a16:creationId xmlns:a16="http://schemas.microsoft.com/office/drawing/2014/main" id="{9E71A04F-CB2B-412E-8FF6-BDC56D40B6F1}"/>
                  </a:ext>
                </a:extLst>
              </p:cNvPr>
              <p:cNvSpPr>
                <a:spLocks noChangeArrowheads="1"/>
              </p:cNvSpPr>
              <p:nvPr/>
            </p:nvSpPr>
            <p:spPr bwMode="auto">
              <a:xfrm>
                <a:off x="1041" y="3861"/>
                <a:ext cx="4" cy="37"/>
              </a:xfrm>
              <a:prstGeom prst="rect">
                <a:avLst/>
              </a:prstGeom>
              <a:solidFill>
                <a:srgbClr val="203C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1" name="Rectangle 829">
                <a:extLst>
                  <a:ext uri="{FF2B5EF4-FFF2-40B4-BE49-F238E27FC236}">
                    <a16:creationId xmlns:a16="http://schemas.microsoft.com/office/drawing/2014/main" id="{316FF0BE-DDB1-49D4-90F8-27993C6FB70B}"/>
                  </a:ext>
                </a:extLst>
              </p:cNvPr>
              <p:cNvSpPr>
                <a:spLocks noChangeArrowheads="1"/>
              </p:cNvSpPr>
              <p:nvPr/>
            </p:nvSpPr>
            <p:spPr bwMode="auto">
              <a:xfrm>
                <a:off x="1045" y="3861"/>
                <a:ext cx="5" cy="37"/>
              </a:xfrm>
              <a:prstGeom prst="rect">
                <a:avLst/>
              </a:prstGeom>
              <a:solidFill>
                <a:srgbClr val="244D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2" name="Rectangle 830">
                <a:extLst>
                  <a:ext uri="{FF2B5EF4-FFF2-40B4-BE49-F238E27FC236}">
                    <a16:creationId xmlns:a16="http://schemas.microsoft.com/office/drawing/2014/main" id="{75BEDC03-E624-41D8-B865-89D2FD99D869}"/>
                  </a:ext>
                </a:extLst>
              </p:cNvPr>
              <p:cNvSpPr>
                <a:spLocks noChangeArrowheads="1"/>
              </p:cNvSpPr>
              <p:nvPr/>
            </p:nvSpPr>
            <p:spPr bwMode="auto">
              <a:xfrm>
                <a:off x="1050" y="3861"/>
                <a:ext cx="4" cy="37"/>
              </a:xfrm>
              <a:prstGeom prst="rect">
                <a:avLst/>
              </a:prstGeom>
              <a:solidFill>
                <a:srgbClr val="2962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3" name="Rectangle 831">
                <a:extLst>
                  <a:ext uri="{FF2B5EF4-FFF2-40B4-BE49-F238E27FC236}">
                    <a16:creationId xmlns:a16="http://schemas.microsoft.com/office/drawing/2014/main" id="{3240B709-449A-49C9-A5FD-3497C5EDE84B}"/>
                  </a:ext>
                </a:extLst>
              </p:cNvPr>
              <p:cNvSpPr>
                <a:spLocks noChangeArrowheads="1"/>
              </p:cNvSpPr>
              <p:nvPr/>
            </p:nvSpPr>
            <p:spPr bwMode="auto">
              <a:xfrm>
                <a:off x="1054" y="3861"/>
                <a:ext cx="4" cy="3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4" name="Rectangle 832">
                <a:extLst>
                  <a:ext uri="{FF2B5EF4-FFF2-40B4-BE49-F238E27FC236}">
                    <a16:creationId xmlns:a16="http://schemas.microsoft.com/office/drawing/2014/main" id="{C04A5AA1-4239-47F4-86A7-76B2E8EBFE44}"/>
                  </a:ext>
                </a:extLst>
              </p:cNvPr>
              <p:cNvSpPr>
                <a:spLocks noChangeArrowheads="1"/>
              </p:cNvSpPr>
              <p:nvPr/>
            </p:nvSpPr>
            <p:spPr bwMode="auto">
              <a:xfrm>
                <a:off x="1058" y="3861"/>
                <a:ext cx="4" cy="37"/>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5" name="Rectangle 833">
                <a:extLst>
                  <a:ext uri="{FF2B5EF4-FFF2-40B4-BE49-F238E27FC236}">
                    <a16:creationId xmlns:a16="http://schemas.microsoft.com/office/drawing/2014/main" id="{DF53FA43-D08C-4207-A6C5-E3FEE6289FCF}"/>
                  </a:ext>
                </a:extLst>
              </p:cNvPr>
              <p:cNvSpPr>
                <a:spLocks noChangeArrowheads="1"/>
              </p:cNvSpPr>
              <p:nvPr/>
            </p:nvSpPr>
            <p:spPr bwMode="auto">
              <a:xfrm>
                <a:off x="1062" y="3861"/>
                <a:ext cx="4" cy="37"/>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6" name="Rectangle 834">
                <a:extLst>
                  <a:ext uri="{FF2B5EF4-FFF2-40B4-BE49-F238E27FC236}">
                    <a16:creationId xmlns:a16="http://schemas.microsoft.com/office/drawing/2014/main" id="{2F16B8AD-13B4-454E-A7DD-E96169D41E52}"/>
                  </a:ext>
                </a:extLst>
              </p:cNvPr>
              <p:cNvSpPr>
                <a:spLocks noChangeArrowheads="1"/>
              </p:cNvSpPr>
              <p:nvPr/>
            </p:nvSpPr>
            <p:spPr bwMode="auto">
              <a:xfrm>
                <a:off x="1066" y="3861"/>
                <a:ext cx="4" cy="37"/>
              </a:xfrm>
              <a:prstGeom prst="rect">
                <a:avLst/>
              </a:prstGeom>
              <a:solidFill>
                <a:srgbClr val="2962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7" name="Rectangle 835">
                <a:extLst>
                  <a:ext uri="{FF2B5EF4-FFF2-40B4-BE49-F238E27FC236}">
                    <a16:creationId xmlns:a16="http://schemas.microsoft.com/office/drawing/2014/main" id="{5260A745-A626-4B6C-8B3E-BD39FD59CE05}"/>
                  </a:ext>
                </a:extLst>
              </p:cNvPr>
              <p:cNvSpPr>
                <a:spLocks noChangeArrowheads="1"/>
              </p:cNvSpPr>
              <p:nvPr/>
            </p:nvSpPr>
            <p:spPr bwMode="auto">
              <a:xfrm>
                <a:off x="1070" y="3861"/>
                <a:ext cx="5" cy="37"/>
              </a:xfrm>
              <a:prstGeom prst="rect">
                <a:avLst/>
              </a:prstGeom>
              <a:solidFill>
                <a:srgbClr val="244D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8" name="Rectangle 836">
                <a:extLst>
                  <a:ext uri="{FF2B5EF4-FFF2-40B4-BE49-F238E27FC236}">
                    <a16:creationId xmlns:a16="http://schemas.microsoft.com/office/drawing/2014/main" id="{DD413C29-FABB-42F4-9600-0AC2ADD40DBB}"/>
                  </a:ext>
                </a:extLst>
              </p:cNvPr>
              <p:cNvSpPr>
                <a:spLocks noChangeArrowheads="1"/>
              </p:cNvSpPr>
              <p:nvPr/>
            </p:nvSpPr>
            <p:spPr bwMode="auto">
              <a:xfrm>
                <a:off x="1075" y="3861"/>
                <a:ext cx="4" cy="37"/>
              </a:xfrm>
              <a:prstGeom prst="rect">
                <a:avLst/>
              </a:prstGeom>
              <a:solidFill>
                <a:srgbClr val="203C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39" name="Rectangle 837">
                <a:extLst>
                  <a:ext uri="{FF2B5EF4-FFF2-40B4-BE49-F238E27FC236}">
                    <a16:creationId xmlns:a16="http://schemas.microsoft.com/office/drawing/2014/main" id="{4876F21A-255D-4DA8-B197-67642C342888}"/>
                  </a:ext>
                </a:extLst>
              </p:cNvPr>
              <p:cNvSpPr>
                <a:spLocks noChangeArrowheads="1"/>
              </p:cNvSpPr>
              <p:nvPr/>
            </p:nvSpPr>
            <p:spPr bwMode="auto">
              <a:xfrm>
                <a:off x="1041" y="3861"/>
                <a:ext cx="38" cy="37"/>
              </a:xfrm>
              <a:prstGeom prst="rect">
                <a:avLst/>
              </a:prstGeom>
              <a:noFill/>
              <a:ln w="6350" cap="flat">
                <a:solidFill>
                  <a:srgbClr val="4472C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40" name="Rectangle 838">
                <a:extLst>
                  <a:ext uri="{FF2B5EF4-FFF2-40B4-BE49-F238E27FC236}">
                    <a16:creationId xmlns:a16="http://schemas.microsoft.com/office/drawing/2014/main" id="{88236DB6-C3E3-47F3-A419-ABBF93EE0A3D}"/>
                  </a:ext>
                </a:extLst>
              </p:cNvPr>
              <p:cNvSpPr>
                <a:spLocks noChangeArrowheads="1"/>
              </p:cNvSpPr>
              <p:nvPr/>
            </p:nvSpPr>
            <p:spPr bwMode="auto">
              <a:xfrm>
                <a:off x="1097" y="3837"/>
                <a:ext cx="30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Gub Rev</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41" name="Rectangle 839">
                <a:extLst>
                  <a:ext uri="{FF2B5EF4-FFF2-40B4-BE49-F238E27FC236}">
                    <a16:creationId xmlns:a16="http://schemas.microsoft.com/office/drawing/2014/main" id="{5D1C1CC1-C10B-4404-9F73-B5EC6B0A555C}"/>
                  </a:ext>
                </a:extLst>
              </p:cNvPr>
              <p:cNvSpPr>
                <a:spLocks noChangeArrowheads="1"/>
              </p:cNvSpPr>
              <p:nvPr/>
            </p:nvSpPr>
            <p:spPr bwMode="auto">
              <a:xfrm>
                <a:off x="1498" y="3861"/>
                <a:ext cx="4" cy="37"/>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2" name="Rectangle 840">
                <a:extLst>
                  <a:ext uri="{FF2B5EF4-FFF2-40B4-BE49-F238E27FC236}">
                    <a16:creationId xmlns:a16="http://schemas.microsoft.com/office/drawing/2014/main" id="{0A0F98A8-64E4-436E-AA78-6662D1FF6CD0}"/>
                  </a:ext>
                </a:extLst>
              </p:cNvPr>
              <p:cNvSpPr>
                <a:spLocks noChangeArrowheads="1"/>
              </p:cNvSpPr>
              <p:nvPr/>
            </p:nvSpPr>
            <p:spPr bwMode="auto">
              <a:xfrm>
                <a:off x="1502" y="3861"/>
                <a:ext cx="5" cy="37"/>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3" name="Rectangle 841">
                <a:extLst>
                  <a:ext uri="{FF2B5EF4-FFF2-40B4-BE49-F238E27FC236}">
                    <a16:creationId xmlns:a16="http://schemas.microsoft.com/office/drawing/2014/main" id="{6DE0BE33-2232-499C-87EF-B06F9CE8C544}"/>
                  </a:ext>
                </a:extLst>
              </p:cNvPr>
              <p:cNvSpPr>
                <a:spLocks noChangeArrowheads="1"/>
              </p:cNvSpPr>
              <p:nvPr/>
            </p:nvSpPr>
            <p:spPr bwMode="auto">
              <a:xfrm>
                <a:off x="1507" y="3861"/>
                <a:ext cx="4" cy="37"/>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4" name="Rectangle 842">
                <a:extLst>
                  <a:ext uri="{FF2B5EF4-FFF2-40B4-BE49-F238E27FC236}">
                    <a16:creationId xmlns:a16="http://schemas.microsoft.com/office/drawing/2014/main" id="{1F89A75F-3E14-48A2-8ABA-6AB805FEE503}"/>
                  </a:ext>
                </a:extLst>
              </p:cNvPr>
              <p:cNvSpPr>
                <a:spLocks noChangeArrowheads="1"/>
              </p:cNvSpPr>
              <p:nvPr/>
            </p:nvSpPr>
            <p:spPr bwMode="auto">
              <a:xfrm>
                <a:off x="1511" y="3861"/>
                <a:ext cx="8" cy="37"/>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5" name="Rectangle 843">
                <a:extLst>
                  <a:ext uri="{FF2B5EF4-FFF2-40B4-BE49-F238E27FC236}">
                    <a16:creationId xmlns:a16="http://schemas.microsoft.com/office/drawing/2014/main" id="{D866DAF0-CA7E-4174-9120-4C66581C1D55}"/>
                  </a:ext>
                </a:extLst>
              </p:cNvPr>
              <p:cNvSpPr>
                <a:spLocks noChangeArrowheads="1"/>
              </p:cNvSpPr>
              <p:nvPr/>
            </p:nvSpPr>
            <p:spPr bwMode="auto">
              <a:xfrm>
                <a:off x="1519" y="3861"/>
                <a:ext cx="4" cy="37"/>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6" name="Rectangle 844">
                <a:extLst>
                  <a:ext uri="{FF2B5EF4-FFF2-40B4-BE49-F238E27FC236}">
                    <a16:creationId xmlns:a16="http://schemas.microsoft.com/office/drawing/2014/main" id="{514B4F18-92DA-4050-A898-DA729CF5DE55}"/>
                  </a:ext>
                </a:extLst>
              </p:cNvPr>
              <p:cNvSpPr>
                <a:spLocks noChangeArrowheads="1"/>
              </p:cNvSpPr>
              <p:nvPr/>
            </p:nvSpPr>
            <p:spPr bwMode="auto">
              <a:xfrm>
                <a:off x="1523" y="3861"/>
                <a:ext cx="4" cy="37"/>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7" name="Rectangle 845">
                <a:extLst>
                  <a:ext uri="{FF2B5EF4-FFF2-40B4-BE49-F238E27FC236}">
                    <a16:creationId xmlns:a16="http://schemas.microsoft.com/office/drawing/2014/main" id="{7408B841-188C-4FC1-A6FE-511170939FF9}"/>
                  </a:ext>
                </a:extLst>
              </p:cNvPr>
              <p:cNvSpPr>
                <a:spLocks noChangeArrowheads="1"/>
              </p:cNvSpPr>
              <p:nvPr/>
            </p:nvSpPr>
            <p:spPr bwMode="auto">
              <a:xfrm>
                <a:off x="1527" y="3861"/>
                <a:ext cx="4" cy="37"/>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48" name="Rectangle 846">
                <a:extLst>
                  <a:ext uri="{FF2B5EF4-FFF2-40B4-BE49-F238E27FC236}">
                    <a16:creationId xmlns:a16="http://schemas.microsoft.com/office/drawing/2014/main" id="{2744DD62-CAD2-4B9E-8F1D-C311FE039B74}"/>
                  </a:ext>
                </a:extLst>
              </p:cNvPr>
              <p:cNvSpPr>
                <a:spLocks noChangeArrowheads="1"/>
              </p:cNvSpPr>
              <p:nvPr/>
            </p:nvSpPr>
            <p:spPr bwMode="auto">
              <a:xfrm>
                <a:off x="1498" y="3861"/>
                <a:ext cx="33" cy="37"/>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49" name="Rectangle 847">
                <a:extLst>
                  <a:ext uri="{FF2B5EF4-FFF2-40B4-BE49-F238E27FC236}">
                    <a16:creationId xmlns:a16="http://schemas.microsoft.com/office/drawing/2014/main" id="{BB3108D8-B3CF-4688-8EF3-F3FF3347F194}"/>
                  </a:ext>
                </a:extLst>
              </p:cNvPr>
              <p:cNvSpPr>
                <a:spLocks noChangeArrowheads="1"/>
              </p:cNvSpPr>
              <p:nvPr/>
            </p:nvSpPr>
            <p:spPr bwMode="auto">
              <a:xfrm>
                <a:off x="1551" y="3837"/>
                <a:ext cx="208"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Corp.</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50" name="Rectangle 848">
                <a:extLst>
                  <a:ext uri="{FF2B5EF4-FFF2-40B4-BE49-F238E27FC236}">
                    <a16:creationId xmlns:a16="http://schemas.microsoft.com/office/drawing/2014/main" id="{160411A8-6031-4638-A590-9216660B8A6F}"/>
                  </a:ext>
                </a:extLst>
              </p:cNvPr>
              <p:cNvSpPr>
                <a:spLocks noChangeArrowheads="1"/>
              </p:cNvSpPr>
              <p:nvPr/>
            </p:nvSpPr>
            <p:spPr bwMode="auto">
              <a:xfrm>
                <a:off x="1868" y="3861"/>
                <a:ext cx="4" cy="37"/>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1" name="Rectangle 849">
                <a:extLst>
                  <a:ext uri="{FF2B5EF4-FFF2-40B4-BE49-F238E27FC236}">
                    <a16:creationId xmlns:a16="http://schemas.microsoft.com/office/drawing/2014/main" id="{9AC45468-F971-489E-B322-DDDD62E4488E}"/>
                  </a:ext>
                </a:extLst>
              </p:cNvPr>
              <p:cNvSpPr>
                <a:spLocks noChangeArrowheads="1"/>
              </p:cNvSpPr>
              <p:nvPr/>
            </p:nvSpPr>
            <p:spPr bwMode="auto">
              <a:xfrm>
                <a:off x="1872" y="3861"/>
                <a:ext cx="4" cy="37"/>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2" name="Rectangle 850">
                <a:extLst>
                  <a:ext uri="{FF2B5EF4-FFF2-40B4-BE49-F238E27FC236}">
                    <a16:creationId xmlns:a16="http://schemas.microsoft.com/office/drawing/2014/main" id="{D4ADADE2-00B0-4799-B2EE-87833D84781F}"/>
                  </a:ext>
                </a:extLst>
              </p:cNvPr>
              <p:cNvSpPr>
                <a:spLocks noChangeArrowheads="1"/>
              </p:cNvSpPr>
              <p:nvPr/>
            </p:nvSpPr>
            <p:spPr bwMode="auto">
              <a:xfrm>
                <a:off x="1876" y="3861"/>
                <a:ext cx="4" cy="37"/>
              </a:xfrm>
              <a:prstGeom prst="rect">
                <a:avLst/>
              </a:prstGeom>
              <a:solidFill>
                <a:srgbClr val="E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3" name="Rectangle 851">
                <a:extLst>
                  <a:ext uri="{FF2B5EF4-FFF2-40B4-BE49-F238E27FC236}">
                    <a16:creationId xmlns:a16="http://schemas.microsoft.com/office/drawing/2014/main" id="{AD416C25-C573-4149-B9D4-F1E0BB0FB291}"/>
                  </a:ext>
                </a:extLst>
              </p:cNvPr>
              <p:cNvSpPr>
                <a:spLocks noChangeArrowheads="1"/>
              </p:cNvSpPr>
              <p:nvPr/>
            </p:nvSpPr>
            <p:spPr bwMode="auto">
              <a:xfrm>
                <a:off x="1880" y="3861"/>
                <a:ext cx="4" cy="37"/>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4" name="Rectangle 852">
                <a:extLst>
                  <a:ext uri="{FF2B5EF4-FFF2-40B4-BE49-F238E27FC236}">
                    <a16:creationId xmlns:a16="http://schemas.microsoft.com/office/drawing/2014/main" id="{9AD07E42-37F9-4FA1-AD93-978741ACD341}"/>
                  </a:ext>
                </a:extLst>
              </p:cNvPr>
              <p:cNvSpPr>
                <a:spLocks noChangeArrowheads="1"/>
              </p:cNvSpPr>
              <p:nvPr/>
            </p:nvSpPr>
            <p:spPr bwMode="auto">
              <a:xfrm>
                <a:off x="1884" y="3861"/>
                <a:ext cx="5" cy="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5" name="Rectangle 853">
                <a:extLst>
                  <a:ext uri="{FF2B5EF4-FFF2-40B4-BE49-F238E27FC236}">
                    <a16:creationId xmlns:a16="http://schemas.microsoft.com/office/drawing/2014/main" id="{7068717F-996A-4730-87AC-2AEA39ACFCE0}"/>
                  </a:ext>
                </a:extLst>
              </p:cNvPr>
              <p:cNvSpPr>
                <a:spLocks noChangeArrowheads="1"/>
              </p:cNvSpPr>
              <p:nvPr/>
            </p:nvSpPr>
            <p:spPr bwMode="auto">
              <a:xfrm>
                <a:off x="1889" y="3861"/>
                <a:ext cx="4" cy="37"/>
              </a:xfrm>
              <a:prstGeom prst="rect">
                <a:avLst/>
              </a:prstGeom>
              <a:solidFill>
                <a:srgbClr val="F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6" name="Rectangle 854">
                <a:extLst>
                  <a:ext uri="{FF2B5EF4-FFF2-40B4-BE49-F238E27FC236}">
                    <a16:creationId xmlns:a16="http://schemas.microsoft.com/office/drawing/2014/main" id="{24770545-88CA-4122-B569-1A6CD82FD60C}"/>
                  </a:ext>
                </a:extLst>
              </p:cNvPr>
              <p:cNvSpPr>
                <a:spLocks noChangeArrowheads="1"/>
              </p:cNvSpPr>
              <p:nvPr/>
            </p:nvSpPr>
            <p:spPr bwMode="auto">
              <a:xfrm>
                <a:off x="1893" y="3861"/>
                <a:ext cx="4" cy="37"/>
              </a:xfrm>
              <a:prstGeom prst="rect">
                <a:avLst/>
              </a:prstGeom>
              <a:solidFill>
                <a:srgbClr val="E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7" name="Rectangle 855">
                <a:extLst>
                  <a:ext uri="{FF2B5EF4-FFF2-40B4-BE49-F238E27FC236}">
                    <a16:creationId xmlns:a16="http://schemas.microsoft.com/office/drawing/2014/main" id="{CE2D9CDD-377D-4D84-9786-15275EF1F6A9}"/>
                  </a:ext>
                </a:extLst>
              </p:cNvPr>
              <p:cNvSpPr>
                <a:spLocks noChangeArrowheads="1"/>
              </p:cNvSpPr>
              <p:nvPr/>
            </p:nvSpPr>
            <p:spPr bwMode="auto">
              <a:xfrm>
                <a:off x="1897" y="3861"/>
                <a:ext cx="4" cy="37"/>
              </a:xfrm>
              <a:prstGeom prst="rect">
                <a:avLst/>
              </a:prstGeom>
              <a:solidFill>
                <a:srgbClr val="D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8" name="Rectangle 856">
                <a:extLst>
                  <a:ext uri="{FF2B5EF4-FFF2-40B4-BE49-F238E27FC236}">
                    <a16:creationId xmlns:a16="http://schemas.microsoft.com/office/drawing/2014/main" id="{49E57122-0BFC-4233-AA05-C8DEAFBD543C}"/>
                  </a:ext>
                </a:extLst>
              </p:cNvPr>
              <p:cNvSpPr>
                <a:spLocks noChangeArrowheads="1"/>
              </p:cNvSpPr>
              <p:nvPr/>
            </p:nvSpPr>
            <p:spPr bwMode="auto">
              <a:xfrm>
                <a:off x="1901" y="3861"/>
                <a:ext cx="4" cy="37"/>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59" name="Rectangle 857">
                <a:extLst>
                  <a:ext uri="{FF2B5EF4-FFF2-40B4-BE49-F238E27FC236}">
                    <a16:creationId xmlns:a16="http://schemas.microsoft.com/office/drawing/2014/main" id="{6EA96741-E3E8-416E-983B-609710A16F07}"/>
                  </a:ext>
                </a:extLst>
              </p:cNvPr>
              <p:cNvSpPr>
                <a:spLocks noChangeArrowheads="1"/>
              </p:cNvSpPr>
              <p:nvPr/>
            </p:nvSpPr>
            <p:spPr bwMode="auto">
              <a:xfrm>
                <a:off x="1868" y="3861"/>
                <a:ext cx="37" cy="37"/>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60" name="Rectangle 858">
                <a:extLst>
                  <a:ext uri="{FF2B5EF4-FFF2-40B4-BE49-F238E27FC236}">
                    <a16:creationId xmlns:a16="http://schemas.microsoft.com/office/drawing/2014/main" id="{DA8D74E0-C75F-4FF6-8732-D5BAC4C37614}"/>
                  </a:ext>
                </a:extLst>
              </p:cNvPr>
              <p:cNvSpPr>
                <a:spLocks noChangeArrowheads="1"/>
              </p:cNvSpPr>
              <p:nvPr/>
            </p:nvSpPr>
            <p:spPr bwMode="auto">
              <a:xfrm>
                <a:off x="1923" y="3837"/>
                <a:ext cx="35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Udibonos.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61" name="Rectangle 859">
                <a:extLst>
                  <a:ext uri="{FF2B5EF4-FFF2-40B4-BE49-F238E27FC236}">
                    <a16:creationId xmlns:a16="http://schemas.microsoft.com/office/drawing/2014/main" id="{43835DF9-C4F1-4A5C-AF49-596E1DAAF11B}"/>
                  </a:ext>
                </a:extLst>
              </p:cNvPr>
              <p:cNvSpPr>
                <a:spLocks noChangeArrowheads="1"/>
              </p:cNvSpPr>
              <p:nvPr/>
            </p:nvSpPr>
            <p:spPr bwMode="auto">
              <a:xfrm>
                <a:off x="2375" y="3861"/>
                <a:ext cx="4" cy="37"/>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2" name="Rectangle 860">
                <a:extLst>
                  <a:ext uri="{FF2B5EF4-FFF2-40B4-BE49-F238E27FC236}">
                    <a16:creationId xmlns:a16="http://schemas.microsoft.com/office/drawing/2014/main" id="{F302E854-22FF-41E1-9494-42E4354A6316}"/>
                  </a:ext>
                </a:extLst>
              </p:cNvPr>
              <p:cNvSpPr>
                <a:spLocks noChangeArrowheads="1"/>
              </p:cNvSpPr>
              <p:nvPr/>
            </p:nvSpPr>
            <p:spPr bwMode="auto">
              <a:xfrm>
                <a:off x="2379" y="3861"/>
                <a:ext cx="4" cy="37"/>
              </a:xfrm>
              <a:prstGeom prst="rect">
                <a:avLst/>
              </a:prstGeom>
              <a:solidFill>
                <a:srgbClr val="4063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3" name="Rectangle 861">
                <a:extLst>
                  <a:ext uri="{FF2B5EF4-FFF2-40B4-BE49-F238E27FC236}">
                    <a16:creationId xmlns:a16="http://schemas.microsoft.com/office/drawing/2014/main" id="{F9DD10E1-30E0-447F-8422-F0E2941297DA}"/>
                  </a:ext>
                </a:extLst>
              </p:cNvPr>
              <p:cNvSpPr>
                <a:spLocks noChangeArrowheads="1"/>
              </p:cNvSpPr>
              <p:nvPr/>
            </p:nvSpPr>
            <p:spPr bwMode="auto">
              <a:xfrm>
                <a:off x="2383" y="3861"/>
                <a:ext cx="4" cy="37"/>
              </a:xfrm>
              <a:prstGeom prst="rect">
                <a:avLst/>
              </a:prstGeom>
              <a:solidFill>
                <a:srgbClr val="4A73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4" name="Rectangle 862">
                <a:extLst>
                  <a:ext uri="{FF2B5EF4-FFF2-40B4-BE49-F238E27FC236}">
                    <a16:creationId xmlns:a16="http://schemas.microsoft.com/office/drawing/2014/main" id="{EE2648CD-FC40-469A-A7D8-2E69F2B7D9C0}"/>
                  </a:ext>
                </a:extLst>
              </p:cNvPr>
              <p:cNvSpPr>
                <a:spLocks noChangeArrowheads="1"/>
              </p:cNvSpPr>
              <p:nvPr/>
            </p:nvSpPr>
            <p:spPr bwMode="auto">
              <a:xfrm>
                <a:off x="2387" y="3861"/>
                <a:ext cx="4" cy="37"/>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5" name="Rectangle 863">
                <a:extLst>
                  <a:ext uri="{FF2B5EF4-FFF2-40B4-BE49-F238E27FC236}">
                    <a16:creationId xmlns:a16="http://schemas.microsoft.com/office/drawing/2014/main" id="{B5C29D4A-EB45-4890-A7CE-7D0002B0808E}"/>
                  </a:ext>
                </a:extLst>
              </p:cNvPr>
              <p:cNvSpPr>
                <a:spLocks noChangeArrowheads="1"/>
              </p:cNvSpPr>
              <p:nvPr/>
            </p:nvSpPr>
            <p:spPr bwMode="auto">
              <a:xfrm>
                <a:off x="2391" y="3861"/>
                <a:ext cx="4" cy="37"/>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6" name="Rectangle 864">
                <a:extLst>
                  <a:ext uri="{FF2B5EF4-FFF2-40B4-BE49-F238E27FC236}">
                    <a16:creationId xmlns:a16="http://schemas.microsoft.com/office/drawing/2014/main" id="{4E16FFA6-A675-464B-90DF-9EFCB52EC105}"/>
                  </a:ext>
                </a:extLst>
              </p:cNvPr>
              <p:cNvSpPr>
                <a:spLocks noChangeArrowheads="1"/>
              </p:cNvSpPr>
              <p:nvPr/>
            </p:nvSpPr>
            <p:spPr bwMode="auto">
              <a:xfrm>
                <a:off x="2395" y="3861"/>
                <a:ext cx="5" cy="37"/>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7" name="Rectangle 865">
                <a:extLst>
                  <a:ext uri="{FF2B5EF4-FFF2-40B4-BE49-F238E27FC236}">
                    <a16:creationId xmlns:a16="http://schemas.microsoft.com/office/drawing/2014/main" id="{130CAC55-D3F1-47EB-BC32-C4B70915A552}"/>
                  </a:ext>
                </a:extLst>
              </p:cNvPr>
              <p:cNvSpPr>
                <a:spLocks noChangeArrowheads="1"/>
              </p:cNvSpPr>
              <p:nvPr/>
            </p:nvSpPr>
            <p:spPr bwMode="auto">
              <a:xfrm>
                <a:off x="2400" y="3861"/>
                <a:ext cx="4" cy="37"/>
              </a:xfrm>
              <a:prstGeom prst="rect">
                <a:avLst/>
              </a:prstGeom>
              <a:solidFill>
                <a:srgbClr val="4A73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8" name="Rectangle 866">
                <a:extLst>
                  <a:ext uri="{FF2B5EF4-FFF2-40B4-BE49-F238E27FC236}">
                    <a16:creationId xmlns:a16="http://schemas.microsoft.com/office/drawing/2014/main" id="{202BC35E-5B2B-4726-B557-DA365E056E87}"/>
                  </a:ext>
                </a:extLst>
              </p:cNvPr>
              <p:cNvSpPr>
                <a:spLocks noChangeArrowheads="1"/>
              </p:cNvSpPr>
              <p:nvPr/>
            </p:nvSpPr>
            <p:spPr bwMode="auto">
              <a:xfrm>
                <a:off x="2404" y="3861"/>
                <a:ext cx="4" cy="37"/>
              </a:xfrm>
              <a:prstGeom prst="rect">
                <a:avLst/>
              </a:prstGeom>
              <a:solidFill>
                <a:srgbClr val="4063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69" name="Rectangle 867">
                <a:extLst>
                  <a:ext uri="{FF2B5EF4-FFF2-40B4-BE49-F238E27FC236}">
                    <a16:creationId xmlns:a16="http://schemas.microsoft.com/office/drawing/2014/main" id="{1D8E4A32-A4EA-49D0-A11D-EF4D00933374}"/>
                  </a:ext>
                </a:extLst>
              </p:cNvPr>
              <p:cNvSpPr>
                <a:spLocks noChangeArrowheads="1"/>
              </p:cNvSpPr>
              <p:nvPr/>
            </p:nvSpPr>
            <p:spPr bwMode="auto">
              <a:xfrm>
                <a:off x="2408" y="3861"/>
                <a:ext cx="4" cy="37"/>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0" name="Rectangle 868">
                <a:extLst>
                  <a:ext uri="{FF2B5EF4-FFF2-40B4-BE49-F238E27FC236}">
                    <a16:creationId xmlns:a16="http://schemas.microsoft.com/office/drawing/2014/main" id="{FF32E2ED-6E09-4252-A41D-C0355503C099}"/>
                  </a:ext>
                </a:extLst>
              </p:cNvPr>
              <p:cNvSpPr>
                <a:spLocks noChangeArrowheads="1"/>
              </p:cNvSpPr>
              <p:nvPr/>
            </p:nvSpPr>
            <p:spPr bwMode="auto">
              <a:xfrm>
                <a:off x="2375" y="3861"/>
                <a:ext cx="37" cy="37"/>
              </a:xfrm>
              <a:prstGeom prst="rect">
                <a:avLst/>
              </a:prstGeom>
              <a:noFill/>
              <a:ln w="6350" cap="flat">
                <a:solidFill>
                  <a:srgbClr val="38572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71" name="Rectangle 869">
                <a:extLst>
                  <a:ext uri="{FF2B5EF4-FFF2-40B4-BE49-F238E27FC236}">
                    <a16:creationId xmlns:a16="http://schemas.microsoft.com/office/drawing/2014/main" id="{5853AF23-5148-4245-9F2D-EC69C9326CA7}"/>
                  </a:ext>
                </a:extLst>
              </p:cNvPr>
              <p:cNvSpPr>
                <a:spLocks noChangeArrowheads="1"/>
              </p:cNvSpPr>
              <p:nvPr/>
            </p:nvSpPr>
            <p:spPr bwMode="auto">
              <a:xfrm>
                <a:off x="2428" y="3837"/>
                <a:ext cx="25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272" name="Rectangle 870">
                <a:extLst>
                  <a:ext uri="{FF2B5EF4-FFF2-40B4-BE49-F238E27FC236}">
                    <a16:creationId xmlns:a16="http://schemas.microsoft.com/office/drawing/2014/main" id="{E91C3509-792D-4BE4-AB6B-C50C80F88E0A}"/>
                  </a:ext>
                </a:extLst>
              </p:cNvPr>
              <p:cNvSpPr>
                <a:spLocks noChangeArrowheads="1"/>
              </p:cNvSpPr>
              <p:nvPr/>
            </p:nvSpPr>
            <p:spPr bwMode="auto">
              <a:xfrm>
                <a:off x="69" y="3060"/>
                <a:ext cx="2746" cy="915"/>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73" name="Rectangle 871">
                <a:extLst>
                  <a:ext uri="{FF2B5EF4-FFF2-40B4-BE49-F238E27FC236}">
                    <a16:creationId xmlns:a16="http://schemas.microsoft.com/office/drawing/2014/main" id="{8931C63D-4EE0-4B38-A58C-DFEC3F0A1C06}"/>
                  </a:ext>
                </a:extLst>
              </p:cNvPr>
              <p:cNvSpPr>
                <a:spLocks noChangeArrowheads="1"/>
              </p:cNvSpPr>
              <p:nvPr/>
            </p:nvSpPr>
            <p:spPr bwMode="auto">
              <a:xfrm>
                <a:off x="3918" y="3175"/>
                <a:ext cx="913" cy="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4" name="Rectangle 872">
                <a:extLst>
                  <a:ext uri="{FF2B5EF4-FFF2-40B4-BE49-F238E27FC236}">
                    <a16:creationId xmlns:a16="http://schemas.microsoft.com/office/drawing/2014/main" id="{070A0B61-9FF0-4DE9-887A-489EB973309E}"/>
                  </a:ext>
                </a:extLst>
              </p:cNvPr>
              <p:cNvSpPr>
                <a:spLocks noChangeArrowheads="1"/>
              </p:cNvSpPr>
              <p:nvPr/>
            </p:nvSpPr>
            <p:spPr bwMode="auto">
              <a:xfrm>
                <a:off x="4065" y="3568"/>
                <a:ext cx="4" cy="85"/>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5" name="Rectangle 873">
                <a:extLst>
                  <a:ext uri="{FF2B5EF4-FFF2-40B4-BE49-F238E27FC236}">
                    <a16:creationId xmlns:a16="http://schemas.microsoft.com/office/drawing/2014/main" id="{8F753CB6-C538-47CC-B272-CB163DA3FE26}"/>
                  </a:ext>
                </a:extLst>
              </p:cNvPr>
              <p:cNvSpPr>
                <a:spLocks noChangeArrowheads="1"/>
              </p:cNvSpPr>
              <p:nvPr/>
            </p:nvSpPr>
            <p:spPr bwMode="auto">
              <a:xfrm>
                <a:off x="4069" y="3568"/>
                <a:ext cx="4" cy="85"/>
              </a:xfrm>
              <a:prstGeom prst="rect">
                <a:avLst/>
              </a:prstGeom>
              <a:solidFill>
                <a:srgbClr val="3A59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6" name="Rectangle 874">
                <a:extLst>
                  <a:ext uri="{FF2B5EF4-FFF2-40B4-BE49-F238E27FC236}">
                    <a16:creationId xmlns:a16="http://schemas.microsoft.com/office/drawing/2014/main" id="{29571F96-1827-4F60-8B53-6C6FF208A63A}"/>
                  </a:ext>
                </a:extLst>
              </p:cNvPr>
              <p:cNvSpPr>
                <a:spLocks noChangeArrowheads="1"/>
              </p:cNvSpPr>
              <p:nvPr/>
            </p:nvSpPr>
            <p:spPr bwMode="auto">
              <a:xfrm>
                <a:off x="4073" y="3568"/>
                <a:ext cx="5" cy="85"/>
              </a:xfrm>
              <a:prstGeom prst="rect">
                <a:avLst/>
              </a:prstGeom>
              <a:solidFill>
                <a:srgbClr val="3C5B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7" name="Rectangle 875">
                <a:extLst>
                  <a:ext uri="{FF2B5EF4-FFF2-40B4-BE49-F238E27FC236}">
                    <a16:creationId xmlns:a16="http://schemas.microsoft.com/office/drawing/2014/main" id="{3B114AD6-1772-4EC1-9686-6715903A4A1F}"/>
                  </a:ext>
                </a:extLst>
              </p:cNvPr>
              <p:cNvSpPr>
                <a:spLocks noChangeArrowheads="1"/>
              </p:cNvSpPr>
              <p:nvPr/>
            </p:nvSpPr>
            <p:spPr bwMode="auto">
              <a:xfrm>
                <a:off x="4078" y="3568"/>
                <a:ext cx="4" cy="85"/>
              </a:xfrm>
              <a:prstGeom prst="rect">
                <a:avLst/>
              </a:prstGeom>
              <a:solidFill>
                <a:srgbClr val="3F5E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8" name="Rectangle 876">
                <a:extLst>
                  <a:ext uri="{FF2B5EF4-FFF2-40B4-BE49-F238E27FC236}">
                    <a16:creationId xmlns:a16="http://schemas.microsoft.com/office/drawing/2014/main" id="{4480875A-626A-45BD-AC08-03D6F3C308F4}"/>
                  </a:ext>
                </a:extLst>
              </p:cNvPr>
              <p:cNvSpPr>
                <a:spLocks noChangeArrowheads="1"/>
              </p:cNvSpPr>
              <p:nvPr/>
            </p:nvSpPr>
            <p:spPr bwMode="auto">
              <a:xfrm>
                <a:off x="4082" y="3568"/>
                <a:ext cx="4" cy="85"/>
              </a:xfrm>
              <a:prstGeom prst="rect">
                <a:avLst/>
              </a:prstGeom>
              <a:solidFill>
                <a:srgbClr val="4361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79" name="Rectangle 877">
                <a:extLst>
                  <a:ext uri="{FF2B5EF4-FFF2-40B4-BE49-F238E27FC236}">
                    <a16:creationId xmlns:a16="http://schemas.microsoft.com/office/drawing/2014/main" id="{A34B6B28-1C09-43A7-AD89-1159A4E45A89}"/>
                  </a:ext>
                </a:extLst>
              </p:cNvPr>
              <p:cNvSpPr>
                <a:spLocks noChangeArrowheads="1"/>
              </p:cNvSpPr>
              <p:nvPr/>
            </p:nvSpPr>
            <p:spPr bwMode="auto">
              <a:xfrm>
                <a:off x="4086" y="3568"/>
                <a:ext cx="4" cy="85"/>
              </a:xfrm>
              <a:prstGeom prst="rect">
                <a:avLst/>
              </a:prstGeom>
              <a:solidFill>
                <a:srgbClr val="4664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0" name="Rectangle 878">
                <a:extLst>
                  <a:ext uri="{FF2B5EF4-FFF2-40B4-BE49-F238E27FC236}">
                    <a16:creationId xmlns:a16="http://schemas.microsoft.com/office/drawing/2014/main" id="{3BC15550-D80D-48E5-9CFC-7C7178A61548}"/>
                  </a:ext>
                </a:extLst>
              </p:cNvPr>
              <p:cNvSpPr>
                <a:spLocks noChangeArrowheads="1"/>
              </p:cNvSpPr>
              <p:nvPr/>
            </p:nvSpPr>
            <p:spPr bwMode="auto">
              <a:xfrm>
                <a:off x="4090" y="3568"/>
                <a:ext cx="4" cy="85"/>
              </a:xfrm>
              <a:prstGeom prst="rect">
                <a:avLst/>
              </a:prstGeom>
              <a:solidFill>
                <a:srgbClr val="4A683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1" name="Rectangle 879">
                <a:extLst>
                  <a:ext uri="{FF2B5EF4-FFF2-40B4-BE49-F238E27FC236}">
                    <a16:creationId xmlns:a16="http://schemas.microsoft.com/office/drawing/2014/main" id="{B8035AEC-DDE7-498E-98FF-213F9A81DF84}"/>
                  </a:ext>
                </a:extLst>
              </p:cNvPr>
              <p:cNvSpPr>
                <a:spLocks noChangeArrowheads="1"/>
              </p:cNvSpPr>
              <p:nvPr/>
            </p:nvSpPr>
            <p:spPr bwMode="auto">
              <a:xfrm>
                <a:off x="4094" y="3568"/>
                <a:ext cx="4" cy="85"/>
              </a:xfrm>
              <a:prstGeom prst="rect">
                <a:avLst/>
              </a:prstGeom>
              <a:solidFill>
                <a:srgbClr val="4E6C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2" name="Rectangle 880">
                <a:extLst>
                  <a:ext uri="{FF2B5EF4-FFF2-40B4-BE49-F238E27FC236}">
                    <a16:creationId xmlns:a16="http://schemas.microsoft.com/office/drawing/2014/main" id="{763B0D40-4FC2-42F6-B9C6-9BE82F79E825}"/>
                  </a:ext>
                </a:extLst>
              </p:cNvPr>
              <p:cNvSpPr>
                <a:spLocks noChangeArrowheads="1"/>
              </p:cNvSpPr>
              <p:nvPr/>
            </p:nvSpPr>
            <p:spPr bwMode="auto">
              <a:xfrm>
                <a:off x="4098" y="3568"/>
                <a:ext cx="5" cy="85"/>
              </a:xfrm>
              <a:prstGeom prst="rect">
                <a:avLst/>
              </a:prstGeom>
              <a:solidFill>
                <a:srgbClr val="5371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3" name="Rectangle 881">
                <a:extLst>
                  <a:ext uri="{FF2B5EF4-FFF2-40B4-BE49-F238E27FC236}">
                    <a16:creationId xmlns:a16="http://schemas.microsoft.com/office/drawing/2014/main" id="{45597658-51B6-41DA-83D8-816EC4506A65}"/>
                  </a:ext>
                </a:extLst>
              </p:cNvPr>
              <p:cNvSpPr>
                <a:spLocks noChangeArrowheads="1"/>
              </p:cNvSpPr>
              <p:nvPr/>
            </p:nvSpPr>
            <p:spPr bwMode="auto">
              <a:xfrm>
                <a:off x="4103" y="3568"/>
                <a:ext cx="4" cy="85"/>
              </a:xfrm>
              <a:prstGeom prst="rect">
                <a:avLst/>
              </a:prstGeom>
              <a:solidFill>
                <a:srgbClr val="59774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4" name="Rectangle 882">
                <a:extLst>
                  <a:ext uri="{FF2B5EF4-FFF2-40B4-BE49-F238E27FC236}">
                    <a16:creationId xmlns:a16="http://schemas.microsoft.com/office/drawing/2014/main" id="{71A16C38-7E0F-400C-870D-FBD8571C3F71}"/>
                  </a:ext>
                </a:extLst>
              </p:cNvPr>
              <p:cNvSpPr>
                <a:spLocks noChangeArrowheads="1"/>
              </p:cNvSpPr>
              <p:nvPr/>
            </p:nvSpPr>
            <p:spPr bwMode="auto">
              <a:xfrm>
                <a:off x="4107" y="3568"/>
                <a:ext cx="4" cy="85"/>
              </a:xfrm>
              <a:prstGeom prst="rect">
                <a:avLst/>
              </a:prstGeom>
              <a:solidFill>
                <a:srgbClr val="5E7C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5" name="Rectangle 883">
                <a:extLst>
                  <a:ext uri="{FF2B5EF4-FFF2-40B4-BE49-F238E27FC236}">
                    <a16:creationId xmlns:a16="http://schemas.microsoft.com/office/drawing/2014/main" id="{C8A25976-489E-405C-9432-3766C621AB03}"/>
                  </a:ext>
                </a:extLst>
              </p:cNvPr>
              <p:cNvSpPr>
                <a:spLocks noChangeArrowheads="1"/>
              </p:cNvSpPr>
              <p:nvPr/>
            </p:nvSpPr>
            <p:spPr bwMode="auto">
              <a:xfrm>
                <a:off x="4111" y="3568"/>
                <a:ext cx="4" cy="85"/>
              </a:xfrm>
              <a:prstGeom prst="rect">
                <a:avLst/>
              </a:prstGeom>
              <a:solidFill>
                <a:srgbClr val="6382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6" name="Rectangle 884">
                <a:extLst>
                  <a:ext uri="{FF2B5EF4-FFF2-40B4-BE49-F238E27FC236}">
                    <a16:creationId xmlns:a16="http://schemas.microsoft.com/office/drawing/2014/main" id="{74FE7CCC-E2F6-4074-A82F-C511A511FF17}"/>
                  </a:ext>
                </a:extLst>
              </p:cNvPr>
              <p:cNvSpPr>
                <a:spLocks noChangeArrowheads="1"/>
              </p:cNvSpPr>
              <p:nvPr/>
            </p:nvSpPr>
            <p:spPr bwMode="auto">
              <a:xfrm>
                <a:off x="4115" y="3568"/>
                <a:ext cx="4" cy="85"/>
              </a:xfrm>
              <a:prstGeom prst="rect">
                <a:avLst/>
              </a:prstGeom>
              <a:solidFill>
                <a:srgbClr val="6988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7" name="Rectangle 885">
                <a:extLst>
                  <a:ext uri="{FF2B5EF4-FFF2-40B4-BE49-F238E27FC236}">
                    <a16:creationId xmlns:a16="http://schemas.microsoft.com/office/drawing/2014/main" id="{D1F3D95F-3407-43AD-9752-BA2B73C9FC7B}"/>
                  </a:ext>
                </a:extLst>
              </p:cNvPr>
              <p:cNvSpPr>
                <a:spLocks noChangeArrowheads="1"/>
              </p:cNvSpPr>
              <p:nvPr/>
            </p:nvSpPr>
            <p:spPr bwMode="auto">
              <a:xfrm>
                <a:off x="4119" y="3568"/>
                <a:ext cx="4" cy="85"/>
              </a:xfrm>
              <a:prstGeom prst="rect">
                <a:avLst/>
              </a:prstGeom>
              <a:solidFill>
                <a:srgbClr val="6E8E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8" name="Rectangle 886">
                <a:extLst>
                  <a:ext uri="{FF2B5EF4-FFF2-40B4-BE49-F238E27FC236}">
                    <a16:creationId xmlns:a16="http://schemas.microsoft.com/office/drawing/2014/main" id="{6F7EC62B-2100-470F-B76A-70506C061270}"/>
                  </a:ext>
                </a:extLst>
              </p:cNvPr>
              <p:cNvSpPr>
                <a:spLocks noChangeArrowheads="1"/>
              </p:cNvSpPr>
              <p:nvPr/>
            </p:nvSpPr>
            <p:spPr bwMode="auto">
              <a:xfrm>
                <a:off x="4123" y="3568"/>
                <a:ext cx="4" cy="85"/>
              </a:xfrm>
              <a:prstGeom prst="rect">
                <a:avLst/>
              </a:prstGeom>
              <a:solidFill>
                <a:srgbClr val="7394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89" name="Rectangle 887">
                <a:extLst>
                  <a:ext uri="{FF2B5EF4-FFF2-40B4-BE49-F238E27FC236}">
                    <a16:creationId xmlns:a16="http://schemas.microsoft.com/office/drawing/2014/main" id="{15109EEA-CB53-4339-9632-B033FDCD176C}"/>
                  </a:ext>
                </a:extLst>
              </p:cNvPr>
              <p:cNvSpPr>
                <a:spLocks noChangeArrowheads="1"/>
              </p:cNvSpPr>
              <p:nvPr/>
            </p:nvSpPr>
            <p:spPr bwMode="auto">
              <a:xfrm>
                <a:off x="4127" y="3568"/>
                <a:ext cx="5" cy="85"/>
              </a:xfrm>
              <a:prstGeom prst="rect">
                <a:avLst/>
              </a:prstGeom>
              <a:solidFill>
                <a:srgbClr val="7899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0" name="Rectangle 888">
                <a:extLst>
                  <a:ext uri="{FF2B5EF4-FFF2-40B4-BE49-F238E27FC236}">
                    <a16:creationId xmlns:a16="http://schemas.microsoft.com/office/drawing/2014/main" id="{D9219299-DC4D-42AC-87BB-8E3A2B915528}"/>
                  </a:ext>
                </a:extLst>
              </p:cNvPr>
              <p:cNvSpPr>
                <a:spLocks noChangeArrowheads="1"/>
              </p:cNvSpPr>
              <p:nvPr/>
            </p:nvSpPr>
            <p:spPr bwMode="auto">
              <a:xfrm>
                <a:off x="4132" y="3568"/>
                <a:ext cx="4" cy="85"/>
              </a:xfrm>
              <a:prstGeom prst="rect">
                <a:avLst/>
              </a:prstGeom>
              <a:solidFill>
                <a:srgbClr val="7D9F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1" name="Rectangle 889">
                <a:extLst>
                  <a:ext uri="{FF2B5EF4-FFF2-40B4-BE49-F238E27FC236}">
                    <a16:creationId xmlns:a16="http://schemas.microsoft.com/office/drawing/2014/main" id="{9145A124-08A1-4793-B02B-891A2E78E5B9}"/>
                  </a:ext>
                </a:extLst>
              </p:cNvPr>
              <p:cNvSpPr>
                <a:spLocks noChangeArrowheads="1"/>
              </p:cNvSpPr>
              <p:nvPr/>
            </p:nvSpPr>
            <p:spPr bwMode="auto">
              <a:xfrm>
                <a:off x="4136" y="3568"/>
                <a:ext cx="4" cy="85"/>
              </a:xfrm>
              <a:prstGeom prst="rect">
                <a:avLst/>
              </a:prstGeom>
              <a:solidFill>
                <a:srgbClr val="83A5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2" name="Rectangle 890">
                <a:extLst>
                  <a:ext uri="{FF2B5EF4-FFF2-40B4-BE49-F238E27FC236}">
                    <a16:creationId xmlns:a16="http://schemas.microsoft.com/office/drawing/2014/main" id="{13308531-E4E6-4D65-B720-07508E0AD98C}"/>
                  </a:ext>
                </a:extLst>
              </p:cNvPr>
              <p:cNvSpPr>
                <a:spLocks noChangeArrowheads="1"/>
              </p:cNvSpPr>
              <p:nvPr/>
            </p:nvSpPr>
            <p:spPr bwMode="auto">
              <a:xfrm>
                <a:off x="4140" y="3568"/>
                <a:ext cx="4" cy="85"/>
              </a:xfrm>
              <a:prstGeom prst="rect">
                <a:avLst/>
              </a:prstGeom>
              <a:solidFill>
                <a:srgbClr val="88AB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3" name="Rectangle 891">
                <a:extLst>
                  <a:ext uri="{FF2B5EF4-FFF2-40B4-BE49-F238E27FC236}">
                    <a16:creationId xmlns:a16="http://schemas.microsoft.com/office/drawing/2014/main" id="{15EF3AAA-4FAE-41ED-92AE-C4C6A3B290A1}"/>
                  </a:ext>
                </a:extLst>
              </p:cNvPr>
              <p:cNvSpPr>
                <a:spLocks noChangeArrowheads="1"/>
              </p:cNvSpPr>
              <p:nvPr/>
            </p:nvSpPr>
            <p:spPr bwMode="auto">
              <a:xfrm>
                <a:off x="4144" y="3568"/>
                <a:ext cx="4" cy="85"/>
              </a:xfrm>
              <a:prstGeom prst="rect">
                <a:avLst/>
              </a:prstGeom>
              <a:solidFill>
                <a:srgbClr val="8CAF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4" name="Rectangle 892">
                <a:extLst>
                  <a:ext uri="{FF2B5EF4-FFF2-40B4-BE49-F238E27FC236}">
                    <a16:creationId xmlns:a16="http://schemas.microsoft.com/office/drawing/2014/main" id="{A0C765E8-4F88-4191-A0B1-071FA16B7806}"/>
                  </a:ext>
                </a:extLst>
              </p:cNvPr>
              <p:cNvSpPr>
                <a:spLocks noChangeArrowheads="1"/>
              </p:cNvSpPr>
              <p:nvPr/>
            </p:nvSpPr>
            <p:spPr bwMode="auto">
              <a:xfrm>
                <a:off x="4148" y="3568"/>
                <a:ext cx="4" cy="85"/>
              </a:xfrm>
              <a:prstGeom prst="rect">
                <a:avLst/>
              </a:prstGeom>
              <a:solidFill>
                <a:srgbClr val="90B4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5" name="Rectangle 893">
                <a:extLst>
                  <a:ext uri="{FF2B5EF4-FFF2-40B4-BE49-F238E27FC236}">
                    <a16:creationId xmlns:a16="http://schemas.microsoft.com/office/drawing/2014/main" id="{139586D3-E3D2-44C8-BF67-8D6950B17CC1}"/>
                  </a:ext>
                </a:extLst>
              </p:cNvPr>
              <p:cNvSpPr>
                <a:spLocks noChangeArrowheads="1"/>
              </p:cNvSpPr>
              <p:nvPr/>
            </p:nvSpPr>
            <p:spPr bwMode="auto">
              <a:xfrm>
                <a:off x="4152" y="3568"/>
                <a:ext cx="5" cy="85"/>
              </a:xfrm>
              <a:prstGeom prst="rect">
                <a:avLst/>
              </a:prstGeom>
              <a:solidFill>
                <a:srgbClr val="93B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6" name="Rectangle 894">
                <a:extLst>
                  <a:ext uri="{FF2B5EF4-FFF2-40B4-BE49-F238E27FC236}">
                    <a16:creationId xmlns:a16="http://schemas.microsoft.com/office/drawing/2014/main" id="{584528DA-A488-4373-9F2F-F202B3A6D38D}"/>
                  </a:ext>
                </a:extLst>
              </p:cNvPr>
              <p:cNvSpPr>
                <a:spLocks noChangeArrowheads="1"/>
              </p:cNvSpPr>
              <p:nvPr/>
            </p:nvSpPr>
            <p:spPr bwMode="auto">
              <a:xfrm>
                <a:off x="4157" y="3568"/>
                <a:ext cx="4" cy="85"/>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7" name="Rectangle 895">
                <a:extLst>
                  <a:ext uri="{FF2B5EF4-FFF2-40B4-BE49-F238E27FC236}">
                    <a16:creationId xmlns:a16="http://schemas.microsoft.com/office/drawing/2014/main" id="{94AB2C88-FC4E-4DB2-AD59-8AE4CA18738B}"/>
                  </a:ext>
                </a:extLst>
              </p:cNvPr>
              <p:cNvSpPr>
                <a:spLocks noChangeArrowheads="1"/>
              </p:cNvSpPr>
              <p:nvPr/>
            </p:nvSpPr>
            <p:spPr bwMode="auto">
              <a:xfrm>
                <a:off x="4161" y="3568"/>
                <a:ext cx="4" cy="85"/>
              </a:xfrm>
              <a:prstGeom prst="rect">
                <a:avLst/>
              </a:prstGeom>
              <a:solidFill>
                <a:srgbClr val="9AC0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8" name="Rectangle 896">
                <a:extLst>
                  <a:ext uri="{FF2B5EF4-FFF2-40B4-BE49-F238E27FC236}">
                    <a16:creationId xmlns:a16="http://schemas.microsoft.com/office/drawing/2014/main" id="{157F623A-B769-4916-99E5-8B10A3B9AAC9}"/>
                  </a:ext>
                </a:extLst>
              </p:cNvPr>
              <p:cNvSpPr>
                <a:spLocks noChangeArrowheads="1"/>
              </p:cNvSpPr>
              <p:nvPr/>
            </p:nvSpPr>
            <p:spPr bwMode="auto">
              <a:xfrm>
                <a:off x="4165" y="3568"/>
                <a:ext cx="4" cy="85"/>
              </a:xfrm>
              <a:prstGeom prst="rect">
                <a:avLst/>
              </a:prstGeom>
              <a:solidFill>
                <a:srgbClr val="9DC3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99" name="Rectangle 897">
                <a:extLst>
                  <a:ext uri="{FF2B5EF4-FFF2-40B4-BE49-F238E27FC236}">
                    <a16:creationId xmlns:a16="http://schemas.microsoft.com/office/drawing/2014/main" id="{3821BE07-0313-4B64-99C6-4CAF44B68BD1}"/>
                  </a:ext>
                </a:extLst>
              </p:cNvPr>
              <p:cNvSpPr>
                <a:spLocks noChangeArrowheads="1"/>
              </p:cNvSpPr>
              <p:nvPr/>
            </p:nvSpPr>
            <p:spPr bwMode="auto">
              <a:xfrm>
                <a:off x="4169" y="3568"/>
                <a:ext cx="4" cy="85"/>
              </a:xfrm>
              <a:prstGeom prst="rect">
                <a:avLst/>
              </a:prstGeom>
              <a:solidFill>
                <a:srgbClr val="9FC6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0" name="Rectangle 898">
                <a:extLst>
                  <a:ext uri="{FF2B5EF4-FFF2-40B4-BE49-F238E27FC236}">
                    <a16:creationId xmlns:a16="http://schemas.microsoft.com/office/drawing/2014/main" id="{4CE643C1-2ED6-4CF0-B61D-F97BFE1AE848}"/>
                  </a:ext>
                </a:extLst>
              </p:cNvPr>
              <p:cNvSpPr>
                <a:spLocks noChangeArrowheads="1"/>
              </p:cNvSpPr>
              <p:nvPr/>
            </p:nvSpPr>
            <p:spPr bwMode="auto">
              <a:xfrm>
                <a:off x="4173" y="3568"/>
                <a:ext cx="4" cy="85"/>
              </a:xfrm>
              <a:prstGeom prst="rect">
                <a:avLst/>
              </a:prstGeom>
              <a:solidFill>
                <a:srgbClr val="A1C8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1" name="Rectangle 899">
                <a:extLst>
                  <a:ext uri="{FF2B5EF4-FFF2-40B4-BE49-F238E27FC236}">
                    <a16:creationId xmlns:a16="http://schemas.microsoft.com/office/drawing/2014/main" id="{908F16E7-63CB-4A3B-892B-B71E06FAA957}"/>
                  </a:ext>
                </a:extLst>
              </p:cNvPr>
              <p:cNvSpPr>
                <a:spLocks noChangeArrowheads="1"/>
              </p:cNvSpPr>
              <p:nvPr/>
            </p:nvSpPr>
            <p:spPr bwMode="auto">
              <a:xfrm>
                <a:off x="4177" y="3568"/>
                <a:ext cx="4" cy="85"/>
              </a:xfrm>
              <a:prstGeom prst="rect">
                <a:avLst/>
              </a:prstGeom>
              <a:solidFill>
                <a:srgbClr val="A3CA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2" name="Rectangle 900">
                <a:extLst>
                  <a:ext uri="{FF2B5EF4-FFF2-40B4-BE49-F238E27FC236}">
                    <a16:creationId xmlns:a16="http://schemas.microsoft.com/office/drawing/2014/main" id="{EC556D0A-F09C-463A-A155-AC36EA7FF0F7}"/>
                  </a:ext>
                </a:extLst>
              </p:cNvPr>
              <p:cNvSpPr>
                <a:spLocks noChangeArrowheads="1"/>
              </p:cNvSpPr>
              <p:nvPr/>
            </p:nvSpPr>
            <p:spPr bwMode="auto">
              <a:xfrm>
                <a:off x="4181" y="3568"/>
                <a:ext cx="5" cy="85"/>
              </a:xfrm>
              <a:prstGeom prst="rect">
                <a:avLst/>
              </a:prstGeom>
              <a:solidFill>
                <a:srgbClr val="A5CC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3" name="Rectangle 901">
                <a:extLst>
                  <a:ext uri="{FF2B5EF4-FFF2-40B4-BE49-F238E27FC236}">
                    <a16:creationId xmlns:a16="http://schemas.microsoft.com/office/drawing/2014/main" id="{17246111-5C31-4D82-8ABE-6ED9951EFF64}"/>
                  </a:ext>
                </a:extLst>
              </p:cNvPr>
              <p:cNvSpPr>
                <a:spLocks noChangeArrowheads="1"/>
              </p:cNvSpPr>
              <p:nvPr/>
            </p:nvSpPr>
            <p:spPr bwMode="auto">
              <a:xfrm>
                <a:off x="4186" y="3568"/>
                <a:ext cx="4" cy="85"/>
              </a:xfrm>
              <a:prstGeom prst="rect">
                <a:avLst/>
              </a:prstGeom>
              <a:solidFill>
                <a:srgbClr val="A6CD8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4" name="Rectangle 902">
                <a:extLst>
                  <a:ext uri="{FF2B5EF4-FFF2-40B4-BE49-F238E27FC236}">
                    <a16:creationId xmlns:a16="http://schemas.microsoft.com/office/drawing/2014/main" id="{D26C8B51-6578-49CE-A623-6BA238FE3F33}"/>
                  </a:ext>
                </a:extLst>
              </p:cNvPr>
              <p:cNvSpPr>
                <a:spLocks noChangeArrowheads="1"/>
              </p:cNvSpPr>
              <p:nvPr/>
            </p:nvSpPr>
            <p:spPr bwMode="auto">
              <a:xfrm>
                <a:off x="4190" y="3568"/>
                <a:ext cx="4" cy="85"/>
              </a:xfrm>
              <a:prstGeom prst="rect">
                <a:avLst/>
              </a:prstGeom>
              <a:solidFill>
                <a:srgbClr val="A7CE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5" name="Rectangle 903">
                <a:extLst>
                  <a:ext uri="{FF2B5EF4-FFF2-40B4-BE49-F238E27FC236}">
                    <a16:creationId xmlns:a16="http://schemas.microsoft.com/office/drawing/2014/main" id="{DF4F76C1-7FC6-4C50-98D8-E58EDE7006CF}"/>
                  </a:ext>
                </a:extLst>
              </p:cNvPr>
              <p:cNvSpPr>
                <a:spLocks noChangeArrowheads="1"/>
              </p:cNvSpPr>
              <p:nvPr/>
            </p:nvSpPr>
            <p:spPr bwMode="auto">
              <a:xfrm>
                <a:off x="4194" y="3568"/>
                <a:ext cx="4" cy="85"/>
              </a:xfrm>
              <a:prstGeom prst="rect">
                <a:avLst/>
              </a:prstGeom>
              <a:solidFill>
                <a:srgbClr val="A8CF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6" name="Rectangle 904">
                <a:extLst>
                  <a:ext uri="{FF2B5EF4-FFF2-40B4-BE49-F238E27FC236}">
                    <a16:creationId xmlns:a16="http://schemas.microsoft.com/office/drawing/2014/main" id="{102EBE73-A533-496D-851D-CF2DD4B809E0}"/>
                  </a:ext>
                </a:extLst>
              </p:cNvPr>
              <p:cNvSpPr>
                <a:spLocks noChangeArrowheads="1"/>
              </p:cNvSpPr>
              <p:nvPr/>
            </p:nvSpPr>
            <p:spPr bwMode="auto">
              <a:xfrm>
                <a:off x="4198" y="3568"/>
                <a:ext cx="4" cy="85"/>
              </a:xfrm>
              <a:prstGeom prst="rect">
                <a:avLst/>
              </a:prstGeom>
              <a:solidFill>
                <a:srgbClr val="A8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7" name="Rectangle 905">
                <a:extLst>
                  <a:ext uri="{FF2B5EF4-FFF2-40B4-BE49-F238E27FC236}">
                    <a16:creationId xmlns:a16="http://schemas.microsoft.com/office/drawing/2014/main" id="{14B4F58B-8B1A-4988-B526-47B43FEE53C4}"/>
                  </a:ext>
                </a:extLst>
              </p:cNvPr>
              <p:cNvSpPr>
                <a:spLocks noChangeArrowheads="1"/>
              </p:cNvSpPr>
              <p:nvPr/>
            </p:nvSpPr>
            <p:spPr bwMode="auto">
              <a:xfrm>
                <a:off x="4202" y="3568"/>
                <a:ext cx="4" cy="85"/>
              </a:xfrm>
              <a:prstGeom prst="rect">
                <a:avLst/>
              </a:prstGeom>
              <a:solidFill>
                <a:srgbClr val="A9D1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8" name="Rectangle 906">
                <a:extLst>
                  <a:ext uri="{FF2B5EF4-FFF2-40B4-BE49-F238E27FC236}">
                    <a16:creationId xmlns:a16="http://schemas.microsoft.com/office/drawing/2014/main" id="{B38D3EB1-259E-4801-A521-CB70381C14FA}"/>
                  </a:ext>
                </a:extLst>
              </p:cNvPr>
              <p:cNvSpPr>
                <a:spLocks noChangeArrowheads="1"/>
              </p:cNvSpPr>
              <p:nvPr/>
            </p:nvSpPr>
            <p:spPr bwMode="auto">
              <a:xfrm>
                <a:off x="4206" y="3568"/>
                <a:ext cx="5" cy="85"/>
              </a:xfrm>
              <a:prstGeom prst="rect">
                <a:avLst/>
              </a:prstGeom>
              <a:solidFill>
                <a:srgbClr val="A8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09" name="Rectangle 907">
                <a:extLst>
                  <a:ext uri="{FF2B5EF4-FFF2-40B4-BE49-F238E27FC236}">
                    <a16:creationId xmlns:a16="http://schemas.microsoft.com/office/drawing/2014/main" id="{49CE2D0F-7360-455E-8CD6-915A6B43481E}"/>
                  </a:ext>
                </a:extLst>
              </p:cNvPr>
              <p:cNvSpPr>
                <a:spLocks noChangeArrowheads="1"/>
              </p:cNvSpPr>
              <p:nvPr/>
            </p:nvSpPr>
            <p:spPr bwMode="auto">
              <a:xfrm>
                <a:off x="4211" y="3568"/>
                <a:ext cx="4" cy="85"/>
              </a:xfrm>
              <a:prstGeom prst="rect">
                <a:avLst/>
              </a:prstGeom>
              <a:solidFill>
                <a:srgbClr val="A8CF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0" name="Rectangle 908">
                <a:extLst>
                  <a:ext uri="{FF2B5EF4-FFF2-40B4-BE49-F238E27FC236}">
                    <a16:creationId xmlns:a16="http://schemas.microsoft.com/office/drawing/2014/main" id="{62220570-B124-49BF-9908-A90AF0779AD8}"/>
                  </a:ext>
                </a:extLst>
              </p:cNvPr>
              <p:cNvSpPr>
                <a:spLocks noChangeArrowheads="1"/>
              </p:cNvSpPr>
              <p:nvPr/>
            </p:nvSpPr>
            <p:spPr bwMode="auto">
              <a:xfrm>
                <a:off x="4215" y="3568"/>
                <a:ext cx="4" cy="85"/>
              </a:xfrm>
              <a:prstGeom prst="rect">
                <a:avLst/>
              </a:prstGeom>
              <a:solidFill>
                <a:srgbClr val="A7CE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1" name="Rectangle 909">
                <a:extLst>
                  <a:ext uri="{FF2B5EF4-FFF2-40B4-BE49-F238E27FC236}">
                    <a16:creationId xmlns:a16="http://schemas.microsoft.com/office/drawing/2014/main" id="{76E99C6F-9041-4D6B-8B2F-681ABB11A306}"/>
                  </a:ext>
                </a:extLst>
              </p:cNvPr>
              <p:cNvSpPr>
                <a:spLocks noChangeArrowheads="1"/>
              </p:cNvSpPr>
              <p:nvPr/>
            </p:nvSpPr>
            <p:spPr bwMode="auto">
              <a:xfrm>
                <a:off x="4219" y="3568"/>
                <a:ext cx="4" cy="85"/>
              </a:xfrm>
              <a:prstGeom prst="rect">
                <a:avLst/>
              </a:prstGeom>
              <a:solidFill>
                <a:srgbClr val="A6CD8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2" name="Rectangle 910">
                <a:extLst>
                  <a:ext uri="{FF2B5EF4-FFF2-40B4-BE49-F238E27FC236}">
                    <a16:creationId xmlns:a16="http://schemas.microsoft.com/office/drawing/2014/main" id="{2AB9112B-B29F-4012-B22B-92806AF7ED91}"/>
                  </a:ext>
                </a:extLst>
              </p:cNvPr>
              <p:cNvSpPr>
                <a:spLocks noChangeArrowheads="1"/>
              </p:cNvSpPr>
              <p:nvPr/>
            </p:nvSpPr>
            <p:spPr bwMode="auto">
              <a:xfrm>
                <a:off x="4223" y="3568"/>
                <a:ext cx="4" cy="85"/>
              </a:xfrm>
              <a:prstGeom prst="rect">
                <a:avLst/>
              </a:prstGeom>
              <a:solidFill>
                <a:srgbClr val="A5CC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3" name="Rectangle 911">
                <a:extLst>
                  <a:ext uri="{FF2B5EF4-FFF2-40B4-BE49-F238E27FC236}">
                    <a16:creationId xmlns:a16="http://schemas.microsoft.com/office/drawing/2014/main" id="{47F2A5C4-F6C3-493B-B69D-A349CDAE3911}"/>
                  </a:ext>
                </a:extLst>
              </p:cNvPr>
              <p:cNvSpPr>
                <a:spLocks noChangeArrowheads="1"/>
              </p:cNvSpPr>
              <p:nvPr/>
            </p:nvSpPr>
            <p:spPr bwMode="auto">
              <a:xfrm>
                <a:off x="4227" y="3568"/>
                <a:ext cx="4" cy="85"/>
              </a:xfrm>
              <a:prstGeom prst="rect">
                <a:avLst/>
              </a:prstGeom>
              <a:solidFill>
                <a:srgbClr val="A3CA8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4" name="Rectangle 912">
                <a:extLst>
                  <a:ext uri="{FF2B5EF4-FFF2-40B4-BE49-F238E27FC236}">
                    <a16:creationId xmlns:a16="http://schemas.microsoft.com/office/drawing/2014/main" id="{754A036E-1C34-4B88-B022-2473A7A51D29}"/>
                  </a:ext>
                </a:extLst>
              </p:cNvPr>
              <p:cNvSpPr>
                <a:spLocks noChangeArrowheads="1"/>
              </p:cNvSpPr>
              <p:nvPr/>
            </p:nvSpPr>
            <p:spPr bwMode="auto">
              <a:xfrm>
                <a:off x="4231" y="3568"/>
                <a:ext cx="4" cy="85"/>
              </a:xfrm>
              <a:prstGeom prst="rect">
                <a:avLst/>
              </a:prstGeom>
              <a:solidFill>
                <a:srgbClr val="A1C8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5" name="Rectangle 913">
                <a:extLst>
                  <a:ext uri="{FF2B5EF4-FFF2-40B4-BE49-F238E27FC236}">
                    <a16:creationId xmlns:a16="http://schemas.microsoft.com/office/drawing/2014/main" id="{BD8822C7-4E46-4EF7-B886-3C436E835BEB}"/>
                  </a:ext>
                </a:extLst>
              </p:cNvPr>
              <p:cNvSpPr>
                <a:spLocks noChangeArrowheads="1"/>
              </p:cNvSpPr>
              <p:nvPr/>
            </p:nvSpPr>
            <p:spPr bwMode="auto">
              <a:xfrm>
                <a:off x="4235" y="3568"/>
                <a:ext cx="5" cy="85"/>
              </a:xfrm>
              <a:prstGeom prst="rect">
                <a:avLst/>
              </a:prstGeom>
              <a:solidFill>
                <a:srgbClr val="9FC6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6" name="Rectangle 914">
                <a:extLst>
                  <a:ext uri="{FF2B5EF4-FFF2-40B4-BE49-F238E27FC236}">
                    <a16:creationId xmlns:a16="http://schemas.microsoft.com/office/drawing/2014/main" id="{F305D09C-0CB6-46FF-B156-5A74C532D732}"/>
                  </a:ext>
                </a:extLst>
              </p:cNvPr>
              <p:cNvSpPr>
                <a:spLocks noChangeArrowheads="1"/>
              </p:cNvSpPr>
              <p:nvPr/>
            </p:nvSpPr>
            <p:spPr bwMode="auto">
              <a:xfrm>
                <a:off x="4240" y="3568"/>
                <a:ext cx="4" cy="85"/>
              </a:xfrm>
              <a:prstGeom prst="rect">
                <a:avLst/>
              </a:prstGeom>
              <a:solidFill>
                <a:srgbClr val="9DC3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7" name="Rectangle 915">
                <a:extLst>
                  <a:ext uri="{FF2B5EF4-FFF2-40B4-BE49-F238E27FC236}">
                    <a16:creationId xmlns:a16="http://schemas.microsoft.com/office/drawing/2014/main" id="{9B634861-DF41-49E7-A3B7-405A0D13F45B}"/>
                  </a:ext>
                </a:extLst>
              </p:cNvPr>
              <p:cNvSpPr>
                <a:spLocks noChangeArrowheads="1"/>
              </p:cNvSpPr>
              <p:nvPr/>
            </p:nvSpPr>
            <p:spPr bwMode="auto">
              <a:xfrm>
                <a:off x="4244" y="3568"/>
                <a:ext cx="4" cy="85"/>
              </a:xfrm>
              <a:prstGeom prst="rect">
                <a:avLst/>
              </a:prstGeom>
              <a:solidFill>
                <a:srgbClr val="9AC0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8" name="Rectangle 916">
                <a:extLst>
                  <a:ext uri="{FF2B5EF4-FFF2-40B4-BE49-F238E27FC236}">
                    <a16:creationId xmlns:a16="http://schemas.microsoft.com/office/drawing/2014/main" id="{E7332A52-B408-45A7-A879-08D783708A25}"/>
                  </a:ext>
                </a:extLst>
              </p:cNvPr>
              <p:cNvSpPr>
                <a:spLocks noChangeArrowheads="1"/>
              </p:cNvSpPr>
              <p:nvPr/>
            </p:nvSpPr>
            <p:spPr bwMode="auto">
              <a:xfrm>
                <a:off x="4248" y="3568"/>
                <a:ext cx="4" cy="85"/>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19" name="Rectangle 917">
                <a:extLst>
                  <a:ext uri="{FF2B5EF4-FFF2-40B4-BE49-F238E27FC236}">
                    <a16:creationId xmlns:a16="http://schemas.microsoft.com/office/drawing/2014/main" id="{0035BC11-78D5-4246-B350-00D8305C1C7A}"/>
                  </a:ext>
                </a:extLst>
              </p:cNvPr>
              <p:cNvSpPr>
                <a:spLocks noChangeArrowheads="1"/>
              </p:cNvSpPr>
              <p:nvPr/>
            </p:nvSpPr>
            <p:spPr bwMode="auto">
              <a:xfrm>
                <a:off x="4252" y="3568"/>
                <a:ext cx="4" cy="85"/>
              </a:xfrm>
              <a:prstGeom prst="rect">
                <a:avLst/>
              </a:prstGeom>
              <a:solidFill>
                <a:srgbClr val="93B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0" name="Rectangle 918">
                <a:extLst>
                  <a:ext uri="{FF2B5EF4-FFF2-40B4-BE49-F238E27FC236}">
                    <a16:creationId xmlns:a16="http://schemas.microsoft.com/office/drawing/2014/main" id="{C7438CF6-7F98-4061-AA5B-E03650CBB9C9}"/>
                  </a:ext>
                </a:extLst>
              </p:cNvPr>
              <p:cNvSpPr>
                <a:spLocks noChangeArrowheads="1"/>
              </p:cNvSpPr>
              <p:nvPr/>
            </p:nvSpPr>
            <p:spPr bwMode="auto">
              <a:xfrm>
                <a:off x="4256" y="3568"/>
                <a:ext cx="4" cy="85"/>
              </a:xfrm>
              <a:prstGeom prst="rect">
                <a:avLst/>
              </a:prstGeom>
              <a:solidFill>
                <a:srgbClr val="90B4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1" name="Rectangle 919">
                <a:extLst>
                  <a:ext uri="{FF2B5EF4-FFF2-40B4-BE49-F238E27FC236}">
                    <a16:creationId xmlns:a16="http://schemas.microsoft.com/office/drawing/2014/main" id="{CB56604F-DA35-4AF2-A0B0-24CD6D8B8135}"/>
                  </a:ext>
                </a:extLst>
              </p:cNvPr>
              <p:cNvSpPr>
                <a:spLocks noChangeArrowheads="1"/>
              </p:cNvSpPr>
              <p:nvPr/>
            </p:nvSpPr>
            <p:spPr bwMode="auto">
              <a:xfrm>
                <a:off x="4260" y="3568"/>
                <a:ext cx="5" cy="85"/>
              </a:xfrm>
              <a:prstGeom prst="rect">
                <a:avLst/>
              </a:prstGeom>
              <a:solidFill>
                <a:srgbClr val="8CAF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2" name="Rectangle 920">
                <a:extLst>
                  <a:ext uri="{FF2B5EF4-FFF2-40B4-BE49-F238E27FC236}">
                    <a16:creationId xmlns:a16="http://schemas.microsoft.com/office/drawing/2014/main" id="{E446012B-A103-4D33-9FB3-B76944A39E9D}"/>
                  </a:ext>
                </a:extLst>
              </p:cNvPr>
              <p:cNvSpPr>
                <a:spLocks noChangeArrowheads="1"/>
              </p:cNvSpPr>
              <p:nvPr/>
            </p:nvSpPr>
            <p:spPr bwMode="auto">
              <a:xfrm>
                <a:off x="4265" y="3568"/>
                <a:ext cx="4" cy="85"/>
              </a:xfrm>
              <a:prstGeom prst="rect">
                <a:avLst/>
              </a:prstGeom>
              <a:solidFill>
                <a:srgbClr val="88AB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3" name="Rectangle 921">
                <a:extLst>
                  <a:ext uri="{FF2B5EF4-FFF2-40B4-BE49-F238E27FC236}">
                    <a16:creationId xmlns:a16="http://schemas.microsoft.com/office/drawing/2014/main" id="{9316F052-AD46-4294-B97F-F8DC8289C787}"/>
                  </a:ext>
                </a:extLst>
              </p:cNvPr>
              <p:cNvSpPr>
                <a:spLocks noChangeArrowheads="1"/>
              </p:cNvSpPr>
              <p:nvPr/>
            </p:nvSpPr>
            <p:spPr bwMode="auto">
              <a:xfrm>
                <a:off x="4269" y="3568"/>
                <a:ext cx="4" cy="85"/>
              </a:xfrm>
              <a:prstGeom prst="rect">
                <a:avLst/>
              </a:prstGeom>
              <a:solidFill>
                <a:srgbClr val="83A5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4" name="Rectangle 922">
                <a:extLst>
                  <a:ext uri="{FF2B5EF4-FFF2-40B4-BE49-F238E27FC236}">
                    <a16:creationId xmlns:a16="http://schemas.microsoft.com/office/drawing/2014/main" id="{D33CF363-9574-4594-A59A-E587B67DE50D}"/>
                  </a:ext>
                </a:extLst>
              </p:cNvPr>
              <p:cNvSpPr>
                <a:spLocks noChangeArrowheads="1"/>
              </p:cNvSpPr>
              <p:nvPr/>
            </p:nvSpPr>
            <p:spPr bwMode="auto">
              <a:xfrm>
                <a:off x="4273" y="3568"/>
                <a:ext cx="4" cy="85"/>
              </a:xfrm>
              <a:prstGeom prst="rect">
                <a:avLst/>
              </a:prstGeom>
              <a:solidFill>
                <a:srgbClr val="7D9F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5" name="Rectangle 923">
                <a:extLst>
                  <a:ext uri="{FF2B5EF4-FFF2-40B4-BE49-F238E27FC236}">
                    <a16:creationId xmlns:a16="http://schemas.microsoft.com/office/drawing/2014/main" id="{777126CB-9F79-4DEB-8D47-9D223989A036}"/>
                  </a:ext>
                </a:extLst>
              </p:cNvPr>
              <p:cNvSpPr>
                <a:spLocks noChangeArrowheads="1"/>
              </p:cNvSpPr>
              <p:nvPr/>
            </p:nvSpPr>
            <p:spPr bwMode="auto">
              <a:xfrm>
                <a:off x="4277" y="3568"/>
                <a:ext cx="4" cy="85"/>
              </a:xfrm>
              <a:prstGeom prst="rect">
                <a:avLst/>
              </a:prstGeom>
              <a:solidFill>
                <a:srgbClr val="7899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6" name="Rectangle 924">
                <a:extLst>
                  <a:ext uri="{FF2B5EF4-FFF2-40B4-BE49-F238E27FC236}">
                    <a16:creationId xmlns:a16="http://schemas.microsoft.com/office/drawing/2014/main" id="{1886309F-0DB8-4721-988E-FC69D17C2279}"/>
                  </a:ext>
                </a:extLst>
              </p:cNvPr>
              <p:cNvSpPr>
                <a:spLocks noChangeArrowheads="1"/>
              </p:cNvSpPr>
              <p:nvPr/>
            </p:nvSpPr>
            <p:spPr bwMode="auto">
              <a:xfrm>
                <a:off x="4281" y="3568"/>
                <a:ext cx="4" cy="85"/>
              </a:xfrm>
              <a:prstGeom prst="rect">
                <a:avLst/>
              </a:prstGeom>
              <a:solidFill>
                <a:srgbClr val="7394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7" name="Rectangle 925">
                <a:extLst>
                  <a:ext uri="{FF2B5EF4-FFF2-40B4-BE49-F238E27FC236}">
                    <a16:creationId xmlns:a16="http://schemas.microsoft.com/office/drawing/2014/main" id="{998BB220-8653-46AB-A120-77A178E4DE7F}"/>
                  </a:ext>
                </a:extLst>
              </p:cNvPr>
              <p:cNvSpPr>
                <a:spLocks noChangeArrowheads="1"/>
              </p:cNvSpPr>
              <p:nvPr/>
            </p:nvSpPr>
            <p:spPr bwMode="auto">
              <a:xfrm>
                <a:off x="4285" y="3568"/>
                <a:ext cx="4" cy="85"/>
              </a:xfrm>
              <a:prstGeom prst="rect">
                <a:avLst/>
              </a:prstGeom>
              <a:solidFill>
                <a:srgbClr val="6E8E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8" name="Rectangle 926">
                <a:extLst>
                  <a:ext uri="{FF2B5EF4-FFF2-40B4-BE49-F238E27FC236}">
                    <a16:creationId xmlns:a16="http://schemas.microsoft.com/office/drawing/2014/main" id="{03B806AB-B76A-405C-9188-B1AD4D487DD1}"/>
                  </a:ext>
                </a:extLst>
              </p:cNvPr>
              <p:cNvSpPr>
                <a:spLocks noChangeArrowheads="1"/>
              </p:cNvSpPr>
              <p:nvPr/>
            </p:nvSpPr>
            <p:spPr bwMode="auto">
              <a:xfrm>
                <a:off x="4289" y="3568"/>
                <a:ext cx="5" cy="85"/>
              </a:xfrm>
              <a:prstGeom prst="rect">
                <a:avLst/>
              </a:prstGeom>
              <a:solidFill>
                <a:srgbClr val="6988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29" name="Rectangle 927">
                <a:extLst>
                  <a:ext uri="{FF2B5EF4-FFF2-40B4-BE49-F238E27FC236}">
                    <a16:creationId xmlns:a16="http://schemas.microsoft.com/office/drawing/2014/main" id="{927E2769-054C-4317-94CB-B7340030C1EF}"/>
                  </a:ext>
                </a:extLst>
              </p:cNvPr>
              <p:cNvSpPr>
                <a:spLocks noChangeArrowheads="1"/>
              </p:cNvSpPr>
              <p:nvPr/>
            </p:nvSpPr>
            <p:spPr bwMode="auto">
              <a:xfrm>
                <a:off x="4294" y="3568"/>
                <a:ext cx="4" cy="85"/>
              </a:xfrm>
              <a:prstGeom prst="rect">
                <a:avLst/>
              </a:prstGeom>
              <a:solidFill>
                <a:srgbClr val="6382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0" name="Rectangle 928">
                <a:extLst>
                  <a:ext uri="{FF2B5EF4-FFF2-40B4-BE49-F238E27FC236}">
                    <a16:creationId xmlns:a16="http://schemas.microsoft.com/office/drawing/2014/main" id="{C5BD0A2B-D214-41AF-8E3E-990C66D83072}"/>
                  </a:ext>
                </a:extLst>
              </p:cNvPr>
              <p:cNvSpPr>
                <a:spLocks noChangeArrowheads="1"/>
              </p:cNvSpPr>
              <p:nvPr/>
            </p:nvSpPr>
            <p:spPr bwMode="auto">
              <a:xfrm>
                <a:off x="4298" y="3568"/>
                <a:ext cx="4" cy="85"/>
              </a:xfrm>
              <a:prstGeom prst="rect">
                <a:avLst/>
              </a:prstGeom>
              <a:solidFill>
                <a:srgbClr val="5E7C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1" name="Rectangle 929">
                <a:extLst>
                  <a:ext uri="{FF2B5EF4-FFF2-40B4-BE49-F238E27FC236}">
                    <a16:creationId xmlns:a16="http://schemas.microsoft.com/office/drawing/2014/main" id="{A6E71628-942B-4423-81A0-078D6A0D3063}"/>
                  </a:ext>
                </a:extLst>
              </p:cNvPr>
              <p:cNvSpPr>
                <a:spLocks noChangeArrowheads="1"/>
              </p:cNvSpPr>
              <p:nvPr/>
            </p:nvSpPr>
            <p:spPr bwMode="auto">
              <a:xfrm>
                <a:off x="4302" y="3568"/>
                <a:ext cx="4" cy="85"/>
              </a:xfrm>
              <a:prstGeom prst="rect">
                <a:avLst/>
              </a:prstGeom>
              <a:solidFill>
                <a:srgbClr val="59774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2" name="Rectangle 930">
                <a:extLst>
                  <a:ext uri="{FF2B5EF4-FFF2-40B4-BE49-F238E27FC236}">
                    <a16:creationId xmlns:a16="http://schemas.microsoft.com/office/drawing/2014/main" id="{BC0A072C-4C59-47A2-9139-C4C71C0CCDF5}"/>
                  </a:ext>
                </a:extLst>
              </p:cNvPr>
              <p:cNvSpPr>
                <a:spLocks noChangeArrowheads="1"/>
              </p:cNvSpPr>
              <p:nvPr/>
            </p:nvSpPr>
            <p:spPr bwMode="auto">
              <a:xfrm>
                <a:off x="4306" y="3568"/>
                <a:ext cx="4" cy="85"/>
              </a:xfrm>
              <a:prstGeom prst="rect">
                <a:avLst/>
              </a:prstGeom>
              <a:solidFill>
                <a:srgbClr val="5371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3" name="Rectangle 931">
                <a:extLst>
                  <a:ext uri="{FF2B5EF4-FFF2-40B4-BE49-F238E27FC236}">
                    <a16:creationId xmlns:a16="http://schemas.microsoft.com/office/drawing/2014/main" id="{455E0FC7-99E5-440E-8E25-BFFF98174874}"/>
                  </a:ext>
                </a:extLst>
              </p:cNvPr>
              <p:cNvSpPr>
                <a:spLocks noChangeArrowheads="1"/>
              </p:cNvSpPr>
              <p:nvPr/>
            </p:nvSpPr>
            <p:spPr bwMode="auto">
              <a:xfrm>
                <a:off x="4310" y="3568"/>
                <a:ext cx="4" cy="85"/>
              </a:xfrm>
              <a:prstGeom prst="rect">
                <a:avLst/>
              </a:prstGeom>
              <a:solidFill>
                <a:srgbClr val="4E6C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4" name="Rectangle 932">
                <a:extLst>
                  <a:ext uri="{FF2B5EF4-FFF2-40B4-BE49-F238E27FC236}">
                    <a16:creationId xmlns:a16="http://schemas.microsoft.com/office/drawing/2014/main" id="{AAEFCE12-A780-4BC4-9312-6BBCF888DE94}"/>
                  </a:ext>
                </a:extLst>
              </p:cNvPr>
              <p:cNvSpPr>
                <a:spLocks noChangeArrowheads="1"/>
              </p:cNvSpPr>
              <p:nvPr/>
            </p:nvSpPr>
            <p:spPr bwMode="auto">
              <a:xfrm>
                <a:off x="4314" y="3568"/>
                <a:ext cx="5" cy="85"/>
              </a:xfrm>
              <a:prstGeom prst="rect">
                <a:avLst/>
              </a:prstGeom>
              <a:solidFill>
                <a:srgbClr val="4A683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5" name="Rectangle 933">
                <a:extLst>
                  <a:ext uri="{FF2B5EF4-FFF2-40B4-BE49-F238E27FC236}">
                    <a16:creationId xmlns:a16="http://schemas.microsoft.com/office/drawing/2014/main" id="{2DDB950B-A74D-4D3A-B240-C1C2E5FC9DD1}"/>
                  </a:ext>
                </a:extLst>
              </p:cNvPr>
              <p:cNvSpPr>
                <a:spLocks noChangeArrowheads="1"/>
              </p:cNvSpPr>
              <p:nvPr/>
            </p:nvSpPr>
            <p:spPr bwMode="auto">
              <a:xfrm>
                <a:off x="4319" y="3568"/>
                <a:ext cx="4" cy="85"/>
              </a:xfrm>
              <a:prstGeom prst="rect">
                <a:avLst/>
              </a:prstGeom>
              <a:solidFill>
                <a:srgbClr val="4664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6" name="Rectangle 934">
                <a:extLst>
                  <a:ext uri="{FF2B5EF4-FFF2-40B4-BE49-F238E27FC236}">
                    <a16:creationId xmlns:a16="http://schemas.microsoft.com/office/drawing/2014/main" id="{06107F37-160D-42DA-90E9-328996AC60AB}"/>
                  </a:ext>
                </a:extLst>
              </p:cNvPr>
              <p:cNvSpPr>
                <a:spLocks noChangeArrowheads="1"/>
              </p:cNvSpPr>
              <p:nvPr/>
            </p:nvSpPr>
            <p:spPr bwMode="auto">
              <a:xfrm>
                <a:off x="4323" y="3568"/>
                <a:ext cx="4" cy="85"/>
              </a:xfrm>
              <a:prstGeom prst="rect">
                <a:avLst/>
              </a:prstGeom>
              <a:solidFill>
                <a:srgbClr val="4361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7" name="Rectangle 935">
                <a:extLst>
                  <a:ext uri="{FF2B5EF4-FFF2-40B4-BE49-F238E27FC236}">
                    <a16:creationId xmlns:a16="http://schemas.microsoft.com/office/drawing/2014/main" id="{4196A520-1875-4EB3-A454-1EBACA9D880D}"/>
                  </a:ext>
                </a:extLst>
              </p:cNvPr>
              <p:cNvSpPr>
                <a:spLocks noChangeArrowheads="1"/>
              </p:cNvSpPr>
              <p:nvPr/>
            </p:nvSpPr>
            <p:spPr bwMode="auto">
              <a:xfrm>
                <a:off x="4327" y="3568"/>
                <a:ext cx="4" cy="85"/>
              </a:xfrm>
              <a:prstGeom prst="rect">
                <a:avLst/>
              </a:prstGeom>
              <a:solidFill>
                <a:srgbClr val="3F5E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8" name="Rectangle 936">
                <a:extLst>
                  <a:ext uri="{FF2B5EF4-FFF2-40B4-BE49-F238E27FC236}">
                    <a16:creationId xmlns:a16="http://schemas.microsoft.com/office/drawing/2014/main" id="{DDF214F7-3A81-4256-B74F-95717B0022D0}"/>
                  </a:ext>
                </a:extLst>
              </p:cNvPr>
              <p:cNvSpPr>
                <a:spLocks noChangeArrowheads="1"/>
              </p:cNvSpPr>
              <p:nvPr/>
            </p:nvSpPr>
            <p:spPr bwMode="auto">
              <a:xfrm>
                <a:off x="4331" y="3568"/>
                <a:ext cx="4" cy="85"/>
              </a:xfrm>
              <a:prstGeom prst="rect">
                <a:avLst/>
              </a:prstGeom>
              <a:solidFill>
                <a:srgbClr val="3C5B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39" name="Rectangle 937">
                <a:extLst>
                  <a:ext uri="{FF2B5EF4-FFF2-40B4-BE49-F238E27FC236}">
                    <a16:creationId xmlns:a16="http://schemas.microsoft.com/office/drawing/2014/main" id="{EF4DA0CF-9812-480B-87FF-5C16115E65C5}"/>
                  </a:ext>
                </a:extLst>
              </p:cNvPr>
              <p:cNvSpPr>
                <a:spLocks noChangeArrowheads="1"/>
              </p:cNvSpPr>
              <p:nvPr/>
            </p:nvSpPr>
            <p:spPr bwMode="auto">
              <a:xfrm>
                <a:off x="4335" y="3568"/>
                <a:ext cx="4" cy="85"/>
              </a:xfrm>
              <a:prstGeom prst="rect">
                <a:avLst/>
              </a:prstGeom>
              <a:solidFill>
                <a:srgbClr val="3A59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0" name="Rectangle 938">
                <a:extLst>
                  <a:ext uri="{FF2B5EF4-FFF2-40B4-BE49-F238E27FC236}">
                    <a16:creationId xmlns:a16="http://schemas.microsoft.com/office/drawing/2014/main" id="{65A4DEAD-199E-4C85-8776-26A3FED345D1}"/>
                  </a:ext>
                </a:extLst>
              </p:cNvPr>
              <p:cNvSpPr>
                <a:spLocks noChangeArrowheads="1"/>
              </p:cNvSpPr>
              <p:nvPr/>
            </p:nvSpPr>
            <p:spPr bwMode="auto">
              <a:xfrm>
                <a:off x="4406" y="3332"/>
                <a:ext cx="4" cy="321"/>
              </a:xfrm>
              <a:prstGeom prst="rect">
                <a:avLst/>
              </a:prstGeom>
              <a:solidFill>
                <a:srgbClr val="C55A1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1" name="Rectangle 939">
                <a:extLst>
                  <a:ext uri="{FF2B5EF4-FFF2-40B4-BE49-F238E27FC236}">
                    <a16:creationId xmlns:a16="http://schemas.microsoft.com/office/drawing/2014/main" id="{AFEACDD0-DBE9-485B-AF1B-7647E988E9C3}"/>
                  </a:ext>
                </a:extLst>
              </p:cNvPr>
              <p:cNvSpPr>
                <a:spLocks noChangeArrowheads="1"/>
              </p:cNvSpPr>
              <p:nvPr/>
            </p:nvSpPr>
            <p:spPr bwMode="auto">
              <a:xfrm>
                <a:off x="4410" y="3332"/>
                <a:ext cx="4" cy="321"/>
              </a:xfrm>
              <a:prstGeom prst="rect">
                <a:avLst/>
              </a:prstGeom>
              <a:solidFill>
                <a:srgbClr val="C55B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2" name="Rectangle 940">
                <a:extLst>
                  <a:ext uri="{FF2B5EF4-FFF2-40B4-BE49-F238E27FC236}">
                    <a16:creationId xmlns:a16="http://schemas.microsoft.com/office/drawing/2014/main" id="{D6C081DD-3A2D-4A23-9925-19B8388595C2}"/>
                  </a:ext>
                </a:extLst>
              </p:cNvPr>
              <p:cNvSpPr>
                <a:spLocks noChangeArrowheads="1"/>
              </p:cNvSpPr>
              <p:nvPr/>
            </p:nvSpPr>
            <p:spPr bwMode="auto">
              <a:xfrm>
                <a:off x="4414" y="3332"/>
                <a:ext cx="4" cy="321"/>
              </a:xfrm>
              <a:prstGeom prst="rect">
                <a:avLst/>
              </a:prstGeom>
              <a:solidFill>
                <a:srgbClr val="C65D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3" name="Rectangle 941">
                <a:extLst>
                  <a:ext uri="{FF2B5EF4-FFF2-40B4-BE49-F238E27FC236}">
                    <a16:creationId xmlns:a16="http://schemas.microsoft.com/office/drawing/2014/main" id="{856C0371-39D7-4751-809F-1A332DE42720}"/>
                  </a:ext>
                </a:extLst>
              </p:cNvPr>
              <p:cNvSpPr>
                <a:spLocks noChangeArrowheads="1"/>
              </p:cNvSpPr>
              <p:nvPr/>
            </p:nvSpPr>
            <p:spPr bwMode="auto">
              <a:xfrm>
                <a:off x="4418" y="3332"/>
                <a:ext cx="4" cy="321"/>
              </a:xfrm>
              <a:prstGeom prst="rect">
                <a:avLst/>
              </a:prstGeom>
              <a:solidFill>
                <a:srgbClr val="C75E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4" name="Rectangle 942">
                <a:extLst>
                  <a:ext uri="{FF2B5EF4-FFF2-40B4-BE49-F238E27FC236}">
                    <a16:creationId xmlns:a16="http://schemas.microsoft.com/office/drawing/2014/main" id="{FC6A4B10-8918-423F-B816-D0F5D34D6F92}"/>
                  </a:ext>
                </a:extLst>
              </p:cNvPr>
              <p:cNvSpPr>
                <a:spLocks noChangeArrowheads="1"/>
              </p:cNvSpPr>
              <p:nvPr/>
            </p:nvSpPr>
            <p:spPr bwMode="auto">
              <a:xfrm>
                <a:off x="4422" y="3332"/>
                <a:ext cx="5" cy="321"/>
              </a:xfrm>
              <a:prstGeom prst="rect">
                <a:avLst/>
              </a:prstGeom>
              <a:solidFill>
                <a:srgbClr val="C760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5" name="Rectangle 943">
                <a:extLst>
                  <a:ext uri="{FF2B5EF4-FFF2-40B4-BE49-F238E27FC236}">
                    <a16:creationId xmlns:a16="http://schemas.microsoft.com/office/drawing/2014/main" id="{4DD47609-ACAD-4E45-91B6-44107BCA133B}"/>
                  </a:ext>
                </a:extLst>
              </p:cNvPr>
              <p:cNvSpPr>
                <a:spLocks noChangeArrowheads="1"/>
              </p:cNvSpPr>
              <p:nvPr/>
            </p:nvSpPr>
            <p:spPr bwMode="auto">
              <a:xfrm>
                <a:off x="4427" y="3332"/>
                <a:ext cx="4" cy="321"/>
              </a:xfrm>
              <a:prstGeom prst="rect">
                <a:avLst/>
              </a:prstGeom>
              <a:solidFill>
                <a:srgbClr val="C8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6" name="Rectangle 944">
                <a:extLst>
                  <a:ext uri="{FF2B5EF4-FFF2-40B4-BE49-F238E27FC236}">
                    <a16:creationId xmlns:a16="http://schemas.microsoft.com/office/drawing/2014/main" id="{FFC60998-7FBC-4B83-BF6B-BE23E2E76495}"/>
                  </a:ext>
                </a:extLst>
              </p:cNvPr>
              <p:cNvSpPr>
                <a:spLocks noChangeArrowheads="1"/>
              </p:cNvSpPr>
              <p:nvPr/>
            </p:nvSpPr>
            <p:spPr bwMode="auto">
              <a:xfrm>
                <a:off x="4431" y="3332"/>
                <a:ext cx="4" cy="321"/>
              </a:xfrm>
              <a:prstGeom prst="rect">
                <a:avLst/>
              </a:prstGeom>
              <a:solidFill>
                <a:srgbClr val="C965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7" name="Rectangle 945">
                <a:extLst>
                  <a:ext uri="{FF2B5EF4-FFF2-40B4-BE49-F238E27FC236}">
                    <a16:creationId xmlns:a16="http://schemas.microsoft.com/office/drawing/2014/main" id="{95874971-4898-4332-9794-0A390B68E591}"/>
                  </a:ext>
                </a:extLst>
              </p:cNvPr>
              <p:cNvSpPr>
                <a:spLocks noChangeArrowheads="1"/>
              </p:cNvSpPr>
              <p:nvPr/>
            </p:nvSpPr>
            <p:spPr bwMode="auto">
              <a:xfrm>
                <a:off x="4435" y="3332"/>
                <a:ext cx="4" cy="321"/>
              </a:xfrm>
              <a:prstGeom prst="rect">
                <a:avLst/>
              </a:prstGeom>
              <a:solidFill>
                <a:srgbClr val="CB68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8" name="Rectangle 946">
                <a:extLst>
                  <a:ext uri="{FF2B5EF4-FFF2-40B4-BE49-F238E27FC236}">
                    <a16:creationId xmlns:a16="http://schemas.microsoft.com/office/drawing/2014/main" id="{982F383A-5DB9-442A-AB57-8F7EF50152BC}"/>
                  </a:ext>
                </a:extLst>
              </p:cNvPr>
              <p:cNvSpPr>
                <a:spLocks noChangeArrowheads="1"/>
              </p:cNvSpPr>
              <p:nvPr/>
            </p:nvSpPr>
            <p:spPr bwMode="auto">
              <a:xfrm>
                <a:off x="4439" y="3332"/>
                <a:ext cx="4" cy="321"/>
              </a:xfrm>
              <a:prstGeom prst="rect">
                <a:avLst/>
              </a:prstGeom>
              <a:solidFill>
                <a:srgbClr val="CC6B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49" name="Rectangle 947">
                <a:extLst>
                  <a:ext uri="{FF2B5EF4-FFF2-40B4-BE49-F238E27FC236}">
                    <a16:creationId xmlns:a16="http://schemas.microsoft.com/office/drawing/2014/main" id="{D164072D-7B66-49F7-9803-A31028592922}"/>
                  </a:ext>
                </a:extLst>
              </p:cNvPr>
              <p:cNvSpPr>
                <a:spLocks noChangeArrowheads="1"/>
              </p:cNvSpPr>
              <p:nvPr/>
            </p:nvSpPr>
            <p:spPr bwMode="auto">
              <a:xfrm>
                <a:off x="4443" y="3332"/>
                <a:ext cx="4" cy="321"/>
              </a:xfrm>
              <a:prstGeom prst="rect">
                <a:avLst/>
              </a:prstGeom>
              <a:solidFill>
                <a:srgbClr val="CE6F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0" name="Rectangle 948">
                <a:extLst>
                  <a:ext uri="{FF2B5EF4-FFF2-40B4-BE49-F238E27FC236}">
                    <a16:creationId xmlns:a16="http://schemas.microsoft.com/office/drawing/2014/main" id="{7199FFB3-AD31-4A5B-BF5C-9D9C15C6ECB5}"/>
                  </a:ext>
                </a:extLst>
              </p:cNvPr>
              <p:cNvSpPr>
                <a:spLocks noChangeArrowheads="1"/>
              </p:cNvSpPr>
              <p:nvPr/>
            </p:nvSpPr>
            <p:spPr bwMode="auto">
              <a:xfrm>
                <a:off x="4447" y="3332"/>
                <a:ext cx="4" cy="321"/>
              </a:xfrm>
              <a:prstGeom prst="rect">
                <a:avLst/>
              </a:prstGeom>
              <a:solidFill>
                <a:srgbClr val="D073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1" name="Rectangle 949">
                <a:extLst>
                  <a:ext uri="{FF2B5EF4-FFF2-40B4-BE49-F238E27FC236}">
                    <a16:creationId xmlns:a16="http://schemas.microsoft.com/office/drawing/2014/main" id="{5C7A590E-662A-45DE-8946-9C5E7865ADC1}"/>
                  </a:ext>
                </a:extLst>
              </p:cNvPr>
              <p:cNvSpPr>
                <a:spLocks noChangeArrowheads="1"/>
              </p:cNvSpPr>
              <p:nvPr/>
            </p:nvSpPr>
            <p:spPr bwMode="auto">
              <a:xfrm>
                <a:off x="4451" y="3332"/>
                <a:ext cx="5" cy="321"/>
              </a:xfrm>
              <a:prstGeom prst="rect">
                <a:avLst/>
              </a:prstGeom>
              <a:solidFill>
                <a:srgbClr val="D27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2" name="Rectangle 950">
                <a:extLst>
                  <a:ext uri="{FF2B5EF4-FFF2-40B4-BE49-F238E27FC236}">
                    <a16:creationId xmlns:a16="http://schemas.microsoft.com/office/drawing/2014/main" id="{A366574A-FEC1-45F5-A1A5-EDDD08F40E69}"/>
                  </a:ext>
                </a:extLst>
              </p:cNvPr>
              <p:cNvSpPr>
                <a:spLocks noChangeArrowheads="1"/>
              </p:cNvSpPr>
              <p:nvPr/>
            </p:nvSpPr>
            <p:spPr bwMode="auto">
              <a:xfrm>
                <a:off x="4456" y="3332"/>
                <a:ext cx="4" cy="321"/>
              </a:xfrm>
              <a:prstGeom prst="rect">
                <a:avLst/>
              </a:prstGeom>
              <a:solidFill>
                <a:srgbClr val="D47B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3" name="Rectangle 951">
                <a:extLst>
                  <a:ext uri="{FF2B5EF4-FFF2-40B4-BE49-F238E27FC236}">
                    <a16:creationId xmlns:a16="http://schemas.microsoft.com/office/drawing/2014/main" id="{8351CAE0-27F2-4E2C-AD1B-64EF237FC3F1}"/>
                  </a:ext>
                </a:extLst>
              </p:cNvPr>
              <p:cNvSpPr>
                <a:spLocks noChangeArrowheads="1"/>
              </p:cNvSpPr>
              <p:nvPr/>
            </p:nvSpPr>
            <p:spPr bwMode="auto">
              <a:xfrm>
                <a:off x="4460" y="3332"/>
                <a:ext cx="4" cy="321"/>
              </a:xfrm>
              <a:prstGeom prst="rect">
                <a:avLst/>
              </a:prstGeom>
              <a:solidFill>
                <a:srgbClr val="D57E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4" name="Rectangle 952">
                <a:extLst>
                  <a:ext uri="{FF2B5EF4-FFF2-40B4-BE49-F238E27FC236}">
                    <a16:creationId xmlns:a16="http://schemas.microsoft.com/office/drawing/2014/main" id="{DEB60393-5856-4AB0-A1FB-F5D19EB5EA0C}"/>
                  </a:ext>
                </a:extLst>
              </p:cNvPr>
              <p:cNvSpPr>
                <a:spLocks noChangeArrowheads="1"/>
              </p:cNvSpPr>
              <p:nvPr/>
            </p:nvSpPr>
            <p:spPr bwMode="auto">
              <a:xfrm>
                <a:off x="4464" y="3332"/>
                <a:ext cx="4" cy="321"/>
              </a:xfrm>
              <a:prstGeom prst="rect">
                <a:avLst/>
              </a:prstGeom>
              <a:solidFill>
                <a:srgbClr val="D883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5" name="Rectangle 953">
                <a:extLst>
                  <a:ext uri="{FF2B5EF4-FFF2-40B4-BE49-F238E27FC236}">
                    <a16:creationId xmlns:a16="http://schemas.microsoft.com/office/drawing/2014/main" id="{80710ADA-63B0-45C0-A87E-7932BDFC2182}"/>
                  </a:ext>
                </a:extLst>
              </p:cNvPr>
              <p:cNvSpPr>
                <a:spLocks noChangeArrowheads="1"/>
              </p:cNvSpPr>
              <p:nvPr/>
            </p:nvSpPr>
            <p:spPr bwMode="auto">
              <a:xfrm>
                <a:off x="4468" y="3332"/>
                <a:ext cx="4" cy="321"/>
              </a:xfrm>
              <a:prstGeom prst="rect">
                <a:avLst/>
              </a:prstGeom>
              <a:solidFill>
                <a:srgbClr val="DA87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6" name="Rectangle 954">
                <a:extLst>
                  <a:ext uri="{FF2B5EF4-FFF2-40B4-BE49-F238E27FC236}">
                    <a16:creationId xmlns:a16="http://schemas.microsoft.com/office/drawing/2014/main" id="{26636238-504E-49E1-8178-4B0F297929EC}"/>
                  </a:ext>
                </a:extLst>
              </p:cNvPr>
              <p:cNvSpPr>
                <a:spLocks noChangeArrowheads="1"/>
              </p:cNvSpPr>
              <p:nvPr/>
            </p:nvSpPr>
            <p:spPr bwMode="auto">
              <a:xfrm>
                <a:off x="4472" y="3332"/>
                <a:ext cx="4" cy="321"/>
              </a:xfrm>
              <a:prstGeom prst="rect">
                <a:avLst/>
              </a:prstGeom>
              <a:solidFill>
                <a:srgbClr val="DD8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7" name="Rectangle 955">
                <a:extLst>
                  <a:ext uri="{FF2B5EF4-FFF2-40B4-BE49-F238E27FC236}">
                    <a16:creationId xmlns:a16="http://schemas.microsoft.com/office/drawing/2014/main" id="{4C3FFA33-1D40-41AB-A02B-F96466459170}"/>
                  </a:ext>
                </a:extLst>
              </p:cNvPr>
              <p:cNvSpPr>
                <a:spLocks noChangeArrowheads="1"/>
              </p:cNvSpPr>
              <p:nvPr/>
            </p:nvSpPr>
            <p:spPr bwMode="auto">
              <a:xfrm>
                <a:off x="4476" y="3332"/>
                <a:ext cx="5" cy="321"/>
              </a:xfrm>
              <a:prstGeom prst="rect">
                <a:avLst/>
              </a:prstGeom>
              <a:solidFill>
                <a:srgbClr val="DF906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8" name="Rectangle 956">
                <a:extLst>
                  <a:ext uri="{FF2B5EF4-FFF2-40B4-BE49-F238E27FC236}">
                    <a16:creationId xmlns:a16="http://schemas.microsoft.com/office/drawing/2014/main" id="{92B9B8CE-3C58-4468-B9BF-FDBBF590DCC6}"/>
                  </a:ext>
                </a:extLst>
              </p:cNvPr>
              <p:cNvSpPr>
                <a:spLocks noChangeArrowheads="1"/>
              </p:cNvSpPr>
              <p:nvPr/>
            </p:nvSpPr>
            <p:spPr bwMode="auto">
              <a:xfrm>
                <a:off x="4481" y="3332"/>
                <a:ext cx="4" cy="321"/>
              </a:xfrm>
              <a:prstGeom prst="rect">
                <a:avLst/>
              </a:prstGeom>
              <a:solidFill>
                <a:srgbClr val="E294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59" name="Rectangle 957">
                <a:extLst>
                  <a:ext uri="{FF2B5EF4-FFF2-40B4-BE49-F238E27FC236}">
                    <a16:creationId xmlns:a16="http://schemas.microsoft.com/office/drawing/2014/main" id="{46869B59-4BD4-45C2-B8D6-7572F24DCBB5}"/>
                  </a:ext>
                </a:extLst>
              </p:cNvPr>
              <p:cNvSpPr>
                <a:spLocks noChangeArrowheads="1"/>
              </p:cNvSpPr>
              <p:nvPr/>
            </p:nvSpPr>
            <p:spPr bwMode="auto">
              <a:xfrm>
                <a:off x="4485" y="3332"/>
                <a:ext cx="4" cy="321"/>
              </a:xfrm>
              <a:prstGeom prst="rect">
                <a:avLst/>
              </a:prstGeom>
              <a:solidFill>
                <a:srgbClr val="E4986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0" name="Rectangle 958">
                <a:extLst>
                  <a:ext uri="{FF2B5EF4-FFF2-40B4-BE49-F238E27FC236}">
                    <a16:creationId xmlns:a16="http://schemas.microsoft.com/office/drawing/2014/main" id="{3EFC76DE-AE8B-4F6F-9277-D1B79872ED42}"/>
                  </a:ext>
                </a:extLst>
              </p:cNvPr>
              <p:cNvSpPr>
                <a:spLocks noChangeArrowheads="1"/>
              </p:cNvSpPr>
              <p:nvPr/>
            </p:nvSpPr>
            <p:spPr bwMode="auto">
              <a:xfrm>
                <a:off x="4489" y="3332"/>
                <a:ext cx="4" cy="321"/>
              </a:xfrm>
              <a:prstGeom prst="rect">
                <a:avLst/>
              </a:prstGeom>
              <a:solidFill>
                <a:srgbClr val="E69B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1" name="Rectangle 959">
                <a:extLst>
                  <a:ext uri="{FF2B5EF4-FFF2-40B4-BE49-F238E27FC236}">
                    <a16:creationId xmlns:a16="http://schemas.microsoft.com/office/drawing/2014/main" id="{D0EB0B7E-C3F6-4058-A67E-DF22364B3419}"/>
                  </a:ext>
                </a:extLst>
              </p:cNvPr>
              <p:cNvSpPr>
                <a:spLocks noChangeArrowheads="1"/>
              </p:cNvSpPr>
              <p:nvPr/>
            </p:nvSpPr>
            <p:spPr bwMode="auto">
              <a:xfrm>
                <a:off x="4493" y="3332"/>
                <a:ext cx="4" cy="321"/>
              </a:xfrm>
              <a:prstGeom prst="rect">
                <a:avLst/>
              </a:prstGeom>
              <a:solidFill>
                <a:srgbClr val="E89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2" name="Rectangle 960">
                <a:extLst>
                  <a:ext uri="{FF2B5EF4-FFF2-40B4-BE49-F238E27FC236}">
                    <a16:creationId xmlns:a16="http://schemas.microsoft.com/office/drawing/2014/main" id="{A82CFFFA-F386-4CCC-A8FD-ED3D202825A0}"/>
                  </a:ext>
                </a:extLst>
              </p:cNvPr>
              <p:cNvSpPr>
                <a:spLocks noChangeArrowheads="1"/>
              </p:cNvSpPr>
              <p:nvPr/>
            </p:nvSpPr>
            <p:spPr bwMode="auto">
              <a:xfrm>
                <a:off x="4497" y="3332"/>
                <a:ext cx="4" cy="321"/>
              </a:xfrm>
              <a:prstGeom prst="rect">
                <a:avLst/>
              </a:prstGeom>
              <a:solidFill>
                <a:srgbClr val="EAA1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3" name="Rectangle 961">
                <a:extLst>
                  <a:ext uri="{FF2B5EF4-FFF2-40B4-BE49-F238E27FC236}">
                    <a16:creationId xmlns:a16="http://schemas.microsoft.com/office/drawing/2014/main" id="{098B92CD-C650-4511-81B3-6064437757D1}"/>
                  </a:ext>
                </a:extLst>
              </p:cNvPr>
              <p:cNvSpPr>
                <a:spLocks noChangeArrowheads="1"/>
              </p:cNvSpPr>
              <p:nvPr/>
            </p:nvSpPr>
            <p:spPr bwMode="auto">
              <a:xfrm>
                <a:off x="4501" y="3332"/>
                <a:ext cx="4" cy="321"/>
              </a:xfrm>
              <a:prstGeom prst="rect">
                <a:avLst/>
              </a:prstGeom>
              <a:solidFill>
                <a:srgbClr val="EBA4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4" name="Rectangle 962">
                <a:extLst>
                  <a:ext uri="{FF2B5EF4-FFF2-40B4-BE49-F238E27FC236}">
                    <a16:creationId xmlns:a16="http://schemas.microsoft.com/office/drawing/2014/main" id="{C0B6C365-0C65-4542-9895-BD2D12799E28}"/>
                  </a:ext>
                </a:extLst>
              </p:cNvPr>
              <p:cNvSpPr>
                <a:spLocks noChangeArrowheads="1"/>
              </p:cNvSpPr>
              <p:nvPr/>
            </p:nvSpPr>
            <p:spPr bwMode="auto">
              <a:xfrm>
                <a:off x="4505" y="3332"/>
                <a:ext cx="5" cy="321"/>
              </a:xfrm>
              <a:prstGeom prst="rect">
                <a:avLst/>
              </a:prstGeom>
              <a:solidFill>
                <a:srgbClr val="EDA67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5" name="Rectangle 963">
                <a:extLst>
                  <a:ext uri="{FF2B5EF4-FFF2-40B4-BE49-F238E27FC236}">
                    <a16:creationId xmlns:a16="http://schemas.microsoft.com/office/drawing/2014/main" id="{0A404224-BA7C-4D55-8BC7-686057DAC3AF}"/>
                  </a:ext>
                </a:extLst>
              </p:cNvPr>
              <p:cNvSpPr>
                <a:spLocks noChangeArrowheads="1"/>
              </p:cNvSpPr>
              <p:nvPr/>
            </p:nvSpPr>
            <p:spPr bwMode="auto">
              <a:xfrm>
                <a:off x="4510" y="3332"/>
                <a:ext cx="4" cy="321"/>
              </a:xfrm>
              <a:prstGeom prst="rect">
                <a:avLst/>
              </a:prstGeom>
              <a:solidFill>
                <a:srgbClr val="EEA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6" name="Rectangle 964">
                <a:extLst>
                  <a:ext uri="{FF2B5EF4-FFF2-40B4-BE49-F238E27FC236}">
                    <a16:creationId xmlns:a16="http://schemas.microsoft.com/office/drawing/2014/main" id="{FCC863EA-C1DA-45D5-B4E7-60F16ABAD692}"/>
                  </a:ext>
                </a:extLst>
              </p:cNvPr>
              <p:cNvSpPr>
                <a:spLocks noChangeArrowheads="1"/>
              </p:cNvSpPr>
              <p:nvPr/>
            </p:nvSpPr>
            <p:spPr bwMode="auto">
              <a:xfrm>
                <a:off x="4514" y="3332"/>
                <a:ext cx="4" cy="321"/>
              </a:xfrm>
              <a:prstGeom prst="rect">
                <a:avLst/>
              </a:prstGeom>
              <a:solidFill>
                <a:srgbClr val="F0AA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7" name="Rectangle 965">
                <a:extLst>
                  <a:ext uri="{FF2B5EF4-FFF2-40B4-BE49-F238E27FC236}">
                    <a16:creationId xmlns:a16="http://schemas.microsoft.com/office/drawing/2014/main" id="{3B8640F0-CD8B-41B4-AD2C-F278622DE532}"/>
                  </a:ext>
                </a:extLst>
              </p:cNvPr>
              <p:cNvSpPr>
                <a:spLocks noChangeArrowheads="1"/>
              </p:cNvSpPr>
              <p:nvPr/>
            </p:nvSpPr>
            <p:spPr bwMode="auto">
              <a:xfrm>
                <a:off x="4518" y="3332"/>
                <a:ext cx="4" cy="321"/>
              </a:xfrm>
              <a:prstGeom prst="rect">
                <a:avLst/>
              </a:prstGeom>
              <a:solidFill>
                <a:srgbClr val="F1A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8" name="Rectangle 966">
                <a:extLst>
                  <a:ext uri="{FF2B5EF4-FFF2-40B4-BE49-F238E27FC236}">
                    <a16:creationId xmlns:a16="http://schemas.microsoft.com/office/drawing/2014/main" id="{A5538FD0-C869-462B-9BC8-B9D09E6C66D0}"/>
                  </a:ext>
                </a:extLst>
              </p:cNvPr>
              <p:cNvSpPr>
                <a:spLocks noChangeArrowheads="1"/>
              </p:cNvSpPr>
              <p:nvPr/>
            </p:nvSpPr>
            <p:spPr bwMode="auto">
              <a:xfrm>
                <a:off x="4522" y="3332"/>
                <a:ext cx="4" cy="321"/>
              </a:xfrm>
              <a:prstGeom prst="rect">
                <a:avLst/>
              </a:prstGeom>
              <a:solidFill>
                <a:srgbClr val="F2A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69" name="Rectangle 967">
                <a:extLst>
                  <a:ext uri="{FF2B5EF4-FFF2-40B4-BE49-F238E27FC236}">
                    <a16:creationId xmlns:a16="http://schemas.microsoft.com/office/drawing/2014/main" id="{B460CB63-BFA7-41E1-977D-6FDF9B1E2F19}"/>
                  </a:ext>
                </a:extLst>
              </p:cNvPr>
              <p:cNvSpPr>
                <a:spLocks noChangeArrowheads="1"/>
              </p:cNvSpPr>
              <p:nvPr/>
            </p:nvSpPr>
            <p:spPr bwMode="auto">
              <a:xfrm>
                <a:off x="4526" y="3332"/>
                <a:ext cx="4" cy="321"/>
              </a:xfrm>
              <a:prstGeom prst="rect">
                <a:avLst/>
              </a:prstGeom>
              <a:solidFill>
                <a:srgbClr val="F2A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0" name="Rectangle 968">
                <a:extLst>
                  <a:ext uri="{FF2B5EF4-FFF2-40B4-BE49-F238E27FC236}">
                    <a16:creationId xmlns:a16="http://schemas.microsoft.com/office/drawing/2014/main" id="{B2A113E8-2032-483D-9542-6B2A51F2BDAB}"/>
                  </a:ext>
                </a:extLst>
              </p:cNvPr>
              <p:cNvSpPr>
                <a:spLocks noChangeArrowheads="1"/>
              </p:cNvSpPr>
              <p:nvPr/>
            </p:nvSpPr>
            <p:spPr bwMode="auto">
              <a:xfrm>
                <a:off x="4530" y="3332"/>
                <a:ext cx="5" cy="321"/>
              </a:xfrm>
              <a:prstGeom prst="rect">
                <a:avLst/>
              </a:prstGeom>
              <a:solidFill>
                <a:srgbClr val="F3AF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1" name="Rectangle 969">
                <a:extLst>
                  <a:ext uri="{FF2B5EF4-FFF2-40B4-BE49-F238E27FC236}">
                    <a16:creationId xmlns:a16="http://schemas.microsoft.com/office/drawing/2014/main" id="{426A81F6-1904-4FE7-95BD-FB66742E7AA4}"/>
                  </a:ext>
                </a:extLst>
              </p:cNvPr>
              <p:cNvSpPr>
                <a:spLocks noChangeArrowheads="1"/>
              </p:cNvSpPr>
              <p:nvPr/>
            </p:nvSpPr>
            <p:spPr bwMode="auto">
              <a:xfrm>
                <a:off x="4535" y="3332"/>
                <a:ext cx="4" cy="321"/>
              </a:xfrm>
              <a:prstGeom prst="rect">
                <a:avLst/>
              </a:prstGeom>
              <a:solidFill>
                <a:srgbClr val="F3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2" name="Rectangle 970">
                <a:extLst>
                  <a:ext uri="{FF2B5EF4-FFF2-40B4-BE49-F238E27FC236}">
                    <a16:creationId xmlns:a16="http://schemas.microsoft.com/office/drawing/2014/main" id="{2C740C4F-4E3F-4D03-B749-AC84956A1B0D}"/>
                  </a:ext>
                </a:extLst>
              </p:cNvPr>
              <p:cNvSpPr>
                <a:spLocks noChangeArrowheads="1"/>
              </p:cNvSpPr>
              <p:nvPr/>
            </p:nvSpPr>
            <p:spPr bwMode="auto">
              <a:xfrm>
                <a:off x="4539" y="3332"/>
                <a:ext cx="4" cy="321"/>
              </a:xfrm>
              <a:prstGeom prst="rect">
                <a:avLst/>
              </a:prstGeom>
              <a:solidFill>
                <a:srgbClr val="F4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3" name="Rectangle 971">
                <a:extLst>
                  <a:ext uri="{FF2B5EF4-FFF2-40B4-BE49-F238E27FC236}">
                    <a16:creationId xmlns:a16="http://schemas.microsoft.com/office/drawing/2014/main" id="{088B8B34-DFE6-4FCB-BCBA-66EB7328CBCB}"/>
                  </a:ext>
                </a:extLst>
              </p:cNvPr>
              <p:cNvSpPr>
                <a:spLocks noChangeArrowheads="1"/>
              </p:cNvSpPr>
              <p:nvPr/>
            </p:nvSpPr>
            <p:spPr bwMode="auto">
              <a:xfrm>
                <a:off x="4543" y="3332"/>
                <a:ext cx="4" cy="321"/>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4" name="Rectangle 972">
                <a:extLst>
                  <a:ext uri="{FF2B5EF4-FFF2-40B4-BE49-F238E27FC236}">
                    <a16:creationId xmlns:a16="http://schemas.microsoft.com/office/drawing/2014/main" id="{489F572F-E15A-40A3-9B4B-5E8B32804262}"/>
                  </a:ext>
                </a:extLst>
              </p:cNvPr>
              <p:cNvSpPr>
                <a:spLocks noChangeArrowheads="1"/>
              </p:cNvSpPr>
              <p:nvPr/>
            </p:nvSpPr>
            <p:spPr bwMode="auto">
              <a:xfrm>
                <a:off x="4547" y="3332"/>
                <a:ext cx="4" cy="321"/>
              </a:xfrm>
              <a:prstGeom prst="rect">
                <a:avLst/>
              </a:prstGeom>
              <a:solidFill>
                <a:srgbClr val="F4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5" name="Rectangle 973">
                <a:extLst>
                  <a:ext uri="{FF2B5EF4-FFF2-40B4-BE49-F238E27FC236}">
                    <a16:creationId xmlns:a16="http://schemas.microsoft.com/office/drawing/2014/main" id="{D9AA7CC2-A624-4156-9AD9-FF538C60F40D}"/>
                  </a:ext>
                </a:extLst>
              </p:cNvPr>
              <p:cNvSpPr>
                <a:spLocks noChangeArrowheads="1"/>
              </p:cNvSpPr>
              <p:nvPr/>
            </p:nvSpPr>
            <p:spPr bwMode="auto">
              <a:xfrm>
                <a:off x="4551" y="3332"/>
                <a:ext cx="4" cy="321"/>
              </a:xfrm>
              <a:prstGeom prst="rect">
                <a:avLst/>
              </a:prstGeom>
              <a:solidFill>
                <a:srgbClr val="F3B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6" name="Rectangle 974">
                <a:extLst>
                  <a:ext uri="{FF2B5EF4-FFF2-40B4-BE49-F238E27FC236}">
                    <a16:creationId xmlns:a16="http://schemas.microsoft.com/office/drawing/2014/main" id="{148C46F7-83D1-4436-B712-330E709AA1FB}"/>
                  </a:ext>
                </a:extLst>
              </p:cNvPr>
              <p:cNvSpPr>
                <a:spLocks noChangeArrowheads="1"/>
              </p:cNvSpPr>
              <p:nvPr/>
            </p:nvSpPr>
            <p:spPr bwMode="auto">
              <a:xfrm>
                <a:off x="4555" y="3332"/>
                <a:ext cx="4" cy="321"/>
              </a:xfrm>
              <a:prstGeom prst="rect">
                <a:avLst/>
              </a:prstGeom>
              <a:solidFill>
                <a:srgbClr val="F3AF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7" name="Rectangle 975">
                <a:extLst>
                  <a:ext uri="{FF2B5EF4-FFF2-40B4-BE49-F238E27FC236}">
                    <a16:creationId xmlns:a16="http://schemas.microsoft.com/office/drawing/2014/main" id="{905FBB15-4261-4486-B25B-983414678628}"/>
                  </a:ext>
                </a:extLst>
              </p:cNvPr>
              <p:cNvSpPr>
                <a:spLocks noChangeArrowheads="1"/>
              </p:cNvSpPr>
              <p:nvPr/>
            </p:nvSpPr>
            <p:spPr bwMode="auto">
              <a:xfrm>
                <a:off x="4559" y="3332"/>
                <a:ext cx="5" cy="321"/>
              </a:xfrm>
              <a:prstGeom prst="rect">
                <a:avLst/>
              </a:prstGeom>
              <a:solidFill>
                <a:srgbClr val="F2A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8" name="Rectangle 976">
                <a:extLst>
                  <a:ext uri="{FF2B5EF4-FFF2-40B4-BE49-F238E27FC236}">
                    <a16:creationId xmlns:a16="http://schemas.microsoft.com/office/drawing/2014/main" id="{3311BF15-E5ED-445B-A88B-38E805066B2B}"/>
                  </a:ext>
                </a:extLst>
              </p:cNvPr>
              <p:cNvSpPr>
                <a:spLocks noChangeArrowheads="1"/>
              </p:cNvSpPr>
              <p:nvPr/>
            </p:nvSpPr>
            <p:spPr bwMode="auto">
              <a:xfrm>
                <a:off x="4564" y="3332"/>
                <a:ext cx="4" cy="321"/>
              </a:xfrm>
              <a:prstGeom prst="rect">
                <a:avLst/>
              </a:prstGeom>
              <a:solidFill>
                <a:srgbClr val="F2A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79" name="Rectangle 977">
                <a:extLst>
                  <a:ext uri="{FF2B5EF4-FFF2-40B4-BE49-F238E27FC236}">
                    <a16:creationId xmlns:a16="http://schemas.microsoft.com/office/drawing/2014/main" id="{0013C48D-31B9-41A5-A439-BAF97F9C8FFE}"/>
                  </a:ext>
                </a:extLst>
              </p:cNvPr>
              <p:cNvSpPr>
                <a:spLocks noChangeArrowheads="1"/>
              </p:cNvSpPr>
              <p:nvPr/>
            </p:nvSpPr>
            <p:spPr bwMode="auto">
              <a:xfrm>
                <a:off x="4568" y="3332"/>
                <a:ext cx="4" cy="321"/>
              </a:xfrm>
              <a:prstGeom prst="rect">
                <a:avLst/>
              </a:prstGeom>
              <a:solidFill>
                <a:srgbClr val="F1A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0" name="Rectangle 978">
                <a:extLst>
                  <a:ext uri="{FF2B5EF4-FFF2-40B4-BE49-F238E27FC236}">
                    <a16:creationId xmlns:a16="http://schemas.microsoft.com/office/drawing/2014/main" id="{F153CA0F-2408-4199-B465-14247B65F480}"/>
                  </a:ext>
                </a:extLst>
              </p:cNvPr>
              <p:cNvSpPr>
                <a:spLocks noChangeArrowheads="1"/>
              </p:cNvSpPr>
              <p:nvPr/>
            </p:nvSpPr>
            <p:spPr bwMode="auto">
              <a:xfrm>
                <a:off x="4572" y="3332"/>
                <a:ext cx="4" cy="321"/>
              </a:xfrm>
              <a:prstGeom prst="rect">
                <a:avLst/>
              </a:prstGeom>
              <a:solidFill>
                <a:srgbClr val="F0AA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1" name="Rectangle 979">
                <a:extLst>
                  <a:ext uri="{FF2B5EF4-FFF2-40B4-BE49-F238E27FC236}">
                    <a16:creationId xmlns:a16="http://schemas.microsoft.com/office/drawing/2014/main" id="{D7A16EC6-19B2-477D-9A8F-0174E8070EF2}"/>
                  </a:ext>
                </a:extLst>
              </p:cNvPr>
              <p:cNvSpPr>
                <a:spLocks noChangeArrowheads="1"/>
              </p:cNvSpPr>
              <p:nvPr/>
            </p:nvSpPr>
            <p:spPr bwMode="auto">
              <a:xfrm>
                <a:off x="4576" y="3332"/>
                <a:ext cx="4" cy="321"/>
              </a:xfrm>
              <a:prstGeom prst="rect">
                <a:avLst/>
              </a:prstGeom>
              <a:solidFill>
                <a:srgbClr val="EEA8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2" name="Rectangle 980">
                <a:extLst>
                  <a:ext uri="{FF2B5EF4-FFF2-40B4-BE49-F238E27FC236}">
                    <a16:creationId xmlns:a16="http://schemas.microsoft.com/office/drawing/2014/main" id="{AF1FB873-41C0-4C98-A9AF-817FD37E3418}"/>
                  </a:ext>
                </a:extLst>
              </p:cNvPr>
              <p:cNvSpPr>
                <a:spLocks noChangeArrowheads="1"/>
              </p:cNvSpPr>
              <p:nvPr/>
            </p:nvSpPr>
            <p:spPr bwMode="auto">
              <a:xfrm>
                <a:off x="4580" y="3332"/>
                <a:ext cx="4" cy="321"/>
              </a:xfrm>
              <a:prstGeom prst="rect">
                <a:avLst/>
              </a:prstGeom>
              <a:solidFill>
                <a:srgbClr val="EDA67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3" name="Rectangle 981">
                <a:extLst>
                  <a:ext uri="{FF2B5EF4-FFF2-40B4-BE49-F238E27FC236}">
                    <a16:creationId xmlns:a16="http://schemas.microsoft.com/office/drawing/2014/main" id="{21391E1E-E673-4C4A-BE15-4C91FE4C6052}"/>
                  </a:ext>
                </a:extLst>
              </p:cNvPr>
              <p:cNvSpPr>
                <a:spLocks noChangeArrowheads="1"/>
              </p:cNvSpPr>
              <p:nvPr/>
            </p:nvSpPr>
            <p:spPr bwMode="auto">
              <a:xfrm>
                <a:off x="4584" y="3332"/>
                <a:ext cx="5" cy="321"/>
              </a:xfrm>
              <a:prstGeom prst="rect">
                <a:avLst/>
              </a:prstGeom>
              <a:solidFill>
                <a:srgbClr val="EBA4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4" name="Rectangle 982">
                <a:extLst>
                  <a:ext uri="{FF2B5EF4-FFF2-40B4-BE49-F238E27FC236}">
                    <a16:creationId xmlns:a16="http://schemas.microsoft.com/office/drawing/2014/main" id="{753D1EDC-326E-4938-B612-DF9D794C9B04}"/>
                  </a:ext>
                </a:extLst>
              </p:cNvPr>
              <p:cNvSpPr>
                <a:spLocks noChangeArrowheads="1"/>
              </p:cNvSpPr>
              <p:nvPr/>
            </p:nvSpPr>
            <p:spPr bwMode="auto">
              <a:xfrm>
                <a:off x="4589" y="3332"/>
                <a:ext cx="4" cy="321"/>
              </a:xfrm>
              <a:prstGeom prst="rect">
                <a:avLst/>
              </a:prstGeom>
              <a:solidFill>
                <a:srgbClr val="EAA1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5" name="Rectangle 983">
                <a:extLst>
                  <a:ext uri="{FF2B5EF4-FFF2-40B4-BE49-F238E27FC236}">
                    <a16:creationId xmlns:a16="http://schemas.microsoft.com/office/drawing/2014/main" id="{9D2570B8-80E5-4690-B63D-DC2881C0BA2E}"/>
                  </a:ext>
                </a:extLst>
              </p:cNvPr>
              <p:cNvSpPr>
                <a:spLocks noChangeArrowheads="1"/>
              </p:cNvSpPr>
              <p:nvPr/>
            </p:nvSpPr>
            <p:spPr bwMode="auto">
              <a:xfrm>
                <a:off x="4593" y="3332"/>
                <a:ext cx="4" cy="321"/>
              </a:xfrm>
              <a:prstGeom prst="rect">
                <a:avLst/>
              </a:prstGeom>
              <a:solidFill>
                <a:srgbClr val="E89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6" name="Rectangle 984">
                <a:extLst>
                  <a:ext uri="{FF2B5EF4-FFF2-40B4-BE49-F238E27FC236}">
                    <a16:creationId xmlns:a16="http://schemas.microsoft.com/office/drawing/2014/main" id="{167B4AC9-B09A-453D-BA64-8F4189723E59}"/>
                  </a:ext>
                </a:extLst>
              </p:cNvPr>
              <p:cNvSpPr>
                <a:spLocks noChangeArrowheads="1"/>
              </p:cNvSpPr>
              <p:nvPr/>
            </p:nvSpPr>
            <p:spPr bwMode="auto">
              <a:xfrm>
                <a:off x="4597" y="3332"/>
                <a:ext cx="4" cy="321"/>
              </a:xfrm>
              <a:prstGeom prst="rect">
                <a:avLst/>
              </a:prstGeom>
              <a:solidFill>
                <a:srgbClr val="E69B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7" name="Rectangle 985">
                <a:extLst>
                  <a:ext uri="{FF2B5EF4-FFF2-40B4-BE49-F238E27FC236}">
                    <a16:creationId xmlns:a16="http://schemas.microsoft.com/office/drawing/2014/main" id="{E33A2148-3511-4844-A1DF-D7D125267297}"/>
                  </a:ext>
                </a:extLst>
              </p:cNvPr>
              <p:cNvSpPr>
                <a:spLocks noChangeArrowheads="1"/>
              </p:cNvSpPr>
              <p:nvPr/>
            </p:nvSpPr>
            <p:spPr bwMode="auto">
              <a:xfrm>
                <a:off x="4601" y="3332"/>
                <a:ext cx="4" cy="321"/>
              </a:xfrm>
              <a:prstGeom prst="rect">
                <a:avLst/>
              </a:prstGeom>
              <a:solidFill>
                <a:srgbClr val="E4986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8" name="Rectangle 986">
                <a:extLst>
                  <a:ext uri="{FF2B5EF4-FFF2-40B4-BE49-F238E27FC236}">
                    <a16:creationId xmlns:a16="http://schemas.microsoft.com/office/drawing/2014/main" id="{8F572138-D1FF-435B-B1FE-42B205EDAF0A}"/>
                  </a:ext>
                </a:extLst>
              </p:cNvPr>
              <p:cNvSpPr>
                <a:spLocks noChangeArrowheads="1"/>
              </p:cNvSpPr>
              <p:nvPr/>
            </p:nvSpPr>
            <p:spPr bwMode="auto">
              <a:xfrm>
                <a:off x="4605" y="3332"/>
                <a:ext cx="4" cy="321"/>
              </a:xfrm>
              <a:prstGeom prst="rect">
                <a:avLst/>
              </a:prstGeom>
              <a:solidFill>
                <a:srgbClr val="E294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89" name="Rectangle 987">
                <a:extLst>
                  <a:ext uri="{FF2B5EF4-FFF2-40B4-BE49-F238E27FC236}">
                    <a16:creationId xmlns:a16="http://schemas.microsoft.com/office/drawing/2014/main" id="{9C2CE44B-D6D9-4425-BC40-7A86AEA92721}"/>
                  </a:ext>
                </a:extLst>
              </p:cNvPr>
              <p:cNvSpPr>
                <a:spLocks noChangeArrowheads="1"/>
              </p:cNvSpPr>
              <p:nvPr/>
            </p:nvSpPr>
            <p:spPr bwMode="auto">
              <a:xfrm>
                <a:off x="4609" y="3332"/>
                <a:ext cx="4" cy="321"/>
              </a:xfrm>
              <a:prstGeom prst="rect">
                <a:avLst/>
              </a:prstGeom>
              <a:solidFill>
                <a:srgbClr val="DF906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0" name="Rectangle 988">
                <a:extLst>
                  <a:ext uri="{FF2B5EF4-FFF2-40B4-BE49-F238E27FC236}">
                    <a16:creationId xmlns:a16="http://schemas.microsoft.com/office/drawing/2014/main" id="{BD724327-E77E-4710-9C59-E975E0414D9F}"/>
                  </a:ext>
                </a:extLst>
              </p:cNvPr>
              <p:cNvSpPr>
                <a:spLocks noChangeArrowheads="1"/>
              </p:cNvSpPr>
              <p:nvPr/>
            </p:nvSpPr>
            <p:spPr bwMode="auto">
              <a:xfrm>
                <a:off x="4613" y="3332"/>
                <a:ext cx="5" cy="321"/>
              </a:xfrm>
              <a:prstGeom prst="rect">
                <a:avLst/>
              </a:prstGeom>
              <a:solidFill>
                <a:srgbClr val="DD8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1" name="Rectangle 989">
                <a:extLst>
                  <a:ext uri="{FF2B5EF4-FFF2-40B4-BE49-F238E27FC236}">
                    <a16:creationId xmlns:a16="http://schemas.microsoft.com/office/drawing/2014/main" id="{A0AB1827-5F45-48D7-BD3D-B74A1C5D062B}"/>
                  </a:ext>
                </a:extLst>
              </p:cNvPr>
              <p:cNvSpPr>
                <a:spLocks noChangeArrowheads="1"/>
              </p:cNvSpPr>
              <p:nvPr/>
            </p:nvSpPr>
            <p:spPr bwMode="auto">
              <a:xfrm>
                <a:off x="4618" y="3332"/>
                <a:ext cx="4" cy="321"/>
              </a:xfrm>
              <a:prstGeom prst="rect">
                <a:avLst/>
              </a:prstGeom>
              <a:solidFill>
                <a:srgbClr val="DA87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2" name="Rectangle 990">
                <a:extLst>
                  <a:ext uri="{FF2B5EF4-FFF2-40B4-BE49-F238E27FC236}">
                    <a16:creationId xmlns:a16="http://schemas.microsoft.com/office/drawing/2014/main" id="{E2FF3312-64B8-4622-8D84-6D6B6F86B67F}"/>
                  </a:ext>
                </a:extLst>
              </p:cNvPr>
              <p:cNvSpPr>
                <a:spLocks noChangeArrowheads="1"/>
              </p:cNvSpPr>
              <p:nvPr/>
            </p:nvSpPr>
            <p:spPr bwMode="auto">
              <a:xfrm>
                <a:off x="4622" y="3332"/>
                <a:ext cx="4" cy="321"/>
              </a:xfrm>
              <a:prstGeom prst="rect">
                <a:avLst/>
              </a:prstGeom>
              <a:solidFill>
                <a:srgbClr val="D883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3" name="Rectangle 991">
                <a:extLst>
                  <a:ext uri="{FF2B5EF4-FFF2-40B4-BE49-F238E27FC236}">
                    <a16:creationId xmlns:a16="http://schemas.microsoft.com/office/drawing/2014/main" id="{3A5E9F37-7F22-408C-BDBC-2FE056E3E374}"/>
                  </a:ext>
                </a:extLst>
              </p:cNvPr>
              <p:cNvSpPr>
                <a:spLocks noChangeArrowheads="1"/>
              </p:cNvSpPr>
              <p:nvPr/>
            </p:nvSpPr>
            <p:spPr bwMode="auto">
              <a:xfrm>
                <a:off x="4626" y="3332"/>
                <a:ext cx="4" cy="321"/>
              </a:xfrm>
              <a:prstGeom prst="rect">
                <a:avLst/>
              </a:prstGeom>
              <a:solidFill>
                <a:srgbClr val="D57E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4" name="Rectangle 992">
                <a:extLst>
                  <a:ext uri="{FF2B5EF4-FFF2-40B4-BE49-F238E27FC236}">
                    <a16:creationId xmlns:a16="http://schemas.microsoft.com/office/drawing/2014/main" id="{7FF7DC8C-4375-45DB-BD95-CF57210D1FCE}"/>
                  </a:ext>
                </a:extLst>
              </p:cNvPr>
              <p:cNvSpPr>
                <a:spLocks noChangeArrowheads="1"/>
              </p:cNvSpPr>
              <p:nvPr/>
            </p:nvSpPr>
            <p:spPr bwMode="auto">
              <a:xfrm>
                <a:off x="4630" y="3332"/>
                <a:ext cx="4" cy="321"/>
              </a:xfrm>
              <a:prstGeom prst="rect">
                <a:avLst/>
              </a:prstGeom>
              <a:solidFill>
                <a:srgbClr val="D47B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5" name="Rectangle 993">
                <a:extLst>
                  <a:ext uri="{FF2B5EF4-FFF2-40B4-BE49-F238E27FC236}">
                    <a16:creationId xmlns:a16="http://schemas.microsoft.com/office/drawing/2014/main" id="{C0373E7F-1187-4369-9B76-AF544D15E8DB}"/>
                  </a:ext>
                </a:extLst>
              </p:cNvPr>
              <p:cNvSpPr>
                <a:spLocks noChangeArrowheads="1"/>
              </p:cNvSpPr>
              <p:nvPr/>
            </p:nvSpPr>
            <p:spPr bwMode="auto">
              <a:xfrm>
                <a:off x="4634" y="3332"/>
                <a:ext cx="4" cy="321"/>
              </a:xfrm>
              <a:prstGeom prst="rect">
                <a:avLst/>
              </a:prstGeom>
              <a:solidFill>
                <a:srgbClr val="D27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6" name="Rectangle 994">
                <a:extLst>
                  <a:ext uri="{FF2B5EF4-FFF2-40B4-BE49-F238E27FC236}">
                    <a16:creationId xmlns:a16="http://schemas.microsoft.com/office/drawing/2014/main" id="{E8845D17-66C3-4016-BF21-BDA560B27444}"/>
                  </a:ext>
                </a:extLst>
              </p:cNvPr>
              <p:cNvSpPr>
                <a:spLocks noChangeArrowheads="1"/>
              </p:cNvSpPr>
              <p:nvPr/>
            </p:nvSpPr>
            <p:spPr bwMode="auto">
              <a:xfrm>
                <a:off x="4638" y="3332"/>
                <a:ext cx="5" cy="321"/>
              </a:xfrm>
              <a:prstGeom prst="rect">
                <a:avLst/>
              </a:prstGeom>
              <a:solidFill>
                <a:srgbClr val="D073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7" name="Rectangle 995">
                <a:extLst>
                  <a:ext uri="{FF2B5EF4-FFF2-40B4-BE49-F238E27FC236}">
                    <a16:creationId xmlns:a16="http://schemas.microsoft.com/office/drawing/2014/main" id="{9BFF69E8-3F5A-4474-A44F-EE3AC0516F3B}"/>
                  </a:ext>
                </a:extLst>
              </p:cNvPr>
              <p:cNvSpPr>
                <a:spLocks noChangeArrowheads="1"/>
              </p:cNvSpPr>
              <p:nvPr/>
            </p:nvSpPr>
            <p:spPr bwMode="auto">
              <a:xfrm>
                <a:off x="4643" y="3332"/>
                <a:ext cx="4" cy="321"/>
              </a:xfrm>
              <a:prstGeom prst="rect">
                <a:avLst/>
              </a:prstGeom>
              <a:solidFill>
                <a:srgbClr val="CE6F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8" name="Rectangle 996">
                <a:extLst>
                  <a:ext uri="{FF2B5EF4-FFF2-40B4-BE49-F238E27FC236}">
                    <a16:creationId xmlns:a16="http://schemas.microsoft.com/office/drawing/2014/main" id="{1C776EDA-B1FF-4CA5-82A5-ABA10557AF05}"/>
                  </a:ext>
                </a:extLst>
              </p:cNvPr>
              <p:cNvSpPr>
                <a:spLocks noChangeArrowheads="1"/>
              </p:cNvSpPr>
              <p:nvPr/>
            </p:nvSpPr>
            <p:spPr bwMode="auto">
              <a:xfrm>
                <a:off x="4647" y="3332"/>
                <a:ext cx="4" cy="321"/>
              </a:xfrm>
              <a:prstGeom prst="rect">
                <a:avLst/>
              </a:prstGeom>
              <a:solidFill>
                <a:srgbClr val="CC6B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399" name="Rectangle 997">
                <a:extLst>
                  <a:ext uri="{FF2B5EF4-FFF2-40B4-BE49-F238E27FC236}">
                    <a16:creationId xmlns:a16="http://schemas.microsoft.com/office/drawing/2014/main" id="{9E14439A-6F79-4346-8F7E-9AF3F3E1D3BD}"/>
                  </a:ext>
                </a:extLst>
              </p:cNvPr>
              <p:cNvSpPr>
                <a:spLocks noChangeArrowheads="1"/>
              </p:cNvSpPr>
              <p:nvPr/>
            </p:nvSpPr>
            <p:spPr bwMode="auto">
              <a:xfrm>
                <a:off x="4651" y="3332"/>
                <a:ext cx="4" cy="321"/>
              </a:xfrm>
              <a:prstGeom prst="rect">
                <a:avLst/>
              </a:prstGeom>
              <a:solidFill>
                <a:srgbClr val="CB68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0" name="Rectangle 998">
                <a:extLst>
                  <a:ext uri="{FF2B5EF4-FFF2-40B4-BE49-F238E27FC236}">
                    <a16:creationId xmlns:a16="http://schemas.microsoft.com/office/drawing/2014/main" id="{D344B293-871D-4A09-BCE6-948935F20903}"/>
                  </a:ext>
                </a:extLst>
              </p:cNvPr>
              <p:cNvSpPr>
                <a:spLocks noChangeArrowheads="1"/>
              </p:cNvSpPr>
              <p:nvPr/>
            </p:nvSpPr>
            <p:spPr bwMode="auto">
              <a:xfrm>
                <a:off x="4655" y="3332"/>
                <a:ext cx="4" cy="321"/>
              </a:xfrm>
              <a:prstGeom prst="rect">
                <a:avLst/>
              </a:prstGeom>
              <a:solidFill>
                <a:srgbClr val="C965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1" name="Rectangle 999">
                <a:extLst>
                  <a:ext uri="{FF2B5EF4-FFF2-40B4-BE49-F238E27FC236}">
                    <a16:creationId xmlns:a16="http://schemas.microsoft.com/office/drawing/2014/main" id="{D74A09E6-18B0-496E-BDC9-EBE4F819F627}"/>
                  </a:ext>
                </a:extLst>
              </p:cNvPr>
              <p:cNvSpPr>
                <a:spLocks noChangeArrowheads="1"/>
              </p:cNvSpPr>
              <p:nvPr/>
            </p:nvSpPr>
            <p:spPr bwMode="auto">
              <a:xfrm>
                <a:off x="4659" y="3332"/>
                <a:ext cx="4" cy="321"/>
              </a:xfrm>
              <a:prstGeom prst="rect">
                <a:avLst/>
              </a:prstGeom>
              <a:solidFill>
                <a:srgbClr val="C8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2" name="Rectangle 1000">
                <a:extLst>
                  <a:ext uri="{FF2B5EF4-FFF2-40B4-BE49-F238E27FC236}">
                    <a16:creationId xmlns:a16="http://schemas.microsoft.com/office/drawing/2014/main" id="{2C2E59E8-5C33-4150-8D2A-76C40B628E40}"/>
                  </a:ext>
                </a:extLst>
              </p:cNvPr>
              <p:cNvSpPr>
                <a:spLocks noChangeArrowheads="1"/>
              </p:cNvSpPr>
              <p:nvPr/>
            </p:nvSpPr>
            <p:spPr bwMode="auto">
              <a:xfrm>
                <a:off x="4663" y="3332"/>
                <a:ext cx="4" cy="321"/>
              </a:xfrm>
              <a:prstGeom prst="rect">
                <a:avLst/>
              </a:prstGeom>
              <a:solidFill>
                <a:srgbClr val="C760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3" name="Rectangle 1001">
                <a:extLst>
                  <a:ext uri="{FF2B5EF4-FFF2-40B4-BE49-F238E27FC236}">
                    <a16:creationId xmlns:a16="http://schemas.microsoft.com/office/drawing/2014/main" id="{DC970947-1D51-45EB-8825-686731791412}"/>
                  </a:ext>
                </a:extLst>
              </p:cNvPr>
              <p:cNvSpPr>
                <a:spLocks noChangeArrowheads="1"/>
              </p:cNvSpPr>
              <p:nvPr/>
            </p:nvSpPr>
            <p:spPr bwMode="auto">
              <a:xfrm>
                <a:off x="4667" y="3332"/>
                <a:ext cx="5" cy="321"/>
              </a:xfrm>
              <a:prstGeom prst="rect">
                <a:avLst/>
              </a:prstGeom>
              <a:solidFill>
                <a:srgbClr val="C75E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4" name="Rectangle 1002">
                <a:extLst>
                  <a:ext uri="{FF2B5EF4-FFF2-40B4-BE49-F238E27FC236}">
                    <a16:creationId xmlns:a16="http://schemas.microsoft.com/office/drawing/2014/main" id="{6ACA7DA3-339E-4D71-A30E-8BDBC2F641D4}"/>
                  </a:ext>
                </a:extLst>
              </p:cNvPr>
              <p:cNvSpPr>
                <a:spLocks noChangeArrowheads="1"/>
              </p:cNvSpPr>
              <p:nvPr/>
            </p:nvSpPr>
            <p:spPr bwMode="auto">
              <a:xfrm>
                <a:off x="4672" y="3332"/>
                <a:ext cx="4" cy="321"/>
              </a:xfrm>
              <a:prstGeom prst="rect">
                <a:avLst/>
              </a:prstGeom>
              <a:solidFill>
                <a:srgbClr val="C65D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5" name="Rectangle 1003">
                <a:extLst>
                  <a:ext uri="{FF2B5EF4-FFF2-40B4-BE49-F238E27FC236}">
                    <a16:creationId xmlns:a16="http://schemas.microsoft.com/office/drawing/2014/main" id="{4C783A3A-F052-4AF2-B144-61176FECF5D9}"/>
                  </a:ext>
                </a:extLst>
              </p:cNvPr>
              <p:cNvSpPr>
                <a:spLocks noChangeArrowheads="1"/>
              </p:cNvSpPr>
              <p:nvPr/>
            </p:nvSpPr>
            <p:spPr bwMode="auto">
              <a:xfrm>
                <a:off x="4676" y="3332"/>
                <a:ext cx="4" cy="321"/>
              </a:xfrm>
              <a:prstGeom prst="rect">
                <a:avLst/>
              </a:prstGeom>
              <a:solidFill>
                <a:srgbClr val="C55B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06" name="Line 1004">
                <a:extLst>
                  <a:ext uri="{FF2B5EF4-FFF2-40B4-BE49-F238E27FC236}">
                    <a16:creationId xmlns:a16="http://schemas.microsoft.com/office/drawing/2014/main" id="{B035E87C-7DAB-49BC-AD98-AE229159A30F}"/>
                  </a:ext>
                </a:extLst>
              </p:cNvPr>
              <p:cNvSpPr>
                <a:spLocks noChangeShapeType="1"/>
              </p:cNvSpPr>
              <p:nvPr/>
            </p:nvSpPr>
            <p:spPr bwMode="auto">
              <a:xfrm>
                <a:off x="3961" y="3658"/>
                <a:ext cx="827" cy="0"/>
              </a:xfrm>
              <a:prstGeom prst="line">
                <a:avLst/>
              </a:prstGeom>
              <a:noFill/>
              <a:ln w="6350" cap="flat">
                <a:solidFill>
                  <a:srgbClr val="89898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407" name="Rectangle 1005">
                <a:extLst>
                  <a:ext uri="{FF2B5EF4-FFF2-40B4-BE49-F238E27FC236}">
                    <a16:creationId xmlns:a16="http://schemas.microsoft.com/office/drawing/2014/main" id="{21A7ACF6-2D08-47FB-9EDC-6CC4328B0165}"/>
                  </a:ext>
                </a:extLst>
              </p:cNvPr>
              <p:cNvSpPr>
                <a:spLocks noChangeArrowheads="1"/>
              </p:cNvSpPr>
              <p:nvPr/>
            </p:nvSpPr>
            <p:spPr bwMode="auto">
              <a:xfrm>
                <a:off x="4159" y="3476"/>
                <a:ext cx="142"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563</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408" name="Rectangle 1006">
                <a:extLst>
                  <a:ext uri="{FF2B5EF4-FFF2-40B4-BE49-F238E27FC236}">
                    <a16:creationId xmlns:a16="http://schemas.microsoft.com/office/drawing/2014/main" id="{A7E9F278-6C42-4651-8199-D4D264FDB18D}"/>
                  </a:ext>
                </a:extLst>
              </p:cNvPr>
              <p:cNvSpPr>
                <a:spLocks noChangeArrowheads="1"/>
              </p:cNvSpPr>
              <p:nvPr/>
            </p:nvSpPr>
            <p:spPr bwMode="auto">
              <a:xfrm>
                <a:off x="4485" y="3353"/>
                <a:ext cx="17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2150</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409" name="Rectangle 1007">
                <a:extLst>
                  <a:ext uri="{FF2B5EF4-FFF2-40B4-BE49-F238E27FC236}">
                    <a16:creationId xmlns:a16="http://schemas.microsoft.com/office/drawing/2014/main" id="{675F163A-4FBA-41CA-ABBE-1EB96E39228A}"/>
                  </a:ext>
                </a:extLst>
              </p:cNvPr>
              <p:cNvSpPr>
                <a:spLocks noChangeArrowheads="1"/>
              </p:cNvSpPr>
              <p:nvPr/>
            </p:nvSpPr>
            <p:spPr bwMode="auto">
              <a:xfrm>
                <a:off x="4325" y="3696"/>
                <a:ext cx="149"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CKD</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410" name="Rectangle 1008">
                <a:extLst>
                  <a:ext uri="{FF2B5EF4-FFF2-40B4-BE49-F238E27FC236}">
                    <a16:creationId xmlns:a16="http://schemas.microsoft.com/office/drawing/2014/main" id="{9E87B994-3C27-4E56-BE44-3C5FBAA2B732}"/>
                  </a:ext>
                </a:extLst>
              </p:cNvPr>
              <p:cNvSpPr>
                <a:spLocks noChangeArrowheads="1"/>
              </p:cNvSpPr>
              <p:nvPr/>
            </p:nvSpPr>
            <p:spPr bwMode="auto">
              <a:xfrm>
                <a:off x="3935" y="3186"/>
                <a:ext cx="66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0.4%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grpSp>
        <p:grpSp>
          <p:nvGrpSpPr>
            <p:cNvPr id="14" name="Group 1210">
              <a:extLst>
                <a:ext uri="{FF2B5EF4-FFF2-40B4-BE49-F238E27FC236}">
                  <a16:creationId xmlns:a16="http://schemas.microsoft.com/office/drawing/2014/main" id="{A5E16037-B057-4BE6-B6EC-245B8DDD38E2}"/>
                </a:ext>
              </a:extLst>
            </p:cNvPr>
            <p:cNvGrpSpPr>
              <a:grpSpLocks/>
            </p:cNvGrpSpPr>
            <p:nvPr/>
          </p:nvGrpSpPr>
          <p:grpSpPr bwMode="auto">
            <a:xfrm>
              <a:off x="2900" y="519"/>
              <a:ext cx="1966" cy="3460"/>
              <a:chOff x="2900" y="519"/>
              <a:chExt cx="1966" cy="3460"/>
            </a:xfrm>
          </p:grpSpPr>
          <p:sp>
            <p:nvSpPr>
              <p:cNvPr id="259" name="Rectangle 1010">
                <a:extLst>
                  <a:ext uri="{FF2B5EF4-FFF2-40B4-BE49-F238E27FC236}">
                    <a16:creationId xmlns:a16="http://schemas.microsoft.com/office/drawing/2014/main" id="{FF3E2B19-40B8-46A3-88F7-DCE776D009D7}"/>
                  </a:ext>
                </a:extLst>
              </p:cNvPr>
              <p:cNvSpPr>
                <a:spLocks noChangeArrowheads="1"/>
              </p:cNvSpPr>
              <p:nvPr/>
            </p:nvSpPr>
            <p:spPr bwMode="auto">
              <a:xfrm>
                <a:off x="4003" y="3889"/>
                <a:ext cx="4" cy="33"/>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0" name="Rectangle 1011">
                <a:extLst>
                  <a:ext uri="{FF2B5EF4-FFF2-40B4-BE49-F238E27FC236}">
                    <a16:creationId xmlns:a16="http://schemas.microsoft.com/office/drawing/2014/main" id="{16F988B2-1B80-4DFA-A966-7E58721DC192}"/>
                  </a:ext>
                </a:extLst>
              </p:cNvPr>
              <p:cNvSpPr>
                <a:spLocks noChangeArrowheads="1"/>
              </p:cNvSpPr>
              <p:nvPr/>
            </p:nvSpPr>
            <p:spPr bwMode="auto">
              <a:xfrm>
                <a:off x="4007" y="3889"/>
                <a:ext cx="4" cy="33"/>
              </a:xfrm>
              <a:prstGeom prst="rect">
                <a:avLst/>
              </a:prstGeom>
              <a:solidFill>
                <a:srgbClr val="506E3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1" name="Rectangle 1012">
                <a:extLst>
                  <a:ext uri="{FF2B5EF4-FFF2-40B4-BE49-F238E27FC236}">
                    <a16:creationId xmlns:a16="http://schemas.microsoft.com/office/drawing/2014/main" id="{619A28E0-32D4-4F42-A395-DDA2D9E453DC}"/>
                  </a:ext>
                </a:extLst>
              </p:cNvPr>
              <p:cNvSpPr>
                <a:spLocks noChangeArrowheads="1"/>
              </p:cNvSpPr>
              <p:nvPr/>
            </p:nvSpPr>
            <p:spPr bwMode="auto">
              <a:xfrm>
                <a:off x="4011" y="3889"/>
                <a:ext cx="4" cy="33"/>
              </a:xfrm>
              <a:prstGeom prst="rect">
                <a:avLst/>
              </a:prstGeom>
              <a:solidFill>
                <a:srgbClr val="779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2" name="Rectangle 1013">
                <a:extLst>
                  <a:ext uri="{FF2B5EF4-FFF2-40B4-BE49-F238E27FC236}">
                    <a16:creationId xmlns:a16="http://schemas.microsoft.com/office/drawing/2014/main" id="{0A9A2DE9-A4E4-4CE8-9AFC-9D5B398CF638}"/>
                  </a:ext>
                </a:extLst>
              </p:cNvPr>
              <p:cNvSpPr>
                <a:spLocks noChangeArrowheads="1"/>
              </p:cNvSpPr>
              <p:nvPr/>
            </p:nvSpPr>
            <p:spPr bwMode="auto">
              <a:xfrm>
                <a:off x="4015" y="3889"/>
                <a:ext cx="4" cy="33"/>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3" name="Rectangle 1014">
                <a:extLst>
                  <a:ext uri="{FF2B5EF4-FFF2-40B4-BE49-F238E27FC236}">
                    <a16:creationId xmlns:a16="http://schemas.microsoft.com/office/drawing/2014/main" id="{341C2841-A6D7-4D49-8D84-07586ACB2EE8}"/>
                  </a:ext>
                </a:extLst>
              </p:cNvPr>
              <p:cNvSpPr>
                <a:spLocks noChangeArrowheads="1"/>
              </p:cNvSpPr>
              <p:nvPr/>
            </p:nvSpPr>
            <p:spPr bwMode="auto">
              <a:xfrm>
                <a:off x="4019" y="3889"/>
                <a:ext cx="9" cy="33"/>
              </a:xfrm>
              <a:prstGeom prst="rect">
                <a:avLst/>
              </a:prstGeom>
              <a:solidFill>
                <a:srgbClr val="A6CE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4" name="Rectangle 1015">
                <a:extLst>
                  <a:ext uri="{FF2B5EF4-FFF2-40B4-BE49-F238E27FC236}">
                    <a16:creationId xmlns:a16="http://schemas.microsoft.com/office/drawing/2014/main" id="{25D2BF7F-BAC7-4946-8732-1EAEDB59BC56}"/>
                  </a:ext>
                </a:extLst>
              </p:cNvPr>
              <p:cNvSpPr>
                <a:spLocks noChangeArrowheads="1"/>
              </p:cNvSpPr>
              <p:nvPr/>
            </p:nvSpPr>
            <p:spPr bwMode="auto">
              <a:xfrm>
                <a:off x="4028" y="3889"/>
                <a:ext cx="4" cy="33"/>
              </a:xfrm>
              <a:prstGeom prst="rect">
                <a:avLst/>
              </a:prstGeom>
              <a:solidFill>
                <a:srgbClr val="97BC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5" name="Rectangle 1016">
                <a:extLst>
                  <a:ext uri="{FF2B5EF4-FFF2-40B4-BE49-F238E27FC236}">
                    <a16:creationId xmlns:a16="http://schemas.microsoft.com/office/drawing/2014/main" id="{35A3452D-F980-4A46-ADAF-FD1367B186D3}"/>
                  </a:ext>
                </a:extLst>
              </p:cNvPr>
              <p:cNvSpPr>
                <a:spLocks noChangeArrowheads="1"/>
              </p:cNvSpPr>
              <p:nvPr/>
            </p:nvSpPr>
            <p:spPr bwMode="auto">
              <a:xfrm>
                <a:off x="4032" y="3889"/>
                <a:ext cx="4" cy="33"/>
              </a:xfrm>
              <a:prstGeom prst="rect">
                <a:avLst/>
              </a:prstGeom>
              <a:solidFill>
                <a:srgbClr val="779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6" name="Rectangle 1017">
                <a:extLst>
                  <a:ext uri="{FF2B5EF4-FFF2-40B4-BE49-F238E27FC236}">
                    <a16:creationId xmlns:a16="http://schemas.microsoft.com/office/drawing/2014/main" id="{A61C20DF-FD86-41A5-9A8E-15219A718D9B}"/>
                  </a:ext>
                </a:extLst>
              </p:cNvPr>
              <p:cNvSpPr>
                <a:spLocks noChangeArrowheads="1"/>
              </p:cNvSpPr>
              <p:nvPr/>
            </p:nvSpPr>
            <p:spPr bwMode="auto">
              <a:xfrm>
                <a:off x="4036" y="3889"/>
                <a:ext cx="4" cy="33"/>
              </a:xfrm>
              <a:prstGeom prst="rect">
                <a:avLst/>
              </a:prstGeom>
              <a:solidFill>
                <a:srgbClr val="506E3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7" name="Rectangle 1018">
                <a:extLst>
                  <a:ext uri="{FF2B5EF4-FFF2-40B4-BE49-F238E27FC236}">
                    <a16:creationId xmlns:a16="http://schemas.microsoft.com/office/drawing/2014/main" id="{EDE6D138-86FB-44F7-ADAF-8C2B4359503D}"/>
                  </a:ext>
                </a:extLst>
              </p:cNvPr>
              <p:cNvSpPr>
                <a:spLocks noChangeArrowheads="1"/>
              </p:cNvSpPr>
              <p:nvPr/>
            </p:nvSpPr>
            <p:spPr bwMode="auto">
              <a:xfrm>
                <a:off x="4057" y="3871"/>
                <a:ext cx="29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Llamado.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68" name="Rectangle 1019">
                <a:extLst>
                  <a:ext uri="{FF2B5EF4-FFF2-40B4-BE49-F238E27FC236}">
                    <a16:creationId xmlns:a16="http://schemas.microsoft.com/office/drawing/2014/main" id="{4A0B53C0-A2CE-42B2-A97C-EF59F637E1EF}"/>
                  </a:ext>
                </a:extLst>
              </p:cNvPr>
              <p:cNvSpPr>
                <a:spLocks noChangeArrowheads="1"/>
              </p:cNvSpPr>
              <p:nvPr/>
            </p:nvSpPr>
            <p:spPr bwMode="auto">
              <a:xfrm>
                <a:off x="4335" y="3889"/>
                <a:ext cx="4" cy="33"/>
              </a:xfrm>
              <a:prstGeom prst="rect">
                <a:avLst/>
              </a:prstGeom>
              <a:solidFill>
                <a:srgbClr val="C55A1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9" name="Rectangle 1020">
                <a:extLst>
                  <a:ext uri="{FF2B5EF4-FFF2-40B4-BE49-F238E27FC236}">
                    <a16:creationId xmlns:a16="http://schemas.microsoft.com/office/drawing/2014/main" id="{856D0AC2-9354-4308-A2E6-4E4B761FA8C6}"/>
                  </a:ext>
                </a:extLst>
              </p:cNvPr>
              <p:cNvSpPr>
                <a:spLocks noChangeArrowheads="1"/>
              </p:cNvSpPr>
              <p:nvPr/>
            </p:nvSpPr>
            <p:spPr bwMode="auto">
              <a:xfrm>
                <a:off x="4339" y="3889"/>
                <a:ext cx="4" cy="33"/>
              </a:xfrm>
              <a:prstGeom prst="rect">
                <a:avLst/>
              </a:prstGeom>
              <a:solidFill>
                <a:srgbClr val="CC6C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0" name="Rectangle 1021">
                <a:extLst>
                  <a:ext uri="{FF2B5EF4-FFF2-40B4-BE49-F238E27FC236}">
                    <a16:creationId xmlns:a16="http://schemas.microsoft.com/office/drawing/2014/main" id="{20F7489C-5677-43A2-A4E5-B6B0D886185C}"/>
                  </a:ext>
                </a:extLst>
              </p:cNvPr>
              <p:cNvSpPr>
                <a:spLocks noChangeArrowheads="1"/>
              </p:cNvSpPr>
              <p:nvPr/>
            </p:nvSpPr>
            <p:spPr bwMode="auto">
              <a:xfrm>
                <a:off x="4343" y="3889"/>
                <a:ext cx="5" cy="33"/>
              </a:xfrm>
              <a:prstGeom prst="rect">
                <a:avLst/>
              </a:prstGeom>
              <a:solidFill>
                <a:srgbClr val="DE8E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1" name="Rectangle 1022">
                <a:extLst>
                  <a:ext uri="{FF2B5EF4-FFF2-40B4-BE49-F238E27FC236}">
                    <a16:creationId xmlns:a16="http://schemas.microsoft.com/office/drawing/2014/main" id="{21B882A2-4365-40D4-A823-835B3071F212}"/>
                  </a:ext>
                </a:extLst>
              </p:cNvPr>
              <p:cNvSpPr>
                <a:spLocks noChangeArrowheads="1"/>
              </p:cNvSpPr>
              <p:nvPr/>
            </p:nvSpPr>
            <p:spPr bwMode="auto">
              <a:xfrm>
                <a:off x="4348" y="3889"/>
                <a:ext cx="4" cy="33"/>
              </a:xfrm>
              <a:prstGeom prst="rect">
                <a:avLst/>
              </a:prstGeom>
              <a:solidFill>
                <a:srgbClr val="EEA8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2" name="Rectangle 1023">
                <a:extLst>
                  <a:ext uri="{FF2B5EF4-FFF2-40B4-BE49-F238E27FC236}">
                    <a16:creationId xmlns:a16="http://schemas.microsoft.com/office/drawing/2014/main" id="{5677A9FD-5E2B-438E-A1E2-5F74BCF5A528}"/>
                  </a:ext>
                </a:extLst>
              </p:cNvPr>
              <p:cNvSpPr>
                <a:spLocks noChangeArrowheads="1"/>
              </p:cNvSpPr>
              <p:nvPr/>
            </p:nvSpPr>
            <p:spPr bwMode="auto">
              <a:xfrm>
                <a:off x="4352" y="3889"/>
                <a:ext cx="4" cy="33"/>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3" name="Rectangle 1024">
                <a:extLst>
                  <a:ext uri="{FF2B5EF4-FFF2-40B4-BE49-F238E27FC236}">
                    <a16:creationId xmlns:a16="http://schemas.microsoft.com/office/drawing/2014/main" id="{65D38270-F0A4-4CDC-8F34-E3CEF7D9FA11}"/>
                  </a:ext>
                </a:extLst>
              </p:cNvPr>
              <p:cNvSpPr>
                <a:spLocks noChangeArrowheads="1"/>
              </p:cNvSpPr>
              <p:nvPr/>
            </p:nvSpPr>
            <p:spPr bwMode="auto">
              <a:xfrm>
                <a:off x="4356" y="3889"/>
                <a:ext cx="4" cy="33"/>
              </a:xfrm>
              <a:prstGeom prst="rect">
                <a:avLst/>
              </a:prstGeom>
              <a:solidFill>
                <a:srgbClr val="EEA8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4" name="Rectangle 1025">
                <a:extLst>
                  <a:ext uri="{FF2B5EF4-FFF2-40B4-BE49-F238E27FC236}">
                    <a16:creationId xmlns:a16="http://schemas.microsoft.com/office/drawing/2014/main" id="{7EE3FF07-01B0-4742-B8E3-89FD8B0B69C9}"/>
                  </a:ext>
                </a:extLst>
              </p:cNvPr>
              <p:cNvSpPr>
                <a:spLocks noChangeArrowheads="1"/>
              </p:cNvSpPr>
              <p:nvPr/>
            </p:nvSpPr>
            <p:spPr bwMode="auto">
              <a:xfrm>
                <a:off x="4360" y="3889"/>
                <a:ext cx="4" cy="33"/>
              </a:xfrm>
              <a:prstGeom prst="rect">
                <a:avLst/>
              </a:prstGeom>
              <a:solidFill>
                <a:srgbClr val="DE8E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5" name="Rectangle 1026">
                <a:extLst>
                  <a:ext uri="{FF2B5EF4-FFF2-40B4-BE49-F238E27FC236}">
                    <a16:creationId xmlns:a16="http://schemas.microsoft.com/office/drawing/2014/main" id="{E706FC12-8BFB-4BF1-8D49-4C8CFF59916E}"/>
                  </a:ext>
                </a:extLst>
              </p:cNvPr>
              <p:cNvSpPr>
                <a:spLocks noChangeArrowheads="1"/>
              </p:cNvSpPr>
              <p:nvPr/>
            </p:nvSpPr>
            <p:spPr bwMode="auto">
              <a:xfrm>
                <a:off x="4364" y="3889"/>
                <a:ext cx="4" cy="33"/>
              </a:xfrm>
              <a:prstGeom prst="rect">
                <a:avLst/>
              </a:prstGeom>
              <a:solidFill>
                <a:srgbClr val="CC6C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6" name="Rectangle 1027">
                <a:extLst>
                  <a:ext uri="{FF2B5EF4-FFF2-40B4-BE49-F238E27FC236}">
                    <a16:creationId xmlns:a16="http://schemas.microsoft.com/office/drawing/2014/main" id="{093F3946-341B-4506-AAEE-B2DAFA9300FB}"/>
                  </a:ext>
                </a:extLst>
              </p:cNvPr>
              <p:cNvSpPr>
                <a:spLocks noChangeArrowheads="1"/>
              </p:cNvSpPr>
              <p:nvPr/>
            </p:nvSpPr>
            <p:spPr bwMode="auto">
              <a:xfrm>
                <a:off x="4388" y="3871"/>
                <a:ext cx="47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Comprometido.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77" name="Rectangle 1028">
                <a:extLst>
                  <a:ext uri="{FF2B5EF4-FFF2-40B4-BE49-F238E27FC236}">
                    <a16:creationId xmlns:a16="http://schemas.microsoft.com/office/drawing/2014/main" id="{4A0CE0AA-6F94-40B9-AF1C-0BA51202065E}"/>
                  </a:ext>
                </a:extLst>
              </p:cNvPr>
              <p:cNvSpPr>
                <a:spLocks noChangeArrowheads="1"/>
              </p:cNvSpPr>
              <p:nvPr/>
            </p:nvSpPr>
            <p:spPr bwMode="auto">
              <a:xfrm>
                <a:off x="3916" y="3173"/>
                <a:ext cx="913" cy="806"/>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78" name="Rectangle 1029">
                <a:extLst>
                  <a:ext uri="{FF2B5EF4-FFF2-40B4-BE49-F238E27FC236}">
                    <a16:creationId xmlns:a16="http://schemas.microsoft.com/office/drawing/2014/main" id="{FD6C4BF9-98D7-44E2-AC60-CE666751D75E}"/>
                  </a:ext>
                </a:extLst>
              </p:cNvPr>
              <p:cNvSpPr>
                <a:spLocks noChangeArrowheads="1"/>
              </p:cNvSpPr>
              <p:nvPr/>
            </p:nvSpPr>
            <p:spPr bwMode="auto">
              <a:xfrm>
                <a:off x="3918" y="2138"/>
                <a:ext cx="918" cy="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3078" name="Picture 1030">
                <a:extLst>
                  <a:ext uri="{FF2B5EF4-FFF2-40B4-BE49-F238E27FC236}">
                    <a16:creationId xmlns:a16="http://schemas.microsoft.com/office/drawing/2014/main" id="{B2F2993F-EC7E-4A5F-B955-C5005109B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8" y="2238"/>
                <a:ext cx="810"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1031">
                <a:extLst>
                  <a:ext uri="{FF2B5EF4-FFF2-40B4-BE49-F238E27FC236}">
                    <a16:creationId xmlns:a16="http://schemas.microsoft.com/office/drawing/2014/main" id="{FE47E033-715C-4087-8635-91508574C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 y="2238"/>
                <a:ext cx="810"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 name="Rectangle 1032">
                <a:extLst>
                  <a:ext uri="{FF2B5EF4-FFF2-40B4-BE49-F238E27FC236}">
                    <a16:creationId xmlns:a16="http://schemas.microsoft.com/office/drawing/2014/main" id="{0895EBD2-B907-46B5-A684-2C667C39D4F5}"/>
                  </a:ext>
                </a:extLst>
              </p:cNvPr>
              <p:cNvSpPr>
                <a:spLocks noChangeArrowheads="1"/>
              </p:cNvSpPr>
              <p:nvPr/>
            </p:nvSpPr>
            <p:spPr bwMode="auto">
              <a:xfrm>
                <a:off x="4249" y="2266"/>
                <a:ext cx="21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Global</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0" name="Rectangle 1033">
                <a:extLst>
                  <a:ext uri="{FF2B5EF4-FFF2-40B4-BE49-F238E27FC236}">
                    <a16:creationId xmlns:a16="http://schemas.microsoft.com/office/drawing/2014/main" id="{8A402C90-D3BF-4030-B75F-6C0B47542ACD}"/>
                  </a:ext>
                </a:extLst>
              </p:cNvPr>
              <p:cNvSpPr>
                <a:spLocks noChangeArrowheads="1"/>
              </p:cNvSpPr>
              <p:nvPr/>
            </p:nvSpPr>
            <p:spPr bwMode="auto">
              <a:xfrm>
                <a:off x="4419" y="2266"/>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1" name="Rectangle 1034">
                <a:extLst>
                  <a:ext uri="{FF2B5EF4-FFF2-40B4-BE49-F238E27FC236}">
                    <a16:creationId xmlns:a16="http://schemas.microsoft.com/office/drawing/2014/main" id="{E46EAB55-797C-401B-8B00-6A13271417D6}"/>
                  </a:ext>
                </a:extLst>
              </p:cNvPr>
              <p:cNvSpPr>
                <a:spLocks noChangeArrowheads="1"/>
              </p:cNvSpPr>
              <p:nvPr/>
            </p:nvSpPr>
            <p:spPr bwMode="auto">
              <a:xfrm>
                <a:off x="4444" y="2266"/>
                <a:ext cx="170"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4.9%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2" name="Rectangle 1035">
                <a:extLst>
                  <a:ext uri="{FF2B5EF4-FFF2-40B4-BE49-F238E27FC236}">
                    <a16:creationId xmlns:a16="http://schemas.microsoft.com/office/drawing/2014/main" id="{1196F055-3A23-4479-8637-040AD8ECAF3A}"/>
                  </a:ext>
                </a:extLst>
              </p:cNvPr>
              <p:cNvSpPr>
                <a:spLocks noChangeArrowheads="1"/>
              </p:cNvSpPr>
              <p:nvPr/>
            </p:nvSpPr>
            <p:spPr bwMode="auto">
              <a:xfrm>
                <a:off x="4480" y="2317"/>
                <a:ext cx="24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México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3" name="Rectangle 1036">
                <a:extLst>
                  <a:ext uri="{FF2B5EF4-FFF2-40B4-BE49-F238E27FC236}">
                    <a16:creationId xmlns:a16="http://schemas.microsoft.com/office/drawing/2014/main" id="{488EF77A-09CD-4F77-885A-764F8A749133}"/>
                  </a:ext>
                </a:extLst>
              </p:cNvPr>
              <p:cNvSpPr>
                <a:spLocks noChangeArrowheads="1"/>
              </p:cNvSpPr>
              <p:nvPr/>
            </p:nvSpPr>
            <p:spPr bwMode="auto">
              <a:xfrm>
                <a:off x="4671" y="2317"/>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4" name="Rectangle 1037">
                <a:extLst>
                  <a:ext uri="{FF2B5EF4-FFF2-40B4-BE49-F238E27FC236}">
                    <a16:creationId xmlns:a16="http://schemas.microsoft.com/office/drawing/2014/main" id="{92F81D90-A505-4BC5-8590-67F49752270F}"/>
                  </a:ext>
                </a:extLst>
              </p:cNvPr>
              <p:cNvSpPr>
                <a:spLocks noChangeArrowheads="1"/>
              </p:cNvSpPr>
              <p:nvPr/>
            </p:nvSpPr>
            <p:spPr bwMode="auto">
              <a:xfrm>
                <a:off x="4696" y="2317"/>
                <a:ext cx="170"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000000"/>
                    </a:solidFill>
                    <a:effectLst/>
                    <a:latin typeface="Calibri" panose="020F0502020204030204" pitchFamily="34" charset="0"/>
                  </a:rPr>
                  <a:t>6.1%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5" name="Rectangle 1038">
                <a:extLst>
                  <a:ext uri="{FF2B5EF4-FFF2-40B4-BE49-F238E27FC236}">
                    <a16:creationId xmlns:a16="http://schemas.microsoft.com/office/drawing/2014/main" id="{A267F4AE-6959-4A6D-9622-F55CE8462A1B}"/>
                  </a:ext>
                </a:extLst>
              </p:cNvPr>
              <p:cNvSpPr>
                <a:spLocks noChangeArrowheads="1"/>
              </p:cNvSpPr>
              <p:nvPr/>
            </p:nvSpPr>
            <p:spPr bwMode="auto">
              <a:xfrm>
                <a:off x="4421" y="2580"/>
                <a:ext cx="15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Asia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6" name="Rectangle 1039">
                <a:extLst>
                  <a:ext uri="{FF2B5EF4-FFF2-40B4-BE49-F238E27FC236}">
                    <a16:creationId xmlns:a16="http://schemas.microsoft.com/office/drawing/2014/main" id="{77FAA56B-6A27-42FA-94C6-19C7630F11CA}"/>
                  </a:ext>
                </a:extLst>
              </p:cNvPr>
              <p:cNvSpPr>
                <a:spLocks noChangeArrowheads="1"/>
              </p:cNvSpPr>
              <p:nvPr/>
            </p:nvSpPr>
            <p:spPr bwMode="auto">
              <a:xfrm>
                <a:off x="4529" y="2580"/>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7" name="Rectangle 1040">
                <a:extLst>
                  <a:ext uri="{FF2B5EF4-FFF2-40B4-BE49-F238E27FC236}">
                    <a16:creationId xmlns:a16="http://schemas.microsoft.com/office/drawing/2014/main" id="{3C3863AE-53E3-4500-92D1-ACE84278FA0E}"/>
                  </a:ext>
                </a:extLst>
              </p:cNvPr>
              <p:cNvSpPr>
                <a:spLocks noChangeArrowheads="1"/>
              </p:cNvSpPr>
              <p:nvPr/>
            </p:nvSpPr>
            <p:spPr bwMode="auto">
              <a:xfrm>
                <a:off x="4558" y="2580"/>
                <a:ext cx="20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15.7%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8" name="Rectangle 1041">
                <a:extLst>
                  <a:ext uri="{FF2B5EF4-FFF2-40B4-BE49-F238E27FC236}">
                    <a16:creationId xmlns:a16="http://schemas.microsoft.com/office/drawing/2014/main" id="{BFF5AA0D-89FF-48EA-ABDD-C613709F22B9}"/>
                  </a:ext>
                </a:extLst>
              </p:cNvPr>
              <p:cNvSpPr>
                <a:spLocks noChangeArrowheads="1"/>
              </p:cNvSpPr>
              <p:nvPr/>
            </p:nvSpPr>
            <p:spPr bwMode="auto">
              <a:xfrm>
                <a:off x="4400" y="2462"/>
                <a:ext cx="23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Europa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89" name="Rectangle 1042">
                <a:extLst>
                  <a:ext uri="{FF2B5EF4-FFF2-40B4-BE49-F238E27FC236}">
                    <a16:creationId xmlns:a16="http://schemas.microsoft.com/office/drawing/2014/main" id="{902DB008-843C-4878-9B21-36F4244210BF}"/>
                  </a:ext>
                </a:extLst>
              </p:cNvPr>
              <p:cNvSpPr>
                <a:spLocks noChangeArrowheads="1"/>
              </p:cNvSpPr>
              <p:nvPr/>
            </p:nvSpPr>
            <p:spPr bwMode="auto">
              <a:xfrm>
                <a:off x="4579" y="2462"/>
                <a:ext cx="7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0" name="Rectangle 1043">
                <a:extLst>
                  <a:ext uri="{FF2B5EF4-FFF2-40B4-BE49-F238E27FC236}">
                    <a16:creationId xmlns:a16="http://schemas.microsoft.com/office/drawing/2014/main" id="{45899E65-49DB-46F7-A801-87BFE239A530}"/>
                  </a:ext>
                </a:extLst>
              </p:cNvPr>
              <p:cNvSpPr>
                <a:spLocks noChangeArrowheads="1"/>
              </p:cNvSpPr>
              <p:nvPr/>
            </p:nvSpPr>
            <p:spPr bwMode="auto">
              <a:xfrm>
                <a:off x="4608" y="2462"/>
                <a:ext cx="203"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19.9%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1" name="Rectangle 1044">
                <a:extLst>
                  <a:ext uri="{FF2B5EF4-FFF2-40B4-BE49-F238E27FC236}">
                    <a16:creationId xmlns:a16="http://schemas.microsoft.com/office/drawing/2014/main" id="{366EF315-9546-42A1-A3A3-08B5E08F6770}"/>
                  </a:ext>
                </a:extLst>
              </p:cNvPr>
              <p:cNvSpPr>
                <a:spLocks noChangeArrowheads="1"/>
              </p:cNvSpPr>
              <p:nvPr/>
            </p:nvSpPr>
            <p:spPr bwMode="auto">
              <a:xfrm>
                <a:off x="4102" y="2504"/>
                <a:ext cx="15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EUA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2" name="Rectangle 1045">
                <a:extLst>
                  <a:ext uri="{FF2B5EF4-FFF2-40B4-BE49-F238E27FC236}">
                    <a16:creationId xmlns:a16="http://schemas.microsoft.com/office/drawing/2014/main" id="{C7B9C37E-D596-4915-8D7A-5E16188D8D07}"/>
                  </a:ext>
                </a:extLst>
              </p:cNvPr>
              <p:cNvSpPr>
                <a:spLocks noChangeArrowheads="1"/>
              </p:cNvSpPr>
              <p:nvPr/>
            </p:nvSpPr>
            <p:spPr bwMode="auto">
              <a:xfrm>
                <a:off x="4210" y="2504"/>
                <a:ext cx="7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3" name="Rectangle 1046">
                <a:extLst>
                  <a:ext uri="{FF2B5EF4-FFF2-40B4-BE49-F238E27FC236}">
                    <a16:creationId xmlns:a16="http://schemas.microsoft.com/office/drawing/2014/main" id="{257ADC40-D6F4-4E4C-B30F-020BA407553B}"/>
                  </a:ext>
                </a:extLst>
              </p:cNvPr>
              <p:cNvSpPr>
                <a:spLocks noChangeArrowheads="1"/>
              </p:cNvSpPr>
              <p:nvPr/>
            </p:nvSpPr>
            <p:spPr bwMode="auto">
              <a:xfrm>
                <a:off x="4089" y="2577"/>
                <a:ext cx="20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53.4%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4" name="Rectangle 1047">
                <a:extLst>
                  <a:ext uri="{FF2B5EF4-FFF2-40B4-BE49-F238E27FC236}">
                    <a16:creationId xmlns:a16="http://schemas.microsoft.com/office/drawing/2014/main" id="{86C5EED1-658F-4F56-9C24-D863A81DD2E6}"/>
                  </a:ext>
                </a:extLst>
              </p:cNvPr>
              <p:cNvSpPr>
                <a:spLocks noChangeArrowheads="1"/>
              </p:cNvSpPr>
              <p:nvPr/>
            </p:nvSpPr>
            <p:spPr bwMode="auto">
              <a:xfrm>
                <a:off x="3935" y="2153"/>
                <a:ext cx="706"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10.7%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5" name="Rectangle 1048">
                <a:extLst>
                  <a:ext uri="{FF2B5EF4-FFF2-40B4-BE49-F238E27FC236}">
                    <a16:creationId xmlns:a16="http://schemas.microsoft.com/office/drawing/2014/main" id="{F62F9177-8D82-4185-9EC6-BD905A6DF71A}"/>
                  </a:ext>
                </a:extLst>
              </p:cNvPr>
              <p:cNvSpPr>
                <a:spLocks noChangeArrowheads="1"/>
              </p:cNvSpPr>
              <p:nvPr/>
            </p:nvSpPr>
            <p:spPr bwMode="auto">
              <a:xfrm>
                <a:off x="3920" y="2140"/>
                <a:ext cx="914" cy="863"/>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96" name="Rectangle 1049">
                <a:extLst>
                  <a:ext uri="{FF2B5EF4-FFF2-40B4-BE49-F238E27FC236}">
                    <a16:creationId xmlns:a16="http://schemas.microsoft.com/office/drawing/2014/main" id="{A2B0EEB1-8B36-4E36-9DA8-974C91E75B80}"/>
                  </a:ext>
                </a:extLst>
              </p:cNvPr>
              <p:cNvSpPr>
                <a:spLocks noChangeArrowheads="1"/>
              </p:cNvSpPr>
              <p:nvPr/>
            </p:nvSpPr>
            <p:spPr bwMode="auto">
              <a:xfrm>
                <a:off x="2900" y="2134"/>
                <a:ext cx="889" cy="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3098" name="Picture 1050">
                <a:extLst>
                  <a:ext uri="{FF2B5EF4-FFF2-40B4-BE49-F238E27FC236}">
                    <a16:creationId xmlns:a16="http://schemas.microsoft.com/office/drawing/2014/main" id="{87930562-30F5-4054-8CC1-3DA83729F2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4" y="2197"/>
                <a:ext cx="814" cy="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9" name="Picture 1051">
                <a:extLst>
                  <a:ext uri="{FF2B5EF4-FFF2-40B4-BE49-F238E27FC236}">
                    <a16:creationId xmlns:a16="http://schemas.microsoft.com/office/drawing/2014/main" id="{DB861318-DD62-4FEE-B839-1A7FA13987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 y="2197"/>
                <a:ext cx="814" cy="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 name="Rectangle 1052">
                <a:extLst>
                  <a:ext uri="{FF2B5EF4-FFF2-40B4-BE49-F238E27FC236}">
                    <a16:creationId xmlns:a16="http://schemas.microsoft.com/office/drawing/2014/main" id="{A6C2340F-320E-43FE-8D23-E4D791729A1D}"/>
                  </a:ext>
                </a:extLst>
              </p:cNvPr>
              <p:cNvSpPr>
                <a:spLocks noChangeArrowheads="1"/>
              </p:cNvSpPr>
              <p:nvPr/>
            </p:nvSpPr>
            <p:spPr bwMode="auto">
              <a:xfrm>
                <a:off x="3412" y="2458"/>
                <a:ext cx="137"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Fijo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8" name="Rectangle 1053">
                <a:extLst>
                  <a:ext uri="{FF2B5EF4-FFF2-40B4-BE49-F238E27FC236}">
                    <a16:creationId xmlns:a16="http://schemas.microsoft.com/office/drawing/2014/main" id="{05824317-CB53-4822-B17C-51BEC3E93E5A}"/>
                  </a:ext>
                </a:extLst>
              </p:cNvPr>
              <p:cNvSpPr>
                <a:spLocks noChangeArrowheads="1"/>
              </p:cNvSpPr>
              <p:nvPr/>
            </p:nvSpPr>
            <p:spPr bwMode="auto">
              <a:xfrm>
                <a:off x="3507" y="2458"/>
                <a:ext cx="7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99" name="Rectangle 1054">
                <a:extLst>
                  <a:ext uri="{FF2B5EF4-FFF2-40B4-BE49-F238E27FC236}">
                    <a16:creationId xmlns:a16="http://schemas.microsoft.com/office/drawing/2014/main" id="{626DF565-2C07-4754-A7BE-E7812F2DC034}"/>
                  </a:ext>
                </a:extLst>
              </p:cNvPr>
              <p:cNvSpPr>
                <a:spLocks noChangeArrowheads="1"/>
              </p:cNvSpPr>
              <p:nvPr/>
            </p:nvSpPr>
            <p:spPr bwMode="auto">
              <a:xfrm>
                <a:off x="3532" y="2458"/>
                <a:ext cx="20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39.5%</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0" name="Rectangle 1055">
                <a:extLst>
                  <a:ext uri="{FF2B5EF4-FFF2-40B4-BE49-F238E27FC236}">
                    <a16:creationId xmlns:a16="http://schemas.microsoft.com/office/drawing/2014/main" id="{97090556-99F6-4923-BBCB-2C39FBA6E32D}"/>
                  </a:ext>
                </a:extLst>
              </p:cNvPr>
              <p:cNvSpPr>
                <a:spLocks noChangeArrowheads="1"/>
              </p:cNvSpPr>
              <p:nvPr/>
            </p:nvSpPr>
            <p:spPr bwMode="auto">
              <a:xfrm>
                <a:off x="3060" y="2648"/>
                <a:ext cx="158"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Udis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1" name="Rectangle 1056">
                <a:extLst>
                  <a:ext uri="{FF2B5EF4-FFF2-40B4-BE49-F238E27FC236}">
                    <a16:creationId xmlns:a16="http://schemas.microsoft.com/office/drawing/2014/main" id="{E7F3A5A1-BF92-440E-B09C-69701238E9A7}"/>
                  </a:ext>
                </a:extLst>
              </p:cNvPr>
              <p:cNvSpPr>
                <a:spLocks noChangeArrowheads="1"/>
              </p:cNvSpPr>
              <p:nvPr/>
            </p:nvSpPr>
            <p:spPr bwMode="auto">
              <a:xfrm>
                <a:off x="3176" y="2648"/>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2" name="Rectangle 1057">
                <a:extLst>
                  <a:ext uri="{FF2B5EF4-FFF2-40B4-BE49-F238E27FC236}">
                    <a16:creationId xmlns:a16="http://schemas.microsoft.com/office/drawing/2014/main" id="{E582519F-4A67-4C34-9E7D-79FC41C6986F}"/>
                  </a:ext>
                </a:extLst>
              </p:cNvPr>
              <p:cNvSpPr>
                <a:spLocks noChangeArrowheads="1"/>
              </p:cNvSpPr>
              <p:nvPr/>
            </p:nvSpPr>
            <p:spPr bwMode="auto">
              <a:xfrm>
                <a:off x="3201" y="2648"/>
                <a:ext cx="20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32.7%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3" name="Rectangle 1058">
                <a:extLst>
                  <a:ext uri="{FF2B5EF4-FFF2-40B4-BE49-F238E27FC236}">
                    <a16:creationId xmlns:a16="http://schemas.microsoft.com/office/drawing/2014/main" id="{73DC4D61-54D5-40DA-B19D-E428EDFAA731}"/>
                  </a:ext>
                </a:extLst>
              </p:cNvPr>
              <p:cNvSpPr>
                <a:spLocks noChangeArrowheads="1"/>
              </p:cNvSpPr>
              <p:nvPr/>
            </p:nvSpPr>
            <p:spPr bwMode="auto">
              <a:xfrm>
                <a:off x="3067" y="2390"/>
                <a:ext cx="299"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Revisable</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4" name="Rectangle 1059">
                <a:extLst>
                  <a:ext uri="{FF2B5EF4-FFF2-40B4-BE49-F238E27FC236}">
                    <a16:creationId xmlns:a16="http://schemas.microsoft.com/office/drawing/2014/main" id="{6B49E2FC-91AC-41E8-BFE9-91280AB723D2}"/>
                  </a:ext>
                </a:extLst>
              </p:cNvPr>
              <p:cNvSpPr>
                <a:spLocks noChangeArrowheads="1"/>
              </p:cNvSpPr>
              <p:nvPr/>
            </p:nvSpPr>
            <p:spPr bwMode="auto">
              <a:xfrm>
                <a:off x="3316" y="2390"/>
                <a:ext cx="7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5" name="Rectangle 1060">
                <a:extLst>
                  <a:ext uri="{FF2B5EF4-FFF2-40B4-BE49-F238E27FC236}">
                    <a16:creationId xmlns:a16="http://schemas.microsoft.com/office/drawing/2014/main" id="{1E5BF3B1-4A2A-41D3-8E3F-78BE818DB3A5}"/>
                  </a:ext>
                </a:extLst>
              </p:cNvPr>
              <p:cNvSpPr>
                <a:spLocks noChangeArrowheads="1"/>
              </p:cNvSpPr>
              <p:nvPr/>
            </p:nvSpPr>
            <p:spPr bwMode="auto">
              <a:xfrm>
                <a:off x="3125" y="2463"/>
                <a:ext cx="20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FFFFFF"/>
                    </a:solidFill>
                    <a:effectLst/>
                    <a:latin typeface="Calibri" panose="020F0502020204030204" pitchFamily="34" charset="0"/>
                  </a:rPr>
                  <a:t>27.9%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6" name="Rectangle 1061">
                <a:extLst>
                  <a:ext uri="{FF2B5EF4-FFF2-40B4-BE49-F238E27FC236}">
                    <a16:creationId xmlns:a16="http://schemas.microsoft.com/office/drawing/2014/main" id="{5439C96E-A960-4F57-813C-FD85F609C12B}"/>
                  </a:ext>
                </a:extLst>
              </p:cNvPr>
              <p:cNvSpPr>
                <a:spLocks noChangeArrowheads="1"/>
              </p:cNvSpPr>
              <p:nvPr/>
            </p:nvSpPr>
            <p:spPr bwMode="auto">
              <a:xfrm>
                <a:off x="2932" y="2143"/>
                <a:ext cx="706"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86.3%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 name="Rectangle 1062">
                <a:extLst>
                  <a:ext uri="{FF2B5EF4-FFF2-40B4-BE49-F238E27FC236}">
                    <a16:creationId xmlns:a16="http://schemas.microsoft.com/office/drawing/2014/main" id="{0EA6C180-3B47-4FA0-BDD0-D5B3A2B12ADD}"/>
                  </a:ext>
                </a:extLst>
              </p:cNvPr>
              <p:cNvSpPr>
                <a:spLocks noChangeArrowheads="1"/>
              </p:cNvSpPr>
              <p:nvPr/>
            </p:nvSpPr>
            <p:spPr bwMode="auto">
              <a:xfrm>
                <a:off x="2902" y="2136"/>
                <a:ext cx="885" cy="863"/>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8" name="Rectangle 1063">
                <a:extLst>
                  <a:ext uri="{FF2B5EF4-FFF2-40B4-BE49-F238E27FC236}">
                    <a16:creationId xmlns:a16="http://schemas.microsoft.com/office/drawing/2014/main" id="{1268238A-7EB8-4147-975B-7CBC2AE876AE}"/>
                  </a:ext>
                </a:extLst>
              </p:cNvPr>
              <p:cNvSpPr>
                <a:spLocks noChangeArrowheads="1"/>
              </p:cNvSpPr>
              <p:nvPr/>
            </p:nvSpPr>
            <p:spPr bwMode="auto">
              <a:xfrm>
                <a:off x="2913" y="3175"/>
                <a:ext cx="880" cy="8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pic>
            <p:nvPicPr>
              <p:cNvPr id="3112" name="Picture 1064">
                <a:extLst>
                  <a:ext uri="{FF2B5EF4-FFF2-40B4-BE49-F238E27FC236}">
                    <a16:creationId xmlns:a16="http://schemas.microsoft.com/office/drawing/2014/main" id="{6B8B329A-B486-4F57-9836-E762A3FD84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0" y="3662"/>
                <a:ext cx="2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3" name="Picture 1065">
                <a:extLst>
                  <a:ext uri="{FF2B5EF4-FFF2-40B4-BE49-F238E27FC236}">
                    <a16:creationId xmlns:a16="http://schemas.microsoft.com/office/drawing/2014/main" id="{8650EB3B-54FC-4E03-9E42-035C54F88F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0" y="3662"/>
                <a:ext cx="2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4" name="Picture 1066">
                <a:extLst>
                  <a:ext uri="{FF2B5EF4-FFF2-40B4-BE49-F238E27FC236}">
                    <a16:creationId xmlns:a16="http://schemas.microsoft.com/office/drawing/2014/main" id="{864A8678-2E77-41C6-ADAB-1E1A8BE1A6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4" y="3385"/>
                <a:ext cx="24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5" name="Picture 1067">
                <a:extLst>
                  <a:ext uri="{FF2B5EF4-FFF2-40B4-BE49-F238E27FC236}">
                    <a16:creationId xmlns:a16="http://schemas.microsoft.com/office/drawing/2014/main" id="{E493FF61-DDBC-42BB-AD64-129E90E5C3A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4" y="3385"/>
                <a:ext cx="24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6" name="Picture 1068">
                <a:extLst>
                  <a:ext uri="{FF2B5EF4-FFF2-40B4-BE49-F238E27FC236}">
                    <a16:creationId xmlns:a16="http://schemas.microsoft.com/office/drawing/2014/main" id="{9CE2E51B-EF68-400A-A754-AFA4F18363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7" y="3694"/>
                <a:ext cx="24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7" name="Picture 1069">
                <a:extLst>
                  <a:ext uri="{FF2B5EF4-FFF2-40B4-BE49-F238E27FC236}">
                    <a16:creationId xmlns:a16="http://schemas.microsoft.com/office/drawing/2014/main" id="{55DFC1CA-09DA-4E36-A2CF-BC25C397D9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7" y="3694"/>
                <a:ext cx="24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 name="Rectangle 1070">
                <a:extLst>
                  <a:ext uri="{FF2B5EF4-FFF2-40B4-BE49-F238E27FC236}">
                    <a16:creationId xmlns:a16="http://schemas.microsoft.com/office/drawing/2014/main" id="{784A57DE-9165-485F-AA62-0AD55D66D896}"/>
                  </a:ext>
                </a:extLst>
              </p:cNvPr>
              <p:cNvSpPr>
                <a:spLocks noChangeArrowheads="1"/>
              </p:cNvSpPr>
              <p:nvPr/>
            </p:nvSpPr>
            <p:spPr bwMode="auto">
              <a:xfrm>
                <a:off x="3259" y="3670"/>
                <a:ext cx="187" cy="16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 name="Rectangle 1071">
                <a:extLst>
                  <a:ext uri="{FF2B5EF4-FFF2-40B4-BE49-F238E27FC236}">
                    <a16:creationId xmlns:a16="http://schemas.microsoft.com/office/drawing/2014/main" id="{C5D6CEF3-AC9E-4127-B366-DD593C055E05}"/>
                  </a:ext>
                </a:extLst>
              </p:cNvPr>
              <p:cNvSpPr>
                <a:spLocks noChangeArrowheads="1"/>
              </p:cNvSpPr>
              <p:nvPr/>
            </p:nvSpPr>
            <p:spPr bwMode="auto">
              <a:xfrm>
                <a:off x="3255" y="3666"/>
                <a:ext cx="195" cy="17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 name="Freeform 1072">
                <a:extLst>
                  <a:ext uri="{FF2B5EF4-FFF2-40B4-BE49-F238E27FC236}">
                    <a16:creationId xmlns:a16="http://schemas.microsoft.com/office/drawing/2014/main" id="{CB1BA90E-F748-4704-B46E-080E5307D82D}"/>
                  </a:ext>
                </a:extLst>
              </p:cNvPr>
              <p:cNvSpPr>
                <a:spLocks noEditPoints="1"/>
              </p:cNvSpPr>
              <p:nvPr/>
            </p:nvSpPr>
            <p:spPr bwMode="auto">
              <a:xfrm>
                <a:off x="3257" y="3668"/>
                <a:ext cx="191" cy="166"/>
              </a:xfrm>
              <a:custGeom>
                <a:avLst/>
                <a:gdLst>
                  <a:gd name="T0" fmla="*/ 0 w 736"/>
                  <a:gd name="T1" fmla="*/ 8 h 656"/>
                  <a:gd name="T2" fmla="*/ 8 w 736"/>
                  <a:gd name="T3" fmla="*/ 0 h 656"/>
                  <a:gd name="T4" fmla="*/ 728 w 736"/>
                  <a:gd name="T5" fmla="*/ 0 h 656"/>
                  <a:gd name="T6" fmla="*/ 736 w 736"/>
                  <a:gd name="T7" fmla="*/ 8 h 656"/>
                  <a:gd name="T8" fmla="*/ 736 w 736"/>
                  <a:gd name="T9" fmla="*/ 648 h 656"/>
                  <a:gd name="T10" fmla="*/ 728 w 736"/>
                  <a:gd name="T11" fmla="*/ 656 h 656"/>
                  <a:gd name="T12" fmla="*/ 8 w 736"/>
                  <a:gd name="T13" fmla="*/ 656 h 656"/>
                  <a:gd name="T14" fmla="*/ 0 w 736"/>
                  <a:gd name="T15" fmla="*/ 648 h 656"/>
                  <a:gd name="T16" fmla="*/ 0 w 736"/>
                  <a:gd name="T17" fmla="*/ 8 h 656"/>
                  <a:gd name="T18" fmla="*/ 16 w 736"/>
                  <a:gd name="T19" fmla="*/ 648 h 656"/>
                  <a:gd name="T20" fmla="*/ 8 w 736"/>
                  <a:gd name="T21" fmla="*/ 640 h 656"/>
                  <a:gd name="T22" fmla="*/ 728 w 736"/>
                  <a:gd name="T23" fmla="*/ 640 h 656"/>
                  <a:gd name="T24" fmla="*/ 720 w 736"/>
                  <a:gd name="T25" fmla="*/ 648 h 656"/>
                  <a:gd name="T26" fmla="*/ 720 w 736"/>
                  <a:gd name="T27" fmla="*/ 8 h 656"/>
                  <a:gd name="T28" fmla="*/ 728 w 736"/>
                  <a:gd name="T29" fmla="*/ 16 h 656"/>
                  <a:gd name="T30" fmla="*/ 8 w 736"/>
                  <a:gd name="T31" fmla="*/ 16 h 656"/>
                  <a:gd name="T32" fmla="*/ 16 w 736"/>
                  <a:gd name="T33" fmla="*/ 8 h 656"/>
                  <a:gd name="T34" fmla="*/ 16 w 736"/>
                  <a:gd name="T35" fmla="*/ 648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656">
                    <a:moveTo>
                      <a:pt x="0" y="8"/>
                    </a:moveTo>
                    <a:cubicBezTo>
                      <a:pt x="0" y="4"/>
                      <a:pt x="4" y="0"/>
                      <a:pt x="8" y="0"/>
                    </a:cubicBezTo>
                    <a:lnTo>
                      <a:pt x="728" y="0"/>
                    </a:lnTo>
                    <a:cubicBezTo>
                      <a:pt x="733" y="0"/>
                      <a:pt x="736" y="4"/>
                      <a:pt x="736" y="8"/>
                    </a:cubicBezTo>
                    <a:lnTo>
                      <a:pt x="736" y="648"/>
                    </a:lnTo>
                    <a:cubicBezTo>
                      <a:pt x="736" y="653"/>
                      <a:pt x="733" y="656"/>
                      <a:pt x="728" y="656"/>
                    </a:cubicBezTo>
                    <a:lnTo>
                      <a:pt x="8" y="656"/>
                    </a:lnTo>
                    <a:cubicBezTo>
                      <a:pt x="4" y="656"/>
                      <a:pt x="0" y="653"/>
                      <a:pt x="0" y="648"/>
                    </a:cubicBezTo>
                    <a:lnTo>
                      <a:pt x="0" y="8"/>
                    </a:lnTo>
                    <a:close/>
                    <a:moveTo>
                      <a:pt x="16" y="648"/>
                    </a:moveTo>
                    <a:lnTo>
                      <a:pt x="8" y="640"/>
                    </a:lnTo>
                    <a:lnTo>
                      <a:pt x="728" y="640"/>
                    </a:lnTo>
                    <a:lnTo>
                      <a:pt x="720" y="648"/>
                    </a:lnTo>
                    <a:lnTo>
                      <a:pt x="720" y="8"/>
                    </a:lnTo>
                    <a:lnTo>
                      <a:pt x="728" y="16"/>
                    </a:lnTo>
                    <a:lnTo>
                      <a:pt x="8" y="16"/>
                    </a:lnTo>
                    <a:lnTo>
                      <a:pt x="16" y="8"/>
                    </a:lnTo>
                    <a:lnTo>
                      <a:pt x="16" y="64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12" name="Rectangle 1073">
                <a:extLst>
                  <a:ext uri="{FF2B5EF4-FFF2-40B4-BE49-F238E27FC236}">
                    <a16:creationId xmlns:a16="http://schemas.microsoft.com/office/drawing/2014/main" id="{87733243-ABE0-4D29-A7BE-4D7F973014D1}"/>
                  </a:ext>
                </a:extLst>
              </p:cNvPr>
              <p:cNvSpPr>
                <a:spLocks noChangeArrowheads="1"/>
              </p:cNvSpPr>
              <p:nvPr/>
            </p:nvSpPr>
            <p:spPr bwMode="auto">
              <a:xfrm>
                <a:off x="3255" y="3666"/>
                <a:ext cx="195" cy="17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 name="Rectangle 1074">
                <a:extLst>
                  <a:ext uri="{FF2B5EF4-FFF2-40B4-BE49-F238E27FC236}">
                    <a16:creationId xmlns:a16="http://schemas.microsoft.com/office/drawing/2014/main" id="{50157403-BF7F-49E2-9B8F-CEDD21DCD5CA}"/>
                  </a:ext>
                </a:extLst>
              </p:cNvPr>
              <p:cNvSpPr>
                <a:spLocks noChangeArrowheads="1"/>
              </p:cNvSpPr>
              <p:nvPr/>
            </p:nvSpPr>
            <p:spPr bwMode="auto">
              <a:xfrm>
                <a:off x="3513" y="3393"/>
                <a:ext cx="187" cy="439"/>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 name="Rectangle 1075">
                <a:extLst>
                  <a:ext uri="{FF2B5EF4-FFF2-40B4-BE49-F238E27FC236}">
                    <a16:creationId xmlns:a16="http://schemas.microsoft.com/office/drawing/2014/main" id="{5212D931-4707-4ADC-BB2E-E84525969E05}"/>
                  </a:ext>
                </a:extLst>
              </p:cNvPr>
              <p:cNvSpPr>
                <a:spLocks noChangeArrowheads="1"/>
              </p:cNvSpPr>
              <p:nvPr/>
            </p:nvSpPr>
            <p:spPr bwMode="auto">
              <a:xfrm>
                <a:off x="3509" y="3389"/>
                <a:ext cx="195" cy="44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 name="Freeform 1076">
                <a:extLst>
                  <a:ext uri="{FF2B5EF4-FFF2-40B4-BE49-F238E27FC236}">
                    <a16:creationId xmlns:a16="http://schemas.microsoft.com/office/drawing/2014/main" id="{B66AD595-78D4-42AD-83DC-1C188E337774}"/>
                  </a:ext>
                </a:extLst>
              </p:cNvPr>
              <p:cNvSpPr>
                <a:spLocks noEditPoints="1"/>
              </p:cNvSpPr>
              <p:nvPr/>
            </p:nvSpPr>
            <p:spPr bwMode="auto">
              <a:xfrm>
                <a:off x="3511" y="3391"/>
                <a:ext cx="191" cy="443"/>
              </a:xfrm>
              <a:custGeom>
                <a:avLst/>
                <a:gdLst>
                  <a:gd name="T0" fmla="*/ 0 w 736"/>
                  <a:gd name="T1" fmla="*/ 8 h 1744"/>
                  <a:gd name="T2" fmla="*/ 8 w 736"/>
                  <a:gd name="T3" fmla="*/ 0 h 1744"/>
                  <a:gd name="T4" fmla="*/ 728 w 736"/>
                  <a:gd name="T5" fmla="*/ 0 h 1744"/>
                  <a:gd name="T6" fmla="*/ 736 w 736"/>
                  <a:gd name="T7" fmla="*/ 8 h 1744"/>
                  <a:gd name="T8" fmla="*/ 736 w 736"/>
                  <a:gd name="T9" fmla="*/ 1736 h 1744"/>
                  <a:gd name="T10" fmla="*/ 728 w 736"/>
                  <a:gd name="T11" fmla="*/ 1744 h 1744"/>
                  <a:gd name="T12" fmla="*/ 8 w 736"/>
                  <a:gd name="T13" fmla="*/ 1744 h 1744"/>
                  <a:gd name="T14" fmla="*/ 0 w 736"/>
                  <a:gd name="T15" fmla="*/ 1736 h 1744"/>
                  <a:gd name="T16" fmla="*/ 0 w 736"/>
                  <a:gd name="T17" fmla="*/ 8 h 1744"/>
                  <a:gd name="T18" fmla="*/ 16 w 736"/>
                  <a:gd name="T19" fmla="*/ 1736 h 1744"/>
                  <a:gd name="T20" fmla="*/ 8 w 736"/>
                  <a:gd name="T21" fmla="*/ 1728 h 1744"/>
                  <a:gd name="T22" fmla="*/ 728 w 736"/>
                  <a:gd name="T23" fmla="*/ 1728 h 1744"/>
                  <a:gd name="T24" fmla="*/ 720 w 736"/>
                  <a:gd name="T25" fmla="*/ 1736 h 1744"/>
                  <a:gd name="T26" fmla="*/ 720 w 736"/>
                  <a:gd name="T27" fmla="*/ 8 h 1744"/>
                  <a:gd name="T28" fmla="*/ 728 w 736"/>
                  <a:gd name="T29" fmla="*/ 16 h 1744"/>
                  <a:gd name="T30" fmla="*/ 8 w 736"/>
                  <a:gd name="T31" fmla="*/ 16 h 1744"/>
                  <a:gd name="T32" fmla="*/ 16 w 736"/>
                  <a:gd name="T33" fmla="*/ 8 h 1744"/>
                  <a:gd name="T34" fmla="*/ 16 w 736"/>
                  <a:gd name="T35" fmla="*/ 1736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1744">
                    <a:moveTo>
                      <a:pt x="0" y="8"/>
                    </a:moveTo>
                    <a:cubicBezTo>
                      <a:pt x="0" y="4"/>
                      <a:pt x="4" y="0"/>
                      <a:pt x="8" y="0"/>
                    </a:cubicBezTo>
                    <a:lnTo>
                      <a:pt x="728" y="0"/>
                    </a:lnTo>
                    <a:cubicBezTo>
                      <a:pt x="733" y="0"/>
                      <a:pt x="736" y="4"/>
                      <a:pt x="736" y="8"/>
                    </a:cubicBezTo>
                    <a:lnTo>
                      <a:pt x="736" y="1736"/>
                    </a:lnTo>
                    <a:cubicBezTo>
                      <a:pt x="736" y="1741"/>
                      <a:pt x="733" y="1744"/>
                      <a:pt x="728" y="1744"/>
                    </a:cubicBezTo>
                    <a:lnTo>
                      <a:pt x="8" y="1744"/>
                    </a:lnTo>
                    <a:cubicBezTo>
                      <a:pt x="4" y="1744"/>
                      <a:pt x="0" y="1741"/>
                      <a:pt x="0" y="1736"/>
                    </a:cubicBezTo>
                    <a:lnTo>
                      <a:pt x="0" y="8"/>
                    </a:lnTo>
                    <a:close/>
                    <a:moveTo>
                      <a:pt x="16" y="1736"/>
                    </a:moveTo>
                    <a:lnTo>
                      <a:pt x="8" y="1728"/>
                    </a:lnTo>
                    <a:lnTo>
                      <a:pt x="728" y="1728"/>
                    </a:lnTo>
                    <a:lnTo>
                      <a:pt x="720" y="1736"/>
                    </a:lnTo>
                    <a:lnTo>
                      <a:pt x="720" y="8"/>
                    </a:lnTo>
                    <a:lnTo>
                      <a:pt x="728" y="16"/>
                    </a:lnTo>
                    <a:lnTo>
                      <a:pt x="8" y="16"/>
                    </a:lnTo>
                    <a:lnTo>
                      <a:pt x="16" y="8"/>
                    </a:lnTo>
                    <a:lnTo>
                      <a:pt x="16" y="1736"/>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16" name="Rectangle 1077">
                <a:extLst>
                  <a:ext uri="{FF2B5EF4-FFF2-40B4-BE49-F238E27FC236}">
                    <a16:creationId xmlns:a16="http://schemas.microsoft.com/office/drawing/2014/main" id="{15E15618-759C-4297-95F9-261D59452CCC}"/>
                  </a:ext>
                </a:extLst>
              </p:cNvPr>
              <p:cNvSpPr>
                <a:spLocks noChangeArrowheads="1"/>
              </p:cNvSpPr>
              <p:nvPr/>
            </p:nvSpPr>
            <p:spPr bwMode="auto">
              <a:xfrm>
                <a:off x="3509" y="3389"/>
                <a:ext cx="195" cy="44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 name="Rectangle 1078">
                <a:extLst>
                  <a:ext uri="{FF2B5EF4-FFF2-40B4-BE49-F238E27FC236}">
                    <a16:creationId xmlns:a16="http://schemas.microsoft.com/office/drawing/2014/main" id="{372624D9-2F58-4A6D-B9F6-D216BE7EDB36}"/>
                  </a:ext>
                </a:extLst>
              </p:cNvPr>
              <p:cNvSpPr>
                <a:spLocks noChangeArrowheads="1"/>
              </p:cNvSpPr>
              <p:nvPr/>
            </p:nvSpPr>
            <p:spPr bwMode="auto">
              <a:xfrm>
                <a:off x="3006" y="3702"/>
                <a:ext cx="187" cy="130"/>
              </a:xfrm>
              <a:prstGeom prst="rect">
                <a:avLst/>
              </a:prstGeom>
              <a:solidFill>
                <a:srgbClr val="2038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 name="Rectangle 1079">
                <a:extLst>
                  <a:ext uri="{FF2B5EF4-FFF2-40B4-BE49-F238E27FC236}">
                    <a16:creationId xmlns:a16="http://schemas.microsoft.com/office/drawing/2014/main" id="{663392CF-C640-445A-802F-C242B5066F66}"/>
                  </a:ext>
                </a:extLst>
              </p:cNvPr>
              <p:cNvSpPr>
                <a:spLocks noChangeArrowheads="1"/>
              </p:cNvSpPr>
              <p:nvPr/>
            </p:nvSpPr>
            <p:spPr bwMode="auto">
              <a:xfrm>
                <a:off x="3002" y="3698"/>
                <a:ext cx="195" cy="13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 name="Freeform 1080">
                <a:extLst>
                  <a:ext uri="{FF2B5EF4-FFF2-40B4-BE49-F238E27FC236}">
                    <a16:creationId xmlns:a16="http://schemas.microsoft.com/office/drawing/2014/main" id="{D76474FD-AA78-4BBA-8102-7A4184F101E0}"/>
                  </a:ext>
                </a:extLst>
              </p:cNvPr>
              <p:cNvSpPr>
                <a:spLocks noEditPoints="1"/>
              </p:cNvSpPr>
              <p:nvPr/>
            </p:nvSpPr>
            <p:spPr bwMode="auto">
              <a:xfrm>
                <a:off x="3004" y="3700"/>
                <a:ext cx="191" cy="134"/>
              </a:xfrm>
              <a:custGeom>
                <a:avLst/>
                <a:gdLst>
                  <a:gd name="T0" fmla="*/ 0 w 736"/>
                  <a:gd name="T1" fmla="*/ 8 h 528"/>
                  <a:gd name="T2" fmla="*/ 8 w 736"/>
                  <a:gd name="T3" fmla="*/ 0 h 528"/>
                  <a:gd name="T4" fmla="*/ 728 w 736"/>
                  <a:gd name="T5" fmla="*/ 0 h 528"/>
                  <a:gd name="T6" fmla="*/ 736 w 736"/>
                  <a:gd name="T7" fmla="*/ 8 h 528"/>
                  <a:gd name="T8" fmla="*/ 736 w 736"/>
                  <a:gd name="T9" fmla="*/ 520 h 528"/>
                  <a:gd name="T10" fmla="*/ 728 w 736"/>
                  <a:gd name="T11" fmla="*/ 528 h 528"/>
                  <a:gd name="T12" fmla="*/ 8 w 736"/>
                  <a:gd name="T13" fmla="*/ 528 h 528"/>
                  <a:gd name="T14" fmla="*/ 0 w 736"/>
                  <a:gd name="T15" fmla="*/ 520 h 528"/>
                  <a:gd name="T16" fmla="*/ 0 w 736"/>
                  <a:gd name="T17" fmla="*/ 8 h 528"/>
                  <a:gd name="T18" fmla="*/ 16 w 736"/>
                  <a:gd name="T19" fmla="*/ 520 h 528"/>
                  <a:gd name="T20" fmla="*/ 8 w 736"/>
                  <a:gd name="T21" fmla="*/ 512 h 528"/>
                  <a:gd name="T22" fmla="*/ 728 w 736"/>
                  <a:gd name="T23" fmla="*/ 512 h 528"/>
                  <a:gd name="T24" fmla="*/ 720 w 736"/>
                  <a:gd name="T25" fmla="*/ 520 h 528"/>
                  <a:gd name="T26" fmla="*/ 720 w 736"/>
                  <a:gd name="T27" fmla="*/ 8 h 528"/>
                  <a:gd name="T28" fmla="*/ 728 w 736"/>
                  <a:gd name="T29" fmla="*/ 16 h 528"/>
                  <a:gd name="T30" fmla="*/ 8 w 736"/>
                  <a:gd name="T31" fmla="*/ 16 h 528"/>
                  <a:gd name="T32" fmla="*/ 16 w 736"/>
                  <a:gd name="T33" fmla="*/ 8 h 528"/>
                  <a:gd name="T34" fmla="*/ 16 w 736"/>
                  <a:gd name="T35" fmla="*/ 52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6" h="528">
                    <a:moveTo>
                      <a:pt x="0" y="8"/>
                    </a:moveTo>
                    <a:cubicBezTo>
                      <a:pt x="0" y="4"/>
                      <a:pt x="4" y="0"/>
                      <a:pt x="8" y="0"/>
                    </a:cubicBezTo>
                    <a:lnTo>
                      <a:pt x="728" y="0"/>
                    </a:lnTo>
                    <a:cubicBezTo>
                      <a:pt x="733" y="0"/>
                      <a:pt x="736" y="4"/>
                      <a:pt x="736" y="8"/>
                    </a:cubicBezTo>
                    <a:lnTo>
                      <a:pt x="736" y="520"/>
                    </a:lnTo>
                    <a:cubicBezTo>
                      <a:pt x="736" y="525"/>
                      <a:pt x="733" y="528"/>
                      <a:pt x="728" y="528"/>
                    </a:cubicBezTo>
                    <a:lnTo>
                      <a:pt x="8" y="528"/>
                    </a:lnTo>
                    <a:cubicBezTo>
                      <a:pt x="4" y="528"/>
                      <a:pt x="0" y="525"/>
                      <a:pt x="0" y="520"/>
                    </a:cubicBezTo>
                    <a:lnTo>
                      <a:pt x="0" y="8"/>
                    </a:lnTo>
                    <a:close/>
                    <a:moveTo>
                      <a:pt x="16" y="520"/>
                    </a:moveTo>
                    <a:lnTo>
                      <a:pt x="8" y="512"/>
                    </a:lnTo>
                    <a:lnTo>
                      <a:pt x="728" y="512"/>
                    </a:lnTo>
                    <a:lnTo>
                      <a:pt x="720" y="520"/>
                    </a:lnTo>
                    <a:lnTo>
                      <a:pt x="720" y="8"/>
                    </a:lnTo>
                    <a:lnTo>
                      <a:pt x="728" y="16"/>
                    </a:lnTo>
                    <a:lnTo>
                      <a:pt x="8" y="16"/>
                    </a:lnTo>
                    <a:lnTo>
                      <a:pt x="16" y="8"/>
                    </a:lnTo>
                    <a:lnTo>
                      <a:pt x="16" y="52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072" name="Rectangle 1081">
                <a:extLst>
                  <a:ext uri="{FF2B5EF4-FFF2-40B4-BE49-F238E27FC236}">
                    <a16:creationId xmlns:a16="http://schemas.microsoft.com/office/drawing/2014/main" id="{99377D5B-BEF7-4875-93D6-744B3C9F4EE2}"/>
                  </a:ext>
                </a:extLst>
              </p:cNvPr>
              <p:cNvSpPr>
                <a:spLocks noChangeArrowheads="1"/>
              </p:cNvSpPr>
              <p:nvPr/>
            </p:nvSpPr>
            <p:spPr bwMode="auto">
              <a:xfrm>
                <a:off x="3002" y="3698"/>
                <a:ext cx="195" cy="13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73" name="Line 1082">
                <a:extLst>
                  <a:ext uri="{FF2B5EF4-FFF2-40B4-BE49-F238E27FC236}">
                    <a16:creationId xmlns:a16="http://schemas.microsoft.com/office/drawing/2014/main" id="{13C47AEF-F8FE-400C-B503-5378B9D8A15D}"/>
                  </a:ext>
                </a:extLst>
              </p:cNvPr>
              <p:cNvSpPr>
                <a:spLocks noChangeShapeType="1"/>
              </p:cNvSpPr>
              <p:nvPr/>
            </p:nvSpPr>
            <p:spPr bwMode="auto">
              <a:xfrm>
                <a:off x="2973" y="3832"/>
                <a:ext cx="760" cy="0"/>
              </a:xfrm>
              <a:prstGeom prst="line">
                <a:avLst/>
              </a:prstGeom>
              <a:noFill/>
              <a:ln w="6350"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74" name="Rectangle 1083">
                <a:extLst>
                  <a:ext uri="{FF2B5EF4-FFF2-40B4-BE49-F238E27FC236}">
                    <a16:creationId xmlns:a16="http://schemas.microsoft.com/office/drawing/2014/main" id="{7642C864-9389-497C-84FB-A7A52B06ED87}"/>
                  </a:ext>
                </a:extLst>
              </p:cNvPr>
              <p:cNvSpPr>
                <a:spLocks noChangeArrowheads="1"/>
              </p:cNvSpPr>
              <p:nvPr/>
            </p:nvSpPr>
            <p:spPr bwMode="auto">
              <a:xfrm>
                <a:off x="3035" y="3607"/>
                <a:ext cx="19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404040"/>
                    </a:solidFill>
                    <a:effectLst/>
                    <a:latin typeface="Calibri" panose="020F0502020204030204" pitchFamily="34" charset="0"/>
                  </a:rPr>
                  <a:t>2,257</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5" name="Rectangle 1084">
                <a:extLst>
                  <a:ext uri="{FF2B5EF4-FFF2-40B4-BE49-F238E27FC236}">
                    <a16:creationId xmlns:a16="http://schemas.microsoft.com/office/drawing/2014/main" id="{816B8069-C358-45BC-9581-D6F03D4B61E8}"/>
                  </a:ext>
                </a:extLst>
              </p:cNvPr>
              <p:cNvSpPr>
                <a:spLocks noChangeArrowheads="1"/>
              </p:cNvSpPr>
              <p:nvPr/>
            </p:nvSpPr>
            <p:spPr bwMode="auto">
              <a:xfrm>
                <a:off x="3288" y="3573"/>
                <a:ext cx="191"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404040"/>
                    </a:solidFill>
                    <a:effectLst/>
                    <a:latin typeface="Calibri" panose="020F0502020204030204" pitchFamily="34" charset="0"/>
                  </a:rPr>
                  <a:t>2,859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6" name="Rectangle 1085">
                <a:extLst>
                  <a:ext uri="{FF2B5EF4-FFF2-40B4-BE49-F238E27FC236}">
                    <a16:creationId xmlns:a16="http://schemas.microsoft.com/office/drawing/2014/main" id="{C7F1D445-644E-45EB-B05C-465E657E84FD}"/>
                  </a:ext>
                </a:extLst>
              </p:cNvPr>
              <p:cNvSpPr>
                <a:spLocks noChangeArrowheads="1"/>
              </p:cNvSpPr>
              <p:nvPr/>
            </p:nvSpPr>
            <p:spPr bwMode="auto">
              <a:xfrm>
                <a:off x="3541" y="3300"/>
                <a:ext cx="19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404040"/>
                    </a:solidFill>
                    <a:effectLst/>
                    <a:latin typeface="Calibri" panose="020F0502020204030204" pitchFamily="34" charset="0"/>
                  </a:rPr>
                  <a:t>7,684</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77" name="Rectangle 1086">
                <a:extLst>
                  <a:ext uri="{FF2B5EF4-FFF2-40B4-BE49-F238E27FC236}">
                    <a16:creationId xmlns:a16="http://schemas.microsoft.com/office/drawing/2014/main" id="{F642942F-B83F-4DCF-9F30-9897F1F60A7F}"/>
                  </a:ext>
                </a:extLst>
              </p:cNvPr>
              <p:cNvSpPr>
                <a:spLocks noChangeArrowheads="1"/>
              </p:cNvSpPr>
              <p:nvPr/>
            </p:nvSpPr>
            <p:spPr bwMode="auto">
              <a:xfrm>
                <a:off x="3051" y="3871"/>
                <a:ext cx="150"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595959"/>
                    </a:solidFill>
                    <a:effectLst/>
                    <a:latin typeface="Calibri" panose="020F0502020204030204" pitchFamily="34" charset="0"/>
                  </a:rPr>
                  <a:t>YEN</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0" name="Rectangle 1087">
                <a:extLst>
                  <a:ext uri="{FF2B5EF4-FFF2-40B4-BE49-F238E27FC236}">
                    <a16:creationId xmlns:a16="http://schemas.microsoft.com/office/drawing/2014/main" id="{E27A99F6-C9DE-4A0C-889C-A910127C7B15}"/>
                  </a:ext>
                </a:extLst>
              </p:cNvPr>
              <p:cNvSpPr>
                <a:spLocks noChangeArrowheads="1"/>
              </p:cNvSpPr>
              <p:nvPr/>
            </p:nvSpPr>
            <p:spPr bwMode="auto">
              <a:xfrm>
                <a:off x="3282" y="3871"/>
                <a:ext cx="19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595959"/>
                    </a:solidFill>
                    <a:effectLst/>
                    <a:latin typeface="Calibri" panose="020F0502020204030204" pitchFamily="34" charset="0"/>
                  </a:rPr>
                  <a:t>EURO</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1" name="Rectangle 1088">
                <a:extLst>
                  <a:ext uri="{FF2B5EF4-FFF2-40B4-BE49-F238E27FC236}">
                    <a16:creationId xmlns:a16="http://schemas.microsoft.com/office/drawing/2014/main" id="{DF315599-0682-469B-BED7-7805DF2B4079}"/>
                  </a:ext>
                </a:extLst>
              </p:cNvPr>
              <p:cNvSpPr>
                <a:spLocks noChangeArrowheads="1"/>
              </p:cNvSpPr>
              <p:nvPr/>
            </p:nvSpPr>
            <p:spPr bwMode="auto">
              <a:xfrm>
                <a:off x="3554" y="3871"/>
                <a:ext cx="15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1" i="0" u="none" strike="noStrike" cap="none" normalizeH="0" baseline="0">
                    <a:ln>
                      <a:noFill/>
                    </a:ln>
                    <a:solidFill>
                      <a:srgbClr val="595959"/>
                    </a:solidFill>
                    <a:effectLst/>
                    <a:latin typeface="Calibri" panose="020F0502020204030204" pitchFamily="34" charset="0"/>
                  </a:rPr>
                  <a:t>USD</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2" name="Rectangle 1089">
                <a:extLst>
                  <a:ext uri="{FF2B5EF4-FFF2-40B4-BE49-F238E27FC236}">
                    <a16:creationId xmlns:a16="http://schemas.microsoft.com/office/drawing/2014/main" id="{5E4BB6DE-EC52-4833-955D-E724BE73F0DF}"/>
                  </a:ext>
                </a:extLst>
              </p:cNvPr>
              <p:cNvSpPr>
                <a:spLocks noChangeArrowheads="1"/>
              </p:cNvSpPr>
              <p:nvPr/>
            </p:nvSpPr>
            <p:spPr bwMode="auto">
              <a:xfrm>
                <a:off x="2931" y="3193"/>
                <a:ext cx="66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a:ln>
                      <a:noFill/>
                    </a:ln>
                    <a:solidFill>
                      <a:srgbClr val="000000"/>
                    </a:solidFill>
                    <a:effectLst/>
                    <a:latin typeface="Calibri" panose="020F0502020204030204" pitchFamily="34" charset="0"/>
                  </a:rPr>
                  <a:t>9.5% de la cartera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083" name="Rectangle 1090">
                <a:extLst>
                  <a:ext uri="{FF2B5EF4-FFF2-40B4-BE49-F238E27FC236}">
                    <a16:creationId xmlns:a16="http://schemas.microsoft.com/office/drawing/2014/main" id="{534CF8FB-9FC5-416A-8422-D67D1D12E8B4}"/>
                  </a:ext>
                </a:extLst>
              </p:cNvPr>
              <p:cNvSpPr>
                <a:spLocks noChangeArrowheads="1"/>
              </p:cNvSpPr>
              <p:nvPr/>
            </p:nvSpPr>
            <p:spPr bwMode="auto">
              <a:xfrm>
                <a:off x="2915" y="3177"/>
                <a:ext cx="876" cy="798"/>
              </a:xfrm>
              <a:prstGeom prst="rect">
                <a:avLst/>
              </a:prstGeom>
              <a:noFill/>
              <a:ln w="6350"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084" name="Rectangle 1091">
                <a:extLst>
                  <a:ext uri="{FF2B5EF4-FFF2-40B4-BE49-F238E27FC236}">
                    <a16:creationId xmlns:a16="http://schemas.microsoft.com/office/drawing/2014/main" id="{CC2D023A-BF53-4EFE-8FAC-7F8510EBB5C7}"/>
                  </a:ext>
                </a:extLst>
              </p:cNvPr>
              <p:cNvSpPr>
                <a:spLocks noChangeArrowheads="1"/>
              </p:cNvSpPr>
              <p:nvPr/>
            </p:nvSpPr>
            <p:spPr bwMode="auto">
              <a:xfrm>
                <a:off x="2900" y="519"/>
                <a:ext cx="1936" cy="149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5" name="Rectangle 1092">
                <a:extLst>
                  <a:ext uri="{FF2B5EF4-FFF2-40B4-BE49-F238E27FC236}">
                    <a16:creationId xmlns:a16="http://schemas.microsoft.com/office/drawing/2014/main" id="{03721817-5B09-4DFB-84A1-48C22BCACBDE}"/>
                  </a:ext>
                </a:extLst>
              </p:cNvPr>
              <p:cNvSpPr>
                <a:spLocks noChangeArrowheads="1"/>
              </p:cNvSpPr>
              <p:nvPr/>
            </p:nvSpPr>
            <p:spPr bwMode="auto">
              <a:xfrm>
                <a:off x="2971" y="531"/>
                <a:ext cx="1794" cy="11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6" name="Rectangle 1093">
                <a:extLst>
                  <a:ext uri="{FF2B5EF4-FFF2-40B4-BE49-F238E27FC236}">
                    <a16:creationId xmlns:a16="http://schemas.microsoft.com/office/drawing/2014/main" id="{B453E615-01AA-4EC2-8524-F68E8968B762}"/>
                  </a:ext>
                </a:extLst>
              </p:cNvPr>
              <p:cNvSpPr>
                <a:spLocks noChangeArrowheads="1"/>
              </p:cNvSpPr>
              <p:nvPr/>
            </p:nvSpPr>
            <p:spPr bwMode="auto">
              <a:xfrm>
                <a:off x="3068" y="1383"/>
                <a:ext cx="9" cy="31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7" name="Rectangle 1094">
                <a:extLst>
                  <a:ext uri="{FF2B5EF4-FFF2-40B4-BE49-F238E27FC236}">
                    <a16:creationId xmlns:a16="http://schemas.microsoft.com/office/drawing/2014/main" id="{35EF3264-213A-4E68-8CA1-130B9272F7D0}"/>
                  </a:ext>
                </a:extLst>
              </p:cNvPr>
              <p:cNvSpPr>
                <a:spLocks noChangeArrowheads="1"/>
              </p:cNvSpPr>
              <p:nvPr/>
            </p:nvSpPr>
            <p:spPr bwMode="auto">
              <a:xfrm>
                <a:off x="3077" y="1383"/>
                <a:ext cx="4" cy="310"/>
              </a:xfrm>
              <a:prstGeom prst="rect">
                <a:avLst/>
              </a:prstGeom>
              <a:solidFill>
                <a:srgbClr val="3858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8" name="Rectangle 1095">
                <a:extLst>
                  <a:ext uri="{FF2B5EF4-FFF2-40B4-BE49-F238E27FC236}">
                    <a16:creationId xmlns:a16="http://schemas.microsoft.com/office/drawing/2014/main" id="{23512454-D1EF-4C3D-925D-23CFECA3B48F}"/>
                  </a:ext>
                </a:extLst>
              </p:cNvPr>
              <p:cNvSpPr>
                <a:spLocks noChangeArrowheads="1"/>
              </p:cNvSpPr>
              <p:nvPr/>
            </p:nvSpPr>
            <p:spPr bwMode="auto">
              <a:xfrm>
                <a:off x="3081" y="1383"/>
                <a:ext cx="4" cy="31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89" name="Rectangle 1096">
                <a:extLst>
                  <a:ext uri="{FF2B5EF4-FFF2-40B4-BE49-F238E27FC236}">
                    <a16:creationId xmlns:a16="http://schemas.microsoft.com/office/drawing/2014/main" id="{7BAB0B5C-C386-43DD-B6B7-6F8CC2F4E1B0}"/>
                  </a:ext>
                </a:extLst>
              </p:cNvPr>
              <p:cNvSpPr>
                <a:spLocks noChangeArrowheads="1"/>
              </p:cNvSpPr>
              <p:nvPr/>
            </p:nvSpPr>
            <p:spPr bwMode="auto">
              <a:xfrm>
                <a:off x="3085" y="1383"/>
                <a:ext cx="4" cy="310"/>
              </a:xfrm>
              <a:prstGeom prst="rect">
                <a:avLst/>
              </a:prstGeom>
              <a:solidFill>
                <a:srgbClr val="3A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0" name="Rectangle 1097">
                <a:extLst>
                  <a:ext uri="{FF2B5EF4-FFF2-40B4-BE49-F238E27FC236}">
                    <a16:creationId xmlns:a16="http://schemas.microsoft.com/office/drawing/2014/main" id="{639C3967-51D1-405E-908B-EFA781F999CB}"/>
                  </a:ext>
                </a:extLst>
              </p:cNvPr>
              <p:cNvSpPr>
                <a:spLocks noChangeArrowheads="1"/>
              </p:cNvSpPr>
              <p:nvPr/>
            </p:nvSpPr>
            <p:spPr bwMode="auto">
              <a:xfrm>
                <a:off x="3089" y="1383"/>
                <a:ext cx="4" cy="31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1" name="Rectangle 1098">
                <a:extLst>
                  <a:ext uri="{FF2B5EF4-FFF2-40B4-BE49-F238E27FC236}">
                    <a16:creationId xmlns:a16="http://schemas.microsoft.com/office/drawing/2014/main" id="{87623B80-CE94-4D2E-92F7-1E13440B3A18}"/>
                  </a:ext>
                </a:extLst>
              </p:cNvPr>
              <p:cNvSpPr>
                <a:spLocks noChangeArrowheads="1"/>
              </p:cNvSpPr>
              <p:nvPr/>
            </p:nvSpPr>
            <p:spPr bwMode="auto">
              <a:xfrm>
                <a:off x="3093" y="1383"/>
                <a:ext cx="4" cy="310"/>
              </a:xfrm>
              <a:prstGeom prst="rect">
                <a:avLst/>
              </a:prstGeom>
              <a:solidFill>
                <a:srgbClr val="3B5C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2" name="Rectangle 1099">
                <a:extLst>
                  <a:ext uri="{FF2B5EF4-FFF2-40B4-BE49-F238E27FC236}">
                    <a16:creationId xmlns:a16="http://schemas.microsoft.com/office/drawing/2014/main" id="{CE92FF5E-418D-45AF-9F0C-107F5022C7ED}"/>
                  </a:ext>
                </a:extLst>
              </p:cNvPr>
              <p:cNvSpPr>
                <a:spLocks noChangeArrowheads="1"/>
              </p:cNvSpPr>
              <p:nvPr/>
            </p:nvSpPr>
            <p:spPr bwMode="auto">
              <a:xfrm>
                <a:off x="3097" y="1383"/>
                <a:ext cx="5" cy="31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3" name="Rectangle 1100">
                <a:extLst>
                  <a:ext uri="{FF2B5EF4-FFF2-40B4-BE49-F238E27FC236}">
                    <a16:creationId xmlns:a16="http://schemas.microsoft.com/office/drawing/2014/main" id="{28D8416F-57AD-4266-AED6-74D44206749E}"/>
                  </a:ext>
                </a:extLst>
              </p:cNvPr>
              <p:cNvSpPr>
                <a:spLocks noChangeArrowheads="1"/>
              </p:cNvSpPr>
              <p:nvPr/>
            </p:nvSpPr>
            <p:spPr bwMode="auto">
              <a:xfrm>
                <a:off x="3102" y="1383"/>
                <a:ext cx="4" cy="310"/>
              </a:xfrm>
              <a:prstGeom prst="rect">
                <a:avLst/>
              </a:prstGeom>
              <a:solidFill>
                <a:srgbClr val="3D5E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4" name="Rectangle 1101">
                <a:extLst>
                  <a:ext uri="{FF2B5EF4-FFF2-40B4-BE49-F238E27FC236}">
                    <a16:creationId xmlns:a16="http://schemas.microsoft.com/office/drawing/2014/main" id="{54502FDE-16D7-43D2-A540-A1298A7FD65E}"/>
                  </a:ext>
                </a:extLst>
              </p:cNvPr>
              <p:cNvSpPr>
                <a:spLocks noChangeArrowheads="1"/>
              </p:cNvSpPr>
              <p:nvPr/>
            </p:nvSpPr>
            <p:spPr bwMode="auto">
              <a:xfrm>
                <a:off x="3106" y="1383"/>
                <a:ext cx="4" cy="31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5" name="Rectangle 1102">
                <a:extLst>
                  <a:ext uri="{FF2B5EF4-FFF2-40B4-BE49-F238E27FC236}">
                    <a16:creationId xmlns:a16="http://schemas.microsoft.com/office/drawing/2014/main" id="{1E245C23-2E0F-481F-94A3-DE45672B6828}"/>
                  </a:ext>
                </a:extLst>
              </p:cNvPr>
              <p:cNvSpPr>
                <a:spLocks noChangeArrowheads="1"/>
              </p:cNvSpPr>
              <p:nvPr/>
            </p:nvSpPr>
            <p:spPr bwMode="auto">
              <a:xfrm>
                <a:off x="3110" y="1383"/>
                <a:ext cx="4" cy="310"/>
              </a:xfrm>
              <a:prstGeom prst="rect">
                <a:avLst/>
              </a:prstGeom>
              <a:solidFill>
                <a:srgbClr val="3F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6" name="Rectangle 1103">
                <a:extLst>
                  <a:ext uri="{FF2B5EF4-FFF2-40B4-BE49-F238E27FC236}">
                    <a16:creationId xmlns:a16="http://schemas.microsoft.com/office/drawing/2014/main" id="{5BABDC3F-EBDF-4AD9-A43A-311178C5AA37}"/>
                  </a:ext>
                </a:extLst>
              </p:cNvPr>
              <p:cNvSpPr>
                <a:spLocks noChangeArrowheads="1"/>
              </p:cNvSpPr>
              <p:nvPr/>
            </p:nvSpPr>
            <p:spPr bwMode="auto">
              <a:xfrm>
                <a:off x="3114" y="1383"/>
                <a:ext cx="4" cy="31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97" name="Rectangle 1104">
                <a:extLst>
                  <a:ext uri="{FF2B5EF4-FFF2-40B4-BE49-F238E27FC236}">
                    <a16:creationId xmlns:a16="http://schemas.microsoft.com/office/drawing/2014/main" id="{E7CA1475-2BF1-4978-A5BA-EA1FA465F27A}"/>
                  </a:ext>
                </a:extLst>
              </p:cNvPr>
              <p:cNvSpPr>
                <a:spLocks noChangeArrowheads="1"/>
              </p:cNvSpPr>
              <p:nvPr/>
            </p:nvSpPr>
            <p:spPr bwMode="auto">
              <a:xfrm>
                <a:off x="3118" y="1383"/>
                <a:ext cx="4" cy="310"/>
              </a:xfrm>
              <a:prstGeom prst="rect">
                <a:avLst/>
              </a:prstGeom>
              <a:solidFill>
                <a:srgbClr val="4266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0" name="Rectangle 1105">
                <a:extLst>
                  <a:ext uri="{FF2B5EF4-FFF2-40B4-BE49-F238E27FC236}">
                    <a16:creationId xmlns:a16="http://schemas.microsoft.com/office/drawing/2014/main" id="{10272660-5AE0-4305-B2CF-2FE6C70E444A}"/>
                  </a:ext>
                </a:extLst>
              </p:cNvPr>
              <p:cNvSpPr>
                <a:spLocks noChangeArrowheads="1"/>
              </p:cNvSpPr>
              <p:nvPr/>
            </p:nvSpPr>
            <p:spPr bwMode="auto">
              <a:xfrm>
                <a:off x="3122" y="1383"/>
                <a:ext cx="4" cy="31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1" name="Rectangle 1106">
                <a:extLst>
                  <a:ext uri="{FF2B5EF4-FFF2-40B4-BE49-F238E27FC236}">
                    <a16:creationId xmlns:a16="http://schemas.microsoft.com/office/drawing/2014/main" id="{780C0083-756D-4FC7-8FB7-35B7836906F9}"/>
                  </a:ext>
                </a:extLst>
              </p:cNvPr>
              <p:cNvSpPr>
                <a:spLocks noChangeArrowheads="1"/>
              </p:cNvSpPr>
              <p:nvPr/>
            </p:nvSpPr>
            <p:spPr bwMode="auto">
              <a:xfrm>
                <a:off x="3126" y="1383"/>
                <a:ext cx="5" cy="310"/>
              </a:xfrm>
              <a:prstGeom prst="rect">
                <a:avLst/>
              </a:prstGeom>
              <a:solidFill>
                <a:srgbClr val="456B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2" name="Rectangle 1107">
                <a:extLst>
                  <a:ext uri="{FF2B5EF4-FFF2-40B4-BE49-F238E27FC236}">
                    <a16:creationId xmlns:a16="http://schemas.microsoft.com/office/drawing/2014/main" id="{7D44BF4A-210C-4218-BEF7-E8D96AF8AC58}"/>
                  </a:ext>
                </a:extLst>
              </p:cNvPr>
              <p:cNvSpPr>
                <a:spLocks noChangeArrowheads="1"/>
              </p:cNvSpPr>
              <p:nvPr/>
            </p:nvSpPr>
            <p:spPr bwMode="auto">
              <a:xfrm>
                <a:off x="3131" y="1383"/>
                <a:ext cx="4" cy="31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3" name="Rectangle 1108">
                <a:extLst>
                  <a:ext uri="{FF2B5EF4-FFF2-40B4-BE49-F238E27FC236}">
                    <a16:creationId xmlns:a16="http://schemas.microsoft.com/office/drawing/2014/main" id="{1BB98E99-75E0-43E4-936F-4C993915EF74}"/>
                  </a:ext>
                </a:extLst>
              </p:cNvPr>
              <p:cNvSpPr>
                <a:spLocks noChangeArrowheads="1"/>
              </p:cNvSpPr>
              <p:nvPr/>
            </p:nvSpPr>
            <p:spPr bwMode="auto">
              <a:xfrm>
                <a:off x="3135" y="1383"/>
                <a:ext cx="4" cy="310"/>
              </a:xfrm>
              <a:prstGeom prst="rect">
                <a:avLst/>
              </a:prstGeom>
              <a:solidFill>
                <a:srgbClr val="486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4" name="Rectangle 1109">
                <a:extLst>
                  <a:ext uri="{FF2B5EF4-FFF2-40B4-BE49-F238E27FC236}">
                    <a16:creationId xmlns:a16="http://schemas.microsoft.com/office/drawing/2014/main" id="{25096BE5-BA94-4DB4-8DA4-C537AF669CF5}"/>
                  </a:ext>
                </a:extLst>
              </p:cNvPr>
              <p:cNvSpPr>
                <a:spLocks noChangeArrowheads="1"/>
              </p:cNvSpPr>
              <p:nvPr/>
            </p:nvSpPr>
            <p:spPr bwMode="auto">
              <a:xfrm>
                <a:off x="3139" y="1383"/>
                <a:ext cx="4" cy="31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5" name="Rectangle 1110">
                <a:extLst>
                  <a:ext uri="{FF2B5EF4-FFF2-40B4-BE49-F238E27FC236}">
                    <a16:creationId xmlns:a16="http://schemas.microsoft.com/office/drawing/2014/main" id="{23BFF319-A241-4FEA-9553-FA6AF6B4335B}"/>
                  </a:ext>
                </a:extLst>
              </p:cNvPr>
              <p:cNvSpPr>
                <a:spLocks noChangeArrowheads="1"/>
              </p:cNvSpPr>
              <p:nvPr/>
            </p:nvSpPr>
            <p:spPr bwMode="auto">
              <a:xfrm>
                <a:off x="3143" y="1383"/>
                <a:ext cx="4" cy="310"/>
              </a:xfrm>
              <a:prstGeom prst="rect">
                <a:avLst/>
              </a:prstGeom>
              <a:solidFill>
                <a:srgbClr val="4A7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6" name="Rectangle 1111">
                <a:extLst>
                  <a:ext uri="{FF2B5EF4-FFF2-40B4-BE49-F238E27FC236}">
                    <a16:creationId xmlns:a16="http://schemas.microsoft.com/office/drawing/2014/main" id="{D09FB5E0-1A5E-4ACA-BC58-1187A4C60C91}"/>
                  </a:ext>
                </a:extLst>
              </p:cNvPr>
              <p:cNvSpPr>
                <a:spLocks noChangeArrowheads="1"/>
              </p:cNvSpPr>
              <p:nvPr/>
            </p:nvSpPr>
            <p:spPr bwMode="auto">
              <a:xfrm>
                <a:off x="3147" y="1383"/>
                <a:ext cx="4" cy="31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7" name="Rectangle 1112">
                <a:extLst>
                  <a:ext uri="{FF2B5EF4-FFF2-40B4-BE49-F238E27FC236}">
                    <a16:creationId xmlns:a16="http://schemas.microsoft.com/office/drawing/2014/main" id="{9C3FC4D3-B134-4C16-A534-16F55F76891C}"/>
                  </a:ext>
                </a:extLst>
              </p:cNvPr>
              <p:cNvSpPr>
                <a:spLocks noChangeArrowheads="1"/>
              </p:cNvSpPr>
              <p:nvPr/>
            </p:nvSpPr>
            <p:spPr bwMode="auto">
              <a:xfrm>
                <a:off x="3151" y="1383"/>
                <a:ext cx="4" cy="310"/>
              </a:xfrm>
              <a:prstGeom prst="rect">
                <a:avLst/>
              </a:prstGeom>
              <a:solidFill>
                <a:srgbClr val="4D77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8" name="Rectangle 1113">
                <a:extLst>
                  <a:ext uri="{FF2B5EF4-FFF2-40B4-BE49-F238E27FC236}">
                    <a16:creationId xmlns:a16="http://schemas.microsoft.com/office/drawing/2014/main" id="{D4D8EB39-EED5-4137-B70F-22641834EBFA}"/>
                  </a:ext>
                </a:extLst>
              </p:cNvPr>
              <p:cNvSpPr>
                <a:spLocks noChangeArrowheads="1"/>
              </p:cNvSpPr>
              <p:nvPr/>
            </p:nvSpPr>
            <p:spPr bwMode="auto">
              <a:xfrm>
                <a:off x="3155" y="1383"/>
                <a:ext cx="5" cy="31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09" name="Rectangle 1114">
                <a:extLst>
                  <a:ext uri="{FF2B5EF4-FFF2-40B4-BE49-F238E27FC236}">
                    <a16:creationId xmlns:a16="http://schemas.microsoft.com/office/drawing/2014/main" id="{97D4E364-CC2D-4016-9BA4-57099D4E2CF9}"/>
                  </a:ext>
                </a:extLst>
              </p:cNvPr>
              <p:cNvSpPr>
                <a:spLocks noChangeArrowheads="1"/>
              </p:cNvSpPr>
              <p:nvPr/>
            </p:nvSpPr>
            <p:spPr bwMode="auto">
              <a:xfrm>
                <a:off x="3160" y="1383"/>
                <a:ext cx="4" cy="310"/>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0" name="Rectangle 1115">
                <a:extLst>
                  <a:ext uri="{FF2B5EF4-FFF2-40B4-BE49-F238E27FC236}">
                    <a16:creationId xmlns:a16="http://schemas.microsoft.com/office/drawing/2014/main" id="{F55A9ADD-F243-4299-862D-43739A7ADA19}"/>
                  </a:ext>
                </a:extLst>
              </p:cNvPr>
              <p:cNvSpPr>
                <a:spLocks noChangeArrowheads="1"/>
              </p:cNvSpPr>
              <p:nvPr/>
            </p:nvSpPr>
            <p:spPr bwMode="auto">
              <a:xfrm>
                <a:off x="3164" y="1383"/>
                <a:ext cx="4" cy="31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1" name="Rectangle 1116">
                <a:extLst>
                  <a:ext uri="{FF2B5EF4-FFF2-40B4-BE49-F238E27FC236}">
                    <a16:creationId xmlns:a16="http://schemas.microsoft.com/office/drawing/2014/main" id="{2DD72C18-7EBF-4103-8004-13A686CD2F2E}"/>
                  </a:ext>
                </a:extLst>
              </p:cNvPr>
              <p:cNvSpPr>
                <a:spLocks noChangeArrowheads="1"/>
              </p:cNvSpPr>
              <p:nvPr/>
            </p:nvSpPr>
            <p:spPr bwMode="auto">
              <a:xfrm>
                <a:off x="3168" y="1383"/>
                <a:ext cx="4" cy="310"/>
              </a:xfrm>
              <a:prstGeom prst="rect">
                <a:avLst/>
              </a:prstGeom>
              <a:solidFill>
                <a:srgbClr val="517D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8" name="Rectangle 1117">
                <a:extLst>
                  <a:ext uri="{FF2B5EF4-FFF2-40B4-BE49-F238E27FC236}">
                    <a16:creationId xmlns:a16="http://schemas.microsoft.com/office/drawing/2014/main" id="{CF454EA6-52C7-4DFB-AA1B-3950F2E9C98B}"/>
                  </a:ext>
                </a:extLst>
              </p:cNvPr>
              <p:cNvSpPr>
                <a:spLocks noChangeArrowheads="1"/>
              </p:cNvSpPr>
              <p:nvPr/>
            </p:nvSpPr>
            <p:spPr bwMode="auto">
              <a:xfrm>
                <a:off x="3172" y="1383"/>
                <a:ext cx="4" cy="31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19" name="Rectangle 1118">
                <a:extLst>
                  <a:ext uri="{FF2B5EF4-FFF2-40B4-BE49-F238E27FC236}">
                    <a16:creationId xmlns:a16="http://schemas.microsoft.com/office/drawing/2014/main" id="{01A33BEE-2AD3-4D0E-911E-4ABB0659C591}"/>
                  </a:ext>
                </a:extLst>
              </p:cNvPr>
              <p:cNvSpPr>
                <a:spLocks noChangeArrowheads="1"/>
              </p:cNvSpPr>
              <p:nvPr/>
            </p:nvSpPr>
            <p:spPr bwMode="auto">
              <a:xfrm>
                <a:off x="3176" y="1383"/>
                <a:ext cx="4" cy="310"/>
              </a:xfrm>
              <a:prstGeom prst="rect">
                <a:avLst/>
              </a:prstGeom>
              <a:solidFill>
                <a:srgbClr val="527F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0" name="Rectangle 1119">
                <a:extLst>
                  <a:ext uri="{FF2B5EF4-FFF2-40B4-BE49-F238E27FC236}">
                    <a16:creationId xmlns:a16="http://schemas.microsoft.com/office/drawing/2014/main" id="{84493740-6611-49C3-B1A2-2F8095A0FA86}"/>
                  </a:ext>
                </a:extLst>
              </p:cNvPr>
              <p:cNvSpPr>
                <a:spLocks noChangeArrowheads="1"/>
              </p:cNvSpPr>
              <p:nvPr/>
            </p:nvSpPr>
            <p:spPr bwMode="auto">
              <a:xfrm>
                <a:off x="3180" y="1383"/>
                <a:ext cx="9" cy="31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1" name="Rectangle 1120">
                <a:extLst>
                  <a:ext uri="{FF2B5EF4-FFF2-40B4-BE49-F238E27FC236}">
                    <a16:creationId xmlns:a16="http://schemas.microsoft.com/office/drawing/2014/main" id="{E49B8A19-BEA9-4868-8B07-9CFE7839B218}"/>
                  </a:ext>
                </a:extLst>
              </p:cNvPr>
              <p:cNvSpPr>
                <a:spLocks noChangeArrowheads="1"/>
              </p:cNvSpPr>
              <p:nvPr/>
            </p:nvSpPr>
            <p:spPr bwMode="auto">
              <a:xfrm>
                <a:off x="3189" y="1383"/>
                <a:ext cx="4" cy="31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2" name="Rectangle 1121">
                <a:extLst>
                  <a:ext uri="{FF2B5EF4-FFF2-40B4-BE49-F238E27FC236}">
                    <a16:creationId xmlns:a16="http://schemas.microsoft.com/office/drawing/2014/main" id="{9475D457-507B-4F27-B6F4-00C23016DB30}"/>
                  </a:ext>
                </a:extLst>
              </p:cNvPr>
              <p:cNvSpPr>
                <a:spLocks noChangeArrowheads="1"/>
              </p:cNvSpPr>
              <p:nvPr/>
            </p:nvSpPr>
            <p:spPr bwMode="auto">
              <a:xfrm>
                <a:off x="3193" y="1383"/>
                <a:ext cx="4" cy="310"/>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3" name="Rectangle 1122">
                <a:extLst>
                  <a:ext uri="{FF2B5EF4-FFF2-40B4-BE49-F238E27FC236}">
                    <a16:creationId xmlns:a16="http://schemas.microsoft.com/office/drawing/2014/main" id="{53F349F5-5C26-4DFA-B9AD-8271786FF5D9}"/>
                  </a:ext>
                </a:extLst>
              </p:cNvPr>
              <p:cNvSpPr>
                <a:spLocks noChangeArrowheads="1"/>
              </p:cNvSpPr>
              <p:nvPr/>
            </p:nvSpPr>
            <p:spPr bwMode="auto">
              <a:xfrm>
                <a:off x="3197" y="1383"/>
                <a:ext cx="12" cy="310"/>
              </a:xfrm>
              <a:prstGeom prst="rect">
                <a:avLst/>
              </a:prstGeom>
              <a:solidFill>
                <a:srgbClr val="5482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4" name="Rectangle 1123">
                <a:extLst>
                  <a:ext uri="{FF2B5EF4-FFF2-40B4-BE49-F238E27FC236}">
                    <a16:creationId xmlns:a16="http://schemas.microsoft.com/office/drawing/2014/main" id="{CF6C8BC7-93E7-405A-A12C-86B62864600A}"/>
                  </a:ext>
                </a:extLst>
              </p:cNvPr>
              <p:cNvSpPr>
                <a:spLocks noChangeArrowheads="1"/>
              </p:cNvSpPr>
              <p:nvPr/>
            </p:nvSpPr>
            <p:spPr bwMode="auto">
              <a:xfrm>
                <a:off x="3209" y="1383"/>
                <a:ext cx="5" cy="310"/>
              </a:xfrm>
              <a:prstGeom prst="rect">
                <a:avLst/>
              </a:prstGeom>
              <a:solidFill>
                <a:srgbClr val="54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5" name="Rectangle 1124">
                <a:extLst>
                  <a:ext uri="{FF2B5EF4-FFF2-40B4-BE49-F238E27FC236}">
                    <a16:creationId xmlns:a16="http://schemas.microsoft.com/office/drawing/2014/main" id="{C31D3833-70DB-4EA9-88FF-F13DA65D9A7E}"/>
                  </a:ext>
                </a:extLst>
              </p:cNvPr>
              <p:cNvSpPr>
                <a:spLocks noChangeArrowheads="1"/>
              </p:cNvSpPr>
              <p:nvPr/>
            </p:nvSpPr>
            <p:spPr bwMode="auto">
              <a:xfrm>
                <a:off x="3214" y="1383"/>
                <a:ext cx="4" cy="310"/>
              </a:xfrm>
              <a:prstGeom prst="rect">
                <a:avLst/>
              </a:prstGeom>
              <a:solidFill>
                <a:srgbClr val="53813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6" name="Rectangle 1125">
                <a:extLst>
                  <a:ext uri="{FF2B5EF4-FFF2-40B4-BE49-F238E27FC236}">
                    <a16:creationId xmlns:a16="http://schemas.microsoft.com/office/drawing/2014/main" id="{9E15B0C9-8676-4BCF-B432-24D9E73635A3}"/>
                  </a:ext>
                </a:extLst>
              </p:cNvPr>
              <p:cNvSpPr>
                <a:spLocks noChangeArrowheads="1"/>
              </p:cNvSpPr>
              <p:nvPr/>
            </p:nvSpPr>
            <p:spPr bwMode="auto">
              <a:xfrm>
                <a:off x="3218" y="1383"/>
                <a:ext cx="8" cy="310"/>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7" name="Rectangle 1126">
                <a:extLst>
                  <a:ext uri="{FF2B5EF4-FFF2-40B4-BE49-F238E27FC236}">
                    <a16:creationId xmlns:a16="http://schemas.microsoft.com/office/drawing/2014/main" id="{772765BD-14DA-4375-B308-763B6AAB6FA7}"/>
                  </a:ext>
                </a:extLst>
              </p:cNvPr>
              <p:cNvSpPr>
                <a:spLocks noChangeArrowheads="1"/>
              </p:cNvSpPr>
              <p:nvPr/>
            </p:nvSpPr>
            <p:spPr bwMode="auto">
              <a:xfrm>
                <a:off x="3226" y="1383"/>
                <a:ext cx="4" cy="310"/>
              </a:xfrm>
              <a:prstGeom prst="rect">
                <a:avLst/>
              </a:prstGeom>
              <a:solidFill>
                <a:srgbClr val="527F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8" name="Rectangle 1127">
                <a:extLst>
                  <a:ext uri="{FF2B5EF4-FFF2-40B4-BE49-F238E27FC236}">
                    <a16:creationId xmlns:a16="http://schemas.microsoft.com/office/drawing/2014/main" id="{BE525AD9-20B5-41DD-BDC6-9C7CF9FDFFF2}"/>
                  </a:ext>
                </a:extLst>
              </p:cNvPr>
              <p:cNvSpPr>
                <a:spLocks noChangeArrowheads="1"/>
              </p:cNvSpPr>
              <p:nvPr/>
            </p:nvSpPr>
            <p:spPr bwMode="auto">
              <a:xfrm>
                <a:off x="3230" y="1383"/>
                <a:ext cx="4" cy="310"/>
              </a:xfrm>
              <a:prstGeom prst="rect">
                <a:avLst/>
              </a:prstGeom>
              <a:solidFill>
                <a:srgbClr val="517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29" name="Rectangle 1128">
                <a:extLst>
                  <a:ext uri="{FF2B5EF4-FFF2-40B4-BE49-F238E27FC236}">
                    <a16:creationId xmlns:a16="http://schemas.microsoft.com/office/drawing/2014/main" id="{44BC33C1-5EB4-4714-80B5-80C9632AAAFD}"/>
                  </a:ext>
                </a:extLst>
              </p:cNvPr>
              <p:cNvSpPr>
                <a:spLocks noChangeArrowheads="1"/>
              </p:cNvSpPr>
              <p:nvPr/>
            </p:nvSpPr>
            <p:spPr bwMode="auto">
              <a:xfrm>
                <a:off x="3234" y="1383"/>
                <a:ext cx="5" cy="310"/>
              </a:xfrm>
              <a:prstGeom prst="rect">
                <a:avLst/>
              </a:prstGeom>
              <a:solidFill>
                <a:srgbClr val="517D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0" name="Rectangle 1129">
                <a:extLst>
                  <a:ext uri="{FF2B5EF4-FFF2-40B4-BE49-F238E27FC236}">
                    <a16:creationId xmlns:a16="http://schemas.microsoft.com/office/drawing/2014/main" id="{CDC528E3-9380-43D3-BC79-48C1D5246FE9}"/>
                  </a:ext>
                </a:extLst>
              </p:cNvPr>
              <p:cNvSpPr>
                <a:spLocks noChangeArrowheads="1"/>
              </p:cNvSpPr>
              <p:nvPr/>
            </p:nvSpPr>
            <p:spPr bwMode="auto">
              <a:xfrm>
                <a:off x="3239" y="1383"/>
                <a:ext cx="4" cy="310"/>
              </a:xfrm>
              <a:prstGeom prst="rect">
                <a:avLst/>
              </a:prstGeom>
              <a:solidFill>
                <a:srgbClr val="507C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1" name="Rectangle 1130">
                <a:extLst>
                  <a:ext uri="{FF2B5EF4-FFF2-40B4-BE49-F238E27FC236}">
                    <a16:creationId xmlns:a16="http://schemas.microsoft.com/office/drawing/2014/main" id="{BA0E7CD8-E9D4-4811-A625-67DBC2F2F888}"/>
                  </a:ext>
                </a:extLst>
              </p:cNvPr>
              <p:cNvSpPr>
                <a:spLocks noChangeArrowheads="1"/>
              </p:cNvSpPr>
              <p:nvPr/>
            </p:nvSpPr>
            <p:spPr bwMode="auto">
              <a:xfrm>
                <a:off x="3243" y="1383"/>
                <a:ext cx="4" cy="310"/>
              </a:xfrm>
              <a:prstGeom prst="rect">
                <a:avLst/>
              </a:prstGeom>
              <a:solidFill>
                <a:srgbClr val="4F7A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2" name="Rectangle 1131">
                <a:extLst>
                  <a:ext uri="{FF2B5EF4-FFF2-40B4-BE49-F238E27FC236}">
                    <a16:creationId xmlns:a16="http://schemas.microsoft.com/office/drawing/2014/main" id="{CB53B846-00A6-4A07-84AD-BD66680EF416}"/>
                  </a:ext>
                </a:extLst>
              </p:cNvPr>
              <p:cNvSpPr>
                <a:spLocks noChangeArrowheads="1"/>
              </p:cNvSpPr>
              <p:nvPr/>
            </p:nvSpPr>
            <p:spPr bwMode="auto">
              <a:xfrm>
                <a:off x="3247" y="1383"/>
                <a:ext cx="4" cy="310"/>
              </a:xfrm>
              <a:prstGeom prst="rect">
                <a:avLst/>
              </a:prstGeom>
              <a:solidFill>
                <a:srgbClr val="4E79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3" name="Rectangle 1132">
                <a:extLst>
                  <a:ext uri="{FF2B5EF4-FFF2-40B4-BE49-F238E27FC236}">
                    <a16:creationId xmlns:a16="http://schemas.microsoft.com/office/drawing/2014/main" id="{B99B0B42-3123-48B8-B0B1-D67F34F563B0}"/>
                  </a:ext>
                </a:extLst>
              </p:cNvPr>
              <p:cNvSpPr>
                <a:spLocks noChangeArrowheads="1"/>
              </p:cNvSpPr>
              <p:nvPr/>
            </p:nvSpPr>
            <p:spPr bwMode="auto">
              <a:xfrm>
                <a:off x="3251" y="1383"/>
                <a:ext cx="4" cy="310"/>
              </a:xfrm>
              <a:prstGeom prst="rect">
                <a:avLst/>
              </a:prstGeom>
              <a:solidFill>
                <a:srgbClr val="4D77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4" name="Rectangle 1133">
                <a:extLst>
                  <a:ext uri="{FF2B5EF4-FFF2-40B4-BE49-F238E27FC236}">
                    <a16:creationId xmlns:a16="http://schemas.microsoft.com/office/drawing/2014/main" id="{BE1F9DF4-A275-42EB-8A98-4947790B6BE0}"/>
                  </a:ext>
                </a:extLst>
              </p:cNvPr>
              <p:cNvSpPr>
                <a:spLocks noChangeArrowheads="1"/>
              </p:cNvSpPr>
              <p:nvPr/>
            </p:nvSpPr>
            <p:spPr bwMode="auto">
              <a:xfrm>
                <a:off x="3255" y="1383"/>
                <a:ext cx="4" cy="310"/>
              </a:xfrm>
              <a:prstGeom prst="rect">
                <a:avLst/>
              </a:prstGeom>
              <a:solidFill>
                <a:srgbClr val="4C75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5" name="Rectangle 1134">
                <a:extLst>
                  <a:ext uri="{FF2B5EF4-FFF2-40B4-BE49-F238E27FC236}">
                    <a16:creationId xmlns:a16="http://schemas.microsoft.com/office/drawing/2014/main" id="{48A1C127-F6E1-435E-93A4-FB414055C15C}"/>
                  </a:ext>
                </a:extLst>
              </p:cNvPr>
              <p:cNvSpPr>
                <a:spLocks noChangeArrowheads="1"/>
              </p:cNvSpPr>
              <p:nvPr/>
            </p:nvSpPr>
            <p:spPr bwMode="auto">
              <a:xfrm>
                <a:off x="3259" y="1383"/>
                <a:ext cx="4" cy="310"/>
              </a:xfrm>
              <a:prstGeom prst="rect">
                <a:avLst/>
              </a:prstGeom>
              <a:solidFill>
                <a:srgbClr val="4A7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6" name="Rectangle 1135">
                <a:extLst>
                  <a:ext uri="{FF2B5EF4-FFF2-40B4-BE49-F238E27FC236}">
                    <a16:creationId xmlns:a16="http://schemas.microsoft.com/office/drawing/2014/main" id="{E0C88647-A1A9-43E1-8CA2-5D86FF4CD7E8}"/>
                  </a:ext>
                </a:extLst>
              </p:cNvPr>
              <p:cNvSpPr>
                <a:spLocks noChangeArrowheads="1"/>
              </p:cNvSpPr>
              <p:nvPr/>
            </p:nvSpPr>
            <p:spPr bwMode="auto">
              <a:xfrm>
                <a:off x="3263" y="1383"/>
                <a:ext cx="5" cy="310"/>
              </a:xfrm>
              <a:prstGeom prst="rect">
                <a:avLst/>
              </a:prstGeom>
              <a:solidFill>
                <a:srgbClr val="49712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7" name="Rectangle 1136">
                <a:extLst>
                  <a:ext uri="{FF2B5EF4-FFF2-40B4-BE49-F238E27FC236}">
                    <a16:creationId xmlns:a16="http://schemas.microsoft.com/office/drawing/2014/main" id="{32FEFA92-37CA-416E-ACAB-B83454F1D92B}"/>
                  </a:ext>
                </a:extLst>
              </p:cNvPr>
              <p:cNvSpPr>
                <a:spLocks noChangeArrowheads="1"/>
              </p:cNvSpPr>
              <p:nvPr/>
            </p:nvSpPr>
            <p:spPr bwMode="auto">
              <a:xfrm>
                <a:off x="3268" y="1383"/>
                <a:ext cx="4" cy="310"/>
              </a:xfrm>
              <a:prstGeom prst="rect">
                <a:avLst/>
              </a:prstGeom>
              <a:solidFill>
                <a:srgbClr val="486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8" name="Rectangle 1137">
                <a:extLst>
                  <a:ext uri="{FF2B5EF4-FFF2-40B4-BE49-F238E27FC236}">
                    <a16:creationId xmlns:a16="http://schemas.microsoft.com/office/drawing/2014/main" id="{3BEEF785-EC0B-4000-837A-3C294FC121D7}"/>
                  </a:ext>
                </a:extLst>
              </p:cNvPr>
              <p:cNvSpPr>
                <a:spLocks noChangeArrowheads="1"/>
              </p:cNvSpPr>
              <p:nvPr/>
            </p:nvSpPr>
            <p:spPr bwMode="auto">
              <a:xfrm>
                <a:off x="3272" y="1383"/>
                <a:ext cx="4" cy="310"/>
              </a:xfrm>
              <a:prstGeom prst="rect">
                <a:avLst/>
              </a:prstGeom>
              <a:solidFill>
                <a:srgbClr val="466D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39" name="Rectangle 1138">
                <a:extLst>
                  <a:ext uri="{FF2B5EF4-FFF2-40B4-BE49-F238E27FC236}">
                    <a16:creationId xmlns:a16="http://schemas.microsoft.com/office/drawing/2014/main" id="{EB77E42B-F3B3-4F1F-9C12-8D81DA166D0D}"/>
                  </a:ext>
                </a:extLst>
              </p:cNvPr>
              <p:cNvSpPr>
                <a:spLocks noChangeArrowheads="1"/>
              </p:cNvSpPr>
              <p:nvPr/>
            </p:nvSpPr>
            <p:spPr bwMode="auto">
              <a:xfrm>
                <a:off x="3276" y="1383"/>
                <a:ext cx="4" cy="310"/>
              </a:xfrm>
              <a:prstGeom prst="rect">
                <a:avLst/>
              </a:prstGeom>
              <a:solidFill>
                <a:srgbClr val="456B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0" name="Rectangle 1139">
                <a:extLst>
                  <a:ext uri="{FF2B5EF4-FFF2-40B4-BE49-F238E27FC236}">
                    <a16:creationId xmlns:a16="http://schemas.microsoft.com/office/drawing/2014/main" id="{9A5F42B1-D521-4BCA-8B5D-C510D30CD02C}"/>
                  </a:ext>
                </a:extLst>
              </p:cNvPr>
              <p:cNvSpPr>
                <a:spLocks noChangeArrowheads="1"/>
              </p:cNvSpPr>
              <p:nvPr/>
            </p:nvSpPr>
            <p:spPr bwMode="auto">
              <a:xfrm>
                <a:off x="3280" y="1383"/>
                <a:ext cx="4" cy="310"/>
              </a:xfrm>
              <a:prstGeom prst="rect">
                <a:avLst/>
              </a:prstGeom>
              <a:solidFill>
                <a:srgbClr val="44682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1" name="Rectangle 1140">
                <a:extLst>
                  <a:ext uri="{FF2B5EF4-FFF2-40B4-BE49-F238E27FC236}">
                    <a16:creationId xmlns:a16="http://schemas.microsoft.com/office/drawing/2014/main" id="{3E5053F6-BAB5-4B55-94EE-DF4B714F014B}"/>
                  </a:ext>
                </a:extLst>
              </p:cNvPr>
              <p:cNvSpPr>
                <a:spLocks noChangeArrowheads="1"/>
              </p:cNvSpPr>
              <p:nvPr/>
            </p:nvSpPr>
            <p:spPr bwMode="auto">
              <a:xfrm>
                <a:off x="3284" y="1383"/>
                <a:ext cx="4" cy="310"/>
              </a:xfrm>
              <a:prstGeom prst="rect">
                <a:avLst/>
              </a:prstGeom>
              <a:solidFill>
                <a:srgbClr val="42662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2" name="Rectangle 1141">
                <a:extLst>
                  <a:ext uri="{FF2B5EF4-FFF2-40B4-BE49-F238E27FC236}">
                    <a16:creationId xmlns:a16="http://schemas.microsoft.com/office/drawing/2014/main" id="{1E7E5870-A84D-4526-A429-468E5DDF0356}"/>
                  </a:ext>
                </a:extLst>
              </p:cNvPr>
              <p:cNvSpPr>
                <a:spLocks noChangeArrowheads="1"/>
              </p:cNvSpPr>
              <p:nvPr/>
            </p:nvSpPr>
            <p:spPr bwMode="auto">
              <a:xfrm>
                <a:off x="3288" y="1383"/>
                <a:ext cx="5" cy="310"/>
              </a:xfrm>
              <a:prstGeom prst="rect">
                <a:avLst/>
              </a:prstGeom>
              <a:solidFill>
                <a:srgbClr val="4164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3" name="Rectangle 1142">
                <a:extLst>
                  <a:ext uri="{FF2B5EF4-FFF2-40B4-BE49-F238E27FC236}">
                    <a16:creationId xmlns:a16="http://schemas.microsoft.com/office/drawing/2014/main" id="{1805C45D-C21F-4F68-BEFF-3FE9C572603F}"/>
                  </a:ext>
                </a:extLst>
              </p:cNvPr>
              <p:cNvSpPr>
                <a:spLocks noChangeArrowheads="1"/>
              </p:cNvSpPr>
              <p:nvPr/>
            </p:nvSpPr>
            <p:spPr bwMode="auto">
              <a:xfrm>
                <a:off x="3293" y="1383"/>
                <a:ext cx="4" cy="310"/>
              </a:xfrm>
              <a:prstGeom prst="rect">
                <a:avLst/>
              </a:prstGeom>
              <a:solidFill>
                <a:srgbClr val="3F62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4" name="Rectangle 1143">
                <a:extLst>
                  <a:ext uri="{FF2B5EF4-FFF2-40B4-BE49-F238E27FC236}">
                    <a16:creationId xmlns:a16="http://schemas.microsoft.com/office/drawing/2014/main" id="{25F3C972-4784-4D09-A622-A0E72DA0B41C}"/>
                  </a:ext>
                </a:extLst>
              </p:cNvPr>
              <p:cNvSpPr>
                <a:spLocks noChangeArrowheads="1"/>
              </p:cNvSpPr>
              <p:nvPr/>
            </p:nvSpPr>
            <p:spPr bwMode="auto">
              <a:xfrm>
                <a:off x="3297" y="1383"/>
                <a:ext cx="4" cy="310"/>
              </a:xfrm>
              <a:prstGeom prst="rect">
                <a:avLst/>
              </a:prstGeom>
              <a:solidFill>
                <a:srgbClr val="3E60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5" name="Rectangle 1144">
                <a:extLst>
                  <a:ext uri="{FF2B5EF4-FFF2-40B4-BE49-F238E27FC236}">
                    <a16:creationId xmlns:a16="http://schemas.microsoft.com/office/drawing/2014/main" id="{17A36C63-E8D2-426A-BD0C-B62075A1EB0C}"/>
                  </a:ext>
                </a:extLst>
              </p:cNvPr>
              <p:cNvSpPr>
                <a:spLocks noChangeArrowheads="1"/>
              </p:cNvSpPr>
              <p:nvPr/>
            </p:nvSpPr>
            <p:spPr bwMode="auto">
              <a:xfrm>
                <a:off x="3301" y="1383"/>
                <a:ext cx="4" cy="310"/>
              </a:xfrm>
              <a:prstGeom prst="rect">
                <a:avLst/>
              </a:prstGeom>
              <a:solidFill>
                <a:srgbClr val="3D5E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6" name="Rectangle 1145">
                <a:extLst>
                  <a:ext uri="{FF2B5EF4-FFF2-40B4-BE49-F238E27FC236}">
                    <a16:creationId xmlns:a16="http://schemas.microsoft.com/office/drawing/2014/main" id="{43251058-60F9-455C-A711-26DE23DA8C81}"/>
                  </a:ext>
                </a:extLst>
              </p:cNvPr>
              <p:cNvSpPr>
                <a:spLocks noChangeArrowheads="1"/>
              </p:cNvSpPr>
              <p:nvPr/>
            </p:nvSpPr>
            <p:spPr bwMode="auto">
              <a:xfrm>
                <a:off x="3305" y="1383"/>
                <a:ext cx="4" cy="310"/>
              </a:xfrm>
              <a:prstGeom prst="rect">
                <a:avLst/>
              </a:prstGeom>
              <a:solidFill>
                <a:srgbClr val="3C5D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7" name="Rectangle 1146">
                <a:extLst>
                  <a:ext uri="{FF2B5EF4-FFF2-40B4-BE49-F238E27FC236}">
                    <a16:creationId xmlns:a16="http://schemas.microsoft.com/office/drawing/2014/main" id="{5D4850F6-8BC7-4CEB-B757-730CC67C20F1}"/>
                  </a:ext>
                </a:extLst>
              </p:cNvPr>
              <p:cNvSpPr>
                <a:spLocks noChangeArrowheads="1"/>
              </p:cNvSpPr>
              <p:nvPr/>
            </p:nvSpPr>
            <p:spPr bwMode="auto">
              <a:xfrm>
                <a:off x="3309" y="1383"/>
                <a:ext cx="4" cy="310"/>
              </a:xfrm>
              <a:prstGeom prst="rect">
                <a:avLst/>
              </a:prstGeom>
              <a:solidFill>
                <a:srgbClr val="3B5C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8" name="Rectangle 1147">
                <a:extLst>
                  <a:ext uri="{FF2B5EF4-FFF2-40B4-BE49-F238E27FC236}">
                    <a16:creationId xmlns:a16="http://schemas.microsoft.com/office/drawing/2014/main" id="{3030EB44-0D92-4043-BF8D-21767909CC44}"/>
                  </a:ext>
                </a:extLst>
              </p:cNvPr>
              <p:cNvSpPr>
                <a:spLocks noChangeArrowheads="1"/>
              </p:cNvSpPr>
              <p:nvPr/>
            </p:nvSpPr>
            <p:spPr bwMode="auto">
              <a:xfrm>
                <a:off x="3313" y="1383"/>
                <a:ext cx="4" cy="310"/>
              </a:xfrm>
              <a:prstGeom prst="rect">
                <a:avLst/>
              </a:prstGeom>
              <a:solidFill>
                <a:srgbClr val="3A5B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49" name="Rectangle 1148">
                <a:extLst>
                  <a:ext uri="{FF2B5EF4-FFF2-40B4-BE49-F238E27FC236}">
                    <a16:creationId xmlns:a16="http://schemas.microsoft.com/office/drawing/2014/main" id="{AB3B9D4F-6309-4CAF-BF05-0DEDABA5561E}"/>
                  </a:ext>
                </a:extLst>
              </p:cNvPr>
              <p:cNvSpPr>
                <a:spLocks noChangeArrowheads="1"/>
              </p:cNvSpPr>
              <p:nvPr/>
            </p:nvSpPr>
            <p:spPr bwMode="auto">
              <a:xfrm>
                <a:off x="3317" y="1383"/>
                <a:ext cx="5" cy="310"/>
              </a:xfrm>
              <a:prstGeom prst="rect">
                <a:avLst/>
              </a:prstGeom>
              <a:solidFill>
                <a:srgbClr val="3A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0" name="Rectangle 1149">
                <a:extLst>
                  <a:ext uri="{FF2B5EF4-FFF2-40B4-BE49-F238E27FC236}">
                    <a16:creationId xmlns:a16="http://schemas.microsoft.com/office/drawing/2014/main" id="{07CDE5BA-1B8D-41B0-8CB7-BDF637D0C646}"/>
                  </a:ext>
                </a:extLst>
              </p:cNvPr>
              <p:cNvSpPr>
                <a:spLocks noChangeArrowheads="1"/>
              </p:cNvSpPr>
              <p:nvPr/>
            </p:nvSpPr>
            <p:spPr bwMode="auto">
              <a:xfrm>
                <a:off x="3322" y="1383"/>
                <a:ext cx="4" cy="310"/>
              </a:xfrm>
              <a:prstGeom prst="rect">
                <a:avLst/>
              </a:prstGeom>
              <a:solidFill>
                <a:srgbClr val="3959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1" name="Rectangle 1150">
                <a:extLst>
                  <a:ext uri="{FF2B5EF4-FFF2-40B4-BE49-F238E27FC236}">
                    <a16:creationId xmlns:a16="http://schemas.microsoft.com/office/drawing/2014/main" id="{BF1F4DBD-AF07-49BB-AB52-6FF32F51C6B5}"/>
                  </a:ext>
                </a:extLst>
              </p:cNvPr>
              <p:cNvSpPr>
                <a:spLocks noChangeArrowheads="1"/>
              </p:cNvSpPr>
              <p:nvPr/>
            </p:nvSpPr>
            <p:spPr bwMode="auto">
              <a:xfrm>
                <a:off x="3326" y="1383"/>
                <a:ext cx="4" cy="310"/>
              </a:xfrm>
              <a:prstGeom prst="rect">
                <a:avLst/>
              </a:prstGeom>
              <a:solidFill>
                <a:srgbClr val="3858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2" name="Rectangle 1151">
                <a:extLst>
                  <a:ext uri="{FF2B5EF4-FFF2-40B4-BE49-F238E27FC236}">
                    <a16:creationId xmlns:a16="http://schemas.microsoft.com/office/drawing/2014/main" id="{46CF51B3-551A-494F-ADC2-8E21EAF4FA0B}"/>
                  </a:ext>
                </a:extLst>
              </p:cNvPr>
              <p:cNvSpPr>
                <a:spLocks noChangeArrowheads="1"/>
              </p:cNvSpPr>
              <p:nvPr/>
            </p:nvSpPr>
            <p:spPr bwMode="auto">
              <a:xfrm>
                <a:off x="3330" y="1383"/>
                <a:ext cx="4" cy="310"/>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3" name="Rectangle 1152">
                <a:extLst>
                  <a:ext uri="{FF2B5EF4-FFF2-40B4-BE49-F238E27FC236}">
                    <a16:creationId xmlns:a16="http://schemas.microsoft.com/office/drawing/2014/main" id="{4AD7C221-8868-4AD9-9F8B-2C685333AD97}"/>
                  </a:ext>
                </a:extLst>
              </p:cNvPr>
              <p:cNvSpPr>
                <a:spLocks noChangeArrowheads="1"/>
              </p:cNvSpPr>
              <p:nvPr/>
            </p:nvSpPr>
            <p:spPr bwMode="auto">
              <a:xfrm>
                <a:off x="3405" y="712"/>
                <a:ext cx="4" cy="98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4" name="Rectangle 1153">
                <a:extLst>
                  <a:ext uri="{FF2B5EF4-FFF2-40B4-BE49-F238E27FC236}">
                    <a16:creationId xmlns:a16="http://schemas.microsoft.com/office/drawing/2014/main" id="{F2EF7556-DFAD-434A-ABF5-A175597DC556}"/>
                  </a:ext>
                </a:extLst>
              </p:cNvPr>
              <p:cNvSpPr>
                <a:spLocks noChangeArrowheads="1"/>
              </p:cNvSpPr>
              <p:nvPr/>
            </p:nvSpPr>
            <p:spPr bwMode="auto">
              <a:xfrm>
                <a:off x="3409" y="712"/>
                <a:ext cx="4" cy="981"/>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5" name="Rectangle 1154">
                <a:extLst>
                  <a:ext uri="{FF2B5EF4-FFF2-40B4-BE49-F238E27FC236}">
                    <a16:creationId xmlns:a16="http://schemas.microsoft.com/office/drawing/2014/main" id="{E2554E97-7304-4558-B5C3-EB5F079394AC}"/>
                  </a:ext>
                </a:extLst>
              </p:cNvPr>
              <p:cNvSpPr>
                <a:spLocks noChangeArrowheads="1"/>
              </p:cNvSpPr>
              <p:nvPr/>
            </p:nvSpPr>
            <p:spPr bwMode="auto">
              <a:xfrm>
                <a:off x="3413" y="712"/>
                <a:ext cx="4" cy="981"/>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6" name="Rectangle 1155">
                <a:extLst>
                  <a:ext uri="{FF2B5EF4-FFF2-40B4-BE49-F238E27FC236}">
                    <a16:creationId xmlns:a16="http://schemas.microsoft.com/office/drawing/2014/main" id="{48164245-4018-4231-9605-62084523EE35}"/>
                  </a:ext>
                </a:extLst>
              </p:cNvPr>
              <p:cNvSpPr>
                <a:spLocks noChangeArrowheads="1"/>
              </p:cNvSpPr>
              <p:nvPr/>
            </p:nvSpPr>
            <p:spPr bwMode="auto">
              <a:xfrm>
                <a:off x="3417" y="712"/>
                <a:ext cx="4" cy="981"/>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7" name="Rectangle 1156">
                <a:extLst>
                  <a:ext uri="{FF2B5EF4-FFF2-40B4-BE49-F238E27FC236}">
                    <a16:creationId xmlns:a16="http://schemas.microsoft.com/office/drawing/2014/main" id="{03F3BDC5-A5D8-4AF0-8B6E-50BF67C47489}"/>
                  </a:ext>
                </a:extLst>
              </p:cNvPr>
              <p:cNvSpPr>
                <a:spLocks noChangeArrowheads="1"/>
              </p:cNvSpPr>
              <p:nvPr/>
            </p:nvSpPr>
            <p:spPr bwMode="auto">
              <a:xfrm>
                <a:off x="3421" y="712"/>
                <a:ext cx="4" cy="981"/>
              </a:xfrm>
              <a:prstGeom prst="rect">
                <a:avLst/>
              </a:prstGeom>
              <a:solidFill>
                <a:srgbClr val="C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8" name="Rectangle 1157">
                <a:extLst>
                  <a:ext uri="{FF2B5EF4-FFF2-40B4-BE49-F238E27FC236}">
                    <a16:creationId xmlns:a16="http://schemas.microsoft.com/office/drawing/2014/main" id="{D1719309-4014-4A58-A581-993F484CA039}"/>
                  </a:ext>
                </a:extLst>
              </p:cNvPr>
              <p:cNvSpPr>
                <a:spLocks noChangeArrowheads="1"/>
              </p:cNvSpPr>
              <p:nvPr/>
            </p:nvSpPr>
            <p:spPr bwMode="auto">
              <a:xfrm>
                <a:off x="3425" y="712"/>
                <a:ext cx="5" cy="981"/>
              </a:xfrm>
              <a:prstGeom prst="rect">
                <a:avLst/>
              </a:prstGeom>
              <a:solidFill>
                <a:srgbClr val="C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59" name="Rectangle 1158">
                <a:extLst>
                  <a:ext uri="{FF2B5EF4-FFF2-40B4-BE49-F238E27FC236}">
                    <a16:creationId xmlns:a16="http://schemas.microsoft.com/office/drawing/2014/main" id="{44415256-53E0-4E36-AB47-EA709AD9683F}"/>
                  </a:ext>
                </a:extLst>
              </p:cNvPr>
              <p:cNvSpPr>
                <a:spLocks noChangeArrowheads="1"/>
              </p:cNvSpPr>
              <p:nvPr/>
            </p:nvSpPr>
            <p:spPr bwMode="auto">
              <a:xfrm>
                <a:off x="3430" y="712"/>
                <a:ext cx="4" cy="981"/>
              </a:xfrm>
              <a:prstGeom prst="rect">
                <a:avLst/>
              </a:prstGeom>
              <a:solidFill>
                <a:srgbClr val="C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0" name="Rectangle 1159">
                <a:extLst>
                  <a:ext uri="{FF2B5EF4-FFF2-40B4-BE49-F238E27FC236}">
                    <a16:creationId xmlns:a16="http://schemas.microsoft.com/office/drawing/2014/main" id="{667D86C8-E712-4C8F-970B-B3172ECF2E3A}"/>
                  </a:ext>
                </a:extLst>
              </p:cNvPr>
              <p:cNvSpPr>
                <a:spLocks noChangeArrowheads="1"/>
              </p:cNvSpPr>
              <p:nvPr/>
            </p:nvSpPr>
            <p:spPr bwMode="auto">
              <a:xfrm>
                <a:off x="3434" y="712"/>
                <a:ext cx="4" cy="981"/>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1" name="Rectangle 1160">
                <a:extLst>
                  <a:ext uri="{FF2B5EF4-FFF2-40B4-BE49-F238E27FC236}">
                    <a16:creationId xmlns:a16="http://schemas.microsoft.com/office/drawing/2014/main" id="{59591C61-554F-4C60-BA0F-F8F298555AE7}"/>
                  </a:ext>
                </a:extLst>
              </p:cNvPr>
              <p:cNvSpPr>
                <a:spLocks noChangeArrowheads="1"/>
              </p:cNvSpPr>
              <p:nvPr/>
            </p:nvSpPr>
            <p:spPr bwMode="auto">
              <a:xfrm>
                <a:off x="3438" y="712"/>
                <a:ext cx="4" cy="981"/>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2" name="Rectangle 1161">
                <a:extLst>
                  <a:ext uri="{FF2B5EF4-FFF2-40B4-BE49-F238E27FC236}">
                    <a16:creationId xmlns:a16="http://schemas.microsoft.com/office/drawing/2014/main" id="{F7D6FE64-904A-401F-838D-CC31669956D1}"/>
                  </a:ext>
                </a:extLst>
              </p:cNvPr>
              <p:cNvSpPr>
                <a:spLocks noChangeArrowheads="1"/>
              </p:cNvSpPr>
              <p:nvPr/>
            </p:nvSpPr>
            <p:spPr bwMode="auto">
              <a:xfrm>
                <a:off x="3442" y="712"/>
                <a:ext cx="4" cy="981"/>
              </a:xfrm>
              <a:prstGeom prst="rect">
                <a:avLst/>
              </a:prstGeom>
              <a:solidFill>
                <a:srgbClr val="C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3" name="Rectangle 1162">
                <a:extLst>
                  <a:ext uri="{FF2B5EF4-FFF2-40B4-BE49-F238E27FC236}">
                    <a16:creationId xmlns:a16="http://schemas.microsoft.com/office/drawing/2014/main" id="{B8EF6A6D-F42C-41CA-B78F-C3D12F0B7DFF}"/>
                  </a:ext>
                </a:extLst>
              </p:cNvPr>
              <p:cNvSpPr>
                <a:spLocks noChangeArrowheads="1"/>
              </p:cNvSpPr>
              <p:nvPr/>
            </p:nvSpPr>
            <p:spPr bwMode="auto">
              <a:xfrm>
                <a:off x="3446" y="712"/>
                <a:ext cx="4" cy="981"/>
              </a:xfrm>
              <a:prstGeom prst="rect">
                <a:avLst/>
              </a:prstGeom>
              <a:solidFill>
                <a:srgbClr val="D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4" name="Rectangle 1163">
                <a:extLst>
                  <a:ext uri="{FF2B5EF4-FFF2-40B4-BE49-F238E27FC236}">
                    <a16:creationId xmlns:a16="http://schemas.microsoft.com/office/drawing/2014/main" id="{504E53B5-1BA1-4E65-8FE5-4147D13C82E3}"/>
                  </a:ext>
                </a:extLst>
              </p:cNvPr>
              <p:cNvSpPr>
                <a:spLocks noChangeArrowheads="1"/>
              </p:cNvSpPr>
              <p:nvPr/>
            </p:nvSpPr>
            <p:spPr bwMode="auto">
              <a:xfrm>
                <a:off x="3450" y="712"/>
                <a:ext cx="5" cy="981"/>
              </a:xfrm>
              <a:prstGeom prst="rect">
                <a:avLst/>
              </a:prstGeom>
              <a:solidFill>
                <a:srgbClr val="D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5" name="Rectangle 1164">
                <a:extLst>
                  <a:ext uri="{FF2B5EF4-FFF2-40B4-BE49-F238E27FC236}">
                    <a16:creationId xmlns:a16="http://schemas.microsoft.com/office/drawing/2014/main" id="{99F4DECA-81DB-4DCE-B1C7-77AF7CFBE937}"/>
                  </a:ext>
                </a:extLst>
              </p:cNvPr>
              <p:cNvSpPr>
                <a:spLocks noChangeArrowheads="1"/>
              </p:cNvSpPr>
              <p:nvPr/>
            </p:nvSpPr>
            <p:spPr bwMode="auto">
              <a:xfrm>
                <a:off x="3455" y="712"/>
                <a:ext cx="4" cy="981"/>
              </a:xfrm>
              <a:prstGeom prst="rect">
                <a:avLst/>
              </a:prstGeom>
              <a:solidFill>
                <a:srgbClr val="D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6" name="Rectangle 1165">
                <a:extLst>
                  <a:ext uri="{FF2B5EF4-FFF2-40B4-BE49-F238E27FC236}">
                    <a16:creationId xmlns:a16="http://schemas.microsoft.com/office/drawing/2014/main" id="{30CC23FD-6EE2-4973-A250-E6169B80AA5F}"/>
                  </a:ext>
                </a:extLst>
              </p:cNvPr>
              <p:cNvSpPr>
                <a:spLocks noChangeArrowheads="1"/>
              </p:cNvSpPr>
              <p:nvPr/>
            </p:nvSpPr>
            <p:spPr bwMode="auto">
              <a:xfrm>
                <a:off x="3459" y="712"/>
                <a:ext cx="4" cy="981"/>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7" name="Rectangle 1166">
                <a:extLst>
                  <a:ext uri="{FF2B5EF4-FFF2-40B4-BE49-F238E27FC236}">
                    <a16:creationId xmlns:a16="http://schemas.microsoft.com/office/drawing/2014/main" id="{AB66C3C9-DCA5-4604-90B6-8070E87D02E7}"/>
                  </a:ext>
                </a:extLst>
              </p:cNvPr>
              <p:cNvSpPr>
                <a:spLocks noChangeArrowheads="1"/>
              </p:cNvSpPr>
              <p:nvPr/>
            </p:nvSpPr>
            <p:spPr bwMode="auto">
              <a:xfrm>
                <a:off x="3463" y="712"/>
                <a:ext cx="4" cy="981"/>
              </a:xfrm>
              <a:prstGeom prst="rect">
                <a:avLst/>
              </a:prstGeom>
              <a:solidFill>
                <a:srgbClr val="D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8" name="Rectangle 1167">
                <a:extLst>
                  <a:ext uri="{FF2B5EF4-FFF2-40B4-BE49-F238E27FC236}">
                    <a16:creationId xmlns:a16="http://schemas.microsoft.com/office/drawing/2014/main" id="{A2879A0D-71E4-4D55-B529-B2AB4E2E98C6}"/>
                  </a:ext>
                </a:extLst>
              </p:cNvPr>
              <p:cNvSpPr>
                <a:spLocks noChangeArrowheads="1"/>
              </p:cNvSpPr>
              <p:nvPr/>
            </p:nvSpPr>
            <p:spPr bwMode="auto">
              <a:xfrm>
                <a:off x="3467" y="712"/>
                <a:ext cx="4" cy="981"/>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69" name="Rectangle 1168">
                <a:extLst>
                  <a:ext uri="{FF2B5EF4-FFF2-40B4-BE49-F238E27FC236}">
                    <a16:creationId xmlns:a16="http://schemas.microsoft.com/office/drawing/2014/main" id="{15F8BC79-FE04-4D4F-A532-F86D1F50DE0A}"/>
                  </a:ext>
                </a:extLst>
              </p:cNvPr>
              <p:cNvSpPr>
                <a:spLocks noChangeArrowheads="1"/>
              </p:cNvSpPr>
              <p:nvPr/>
            </p:nvSpPr>
            <p:spPr bwMode="auto">
              <a:xfrm>
                <a:off x="3471" y="712"/>
                <a:ext cx="4" cy="981"/>
              </a:xfrm>
              <a:prstGeom prst="rect">
                <a:avLst/>
              </a:prstGeom>
              <a:solidFill>
                <a:srgbClr val="E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0" name="Rectangle 1169">
                <a:extLst>
                  <a:ext uri="{FF2B5EF4-FFF2-40B4-BE49-F238E27FC236}">
                    <a16:creationId xmlns:a16="http://schemas.microsoft.com/office/drawing/2014/main" id="{184DDB5F-551A-4A98-AC2A-3905B78B7F85}"/>
                  </a:ext>
                </a:extLst>
              </p:cNvPr>
              <p:cNvSpPr>
                <a:spLocks noChangeArrowheads="1"/>
              </p:cNvSpPr>
              <p:nvPr/>
            </p:nvSpPr>
            <p:spPr bwMode="auto">
              <a:xfrm>
                <a:off x="3475" y="712"/>
                <a:ext cx="4" cy="981"/>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1" name="Rectangle 1170">
                <a:extLst>
                  <a:ext uri="{FF2B5EF4-FFF2-40B4-BE49-F238E27FC236}">
                    <a16:creationId xmlns:a16="http://schemas.microsoft.com/office/drawing/2014/main" id="{5602F72E-18AF-4D81-AE33-452033B444F2}"/>
                  </a:ext>
                </a:extLst>
              </p:cNvPr>
              <p:cNvSpPr>
                <a:spLocks noChangeArrowheads="1"/>
              </p:cNvSpPr>
              <p:nvPr/>
            </p:nvSpPr>
            <p:spPr bwMode="auto">
              <a:xfrm>
                <a:off x="3479" y="712"/>
                <a:ext cx="5" cy="981"/>
              </a:xfrm>
              <a:prstGeom prst="rect">
                <a:avLst/>
              </a:prstGeom>
              <a:solidFill>
                <a:srgbClr val="E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2" name="Rectangle 1171">
                <a:extLst>
                  <a:ext uri="{FF2B5EF4-FFF2-40B4-BE49-F238E27FC236}">
                    <a16:creationId xmlns:a16="http://schemas.microsoft.com/office/drawing/2014/main" id="{A02DD38E-86E0-4C01-BE33-6B4CC8B4EE93}"/>
                  </a:ext>
                </a:extLst>
              </p:cNvPr>
              <p:cNvSpPr>
                <a:spLocks noChangeArrowheads="1"/>
              </p:cNvSpPr>
              <p:nvPr/>
            </p:nvSpPr>
            <p:spPr bwMode="auto">
              <a:xfrm>
                <a:off x="3484" y="712"/>
                <a:ext cx="4" cy="981"/>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3" name="Rectangle 1172">
                <a:extLst>
                  <a:ext uri="{FF2B5EF4-FFF2-40B4-BE49-F238E27FC236}">
                    <a16:creationId xmlns:a16="http://schemas.microsoft.com/office/drawing/2014/main" id="{C70FEC8D-FE03-41AD-B63E-981076A0189A}"/>
                  </a:ext>
                </a:extLst>
              </p:cNvPr>
              <p:cNvSpPr>
                <a:spLocks noChangeArrowheads="1"/>
              </p:cNvSpPr>
              <p:nvPr/>
            </p:nvSpPr>
            <p:spPr bwMode="auto">
              <a:xfrm>
                <a:off x="3488" y="712"/>
                <a:ext cx="4" cy="981"/>
              </a:xfrm>
              <a:prstGeom prst="rect">
                <a:avLst/>
              </a:prstGeom>
              <a:solidFill>
                <a:srgbClr val="F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4" name="Rectangle 1173">
                <a:extLst>
                  <a:ext uri="{FF2B5EF4-FFF2-40B4-BE49-F238E27FC236}">
                    <a16:creationId xmlns:a16="http://schemas.microsoft.com/office/drawing/2014/main" id="{B57AACED-3F57-4BBD-9285-291A46F8CAE8}"/>
                  </a:ext>
                </a:extLst>
              </p:cNvPr>
              <p:cNvSpPr>
                <a:spLocks noChangeArrowheads="1"/>
              </p:cNvSpPr>
              <p:nvPr/>
            </p:nvSpPr>
            <p:spPr bwMode="auto">
              <a:xfrm>
                <a:off x="3492" y="712"/>
                <a:ext cx="4" cy="981"/>
              </a:xfrm>
              <a:prstGeom prst="rect">
                <a:avLst/>
              </a:prstGeom>
              <a:solidFill>
                <a:srgbClr val="F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5" name="Rectangle 1174">
                <a:extLst>
                  <a:ext uri="{FF2B5EF4-FFF2-40B4-BE49-F238E27FC236}">
                    <a16:creationId xmlns:a16="http://schemas.microsoft.com/office/drawing/2014/main" id="{6B54BFDF-F5E3-4E90-AB65-72733612F2FA}"/>
                  </a:ext>
                </a:extLst>
              </p:cNvPr>
              <p:cNvSpPr>
                <a:spLocks noChangeArrowheads="1"/>
              </p:cNvSpPr>
              <p:nvPr/>
            </p:nvSpPr>
            <p:spPr bwMode="auto">
              <a:xfrm>
                <a:off x="3496" y="712"/>
                <a:ext cx="4" cy="981"/>
              </a:xfrm>
              <a:prstGeom prst="rect">
                <a:avLst/>
              </a:prstGeom>
              <a:solidFill>
                <a:srgbClr val="F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6" name="Rectangle 1175">
                <a:extLst>
                  <a:ext uri="{FF2B5EF4-FFF2-40B4-BE49-F238E27FC236}">
                    <a16:creationId xmlns:a16="http://schemas.microsoft.com/office/drawing/2014/main" id="{FEC4F1D0-2707-4DB2-9F78-01277E41F64D}"/>
                  </a:ext>
                </a:extLst>
              </p:cNvPr>
              <p:cNvSpPr>
                <a:spLocks noChangeArrowheads="1"/>
              </p:cNvSpPr>
              <p:nvPr/>
            </p:nvSpPr>
            <p:spPr bwMode="auto">
              <a:xfrm>
                <a:off x="3500" y="712"/>
                <a:ext cx="4" cy="981"/>
              </a:xfrm>
              <a:prstGeom prst="rect">
                <a:avLst/>
              </a:prstGeom>
              <a:solidFill>
                <a:srgbClr val="F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7" name="Rectangle 1176">
                <a:extLst>
                  <a:ext uri="{FF2B5EF4-FFF2-40B4-BE49-F238E27FC236}">
                    <a16:creationId xmlns:a16="http://schemas.microsoft.com/office/drawing/2014/main" id="{3C5FD29D-E0ED-4ACA-B93F-126957787C72}"/>
                  </a:ext>
                </a:extLst>
              </p:cNvPr>
              <p:cNvSpPr>
                <a:spLocks noChangeArrowheads="1"/>
              </p:cNvSpPr>
              <p:nvPr/>
            </p:nvSpPr>
            <p:spPr bwMode="auto">
              <a:xfrm>
                <a:off x="3504" y="712"/>
                <a:ext cx="5" cy="981"/>
              </a:xfrm>
              <a:prstGeom prst="rect">
                <a:avLst/>
              </a:prstGeom>
              <a:solidFill>
                <a:srgbClr val="F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8" name="Rectangle 1177">
                <a:extLst>
                  <a:ext uri="{FF2B5EF4-FFF2-40B4-BE49-F238E27FC236}">
                    <a16:creationId xmlns:a16="http://schemas.microsoft.com/office/drawing/2014/main" id="{510EB6A4-720F-4F03-8B6E-75C8F07BF651}"/>
                  </a:ext>
                </a:extLst>
              </p:cNvPr>
              <p:cNvSpPr>
                <a:spLocks noChangeArrowheads="1"/>
              </p:cNvSpPr>
              <p:nvPr/>
            </p:nvSpPr>
            <p:spPr bwMode="auto">
              <a:xfrm>
                <a:off x="3509" y="712"/>
                <a:ext cx="4" cy="981"/>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79" name="Rectangle 1178">
                <a:extLst>
                  <a:ext uri="{FF2B5EF4-FFF2-40B4-BE49-F238E27FC236}">
                    <a16:creationId xmlns:a16="http://schemas.microsoft.com/office/drawing/2014/main" id="{4D1E3564-1ECF-49C7-918F-B965F56267FF}"/>
                  </a:ext>
                </a:extLst>
              </p:cNvPr>
              <p:cNvSpPr>
                <a:spLocks noChangeArrowheads="1"/>
              </p:cNvSpPr>
              <p:nvPr/>
            </p:nvSpPr>
            <p:spPr bwMode="auto">
              <a:xfrm>
                <a:off x="3513" y="712"/>
                <a:ext cx="4" cy="981"/>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0" name="Rectangle 1179">
                <a:extLst>
                  <a:ext uri="{FF2B5EF4-FFF2-40B4-BE49-F238E27FC236}">
                    <a16:creationId xmlns:a16="http://schemas.microsoft.com/office/drawing/2014/main" id="{171776DF-AAF7-4930-ABCB-7655457574B3}"/>
                  </a:ext>
                </a:extLst>
              </p:cNvPr>
              <p:cNvSpPr>
                <a:spLocks noChangeArrowheads="1"/>
              </p:cNvSpPr>
              <p:nvPr/>
            </p:nvSpPr>
            <p:spPr bwMode="auto">
              <a:xfrm>
                <a:off x="3517" y="712"/>
                <a:ext cx="4" cy="981"/>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1" name="Rectangle 1180">
                <a:extLst>
                  <a:ext uri="{FF2B5EF4-FFF2-40B4-BE49-F238E27FC236}">
                    <a16:creationId xmlns:a16="http://schemas.microsoft.com/office/drawing/2014/main" id="{6F36ADDA-1A1E-438F-981B-1997D997C9B1}"/>
                  </a:ext>
                </a:extLst>
              </p:cNvPr>
              <p:cNvSpPr>
                <a:spLocks noChangeArrowheads="1"/>
              </p:cNvSpPr>
              <p:nvPr/>
            </p:nvSpPr>
            <p:spPr bwMode="auto">
              <a:xfrm>
                <a:off x="3521" y="712"/>
                <a:ext cx="4" cy="981"/>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2" name="Rectangle 1181">
                <a:extLst>
                  <a:ext uri="{FF2B5EF4-FFF2-40B4-BE49-F238E27FC236}">
                    <a16:creationId xmlns:a16="http://schemas.microsoft.com/office/drawing/2014/main" id="{CA78F5D8-FFD7-4FB3-848D-008E5D35461A}"/>
                  </a:ext>
                </a:extLst>
              </p:cNvPr>
              <p:cNvSpPr>
                <a:spLocks noChangeArrowheads="1"/>
              </p:cNvSpPr>
              <p:nvPr/>
            </p:nvSpPr>
            <p:spPr bwMode="auto">
              <a:xfrm>
                <a:off x="3525" y="712"/>
                <a:ext cx="8" cy="981"/>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3" name="Rectangle 1182">
                <a:extLst>
                  <a:ext uri="{FF2B5EF4-FFF2-40B4-BE49-F238E27FC236}">
                    <a16:creationId xmlns:a16="http://schemas.microsoft.com/office/drawing/2014/main" id="{E236E1EF-D86C-4A16-9E11-A38CDF16E834}"/>
                  </a:ext>
                </a:extLst>
              </p:cNvPr>
              <p:cNvSpPr>
                <a:spLocks noChangeArrowheads="1"/>
              </p:cNvSpPr>
              <p:nvPr/>
            </p:nvSpPr>
            <p:spPr bwMode="auto">
              <a:xfrm>
                <a:off x="3533" y="712"/>
                <a:ext cx="9" cy="981"/>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4" name="Rectangle 1183">
                <a:extLst>
                  <a:ext uri="{FF2B5EF4-FFF2-40B4-BE49-F238E27FC236}">
                    <a16:creationId xmlns:a16="http://schemas.microsoft.com/office/drawing/2014/main" id="{008BA2DC-E518-454B-A3C9-88D7003930B7}"/>
                  </a:ext>
                </a:extLst>
              </p:cNvPr>
              <p:cNvSpPr>
                <a:spLocks noChangeArrowheads="1"/>
              </p:cNvSpPr>
              <p:nvPr/>
            </p:nvSpPr>
            <p:spPr bwMode="auto">
              <a:xfrm>
                <a:off x="3542" y="712"/>
                <a:ext cx="8" cy="981"/>
              </a:xfrm>
              <a:prstGeom prst="rect">
                <a:avLst/>
              </a:prstGeom>
              <a:solidFill>
                <a:srgbClr val="F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5" name="Rectangle 1184">
                <a:extLst>
                  <a:ext uri="{FF2B5EF4-FFF2-40B4-BE49-F238E27FC236}">
                    <a16:creationId xmlns:a16="http://schemas.microsoft.com/office/drawing/2014/main" id="{C0E52FE3-4791-4250-B444-9499FDDA7A27}"/>
                  </a:ext>
                </a:extLst>
              </p:cNvPr>
              <p:cNvSpPr>
                <a:spLocks noChangeArrowheads="1"/>
              </p:cNvSpPr>
              <p:nvPr/>
            </p:nvSpPr>
            <p:spPr bwMode="auto">
              <a:xfrm>
                <a:off x="3550" y="712"/>
                <a:ext cx="4" cy="981"/>
              </a:xfrm>
              <a:prstGeom prst="rect">
                <a:avLst/>
              </a:prstGeom>
              <a:solidFill>
                <a:srgbClr val="F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6" name="Rectangle 1185">
                <a:extLst>
                  <a:ext uri="{FF2B5EF4-FFF2-40B4-BE49-F238E27FC236}">
                    <a16:creationId xmlns:a16="http://schemas.microsoft.com/office/drawing/2014/main" id="{D6856448-E993-47C4-BB81-C834FDB5DC9A}"/>
                  </a:ext>
                </a:extLst>
              </p:cNvPr>
              <p:cNvSpPr>
                <a:spLocks noChangeArrowheads="1"/>
              </p:cNvSpPr>
              <p:nvPr/>
            </p:nvSpPr>
            <p:spPr bwMode="auto">
              <a:xfrm>
                <a:off x="3554" y="712"/>
                <a:ext cx="4" cy="981"/>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7" name="Rectangle 1186">
                <a:extLst>
                  <a:ext uri="{FF2B5EF4-FFF2-40B4-BE49-F238E27FC236}">
                    <a16:creationId xmlns:a16="http://schemas.microsoft.com/office/drawing/2014/main" id="{2030FBB9-62CF-4C66-89B8-500543482D4F}"/>
                  </a:ext>
                </a:extLst>
              </p:cNvPr>
              <p:cNvSpPr>
                <a:spLocks noChangeArrowheads="1"/>
              </p:cNvSpPr>
              <p:nvPr/>
            </p:nvSpPr>
            <p:spPr bwMode="auto">
              <a:xfrm>
                <a:off x="3558" y="712"/>
                <a:ext cx="5" cy="981"/>
              </a:xfrm>
              <a:prstGeom prst="rect">
                <a:avLst/>
              </a:prstGeom>
              <a:solidFill>
                <a:srgbClr val="FB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8" name="Rectangle 1187">
                <a:extLst>
                  <a:ext uri="{FF2B5EF4-FFF2-40B4-BE49-F238E27FC236}">
                    <a16:creationId xmlns:a16="http://schemas.microsoft.com/office/drawing/2014/main" id="{0AD0974F-A5BF-48FC-9C48-4A62B0C140AC}"/>
                  </a:ext>
                </a:extLst>
              </p:cNvPr>
              <p:cNvSpPr>
                <a:spLocks noChangeArrowheads="1"/>
              </p:cNvSpPr>
              <p:nvPr/>
            </p:nvSpPr>
            <p:spPr bwMode="auto">
              <a:xfrm>
                <a:off x="3563" y="712"/>
                <a:ext cx="4" cy="981"/>
              </a:xfrm>
              <a:prstGeom prst="rect">
                <a:avLst/>
              </a:prstGeom>
              <a:solidFill>
                <a:srgbClr val="F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89" name="Rectangle 1188">
                <a:extLst>
                  <a:ext uri="{FF2B5EF4-FFF2-40B4-BE49-F238E27FC236}">
                    <a16:creationId xmlns:a16="http://schemas.microsoft.com/office/drawing/2014/main" id="{70C1B463-F4EB-483C-8C6F-A37302654CF9}"/>
                  </a:ext>
                </a:extLst>
              </p:cNvPr>
              <p:cNvSpPr>
                <a:spLocks noChangeArrowheads="1"/>
              </p:cNvSpPr>
              <p:nvPr/>
            </p:nvSpPr>
            <p:spPr bwMode="auto">
              <a:xfrm>
                <a:off x="3567" y="712"/>
                <a:ext cx="4" cy="981"/>
              </a:xfrm>
              <a:prstGeom prst="rect">
                <a:avLst/>
              </a:prstGeom>
              <a:solidFill>
                <a:srgbClr val="F8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0" name="Rectangle 1189">
                <a:extLst>
                  <a:ext uri="{FF2B5EF4-FFF2-40B4-BE49-F238E27FC236}">
                    <a16:creationId xmlns:a16="http://schemas.microsoft.com/office/drawing/2014/main" id="{58C69684-4D0B-4D3F-9037-DE051B70962F}"/>
                  </a:ext>
                </a:extLst>
              </p:cNvPr>
              <p:cNvSpPr>
                <a:spLocks noChangeArrowheads="1"/>
              </p:cNvSpPr>
              <p:nvPr/>
            </p:nvSpPr>
            <p:spPr bwMode="auto">
              <a:xfrm>
                <a:off x="3571" y="712"/>
                <a:ext cx="4" cy="981"/>
              </a:xfrm>
              <a:prstGeom prst="rect">
                <a:avLst/>
              </a:prstGeom>
              <a:solidFill>
                <a:srgbClr val="F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1" name="Rectangle 1190">
                <a:extLst>
                  <a:ext uri="{FF2B5EF4-FFF2-40B4-BE49-F238E27FC236}">
                    <a16:creationId xmlns:a16="http://schemas.microsoft.com/office/drawing/2014/main" id="{FCE53C95-79A4-455B-8DE7-913697E08A37}"/>
                  </a:ext>
                </a:extLst>
              </p:cNvPr>
              <p:cNvSpPr>
                <a:spLocks noChangeArrowheads="1"/>
              </p:cNvSpPr>
              <p:nvPr/>
            </p:nvSpPr>
            <p:spPr bwMode="auto">
              <a:xfrm>
                <a:off x="3575" y="712"/>
                <a:ext cx="4" cy="981"/>
              </a:xfrm>
              <a:prstGeom prst="rect">
                <a:avLst/>
              </a:prstGeom>
              <a:solidFill>
                <a:srgbClr val="F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2" name="Rectangle 1191">
                <a:extLst>
                  <a:ext uri="{FF2B5EF4-FFF2-40B4-BE49-F238E27FC236}">
                    <a16:creationId xmlns:a16="http://schemas.microsoft.com/office/drawing/2014/main" id="{54B831ED-54CD-44AA-AC93-EC492DC283B3}"/>
                  </a:ext>
                </a:extLst>
              </p:cNvPr>
              <p:cNvSpPr>
                <a:spLocks noChangeArrowheads="1"/>
              </p:cNvSpPr>
              <p:nvPr/>
            </p:nvSpPr>
            <p:spPr bwMode="auto">
              <a:xfrm>
                <a:off x="3579" y="712"/>
                <a:ext cx="4" cy="981"/>
              </a:xfrm>
              <a:prstGeom prst="rect">
                <a:avLst/>
              </a:prstGeom>
              <a:solidFill>
                <a:srgbClr val="F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3" name="Rectangle 1192">
                <a:extLst>
                  <a:ext uri="{FF2B5EF4-FFF2-40B4-BE49-F238E27FC236}">
                    <a16:creationId xmlns:a16="http://schemas.microsoft.com/office/drawing/2014/main" id="{AF37D62E-34B1-494B-BF48-CD5DB97A0D84}"/>
                  </a:ext>
                </a:extLst>
              </p:cNvPr>
              <p:cNvSpPr>
                <a:spLocks noChangeArrowheads="1"/>
              </p:cNvSpPr>
              <p:nvPr/>
            </p:nvSpPr>
            <p:spPr bwMode="auto">
              <a:xfrm>
                <a:off x="3583" y="712"/>
                <a:ext cx="4" cy="981"/>
              </a:xfrm>
              <a:prstGeom prst="rect">
                <a:avLst/>
              </a:prstGeom>
              <a:solidFill>
                <a:srgbClr val="F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4" name="Rectangle 1193">
                <a:extLst>
                  <a:ext uri="{FF2B5EF4-FFF2-40B4-BE49-F238E27FC236}">
                    <a16:creationId xmlns:a16="http://schemas.microsoft.com/office/drawing/2014/main" id="{BA0C800C-EFFF-4783-A6B7-2361021123E4}"/>
                  </a:ext>
                </a:extLst>
              </p:cNvPr>
              <p:cNvSpPr>
                <a:spLocks noChangeArrowheads="1"/>
              </p:cNvSpPr>
              <p:nvPr/>
            </p:nvSpPr>
            <p:spPr bwMode="auto">
              <a:xfrm>
                <a:off x="3587" y="712"/>
                <a:ext cx="5" cy="981"/>
              </a:xfrm>
              <a:prstGeom prst="rect">
                <a:avLst/>
              </a:prstGeom>
              <a:solidFill>
                <a:srgbClr val="E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5" name="Rectangle 1194">
                <a:extLst>
                  <a:ext uri="{FF2B5EF4-FFF2-40B4-BE49-F238E27FC236}">
                    <a16:creationId xmlns:a16="http://schemas.microsoft.com/office/drawing/2014/main" id="{27F6D776-135A-4755-9B0B-9818C3B218B0}"/>
                  </a:ext>
                </a:extLst>
              </p:cNvPr>
              <p:cNvSpPr>
                <a:spLocks noChangeArrowheads="1"/>
              </p:cNvSpPr>
              <p:nvPr/>
            </p:nvSpPr>
            <p:spPr bwMode="auto">
              <a:xfrm>
                <a:off x="3592" y="712"/>
                <a:ext cx="4" cy="981"/>
              </a:xfrm>
              <a:prstGeom prst="rect">
                <a:avLst/>
              </a:prstGeom>
              <a:solidFill>
                <a:srgbClr val="E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6" name="Rectangle 1195">
                <a:extLst>
                  <a:ext uri="{FF2B5EF4-FFF2-40B4-BE49-F238E27FC236}">
                    <a16:creationId xmlns:a16="http://schemas.microsoft.com/office/drawing/2014/main" id="{A4BCA1D2-D0E7-4413-ABF0-3634D0543A8F}"/>
                  </a:ext>
                </a:extLst>
              </p:cNvPr>
              <p:cNvSpPr>
                <a:spLocks noChangeArrowheads="1"/>
              </p:cNvSpPr>
              <p:nvPr/>
            </p:nvSpPr>
            <p:spPr bwMode="auto">
              <a:xfrm>
                <a:off x="3596" y="712"/>
                <a:ext cx="4" cy="981"/>
              </a:xfrm>
              <a:prstGeom prst="rect">
                <a:avLst/>
              </a:prstGeom>
              <a:solidFill>
                <a:srgbClr val="E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7" name="Rectangle 1196">
                <a:extLst>
                  <a:ext uri="{FF2B5EF4-FFF2-40B4-BE49-F238E27FC236}">
                    <a16:creationId xmlns:a16="http://schemas.microsoft.com/office/drawing/2014/main" id="{41CBA05B-959F-4423-A451-4E58A5F3F02F}"/>
                  </a:ext>
                </a:extLst>
              </p:cNvPr>
              <p:cNvSpPr>
                <a:spLocks noChangeArrowheads="1"/>
              </p:cNvSpPr>
              <p:nvPr/>
            </p:nvSpPr>
            <p:spPr bwMode="auto">
              <a:xfrm>
                <a:off x="3600" y="712"/>
                <a:ext cx="4" cy="981"/>
              </a:xfrm>
              <a:prstGeom prst="rect">
                <a:avLst/>
              </a:prstGeom>
              <a:solidFill>
                <a:srgbClr val="E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8" name="Rectangle 1197">
                <a:extLst>
                  <a:ext uri="{FF2B5EF4-FFF2-40B4-BE49-F238E27FC236}">
                    <a16:creationId xmlns:a16="http://schemas.microsoft.com/office/drawing/2014/main" id="{C6D8DF9A-4E59-4ABB-A6AF-84AD8FD61B6E}"/>
                  </a:ext>
                </a:extLst>
              </p:cNvPr>
              <p:cNvSpPr>
                <a:spLocks noChangeArrowheads="1"/>
              </p:cNvSpPr>
              <p:nvPr/>
            </p:nvSpPr>
            <p:spPr bwMode="auto">
              <a:xfrm>
                <a:off x="3604" y="712"/>
                <a:ext cx="4" cy="981"/>
              </a:xfrm>
              <a:prstGeom prst="rect">
                <a:avLst/>
              </a:prstGeom>
              <a:solidFill>
                <a:srgbClr val="E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99" name="Rectangle 1198">
                <a:extLst>
                  <a:ext uri="{FF2B5EF4-FFF2-40B4-BE49-F238E27FC236}">
                    <a16:creationId xmlns:a16="http://schemas.microsoft.com/office/drawing/2014/main" id="{B4426928-89F8-428A-9DA1-6CD9872E4503}"/>
                  </a:ext>
                </a:extLst>
              </p:cNvPr>
              <p:cNvSpPr>
                <a:spLocks noChangeArrowheads="1"/>
              </p:cNvSpPr>
              <p:nvPr/>
            </p:nvSpPr>
            <p:spPr bwMode="auto">
              <a:xfrm>
                <a:off x="3608" y="712"/>
                <a:ext cx="4" cy="981"/>
              </a:xfrm>
              <a:prstGeom prst="rect">
                <a:avLst/>
              </a:prstGeom>
              <a:solidFill>
                <a:srgbClr val="DD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0" name="Rectangle 1199">
                <a:extLst>
                  <a:ext uri="{FF2B5EF4-FFF2-40B4-BE49-F238E27FC236}">
                    <a16:creationId xmlns:a16="http://schemas.microsoft.com/office/drawing/2014/main" id="{BF3BF34B-B657-47BB-86F2-E052DDB834A0}"/>
                  </a:ext>
                </a:extLst>
              </p:cNvPr>
              <p:cNvSpPr>
                <a:spLocks noChangeArrowheads="1"/>
              </p:cNvSpPr>
              <p:nvPr/>
            </p:nvSpPr>
            <p:spPr bwMode="auto">
              <a:xfrm>
                <a:off x="3612" y="712"/>
                <a:ext cx="5" cy="981"/>
              </a:xfrm>
              <a:prstGeom prst="rect">
                <a:avLst/>
              </a:prstGeom>
              <a:solidFill>
                <a:srgbClr val="DA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1" name="Rectangle 1200">
                <a:extLst>
                  <a:ext uri="{FF2B5EF4-FFF2-40B4-BE49-F238E27FC236}">
                    <a16:creationId xmlns:a16="http://schemas.microsoft.com/office/drawing/2014/main" id="{0D319461-5B6D-4016-974C-684CC0CFEE10}"/>
                  </a:ext>
                </a:extLst>
              </p:cNvPr>
              <p:cNvSpPr>
                <a:spLocks noChangeArrowheads="1"/>
              </p:cNvSpPr>
              <p:nvPr/>
            </p:nvSpPr>
            <p:spPr bwMode="auto">
              <a:xfrm>
                <a:off x="3617" y="712"/>
                <a:ext cx="4" cy="981"/>
              </a:xfrm>
              <a:prstGeom prst="rect">
                <a:avLst/>
              </a:prstGeom>
              <a:solidFill>
                <a:srgbClr val="D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2" name="Rectangle 1201">
                <a:extLst>
                  <a:ext uri="{FF2B5EF4-FFF2-40B4-BE49-F238E27FC236}">
                    <a16:creationId xmlns:a16="http://schemas.microsoft.com/office/drawing/2014/main" id="{BD51EADE-49FA-4BF2-867C-FD38446FC38E}"/>
                  </a:ext>
                </a:extLst>
              </p:cNvPr>
              <p:cNvSpPr>
                <a:spLocks noChangeArrowheads="1"/>
              </p:cNvSpPr>
              <p:nvPr/>
            </p:nvSpPr>
            <p:spPr bwMode="auto">
              <a:xfrm>
                <a:off x="3621" y="712"/>
                <a:ext cx="4" cy="981"/>
              </a:xfrm>
              <a:prstGeom prst="rect">
                <a:avLst/>
              </a:prstGeom>
              <a:solidFill>
                <a:srgbClr val="D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3" name="Rectangle 1202">
                <a:extLst>
                  <a:ext uri="{FF2B5EF4-FFF2-40B4-BE49-F238E27FC236}">
                    <a16:creationId xmlns:a16="http://schemas.microsoft.com/office/drawing/2014/main" id="{CCAB7C6C-3EBD-4D7C-8743-F2A1789E1B76}"/>
                  </a:ext>
                </a:extLst>
              </p:cNvPr>
              <p:cNvSpPr>
                <a:spLocks noChangeArrowheads="1"/>
              </p:cNvSpPr>
              <p:nvPr/>
            </p:nvSpPr>
            <p:spPr bwMode="auto">
              <a:xfrm>
                <a:off x="3625" y="712"/>
                <a:ext cx="4" cy="981"/>
              </a:xfrm>
              <a:prstGeom prst="rect">
                <a:avLst/>
              </a:prstGeom>
              <a:solidFill>
                <a:srgbClr val="D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4" name="Rectangle 1203">
                <a:extLst>
                  <a:ext uri="{FF2B5EF4-FFF2-40B4-BE49-F238E27FC236}">
                    <a16:creationId xmlns:a16="http://schemas.microsoft.com/office/drawing/2014/main" id="{21E055E5-A5CA-47DD-ADE4-71D879F3D91B}"/>
                  </a:ext>
                </a:extLst>
              </p:cNvPr>
              <p:cNvSpPr>
                <a:spLocks noChangeArrowheads="1"/>
              </p:cNvSpPr>
              <p:nvPr/>
            </p:nvSpPr>
            <p:spPr bwMode="auto">
              <a:xfrm>
                <a:off x="3629" y="712"/>
                <a:ext cx="4" cy="981"/>
              </a:xfrm>
              <a:prstGeom prst="rect">
                <a:avLst/>
              </a:prstGeom>
              <a:solidFill>
                <a:srgbClr val="C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5" name="Rectangle 1204">
                <a:extLst>
                  <a:ext uri="{FF2B5EF4-FFF2-40B4-BE49-F238E27FC236}">
                    <a16:creationId xmlns:a16="http://schemas.microsoft.com/office/drawing/2014/main" id="{F87BE16C-3B6F-4AA0-9FE6-4E3119505696}"/>
                  </a:ext>
                </a:extLst>
              </p:cNvPr>
              <p:cNvSpPr>
                <a:spLocks noChangeArrowheads="1"/>
              </p:cNvSpPr>
              <p:nvPr/>
            </p:nvSpPr>
            <p:spPr bwMode="auto">
              <a:xfrm>
                <a:off x="3633" y="712"/>
                <a:ext cx="4" cy="981"/>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6" name="Rectangle 1205">
                <a:extLst>
                  <a:ext uri="{FF2B5EF4-FFF2-40B4-BE49-F238E27FC236}">
                    <a16:creationId xmlns:a16="http://schemas.microsoft.com/office/drawing/2014/main" id="{9042AA01-67F3-4D20-BDFD-FD271F680FDE}"/>
                  </a:ext>
                </a:extLst>
              </p:cNvPr>
              <p:cNvSpPr>
                <a:spLocks noChangeArrowheads="1"/>
              </p:cNvSpPr>
              <p:nvPr/>
            </p:nvSpPr>
            <p:spPr bwMode="auto">
              <a:xfrm>
                <a:off x="3637" y="712"/>
                <a:ext cx="4" cy="981"/>
              </a:xfrm>
              <a:prstGeom prst="rect">
                <a:avLst/>
              </a:prstGeom>
              <a:solidFill>
                <a:srgbClr val="C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7" name="Rectangle 1206">
                <a:extLst>
                  <a:ext uri="{FF2B5EF4-FFF2-40B4-BE49-F238E27FC236}">
                    <a16:creationId xmlns:a16="http://schemas.microsoft.com/office/drawing/2014/main" id="{4F95A7EA-C2F8-4D44-8241-8B8F7C2D97E7}"/>
                  </a:ext>
                </a:extLst>
              </p:cNvPr>
              <p:cNvSpPr>
                <a:spLocks noChangeArrowheads="1"/>
              </p:cNvSpPr>
              <p:nvPr/>
            </p:nvSpPr>
            <p:spPr bwMode="auto">
              <a:xfrm>
                <a:off x="3641" y="712"/>
                <a:ext cx="5" cy="981"/>
              </a:xfrm>
              <a:prstGeom prst="rect">
                <a:avLst/>
              </a:prstGeom>
              <a:solidFill>
                <a:srgbClr val="C7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8" name="Rectangle 1207">
                <a:extLst>
                  <a:ext uri="{FF2B5EF4-FFF2-40B4-BE49-F238E27FC236}">
                    <a16:creationId xmlns:a16="http://schemas.microsoft.com/office/drawing/2014/main" id="{F182701C-5887-43E5-BB20-3484BCA21AA3}"/>
                  </a:ext>
                </a:extLst>
              </p:cNvPr>
              <p:cNvSpPr>
                <a:spLocks noChangeArrowheads="1"/>
              </p:cNvSpPr>
              <p:nvPr/>
            </p:nvSpPr>
            <p:spPr bwMode="auto">
              <a:xfrm>
                <a:off x="3646" y="712"/>
                <a:ext cx="4" cy="981"/>
              </a:xfrm>
              <a:prstGeom prst="rect">
                <a:avLst/>
              </a:prstGeom>
              <a:solidFill>
                <a:srgbClr val="C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09" name="Rectangle 1208">
                <a:extLst>
                  <a:ext uri="{FF2B5EF4-FFF2-40B4-BE49-F238E27FC236}">
                    <a16:creationId xmlns:a16="http://schemas.microsoft.com/office/drawing/2014/main" id="{FC6798E1-EC42-42FC-A3FC-6DAEC7E6CE4C}"/>
                  </a:ext>
                </a:extLst>
              </p:cNvPr>
              <p:cNvSpPr>
                <a:spLocks noChangeArrowheads="1"/>
              </p:cNvSpPr>
              <p:nvPr/>
            </p:nvSpPr>
            <p:spPr bwMode="auto">
              <a:xfrm>
                <a:off x="3650" y="712"/>
                <a:ext cx="4" cy="981"/>
              </a:xfrm>
              <a:prstGeom prst="rect">
                <a:avLst/>
              </a:prstGeom>
              <a:solidFill>
                <a:srgbClr val="C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210" name="Rectangle 1209">
                <a:extLst>
                  <a:ext uri="{FF2B5EF4-FFF2-40B4-BE49-F238E27FC236}">
                    <a16:creationId xmlns:a16="http://schemas.microsoft.com/office/drawing/2014/main" id="{0AF8D5CA-FA7F-454A-8A42-79E6B4C8D3E0}"/>
                  </a:ext>
                </a:extLst>
              </p:cNvPr>
              <p:cNvSpPr>
                <a:spLocks noChangeArrowheads="1"/>
              </p:cNvSpPr>
              <p:nvPr/>
            </p:nvSpPr>
            <p:spPr bwMode="auto">
              <a:xfrm>
                <a:off x="3654" y="712"/>
                <a:ext cx="4" cy="981"/>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grpSp>
        <p:grpSp>
          <p:nvGrpSpPr>
            <p:cNvPr id="15" name="Group 1411">
              <a:extLst>
                <a:ext uri="{FF2B5EF4-FFF2-40B4-BE49-F238E27FC236}">
                  <a16:creationId xmlns:a16="http://schemas.microsoft.com/office/drawing/2014/main" id="{C599C479-B3DB-4AE5-AE45-B1223D28DACD}"/>
                </a:ext>
              </a:extLst>
            </p:cNvPr>
            <p:cNvGrpSpPr>
              <a:grpSpLocks/>
            </p:cNvGrpSpPr>
            <p:nvPr/>
          </p:nvGrpSpPr>
          <p:grpSpPr bwMode="auto">
            <a:xfrm>
              <a:off x="2973" y="629"/>
              <a:ext cx="1790" cy="1064"/>
              <a:chOff x="2973" y="629"/>
              <a:chExt cx="1790" cy="1064"/>
            </a:xfrm>
          </p:grpSpPr>
          <p:sp>
            <p:nvSpPr>
              <p:cNvPr id="59" name="Rectangle 1211">
                <a:extLst>
                  <a:ext uri="{FF2B5EF4-FFF2-40B4-BE49-F238E27FC236}">
                    <a16:creationId xmlns:a16="http://schemas.microsoft.com/office/drawing/2014/main" id="{0C230018-8C4B-4CA8-B4A4-C9501D0B0C78}"/>
                  </a:ext>
                </a:extLst>
              </p:cNvPr>
              <p:cNvSpPr>
                <a:spLocks noChangeArrowheads="1"/>
              </p:cNvSpPr>
              <p:nvPr/>
            </p:nvSpPr>
            <p:spPr bwMode="auto">
              <a:xfrm>
                <a:off x="3658" y="712"/>
                <a:ext cx="4" cy="981"/>
              </a:xfrm>
              <a:prstGeom prst="rect">
                <a:avLst/>
              </a:prstGeom>
              <a:solidFill>
                <a:srgbClr val="C2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0" name="Rectangle 1212">
                <a:extLst>
                  <a:ext uri="{FF2B5EF4-FFF2-40B4-BE49-F238E27FC236}">
                    <a16:creationId xmlns:a16="http://schemas.microsoft.com/office/drawing/2014/main" id="{1DD743FF-9C01-4D95-BFD8-2B0B21B69105}"/>
                  </a:ext>
                </a:extLst>
              </p:cNvPr>
              <p:cNvSpPr>
                <a:spLocks noChangeArrowheads="1"/>
              </p:cNvSpPr>
              <p:nvPr/>
            </p:nvSpPr>
            <p:spPr bwMode="auto">
              <a:xfrm>
                <a:off x="3662" y="712"/>
                <a:ext cx="4" cy="981"/>
              </a:xfrm>
              <a:prstGeom prst="rect">
                <a:avLst/>
              </a:prstGeom>
              <a:solidFill>
                <a:srgbClr val="C1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1" name="Rectangle 1213">
                <a:extLst>
                  <a:ext uri="{FF2B5EF4-FFF2-40B4-BE49-F238E27FC236}">
                    <a16:creationId xmlns:a16="http://schemas.microsoft.com/office/drawing/2014/main" id="{58A61C1A-F642-4D94-8EE0-F416A409C94B}"/>
                  </a:ext>
                </a:extLst>
              </p:cNvPr>
              <p:cNvSpPr>
                <a:spLocks noChangeArrowheads="1"/>
              </p:cNvSpPr>
              <p:nvPr/>
            </p:nvSpPr>
            <p:spPr bwMode="auto">
              <a:xfrm>
                <a:off x="3666" y="712"/>
                <a:ext cx="5" cy="98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2" name="Rectangle 1214">
                <a:extLst>
                  <a:ext uri="{FF2B5EF4-FFF2-40B4-BE49-F238E27FC236}">
                    <a16:creationId xmlns:a16="http://schemas.microsoft.com/office/drawing/2014/main" id="{A0F7AE95-A9E4-49AC-9EC6-E08D56549321}"/>
                  </a:ext>
                </a:extLst>
              </p:cNvPr>
              <p:cNvSpPr>
                <a:spLocks noChangeArrowheads="1"/>
              </p:cNvSpPr>
              <p:nvPr/>
            </p:nvSpPr>
            <p:spPr bwMode="auto">
              <a:xfrm>
                <a:off x="3405" y="712"/>
                <a:ext cx="266" cy="981"/>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3" name="Rectangle 1215">
                <a:extLst>
                  <a:ext uri="{FF2B5EF4-FFF2-40B4-BE49-F238E27FC236}">
                    <a16:creationId xmlns:a16="http://schemas.microsoft.com/office/drawing/2014/main" id="{9758C5B3-A659-4D15-A48D-2C48BE3A72D4}"/>
                  </a:ext>
                </a:extLst>
              </p:cNvPr>
              <p:cNvSpPr>
                <a:spLocks noChangeArrowheads="1"/>
              </p:cNvSpPr>
              <p:nvPr/>
            </p:nvSpPr>
            <p:spPr bwMode="auto">
              <a:xfrm>
                <a:off x="3737" y="1001"/>
                <a:ext cx="4" cy="69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4" name="Rectangle 1216">
                <a:extLst>
                  <a:ext uri="{FF2B5EF4-FFF2-40B4-BE49-F238E27FC236}">
                    <a16:creationId xmlns:a16="http://schemas.microsoft.com/office/drawing/2014/main" id="{22439202-93EC-4C59-B31C-6D8DCCE60EEF}"/>
                  </a:ext>
                </a:extLst>
              </p:cNvPr>
              <p:cNvSpPr>
                <a:spLocks noChangeArrowheads="1"/>
              </p:cNvSpPr>
              <p:nvPr/>
            </p:nvSpPr>
            <p:spPr bwMode="auto">
              <a:xfrm>
                <a:off x="3741" y="1001"/>
                <a:ext cx="4" cy="692"/>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5" name="Rectangle 1217">
                <a:extLst>
                  <a:ext uri="{FF2B5EF4-FFF2-40B4-BE49-F238E27FC236}">
                    <a16:creationId xmlns:a16="http://schemas.microsoft.com/office/drawing/2014/main" id="{04A13FE1-7EAE-42C2-AC1B-3CC2CF5EC4FC}"/>
                  </a:ext>
                </a:extLst>
              </p:cNvPr>
              <p:cNvSpPr>
                <a:spLocks noChangeArrowheads="1"/>
              </p:cNvSpPr>
              <p:nvPr/>
            </p:nvSpPr>
            <p:spPr bwMode="auto">
              <a:xfrm>
                <a:off x="3745" y="1001"/>
                <a:ext cx="4" cy="692"/>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6" name="Rectangle 1218">
                <a:extLst>
                  <a:ext uri="{FF2B5EF4-FFF2-40B4-BE49-F238E27FC236}">
                    <a16:creationId xmlns:a16="http://schemas.microsoft.com/office/drawing/2014/main" id="{36BCA0D5-C07A-40C8-A61D-D57A3CBD355E}"/>
                  </a:ext>
                </a:extLst>
              </p:cNvPr>
              <p:cNvSpPr>
                <a:spLocks noChangeArrowheads="1"/>
              </p:cNvSpPr>
              <p:nvPr/>
            </p:nvSpPr>
            <p:spPr bwMode="auto">
              <a:xfrm>
                <a:off x="3749" y="1001"/>
                <a:ext cx="5" cy="692"/>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7" name="Rectangle 1219">
                <a:extLst>
                  <a:ext uri="{FF2B5EF4-FFF2-40B4-BE49-F238E27FC236}">
                    <a16:creationId xmlns:a16="http://schemas.microsoft.com/office/drawing/2014/main" id="{CC097579-560C-48B7-BA6E-E66374F976E5}"/>
                  </a:ext>
                </a:extLst>
              </p:cNvPr>
              <p:cNvSpPr>
                <a:spLocks noChangeArrowheads="1"/>
              </p:cNvSpPr>
              <p:nvPr/>
            </p:nvSpPr>
            <p:spPr bwMode="auto">
              <a:xfrm>
                <a:off x="3754" y="1001"/>
                <a:ext cx="4" cy="692"/>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8" name="Rectangle 1220">
                <a:extLst>
                  <a:ext uri="{FF2B5EF4-FFF2-40B4-BE49-F238E27FC236}">
                    <a16:creationId xmlns:a16="http://schemas.microsoft.com/office/drawing/2014/main" id="{949E5A66-F6EB-48A6-8E20-9307E2BCFBA1}"/>
                  </a:ext>
                </a:extLst>
              </p:cNvPr>
              <p:cNvSpPr>
                <a:spLocks noChangeArrowheads="1"/>
              </p:cNvSpPr>
              <p:nvPr/>
            </p:nvSpPr>
            <p:spPr bwMode="auto">
              <a:xfrm>
                <a:off x="3758" y="1001"/>
                <a:ext cx="4" cy="692"/>
              </a:xfrm>
              <a:prstGeom prst="rect">
                <a:avLst/>
              </a:prstGeom>
              <a:solidFill>
                <a:srgbClr val="FFC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69" name="Rectangle 1221">
                <a:extLst>
                  <a:ext uri="{FF2B5EF4-FFF2-40B4-BE49-F238E27FC236}">
                    <a16:creationId xmlns:a16="http://schemas.microsoft.com/office/drawing/2014/main" id="{B99E96AF-9745-4C03-8CA2-101FC14B3B07}"/>
                  </a:ext>
                </a:extLst>
              </p:cNvPr>
              <p:cNvSpPr>
                <a:spLocks noChangeArrowheads="1"/>
              </p:cNvSpPr>
              <p:nvPr/>
            </p:nvSpPr>
            <p:spPr bwMode="auto">
              <a:xfrm>
                <a:off x="3762" y="1001"/>
                <a:ext cx="4" cy="692"/>
              </a:xfrm>
              <a:prstGeom prst="rect">
                <a:avLst/>
              </a:prstGeom>
              <a:solidFill>
                <a:srgbClr val="FFC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0" name="Rectangle 1222">
                <a:extLst>
                  <a:ext uri="{FF2B5EF4-FFF2-40B4-BE49-F238E27FC236}">
                    <a16:creationId xmlns:a16="http://schemas.microsoft.com/office/drawing/2014/main" id="{DC9E7355-05EC-4B6A-A68B-475EF6CD4CEF}"/>
                  </a:ext>
                </a:extLst>
              </p:cNvPr>
              <p:cNvSpPr>
                <a:spLocks noChangeArrowheads="1"/>
              </p:cNvSpPr>
              <p:nvPr/>
            </p:nvSpPr>
            <p:spPr bwMode="auto">
              <a:xfrm>
                <a:off x="3766" y="1001"/>
                <a:ext cx="4" cy="692"/>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1" name="Rectangle 1223">
                <a:extLst>
                  <a:ext uri="{FF2B5EF4-FFF2-40B4-BE49-F238E27FC236}">
                    <a16:creationId xmlns:a16="http://schemas.microsoft.com/office/drawing/2014/main" id="{6C087DE1-288F-433C-B302-76E1230CECEC}"/>
                  </a:ext>
                </a:extLst>
              </p:cNvPr>
              <p:cNvSpPr>
                <a:spLocks noChangeArrowheads="1"/>
              </p:cNvSpPr>
              <p:nvPr/>
            </p:nvSpPr>
            <p:spPr bwMode="auto">
              <a:xfrm>
                <a:off x="3770" y="1001"/>
                <a:ext cx="4" cy="692"/>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2" name="Rectangle 1224">
                <a:extLst>
                  <a:ext uri="{FF2B5EF4-FFF2-40B4-BE49-F238E27FC236}">
                    <a16:creationId xmlns:a16="http://schemas.microsoft.com/office/drawing/2014/main" id="{1B5635D4-7E31-452D-AA14-F8F005E9913E}"/>
                  </a:ext>
                </a:extLst>
              </p:cNvPr>
              <p:cNvSpPr>
                <a:spLocks noChangeArrowheads="1"/>
              </p:cNvSpPr>
              <p:nvPr/>
            </p:nvSpPr>
            <p:spPr bwMode="auto">
              <a:xfrm>
                <a:off x="3774" y="1001"/>
                <a:ext cx="5" cy="692"/>
              </a:xfrm>
              <a:prstGeom prst="rect">
                <a:avLst/>
              </a:prstGeom>
              <a:solidFill>
                <a:srgbClr val="FFC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3" name="Rectangle 1225">
                <a:extLst>
                  <a:ext uri="{FF2B5EF4-FFF2-40B4-BE49-F238E27FC236}">
                    <a16:creationId xmlns:a16="http://schemas.microsoft.com/office/drawing/2014/main" id="{2BFF40FA-FA11-42BB-AC33-494EB0FDCDFA}"/>
                  </a:ext>
                </a:extLst>
              </p:cNvPr>
              <p:cNvSpPr>
                <a:spLocks noChangeArrowheads="1"/>
              </p:cNvSpPr>
              <p:nvPr/>
            </p:nvSpPr>
            <p:spPr bwMode="auto">
              <a:xfrm>
                <a:off x="3779" y="1001"/>
                <a:ext cx="4" cy="692"/>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4" name="Rectangle 1226">
                <a:extLst>
                  <a:ext uri="{FF2B5EF4-FFF2-40B4-BE49-F238E27FC236}">
                    <a16:creationId xmlns:a16="http://schemas.microsoft.com/office/drawing/2014/main" id="{8F1AC7F0-68EC-429F-8AAD-B33C7029660F}"/>
                  </a:ext>
                </a:extLst>
              </p:cNvPr>
              <p:cNvSpPr>
                <a:spLocks noChangeArrowheads="1"/>
              </p:cNvSpPr>
              <p:nvPr/>
            </p:nvSpPr>
            <p:spPr bwMode="auto">
              <a:xfrm>
                <a:off x="3783" y="1001"/>
                <a:ext cx="4" cy="692"/>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5" name="Rectangle 1227">
                <a:extLst>
                  <a:ext uri="{FF2B5EF4-FFF2-40B4-BE49-F238E27FC236}">
                    <a16:creationId xmlns:a16="http://schemas.microsoft.com/office/drawing/2014/main" id="{EBF31946-9394-4C43-9234-0E10AF651DB3}"/>
                  </a:ext>
                </a:extLst>
              </p:cNvPr>
              <p:cNvSpPr>
                <a:spLocks noChangeArrowheads="1"/>
              </p:cNvSpPr>
              <p:nvPr/>
            </p:nvSpPr>
            <p:spPr bwMode="auto">
              <a:xfrm>
                <a:off x="3787" y="1001"/>
                <a:ext cx="4" cy="692"/>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6" name="Rectangle 1228">
                <a:extLst>
                  <a:ext uri="{FF2B5EF4-FFF2-40B4-BE49-F238E27FC236}">
                    <a16:creationId xmlns:a16="http://schemas.microsoft.com/office/drawing/2014/main" id="{9B623B11-21D7-4148-9932-F2861901966B}"/>
                  </a:ext>
                </a:extLst>
              </p:cNvPr>
              <p:cNvSpPr>
                <a:spLocks noChangeArrowheads="1"/>
              </p:cNvSpPr>
              <p:nvPr/>
            </p:nvSpPr>
            <p:spPr bwMode="auto">
              <a:xfrm>
                <a:off x="3791" y="1001"/>
                <a:ext cx="4" cy="692"/>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7" name="Rectangle 1229">
                <a:extLst>
                  <a:ext uri="{FF2B5EF4-FFF2-40B4-BE49-F238E27FC236}">
                    <a16:creationId xmlns:a16="http://schemas.microsoft.com/office/drawing/2014/main" id="{65F3B1C0-4322-439A-8836-34A313C25CE2}"/>
                  </a:ext>
                </a:extLst>
              </p:cNvPr>
              <p:cNvSpPr>
                <a:spLocks noChangeArrowheads="1"/>
              </p:cNvSpPr>
              <p:nvPr/>
            </p:nvSpPr>
            <p:spPr bwMode="auto">
              <a:xfrm>
                <a:off x="3795" y="1001"/>
                <a:ext cx="4" cy="692"/>
              </a:xfrm>
              <a:prstGeom prst="rect">
                <a:avLst/>
              </a:prstGeom>
              <a:solidFill>
                <a:srgbClr val="FFD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8" name="Rectangle 1230">
                <a:extLst>
                  <a:ext uri="{FF2B5EF4-FFF2-40B4-BE49-F238E27FC236}">
                    <a16:creationId xmlns:a16="http://schemas.microsoft.com/office/drawing/2014/main" id="{6C6A1EBA-874F-4667-A767-26E31CFED18D}"/>
                  </a:ext>
                </a:extLst>
              </p:cNvPr>
              <p:cNvSpPr>
                <a:spLocks noChangeArrowheads="1"/>
              </p:cNvSpPr>
              <p:nvPr/>
            </p:nvSpPr>
            <p:spPr bwMode="auto">
              <a:xfrm>
                <a:off x="3799" y="1001"/>
                <a:ext cx="4" cy="692"/>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79" name="Rectangle 1231">
                <a:extLst>
                  <a:ext uri="{FF2B5EF4-FFF2-40B4-BE49-F238E27FC236}">
                    <a16:creationId xmlns:a16="http://schemas.microsoft.com/office/drawing/2014/main" id="{93E70866-0711-4585-AB03-022D992ED730}"/>
                  </a:ext>
                </a:extLst>
              </p:cNvPr>
              <p:cNvSpPr>
                <a:spLocks noChangeArrowheads="1"/>
              </p:cNvSpPr>
              <p:nvPr/>
            </p:nvSpPr>
            <p:spPr bwMode="auto">
              <a:xfrm>
                <a:off x="3803" y="1001"/>
                <a:ext cx="5" cy="692"/>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0" name="Rectangle 1232">
                <a:extLst>
                  <a:ext uri="{FF2B5EF4-FFF2-40B4-BE49-F238E27FC236}">
                    <a16:creationId xmlns:a16="http://schemas.microsoft.com/office/drawing/2014/main" id="{5661F54A-E07E-46E7-8B29-81F3D5E6C30B}"/>
                  </a:ext>
                </a:extLst>
              </p:cNvPr>
              <p:cNvSpPr>
                <a:spLocks noChangeArrowheads="1"/>
              </p:cNvSpPr>
              <p:nvPr/>
            </p:nvSpPr>
            <p:spPr bwMode="auto">
              <a:xfrm>
                <a:off x="3808" y="1001"/>
                <a:ext cx="4" cy="692"/>
              </a:xfrm>
              <a:prstGeom prst="rect">
                <a:avLst/>
              </a:prstGeom>
              <a:solidFill>
                <a:srgbClr val="FFE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1" name="Rectangle 1233">
                <a:extLst>
                  <a:ext uri="{FF2B5EF4-FFF2-40B4-BE49-F238E27FC236}">
                    <a16:creationId xmlns:a16="http://schemas.microsoft.com/office/drawing/2014/main" id="{A171C1F3-5020-45B6-AF8B-0A8A26F87C40}"/>
                  </a:ext>
                </a:extLst>
              </p:cNvPr>
              <p:cNvSpPr>
                <a:spLocks noChangeArrowheads="1"/>
              </p:cNvSpPr>
              <p:nvPr/>
            </p:nvSpPr>
            <p:spPr bwMode="auto">
              <a:xfrm>
                <a:off x="3812" y="1001"/>
                <a:ext cx="4" cy="692"/>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2" name="Rectangle 1234">
                <a:extLst>
                  <a:ext uri="{FF2B5EF4-FFF2-40B4-BE49-F238E27FC236}">
                    <a16:creationId xmlns:a16="http://schemas.microsoft.com/office/drawing/2014/main" id="{BA9A77EC-2725-440E-9E5B-F654C2D7422F}"/>
                  </a:ext>
                </a:extLst>
              </p:cNvPr>
              <p:cNvSpPr>
                <a:spLocks noChangeArrowheads="1"/>
              </p:cNvSpPr>
              <p:nvPr/>
            </p:nvSpPr>
            <p:spPr bwMode="auto">
              <a:xfrm>
                <a:off x="3816" y="1001"/>
                <a:ext cx="4" cy="692"/>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3" name="Rectangle 1235">
                <a:extLst>
                  <a:ext uri="{FF2B5EF4-FFF2-40B4-BE49-F238E27FC236}">
                    <a16:creationId xmlns:a16="http://schemas.microsoft.com/office/drawing/2014/main" id="{87A394B6-AE2F-4957-A0ED-1C7486C4DC15}"/>
                  </a:ext>
                </a:extLst>
              </p:cNvPr>
              <p:cNvSpPr>
                <a:spLocks noChangeArrowheads="1"/>
              </p:cNvSpPr>
              <p:nvPr/>
            </p:nvSpPr>
            <p:spPr bwMode="auto">
              <a:xfrm>
                <a:off x="3820" y="1001"/>
                <a:ext cx="4" cy="692"/>
              </a:xfrm>
              <a:prstGeom prst="rect">
                <a:avLst/>
              </a:prstGeom>
              <a:solidFill>
                <a:srgbClr val="FFF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4" name="Rectangle 1236">
                <a:extLst>
                  <a:ext uri="{FF2B5EF4-FFF2-40B4-BE49-F238E27FC236}">
                    <a16:creationId xmlns:a16="http://schemas.microsoft.com/office/drawing/2014/main" id="{8F8A01E4-4ECD-4C30-A1EB-209DE9132A64}"/>
                  </a:ext>
                </a:extLst>
              </p:cNvPr>
              <p:cNvSpPr>
                <a:spLocks noChangeArrowheads="1"/>
              </p:cNvSpPr>
              <p:nvPr/>
            </p:nvSpPr>
            <p:spPr bwMode="auto">
              <a:xfrm>
                <a:off x="3824" y="1001"/>
                <a:ext cx="4" cy="692"/>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5" name="Rectangle 1237">
                <a:extLst>
                  <a:ext uri="{FF2B5EF4-FFF2-40B4-BE49-F238E27FC236}">
                    <a16:creationId xmlns:a16="http://schemas.microsoft.com/office/drawing/2014/main" id="{C371299E-151D-4153-A3CB-8B190CA8F01E}"/>
                  </a:ext>
                </a:extLst>
              </p:cNvPr>
              <p:cNvSpPr>
                <a:spLocks noChangeArrowheads="1"/>
              </p:cNvSpPr>
              <p:nvPr/>
            </p:nvSpPr>
            <p:spPr bwMode="auto">
              <a:xfrm>
                <a:off x="3828" y="1001"/>
                <a:ext cx="5" cy="692"/>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6" name="Rectangle 1238">
                <a:extLst>
                  <a:ext uri="{FF2B5EF4-FFF2-40B4-BE49-F238E27FC236}">
                    <a16:creationId xmlns:a16="http://schemas.microsoft.com/office/drawing/2014/main" id="{3106994F-234C-4C08-87FC-67FCFD9A1825}"/>
                  </a:ext>
                </a:extLst>
              </p:cNvPr>
              <p:cNvSpPr>
                <a:spLocks noChangeArrowheads="1"/>
              </p:cNvSpPr>
              <p:nvPr/>
            </p:nvSpPr>
            <p:spPr bwMode="auto">
              <a:xfrm>
                <a:off x="3833" y="1001"/>
                <a:ext cx="4" cy="692"/>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7" name="Rectangle 1239">
                <a:extLst>
                  <a:ext uri="{FF2B5EF4-FFF2-40B4-BE49-F238E27FC236}">
                    <a16:creationId xmlns:a16="http://schemas.microsoft.com/office/drawing/2014/main" id="{A6D9748B-6C00-432F-AB66-3EFAE2383BC2}"/>
                  </a:ext>
                </a:extLst>
              </p:cNvPr>
              <p:cNvSpPr>
                <a:spLocks noChangeArrowheads="1"/>
              </p:cNvSpPr>
              <p:nvPr/>
            </p:nvSpPr>
            <p:spPr bwMode="auto">
              <a:xfrm>
                <a:off x="3837" y="1001"/>
                <a:ext cx="4" cy="692"/>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8" name="Rectangle 1240">
                <a:extLst>
                  <a:ext uri="{FF2B5EF4-FFF2-40B4-BE49-F238E27FC236}">
                    <a16:creationId xmlns:a16="http://schemas.microsoft.com/office/drawing/2014/main" id="{CBB47172-C643-4542-8C60-273938404D90}"/>
                  </a:ext>
                </a:extLst>
              </p:cNvPr>
              <p:cNvSpPr>
                <a:spLocks noChangeArrowheads="1"/>
              </p:cNvSpPr>
              <p:nvPr/>
            </p:nvSpPr>
            <p:spPr bwMode="auto">
              <a:xfrm>
                <a:off x="3841" y="1001"/>
                <a:ext cx="4" cy="692"/>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89" name="Rectangle 1241">
                <a:extLst>
                  <a:ext uri="{FF2B5EF4-FFF2-40B4-BE49-F238E27FC236}">
                    <a16:creationId xmlns:a16="http://schemas.microsoft.com/office/drawing/2014/main" id="{D2225466-E9D9-439A-AE05-70255562E774}"/>
                  </a:ext>
                </a:extLst>
              </p:cNvPr>
              <p:cNvSpPr>
                <a:spLocks noChangeArrowheads="1"/>
              </p:cNvSpPr>
              <p:nvPr/>
            </p:nvSpPr>
            <p:spPr bwMode="auto">
              <a:xfrm>
                <a:off x="3845" y="1001"/>
                <a:ext cx="4" cy="692"/>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0" name="Rectangle 1242">
                <a:extLst>
                  <a:ext uri="{FF2B5EF4-FFF2-40B4-BE49-F238E27FC236}">
                    <a16:creationId xmlns:a16="http://schemas.microsoft.com/office/drawing/2014/main" id="{C5CAE53D-BF68-4A01-88A9-E41F5044CD73}"/>
                  </a:ext>
                </a:extLst>
              </p:cNvPr>
              <p:cNvSpPr>
                <a:spLocks noChangeArrowheads="1"/>
              </p:cNvSpPr>
              <p:nvPr/>
            </p:nvSpPr>
            <p:spPr bwMode="auto">
              <a:xfrm>
                <a:off x="3849" y="1001"/>
                <a:ext cx="4" cy="692"/>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1" name="Rectangle 1243">
                <a:extLst>
                  <a:ext uri="{FF2B5EF4-FFF2-40B4-BE49-F238E27FC236}">
                    <a16:creationId xmlns:a16="http://schemas.microsoft.com/office/drawing/2014/main" id="{43850C74-BD93-4613-A426-6EBA33CA96C2}"/>
                  </a:ext>
                </a:extLst>
              </p:cNvPr>
              <p:cNvSpPr>
                <a:spLocks noChangeArrowheads="1"/>
              </p:cNvSpPr>
              <p:nvPr/>
            </p:nvSpPr>
            <p:spPr bwMode="auto">
              <a:xfrm>
                <a:off x="3853" y="1001"/>
                <a:ext cx="4" cy="692"/>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2" name="Rectangle 1244">
                <a:extLst>
                  <a:ext uri="{FF2B5EF4-FFF2-40B4-BE49-F238E27FC236}">
                    <a16:creationId xmlns:a16="http://schemas.microsoft.com/office/drawing/2014/main" id="{D6868487-BE36-4BEF-A833-AA5DFB4DB576}"/>
                  </a:ext>
                </a:extLst>
              </p:cNvPr>
              <p:cNvSpPr>
                <a:spLocks noChangeArrowheads="1"/>
              </p:cNvSpPr>
              <p:nvPr/>
            </p:nvSpPr>
            <p:spPr bwMode="auto">
              <a:xfrm>
                <a:off x="3857" y="1001"/>
                <a:ext cx="5" cy="692"/>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3" name="Rectangle 1245">
                <a:extLst>
                  <a:ext uri="{FF2B5EF4-FFF2-40B4-BE49-F238E27FC236}">
                    <a16:creationId xmlns:a16="http://schemas.microsoft.com/office/drawing/2014/main" id="{7198EA59-E265-4595-A40E-3415754D25F3}"/>
                  </a:ext>
                </a:extLst>
              </p:cNvPr>
              <p:cNvSpPr>
                <a:spLocks noChangeArrowheads="1"/>
              </p:cNvSpPr>
              <p:nvPr/>
            </p:nvSpPr>
            <p:spPr bwMode="auto">
              <a:xfrm>
                <a:off x="3862" y="1001"/>
                <a:ext cx="12" cy="69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4" name="Rectangle 1246">
                <a:extLst>
                  <a:ext uri="{FF2B5EF4-FFF2-40B4-BE49-F238E27FC236}">
                    <a16:creationId xmlns:a16="http://schemas.microsoft.com/office/drawing/2014/main" id="{A00C35FC-04FB-4881-A62C-0E78246627EF}"/>
                  </a:ext>
                </a:extLst>
              </p:cNvPr>
              <p:cNvSpPr>
                <a:spLocks noChangeArrowheads="1"/>
              </p:cNvSpPr>
              <p:nvPr/>
            </p:nvSpPr>
            <p:spPr bwMode="auto">
              <a:xfrm>
                <a:off x="3874" y="1001"/>
                <a:ext cx="4" cy="692"/>
              </a:xfrm>
              <a:prstGeom prst="rect">
                <a:avLst/>
              </a:prstGeom>
              <a:solidFill>
                <a:srgbClr val="FFF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5" name="Rectangle 1247">
                <a:extLst>
                  <a:ext uri="{FF2B5EF4-FFF2-40B4-BE49-F238E27FC236}">
                    <a16:creationId xmlns:a16="http://schemas.microsoft.com/office/drawing/2014/main" id="{4EF0A448-D515-46DA-8868-9241CC335A93}"/>
                  </a:ext>
                </a:extLst>
              </p:cNvPr>
              <p:cNvSpPr>
                <a:spLocks noChangeArrowheads="1"/>
              </p:cNvSpPr>
              <p:nvPr/>
            </p:nvSpPr>
            <p:spPr bwMode="auto">
              <a:xfrm>
                <a:off x="3878" y="1001"/>
                <a:ext cx="4" cy="692"/>
              </a:xfrm>
              <a:prstGeom prst="rect">
                <a:avLst/>
              </a:prstGeom>
              <a:solidFill>
                <a:srgbClr val="FFF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6" name="Rectangle 1248">
                <a:extLst>
                  <a:ext uri="{FF2B5EF4-FFF2-40B4-BE49-F238E27FC236}">
                    <a16:creationId xmlns:a16="http://schemas.microsoft.com/office/drawing/2014/main" id="{8D02E0F5-1460-4B2F-9DAF-6AC8E850651C}"/>
                  </a:ext>
                </a:extLst>
              </p:cNvPr>
              <p:cNvSpPr>
                <a:spLocks noChangeArrowheads="1"/>
              </p:cNvSpPr>
              <p:nvPr/>
            </p:nvSpPr>
            <p:spPr bwMode="auto">
              <a:xfrm>
                <a:off x="3882" y="1001"/>
                <a:ext cx="5" cy="692"/>
              </a:xfrm>
              <a:prstGeom prst="rect">
                <a:avLst/>
              </a:prstGeom>
              <a:solidFill>
                <a:srgbClr val="FFF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7" name="Rectangle 1249">
                <a:extLst>
                  <a:ext uri="{FF2B5EF4-FFF2-40B4-BE49-F238E27FC236}">
                    <a16:creationId xmlns:a16="http://schemas.microsoft.com/office/drawing/2014/main" id="{CA277803-21F8-4AA7-91AC-00EDBBBFA111}"/>
                  </a:ext>
                </a:extLst>
              </p:cNvPr>
              <p:cNvSpPr>
                <a:spLocks noChangeArrowheads="1"/>
              </p:cNvSpPr>
              <p:nvPr/>
            </p:nvSpPr>
            <p:spPr bwMode="auto">
              <a:xfrm>
                <a:off x="3887" y="1001"/>
                <a:ext cx="4" cy="692"/>
              </a:xfrm>
              <a:prstGeom prst="rect">
                <a:avLst/>
              </a:prstGeom>
              <a:solidFill>
                <a:srgbClr val="FFF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8" name="Rectangle 1250">
                <a:extLst>
                  <a:ext uri="{FF2B5EF4-FFF2-40B4-BE49-F238E27FC236}">
                    <a16:creationId xmlns:a16="http://schemas.microsoft.com/office/drawing/2014/main" id="{6B816EDC-258E-4AA8-A6DE-197E0BD080F0}"/>
                  </a:ext>
                </a:extLst>
              </p:cNvPr>
              <p:cNvSpPr>
                <a:spLocks noChangeArrowheads="1"/>
              </p:cNvSpPr>
              <p:nvPr/>
            </p:nvSpPr>
            <p:spPr bwMode="auto">
              <a:xfrm>
                <a:off x="3891" y="1001"/>
                <a:ext cx="4" cy="692"/>
              </a:xfrm>
              <a:prstGeom prst="rect">
                <a:avLst/>
              </a:prstGeom>
              <a:solidFill>
                <a:srgbClr val="FFF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99" name="Rectangle 1251">
                <a:extLst>
                  <a:ext uri="{FF2B5EF4-FFF2-40B4-BE49-F238E27FC236}">
                    <a16:creationId xmlns:a16="http://schemas.microsoft.com/office/drawing/2014/main" id="{6FA070F7-A6E4-484B-BF95-590A910EA73E}"/>
                  </a:ext>
                </a:extLst>
              </p:cNvPr>
              <p:cNvSpPr>
                <a:spLocks noChangeArrowheads="1"/>
              </p:cNvSpPr>
              <p:nvPr/>
            </p:nvSpPr>
            <p:spPr bwMode="auto">
              <a:xfrm>
                <a:off x="3895" y="1001"/>
                <a:ext cx="4" cy="692"/>
              </a:xfrm>
              <a:prstGeom prst="rect">
                <a:avLst/>
              </a:prstGeom>
              <a:solidFill>
                <a:srgbClr val="FFF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0" name="Rectangle 1252">
                <a:extLst>
                  <a:ext uri="{FF2B5EF4-FFF2-40B4-BE49-F238E27FC236}">
                    <a16:creationId xmlns:a16="http://schemas.microsoft.com/office/drawing/2014/main" id="{582A8CAE-F95C-47FA-A795-45D8800E33B2}"/>
                  </a:ext>
                </a:extLst>
              </p:cNvPr>
              <p:cNvSpPr>
                <a:spLocks noChangeArrowheads="1"/>
              </p:cNvSpPr>
              <p:nvPr/>
            </p:nvSpPr>
            <p:spPr bwMode="auto">
              <a:xfrm>
                <a:off x="3899" y="1001"/>
                <a:ext cx="4" cy="692"/>
              </a:xfrm>
              <a:prstGeom prst="rect">
                <a:avLst/>
              </a:prstGeom>
              <a:solidFill>
                <a:srgbClr val="FFF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1" name="Rectangle 1253">
                <a:extLst>
                  <a:ext uri="{FF2B5EF4-FFF2-40B4-BE49-F238E27FC236}">
                    <a16:creationId xmlns:a16="http://schemas.microsoft.com/office/drawing/2014/main" id="{638CB1BD-09CC-450B-AC38-A2B83B981A21}"/>
                  </a:ext>
                </a:extLst>
              </p:cNvPr>
              <p:cNvSpPr>
                <a:spLocks noChangeArrowheads="1"/>
              </p:cNvSpPr>
              <p:nvPr/>
            </p:nvSpPr>
            <p:spPr bwMode="auto">
              <a:xfrm>
                <a:off x="3903" y="1001"/>
                <a:ext cx="4" cy="692"/>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2" name="Rectangle 1254">
                <a:extLst>
                  <a:ext uri="{FF2B5EF4-FFF2-40B4-BE49-F238E27FC236}">
                    <a16:creationId xmlns:a16="http://schemas.microsoft.com/office/drawing/2014/main" id="{9B2183CF-A7FD-42D1-998D-1F891BAA1E78}"/>
                  </a:ext>
                </a:extLst>
              </p:cNvPr>
              <p:cNvSpPr>
                <a:spLocks noChangeArrowheads="1"/>
              </p:cNvSpPr>
              <p:nvPr/>
            </p:nvSpPr>
            <p:spPr bwMode="auto">
              <a:xfrm>
                <a:off x="3907" y="1001"/>
                <a:ext cx="4" cy="692"/>
              </a:xfrm>
              <a:prstGeom prst="rect">
                <a:avLst/>
              </a:prstGeom>
              <a:solidFill>
                <a:srgbClr val="FFF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3" name="Rectangle 1255">
                <a:extLst>
                  <a:ext uri="{FF2B5EF4-FFF2-40B4-BE49-F238E27FC236}">
                    <a16:creationId xmlns:a16="http://schemas.microsoft.com/office/drawing/2014/main" id="{2DE1D182-D996-469D-9EBB-A8417275E0CB}"/>
                  </a:ext>
                </a:extLst>
              </p:cNvPr>
              <p:cNvSpPr>
                <a:spLocks noChangeArrowheads="1"/>
              </p:cNvSpPr>
              <p:nvPr/>
            </p:nvSpPr>
            <p:spPr bwMode="auto">
              <a:xfrm>
                <a:off x="3911" y="1001"/>
                <a:ext cx="5" cy="692"/>
              </a:xfrm>
              <a:prstGeom prst="rect">
                <a:avLst/>
              </a:prstGeom>
              <a:solidFill>
                <a:srgbClr val="FFF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4" name="Rectangle 1256">
                <a:extLst>
                  <a:ext uri="{FF2B5EF4-FFF2-40B4-BE49-F238E27FC236}">
                    <a16:creationId xmlns:a16="http://schemas.microsoft.com/office/drawing/2014/main" id="{92F9D519-F0EB-4356-BB6E-040E63153FBD}"/>
                  </a:ext>
                </a:extLst>
              </p:cNvPr>
              <p:cNvSpPr>
                <a:spLocks noChangeArrowheads="1"/>
              </p:cNvSpPr>
              <p:nvPr/>
            </p:nvSpPr>
            <p:spPr bwMode="auto">
              <a:xfrm>
                <a:off x="3916" y="1001"/>
                <a:ext cx="4" cy="692"/>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5" name="Rectangle 1257">
                <a:extLst>
                  <a:ext uri="{FF2B5EF4-FFF2-40B4-BE49-F238E27FC236}">
                    <a16:creationId xmlns:a16="http://schemas.microsoft.com/office/drawing/2014/main" id="{CF07CD08-DE9F-4166-8DCD-B78CF297ED93}"/>
                  </a:ext>
                </a:extLst>
              </p:cNvPr>
              <p:cNvSpPr>
                <a:spLocks noChangeArrowheads="1"/>
              </p:cNvSpPr>
              <p:nvPr/>
            </p:nvSpPr>
            <p:spPr bwMode="auto">
              <a:xfrm>
                <a:off x="3920" y="1001"/>
                <a:ext cx="4" cy="692"/>
              </a:xfrm>
              <a:prstGeom prst="rect">
                <a:avLst/>
              </a:prstGeom>
              <a:solidFill>
                <a:srgbClr val="FFE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6" name="Rectangle 1258">
                <a:extLst>
                  <a:ext uri="{FF2B5EF4-FFF2-40B4-BE49-F238E27FC236}">
                    <a16:creationId xmlns:a16="http://schemas.microsoft.com/office/drawing/2014/main" id="{6C5FAABD-FC6D-48AE-98B3-82D4DBE4029C}"/>
                  </a:ext>
                </a:extLst>
              </p:cNvPr>
              <p:cNvSpPr>
                <a:spLocks noChangeArrowheads="1"/>
              </p:cNvSpPr>
              <p:nvPr/>
            </p:nvSpPr>
            <p:spPr bwMode="auto">
              <a:xfrm>
                <a:off x="3924" y="1001"/>
                <a:ext cx="4" cy="692"/>
              </a:xfrm>
              <a:prstGeom prst="rect">
                <a:avLst/>
              </a:prstGeom>
              <a:solidFill>
                <a:srgbClr val="FFE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7" name="Rectangle 1259">
                <a:extLst>
                  <a:ext uri="{FF2B5EF4-FFF2-40B4-BE49-F238E27FC236}">
                    <a16:creationId xmlns:a16="http://schemas.microsoft.com/office/drawing/2014/main" id="{C7C3C2DB-F799-4DE2-94BE-BA9CDEB67173}"/>
                  </a:ext>
                </a:extLst>
              </p:cNvPr>
              <p:cNvSpPr>
                <a:spLocks noChangeArrowheads="1"/>
              </p:cNvSpPr>
              <p:nvPr/>
            </p:nvSpPr>
            <p:spPr bwMode="auto">
              <a:xfrm>
                <a:off x="3928" y="1001"/>
                <a:ext cx="4" cy="692"/>
              </a:xfrm>
              <a:prstGeom prst="rect">
                <a:avLst/>
              </a:prstGeom>
              <a:solidFill>
                <a:srgbClr val="FFE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8" name="Rectangle 1260">
                <a:extLst>
                  <a:ext uri="{FF2B5EF4-FFF2-40B4-BE49-F238E27FC236}">
                    <a16:creationId xmlns:a16="http://schemas.microsoft.com/office/drawing/2014/main" id="{3AC2B517-142A-4B8A-A5AA-7D7F0350B80B}"/>
                  </a:ext>
                </a:extLst>
              </p:cNvPr>
              <p:cNvSpPr>
                <a:spLocks noChangeArrowheads="1"/>
              </p:cNvSpPr>
              <p:nvPr/>
            </p:nvSpPr>
            <p:spPr bwMode="auto">
              <a:xfrm>
                <a:off x="3932" y="1001"/>
                <a:ext cx="4" cy="692"/>
              </a:xfrm>
              <a:prstGeom prst="rect">
                <a:avLst/>
              </a:prstGeom>
              <a:solidFill>
                <a:srgbClr val="FFE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09" name="Rectangle 1261">
                <a:extLst>
                  <a:ext uri="{FF2B5EF4-FFF2-40B4-BE49-F238E27FC236}">
                    <a16:creationId xmlns:a16="http://schemas.microsoft.com/office/drawing/2014/main" id="{FA0EB2CF-AD64-443C-9A20-012522D181AD}"/>
                  </a:ext>
                </a:extLst>
              </p:cNvPr>
              <p:cNvSpPr>
                <a:spLocks noChangeArrowheads="1"/>
              </p:cNvSpPr>
              <p:nvPr/>
            </p:nvSpPr>
            <p:spPr bwMode="auto">
              <a:xfrm>
                <a:off x="3936" y="1001"/>
                <a:ext cx="5" cy="692"/>
              </a:xfrm>
              <a:prstGeom prst="rect">
                <a:avLst/>
              </a:prstGeom>
              <a:solidFill>
                <a:srgbClr val="FFD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0" name="Rectangle 1262">
                <a:extLst>
                  <a:ext uri="{FF2B5EF4-FFF2-40B4-BE49-F238E27FC236}">
                    <a16:creationId xmlns:a16="http://schemas.microsoft.com/office/drawing/2014/main" id="{9BDD273F-8C66-4903-984F-E2606DFF1F1C}"/>
                  </a:ext>
                </a:extLst>
              </p:cNvPr>
              <p:cNvSpPr>
                <a:spLocks noChangeArrowheads="1"/>
              </p:cNvSpPr>
              <p:nvPr/>
            </p:nvSpPr>
            <p:spPr bwMode="auto">
              <a:xfrm>
                <a:off x="3941" y="1001"/>
                <a:ext cx="4" cy="692"/>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1" name="Rectangle 1263">
                <a:extLst>
                  <a:ext uri="{FF2B5EF4-FFF2-40B4-BE49-F238E27FC236}">
                    <a16:creationId xmlns:a16="http://schemas.microsoft.com/office/drawing/2014/main" id="{3EEC9147-E8C7-4DE9-86D2-FD73FE5B3C7D}"/>
                  </a:ext>
                </a:extLst>
              </p:cNvPr>
              <p:cNvSpPr>
                <a:spLocks noChangeArrowheads="1"/>
              </p:cNvSpPr>
              <p:nvPr/>
            </p:nvSpPr>
            <p:spPr bwMode="auto">
              <a:xfrm>
                <a:off x="3945" y="1001"/>
                <a:ext cx="4" cy="692"/>
              </a:xfrm>
              <a:prstGeom prst="rect">
                <a:avLst/>
              </a:prstGeom>
              <a:solidFill>
                <a:srgbClr val="FFD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2" name="Rectangle 1264">
                <a:extLst>
                  <a:ext uri="{FF2B5EF4-FFF2-40B4-BE49-F238E27FC236}">
                    <a16:creationId xmlns:a16="http://schemas.microsoft.com/office/drawing/2014/main" id="{E6697BEB-8060-42D3-AF15-1E11BE8B9DB8}"/>
                  </a:ext>
                </a:extLst>
              </p:cNvPr>
              <p:cNvSpPr>
                <a:spLocks noChangeArrowheads="1"/>
              </p:cNvSpPr>
              <p:nvPr/>
            </p:nvSpPr>
            <p:spPr bwMode="auto">
              <a:xfrm>
                <a:off x="3949" y="1001"/>
                <a:ext cx="4" cy="692"/>
              </a:xfrm>
              <a:prstGeom prst="rect">
                <a:avLst/>
              </a:prstGeom>
              <a:solidFill>
                <a:srgbClr val="FFD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3" name="Rectangle 1265">
                <a:extLst>
                  <a:ext uri="{FF2B5EF4-FFF2-40B4-BE49-F238E27FC236}">
                    <a16:creationId xmlns:a16="http://schemas.microsoft.com/office/drawing/2014/main" id="{7EC28885-FF05-4921-9B65-80C629608168}"/>
                  </a:ext>
                </a:extLst>
              </p:cNvPr>
              <p:cNvSpPr>
                <a:spLocks noChangeArrowheads="1"/>
              </p:cNvSpPr>
              <p:nvPr/>
            </p:nvSpPr>
            <p:spPr bwMode="auto">
              <a:xfrm>
                <a:off x="3953" y="1001"/>
                <a:ext cx="4" cy="692"/>
              </a:xfrm>
              <a:prstGeom prst="rect">
                <a:avLst/>
              </a:prstGeom>
              <a:solidFill>
                <a:srgbClr val="FFD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4" name="Rectangle 1266">
                <a:extLst>
                  <a:ext uri="{FF2B5EF4-FFF2-40B4-BE49-F238E27FC236}">
                    <a16:creationId xmlns:a16="http://schemas.microsoft.com/office/drawing/2014/main" id="{35FA6AD9-96C0-4F60-9663-F4331C62DF92}"/>
                  </a:ext>
                </a:extLst>
              </p:cNvPr>
              <p:cNvSpPr>
                <a:spLocks noChangeArrowheads="1"/>
              </p:cNvSpPr>
              <p:nvPr/>
            </p:nvSpPr>
            <p:spPr bwMode="auto">
              <a:xfrm>
                <a:off x="3957" y="1001"/>
                <a:ext cx="4" cy="692"/>
              </a:xfrm>
              <a:prstGeom prst="rect">
                <a:avLst/>
              </a:prstGeom>
              <a:solidFill>
                <a:srgbClr val="FFC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5" name="Rectangle 1267">
                <a:extLst>
                  <a:ext uri="{FF2B5EF4-FFF2-40B4-BE49-F238E27FC236}">
                    <a16:creationId xmlns:a16="http://schemas.microsoft.com/office/drawing/2014/main" id="{5D04F7FC-F53E-49FF-83DD-EE5326CDF818}"/>
                  </a:ext>
                </a:extLst>
              </p:cNvPr>
              <p:cNvSpPr>
                <a:spLocks noChangeArrowheads="1"/>
              </p:cNvSpPr>
              <p:nvPr/>
            </p:nvSpPr>
            <p:spPr bwMode="auto">
              <a:xfrm>
                <a:off x="3961" y="1001"/>
                <a:ext cx="4" cy="692"/>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6" name="Rectangle 1268">
                <a:extLst>
                  <a:ext uri="{FF2B5EF4-FFF2-40B4-BE49-F238E27FC236}">
                    <a16:creationId xmlns:a16="http://schemas.microsoft.com/office/drawing/2014/main" id="{153EA29F-4831-4E8D-AB88-EC45D2D518B8}"/>
                  </a:ext>
                </a:extLst>
              </p:cNvPr>
              <p:cNvSpPr>
                <a:spLocks noChangeArrowheads="1"/>
              </p:cNvSpPr>
              <p:nvPr/>
            </p:nvSpPr>
            <p:spPr bwMode="auto">
              <a:xfrm>
                <a:off x="3965" y="1001"/>
                <a:ext cx="5" cy="692"/>
              </a:xfrm>
              <a:prstGeom prst="rect">
                <a:avLst/>
              </a:prstGeom>
              <a:solidFill>
                <a:srgbClr val="FFC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7" name="Rectangle 1269">
                <a:extLst>
                  <a:ext uri="{FF2B5EF4-FFF2-40B4-BE49-F238E27FC236}">
                    <a16:creationId xmlns:a16="http://schemas.microsoft.com/office/drawing/2014/main" id="{0DA52F63-6DAA-4FDF-AB8F-8DF4481154AA}"/>
                  </a:ext>
                </a:extLst>
              </p:cNvPr>
              <p:cNvSpPr>
                <a:spLocks noChangeArrowheads="1"/>
              </p:cNvSpPr>
              <p:nvPr/>
            </p:nvSpPr>
            <p:spPr bwMode="auto">
              <a:xfrm>
                <a:off x="3970" y="1001"/>
                <a:ext cx="4" cy="692"/>
              </a:xfrm>
              <a:prstGeom prst="rect">
                <a:avLst/>
              </a:prstGeom>
              <a:solidFill>
                <a:srgbClr val="FFC7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8" name="Rectangle 1270">
                <a:extLst>
                  <a:ext uri="{FF2B5EF4-FFF2-40B4-BE49-F238E27FC236}">
                    <a16:creationId xmlns:a16="http://schemas.microsoft.com/office/drawing/2014/main" id="{857679DC-C392-4916-B84C-570A45B443A2}"/>
                  </a:ext>
                </a:extLst>
              </p:cNvPr>
              <p:cNvSpPr>
                <a:spLocks noChangeArrowheads="1"/>
              </p:cNvSpPr>
              <p:nvPr/>
            </p:nvSpPr>
            <p:spPr bwMode="auto">
              <a:xfrm>
                <a:off x="3974" y="1001"/>
                <a:ext cx="4" cy="692"/>
              </a:xfrm>
              <a:prstGeom prst="rect">
                <a:avLst/>
              </a:prstGeom>
              <a:solidFill>
                <a:srgbClr val="FFC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19" name="Rectangle 1271">
                <a:extLst>
                  <a:ext uri="{FF2B5EF4-FFF2-40B4-BE49-F238E27FC236}">
                    <a16:creationId xmlns:a16="http://schemas.microsoft.com/office/drawing/2014/main" id="{88A2129C-900D-4CD5-A844-3D5F18989232}"/>
                  </a:ext>
                </a:extLst>
              </p:cNvPr>
              <p:cNvSpPr>
                <a:spLocks noChangeArrowheads="1"/>
              </p:cNvSpPr>
              <p:nvPr/>
            </p:nvSpPr>
            <p:spPr bwMode="auto">
              <a:xfrm>
                <a:off x="3978" y="1001"/>
                <a:ext cx="4" cy="692"/>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0" name="Rectangle 1272">
                <a:extLst>
                  <a:ext uri="{FF2B5EF4-FFF2-40B4-BE49-F238E27FC236}">
                    <a16:creationId xmlns:a16="http://schemas.microsoft.com/office/drawing/2014/main" id="{4CC28D98-B6CC-417F-BE60-97992F9BA9AB}"/>
                  </a:ext>
                </a:extLst>
              </p:cNvPr>
              <p:cNvSpPr>
                <a:spLocks noChangeArrowheads="1"/>
              </p:cNvSpPr>
              <p:nvPr/>
            </p:nvSpPr>
            <p:spPr bwMode="auto">
              <a:xfrm>
                <a:off x="3982" y="1001"/>
                <a:ext cx="4" cy="692"/>
              </a:xfrm>
              <a:prstGeom prst="rect">
                <a:avLst/>
              </a:prstGeom>
              <a:solidFill>
                <a:srgbClr val="FFC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1" name="Rectangle 1273">
                <a:extLst>
                  <a:ext uri="{FF2B5EF4-FFF2-40B4-BE49-F238E27FC236}">
                    <a16:creationId xmlns:a16="http://schemas.microsoft.com/office/drawing/2014/main" id="{B1C4F17B-2A22-4E7A-A43C-1FF91434B104}"/>
                  </a:ext>
                </a:extLst>
              </p:cNvPr>
              <p:cNvSpPr>
                <a:spLocks noChangeArrowheads="1"/>
              </p:cNvSpPr>
              <p:nvPr/>
            </p:nvSpPr>
            <p:spPr bwMode="auto">
              <a:xfrm>
                <a:off x="3986" y="1001"/>
                <a:ext cx="4" cy="692"/>
              </a:xfrm>
              <a:prstGeom prst="rect">
                <a:avLst/>
              </a:prstGeom>
              <a:solidFill>
                <a:srgbClr val="FFC2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2" name="Rectangle 1274">
                <a:extLst>
                  <a:ext uri="{FF2B5EF4-FFF2-40B4-BE49-F238E27FC236}">
                    <a16:creationId xmlns:a16="http://schemas.microsoft.com/office/drawing/2014/main" id="{1BC16973-0E97-459E-87D2-EB92F8A43D49}"/>
                  </a:ext>
                </a:extLst>
              </p:cNvPr>
              <p:cNvSpPr>
                <a:spLocks noChangeArrowheads="1"/>
              </p:cNvSpPr>
              <p:nvPr/>
            </p:nvSpPr>
            <p:spPr bwMode="auto">
              <a:xfrm>
                <a:off x="3990" y="1001"/>
                <a:ext cx="5" cy="692"/>
              </a:xfrm>
              <a:prstGeom prst="rect">
                <a:avLst/>
              </a:prstGeom>
              <a:solidFill>
                <a:srgbClr val="FFC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3" name="Rectangle 1275">
                <a:extLst>
                  <a:ext uri="{FF2B5EF4-FFF2-40B4-BE49-F238E27FC236}">
                    <a16:creationId xmlns:a16="http://schemas.microsoft.com/office/drawing/2014/main" id="{066DE31B-EDF7-4905-9AEF-1E3CBBACEFB5}"/>
                  </a:ext>
                </a:extLst>
              </p:cNvPr>
              <p:cNvSpPr>
                <a:spLocks noChangeArrowheads="1"/>
              </p:cNvSpPr>
              <p:nvPr/>
            </p:nvSpPr>
            <p:spPr bwMode="auto">
              <a:xfrm>
                <a:off x="3995" y="1001"/>
                <a:ext cx="4" cy="69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4" name="Rectangle 1276">
                <a:extLst>
                  <a:ext uri="{FF2B5EF4-FFF2-40B4-BE49-F238E27FC236}">
                    <a16:creationId xmlns:a16="http://schemas.microsoft.com/office/drawing/2014/main" id="{ED69DE5B-71B2-4018-9D8E-31E611D73470}"/>
                  </a:ext>
                </a:extLst>
              </p:cNvPr>
              <p:cNvSpPr>
                <a:spLocks noChangeArrowheads="1"/>
              </p:cNvSpPr>
              <p:nvPr/>
            </p:nvSpPr>
            <p:spPr bwMode="auto">
              <a:xfrm>
                <a:off x="3737" y="1001"/>
                <a:ext cx="262" cy="692"/>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5" name="Rectangle 1277">
                <a:extLst>
                  <a:ext uri="{FF2B5EF4-FFF2-40B4-BE49-F238E27FC236}">
                    <a16:creationId xmlns:a16="http://schemas.microsoft.com/office/drawing/2014/main" id="{B19EE6D5-884F-4A64-89B2-C0F7D8C4A8D0}"/>
                  </a:ext>
                </a:extLst>
              </p:cNvPr>
              <p:cNvSpPr>
                <a:spLocks noChangeArrowheads="1"/>
              </p:cNvSpPr>
              <p:nvPr/>
            </p:nvSpPr>
            <p:spPr bwMode="auto">
              <a:xfrm>
                <a:off x="4065" y="863"/>
                <a:ext cx="4" cy="830"/>
              </a:xfrm>
              <a:prstGeom prst="rect">
                <a:avLst/>
              </a:prstGeom>
              <a:solidFill>
                <a:srgbClr val="2038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6" name="Rectangle 1278">
                <a:extLst>
                  <a:ext uri="{FF2B5EF4-FFF2-40B4-BE49-F238E27FC236}">
                    <a16:creationId xmlns:a16="http://schemas.microsoft.com/office/drawing/2014/main" id="{4C5FEE96-5A9D-4029-9EEF-BB93A0CEE3A2}"/>
                  </a:ext>
                </a:extLst>
              </p:cNvPr>
              <p:cNvSpPr>
                <a:spLocks noChangeArrowheads="1"/>
              </p:cNvSpPr>
              <p:nvPr/>
            </p:nvSpPr>
            <p:spPr bwMode="auto">
              <a:xfrm>
                <a:off x="4069" y="863"/>
                <a:ext cx="4" cy="830"/>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7" name="Rectangle 1279">
                <a:extLst>
                  <a:ext uri="{FF2B5EF4-FFF2-40B4-BE49-F238E27FC236}">
                    <a16:creationId xmlns:a16="http://schemas.microsoft.com/office/drawing/2014/main" id="{6FA4A52D-1A16-4F47-AF34-10F21AB8F0CC}"/>
                  </a:ext>
                </a:extLst>
              </p:cNvPr>
              <p:cNvSpPr>
                <a:spLocks noChangeArrowheads="1"/>
              </p:cNvSpPr>
              <p:nvPr/>
            </p:nvSpPr>
            <p:spPr bwMode="auto">
              <a:xfrm>
                <a:off x="4073" y="863"/>
                <a:ext cx="5" cy="830"/>
              </a:xfrm>
              <a:prstGeom prst="rect">
                <a:avLst/>
              </a:prstGeom>
              <a:solidFill>
                <a:srgbClr val="203A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8" name="Rectangle 1280">
                <a:extLst>
                  <a:ext uri="{FF2B5EF4-FFF2-40B4-BE49-F238E27FC236}">
                    <a16:creationId xmlns:a16="http://schemas.microsoft.com/office/drawing/2014/main" id="{F7BE8BBD-4210-4A2C-B237-E7E4BDE7E6C6}"/>
                  </a:ext>
                </a:extLst>
              </p:cNvPr>
              <p:cNvSpPr>
                <a:spLocks noChangeArrowheads="1"/>
              </p:cNvSpPr>
              <p:nvPr/>
            </p:nvSpPr>
            <p:spPr bwMode="auto">
              <a:xfrm>
                <a:off x="4078" y="863"/>
                <a:ext cx="4" cy="830"/>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29" name="Rectangle 1281">
                <a:extLst>
                  <a:ext uri="{FF2B5EF4-FFF2-40B4-BE49-F238E27FC236}">
                    <a16:creationId xmlns:a16="http://schemas.microsoft.com/office/drawing/2014/main" id="{5039020E-9A6F-4154-A878-7DA519171000}"/>
                  </a:ext>
                </a:extLst>
              </p:cNvPr>
              <p:cNvSpPr>
                <a:spLocks noChangeArrowheads="1"/>
              </p:cNvSpPr>
              <p:nvPr/>
            </p:nvSpPr>
            <p:spPr bwMode="auto">
              <a:xfrm>
                <a:off x="4082" y="863"/>
                <a:ext cx="4" cy="830"/>
              </a:xfrm>
              <a:prstGeom prst="rect">
                <a:avLst/>
              </a:prstGeom>
              <a:solidFill>
                <a:srgbClr val="203C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0" name="Rectangle 1282">
                <a:extLst>
                  <a:ext uri="{FF2B5EF4-FFF2-40B4-BE49-F238E27FC236}">
                    <a16:creationId xmlns:a16="http://schemas.microsoft.com/office/drawing/2014/main" id="{7BED208A-0336-43C3-950C-A3F30668C999}"/>
                  </a:ext>
                </a:extLst>
              </p:cNvPr>
              <p:cNvSpPr>
                <a:spLocks noChangeArrowheads="1"/>
              </p:cNvSpPr>
              <p:nvPr/>
            </p:nvSpPr>
            <p:spPr bwMode="auto">
              <a:xfrm>
                <a:off x="4086" y="863"/>
                <a:ext cx="4" cy="830"/>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1" name="Rectangle 1283">
                <a:extLst>
                  <a:ext uri="{FF2B5EF4-FFF2-40B4-BE49-F238E27FC236}">
                    <a16:creationId xmlns:a16="http://schemas.microsoft.com/office/drawing/2014/main" id="{801129CA-0466-468B-ADED-FCCC3B945CBD}"/>
                  </a:ext>
                </a:extLst>
              </p:cNvPr>
              <p:cNvSpPr>
                <a:spLocks noChangeArrowheads="1"/>
              </p:cNvSpPr>
              <p:nvPr/>
            </p:nvSpPr>
            <p:spPr bwMode="auto">
              <a:xfrm>
                <a:off x="4090" y="863"/>
                <a:ext cx="4" cy="830"/>
              </a:xfrm>
              <a:prstGeom prst="rect">
                <a:avLst/>
              </a:prstGeom>
              <a:solidFill>
                <a:srgbClr val="2240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2" name="Rectangle 1284">
                <a:extLst>
                  <a:ext uri="{FF2B5EF4-FFF2-40B4-BE49-F238E27FC236}">
                    <a16:creationId xmlns:a16="http://schemas.microsoft.com/office/drawing/2014/main" id="{A07932D4-BB75-4713-95FD-4BE8D17F6EA2}"/>
                  </a:ext>
                </a:extLst>
              </p:cNvPr>
              <p:cNvSpPr>
                <a:spLocks noChangeArrowheads="1"/>
              </p:cNvSpPr>
              <p:nvPr/>
            </p:nvSpPr>
            <p:spPr bwMode="auto">
              <a:xfrm>
                <a:off x="4094" y="863"/>
                <a:ext cx="4" cy="830"/>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3" name="Rectangle 1285">
                <a:extLst>
                  <a:ext uri="{FF2B5EF4-FFF2-40B4-BE49-F238E27FC236}">
                    <a16:creationId xmlns:a16="http://schemas.microsoft.com/office/drawing/2014/main" id="{DE63ADD9-4874-4307-9BA9-B6FFA8998A07}"/>
                  </a:ext>
                </a:extLst>
              </p:cNvPr>
              <p:cNvSpPr>
                <a:spLocks noChangeArrowheads="1"/>
              </p:cNvSpPr>
              <p:nvPr/>
            </p:nvSpPr>
            <p:spPr bwMode="auto">
              <a:xfrm>
                <a:off x="4098" y="863"/>
                <a:ext cx="5" cy="830"/>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4" name="Rectangle 1286">
                <a:extLst>
                  <a:ext uri="{FF2B5EF4-FFF2-40B4-BE49-F238E27FC236}">
                    <a16:creationId xmlns:a16="http://schemas.microsoft.com/office/drawing/2014/main" id="{9E09A88B-3FCC-4E6D-AF71-132D743BED9B}"/>
                  </a:ext>
                </a:extLst>
              </p:cNvPr>
              <p:cNvSpPr>
                <a:spLocks noChangeArrowheads="1"/>
              </p:cNvSpPr>
              <p:nvPr/>
            </p:nvSpPr>
            <p:spPr bwMode="auto">
              <a:xfrm>
                <a:off x="4103" y="863"/>
                <a:ext cx="4" cy="830"/>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5" name="Rectangle 1287">
                <a:extLst>
                  <a:ext uri="{FF2B5EF4-FFF2-40B4-BE49-F238E27FC236}">
                    <a16:creationId xmlns:a16="http://schemas.microsoft.com/office/drawing/2014/main" id="{7ABE3B57-7731-48CB-A555-2A036D8BD148}"/>
                  </a:ext>
                </a:extLst>
              </p:cNvPr>
              <p:cNvSpPr>
                <a:spLocks noChangeArrowheads="1"/>
              </p:cNvSpPr>
              <p:nvPr/>
            </p:nvSpPr>
            <p:spPr bwMode="auto">
              <a:xfrm>
                <a:off x="4107" y="863"/>
                <a:ext cx="4" cy="830"/>
              </a:xfrm>
              <a:prstGeom prst="rect">
                <a:avLst/>
              </a:prstGeom>
              <a:solidFill>
                <a:srgbClr val="234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6" name="Rectangle 1288">
                <a:extLst>
                  <a:ext uri="{FF2B5EF4-FFF2-40B4-BE49-F238E27FC236}">
                    <a16:creationId xmlns:a16="http://schemas.microsoft.com/office/drawing/2014/main" id="{D29D21C0-CA59-495B-80F3-AC7E47AB43F8}"/>
                  </a:ext>
                </a:extLst>
              </p:cNvPr>
              <p:cNvSpPr>
                <a:spLocks noChangeArrowheads="1"/>
              </p:cNvSpPr>
              <p:nvPr/>
            </p:nvSpPr>
            <p:spPr bwMode="auto">
              <a:xfrm>
                <a:off x="4111" y="863"/>
                <a:ext cx="4" cy="830"/>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7" name="Rectangle 1289">
                <a:extLst>
                  <a:ext uri="{FF2B5EF4-FFF2-40B4-BE49-F238E27FC236}">
                    <a16:creationId xmlns:a16="http://schemas.microsoft.com/office/drawing/2014/main" id="{119927BE-8B14-461F-86CA-57C67E6A28E1}"/>
                  </a:ext>
                </a:extLst>
              </p:cNvPr>
              <p:cNvSpPr>
                <a:spLocks noChangeArrowheads="1"/>
              </p:cNvSpPr>
              <p:nvPr/>
            </p:nvSpPr>
            <p:spPr bwMode="auto">
              <a:xfrm>
                <a:off x="4115" y="863"/>
                <a:ext cx="4" cy="830"/>
              </a:xfrm>
              <a:prstGeom prst="rect">
                <a:avLst/>
              </a:prstGeom>
              <a:solidFill>
                <a:srgbClr val="255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8" name="Rectangle 1290">
                <a:extLst>
                  <a:ext uri="{FF2B5EF4-FFF2-40B4-BE49-F238E27FC236}">
                    <a16:creationId xmlns:a16="http://schemas.microsoft.com/office/drawing/2014/main" id="{FC1F35F4-4216-4F3B-90FC-C29816DD0F4A}"/>
                  </a:ext>
                </a:extLst>
              </p:cNvPr>
              <p:cNvSpPr>
                <a:spLocks noChangeArrowheads="1"/>
              </p:cNvSpPr>
              <p:nvPr/>
            </p:nvSpPr>
            <p:spPr bwMode="auto">
              <a:xfrm>
                <a:off x="4119" y="863"/>
                <a:ext cx="4" cy="830"/>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39" name="Rectangle 1291">
                <a:extLst>
                  <a:ext uri="{FF2B5EF4-FFF2-40B4-BE49-F238E27FC236}">
                    <a16:creationId xmlns:a16="http://schemas.microsoft.com/office/drawing/2014/main" id="{EFC57C27-263B-4D01-91DB-783C82E09E8F}"/>
                  </a:ext>
                </a:extLst>
              </p:cNvPr>
              <p:cNvSpPr>
                <a:spLocks noChangeArrowheads="1"/>
              </p:cNvSpPr>
              <p:nvPr/>
            </p:nvSpPr>
            <p:spPr bwMode="auto">
              <a:xfrm>
                <a:off x="4123" y="863"/>
                <a:ext cx="4" cy="830"/>
              </a:xfrm>
              <a:prstGeom prst="rect">
                <a:avLst/>
              </a:prstGeom>
              <a:solidFill>
                <a:srgbClr val="2757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0" name="Rectangle 1292">
                <a:extLst>
                  <a:ext uri="{FF2B5EF4-FFF2-40B4-BE49-F238E27FC236}">
                    <a16:creationId xmlns:a16="http://schemas.microsoft.com/office/drawing/2014/main" id="{837309E4-E3D1-4E94-8440-A5670E10A903}"/>
                  </a:ext>
                </a:extLst>
              </p:cNvPr>
              <p:cNvSpPr>
                <a:spLocks noChangeArrowheads="1"/>
              </p:cNvSpPr>
              <p:nvPr/>
            </p:nvSpPr>
            <p:spPr bwMode="auto">
              <a:xfrm>
                <a:off x="4127" y="863"/>
                <a:ext cx="5" cy="830"/>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1" name="Rectangle 1293">
                <a:extLst>
                  <a:ext uri="{FF2B5EF4-FFF2-40B4-BE49-F238E27FC236}">
                    <a16:creationId xmlns:a16="http://schemas.microsoft.com/office/drawing/2014/main" id="{5AA81760-3270-4DA1-86D9-1935CE8C0EE6}"/>
                  </a:ext>
                </a:extLst>
              </p:cNvPr>
              <p:cNvSpPr>
                <a:spLocks noChangeArrowheads="1"/>
              </p:cNvSpPr>
              <p:nvPr/>
            </p:nvSpPr>
            <p:spPr bwMode="auto">
              <a:xfrm>
                <a:off x="4132" y="863"/>
                <a:ext cx="4" cy="830"/>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2" name="Rectangle 1294">
                <a:extLst>
                  <a:ext uri="{FF2B5EF4-FFF2-40B4-BE49-F238E27FC236}">
                    <a16:creationId xmlns:a16="http://schemas.microsoft.com/office/drawing/2014/main" id="{D09E2206-DB82-41A2-9728-F631E64D383F}"/>
                  </a:ext>
                </a:extLst>
              </p:cNvPr>
              <p:cNvSpPr>
                <a:spLocks noChangeArrowheads="1"/>
              </p:cNvSpPr>
              <p:nvPr/>
            </p:nvSpPr>
            <p:spPr bwMode="auto">
              <a:xfrm>
                <a:off x="4136" y="863"/>
                <a:ext cx="4" cy="830"/>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3" name="Rectangle 1295">
                <a:extLst>
                  <a:ext uri="{FF2B5EF4-FFF2-40B4-BE49-F238E27FC236}">
                    <a16:creationId xmlns:a16="http://schemas.microsoft.com/office/drawing/2014/main" id="{7BE8F3A6-42D0-427C-826B-ADCF4467226B}"/>
                  </a:ext>
                </a:extLst>
              </p:cNvPr>
              <p:cNvSpPr>
                <a:spLocks noChangeArrowheads="1"/>
              </p:cNvSpPr>
              <p:nvPr/>
            </p:nvSpPr>
            <p:spPr bwMode="auto">
              <a:xfrm>
                <a:off x="4140" y="863"/>
                <a:ext cx="4" cy="830"/>
              </a:xfrm>
              <a:prstGeom prst="rect">
                <a:avLst/>
              </a:prstGeom>
              <a:solidFill>
                <a:srgbClr val="2962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4" name="Rectangle 1296">
                <a:extLst>
                  <a:ext uri="{FF2B5EF4-FFF2-40B4-BE49-F238E27FC236}">
                    <a16:creationId xmlns:a16="http://schemas.microsoft.com/office/drawing/2014/main" id="{8B26CCDE-C5F6-47B6-BDAC-96A5D9947291}"/>
                  </a:ext>
                </a:extLst>
              </p:cNvPr>
              <p:cNvSpPr>
                <a:spLocks noChangeArrowheads="1"/>
              </p:cNvSpPr>
              <p:nvPr/>
            </p:nvSpPr>
            <p:spPr bwMode="auto">
              <a:xfrm>
                <a:off x="4144" y="863"/>
                <a:ext cx="4" cy="830"/>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5" name="Rectangle 1297">
                <a:extLst>
                  <a:ext uri="{FF2B5EF4-FFF2-40B4-BE49-F238E27FC236}">
                    <a16:creationId xmlns:a16="http://schemas.microsoft.com/office/drawing/2014/main" id="{969D2F21-5430-4047-BEBD-F825E66E6F73}"/>
                  </a:ext>
                </a:extLst>
              </p:cNvPr>
              <p:cNvSpPr>
                <a:spLocks noChangeArrowheads="1"/>
              </p:cNvSpPr>
              <p:nvPr/>
            </p:nvSpPr>
            <p:spPr bwMode="auto">
              <a:xfrm>
                <a:off x="4148" y="863"/>
                <a:ext cx="4" cy="830"/>
              </a:xfrm>
              <a:prstGeom prst="rect">
                <a:avLst/>
              </a:prstGeom>
              <a:solidFill>
                <a:srgbClr val="2B67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6" name="Rectangle 1298">
                <a:extLst>
                  <a:ext uri="{FF2B5EF4-FFF2-40B4-BE49-F238E27FC236}">
                    <a16:creationId xmlns:a16="http://schemas.microsoft.com/office/drawing/2014/main" id="{1446F9DD-506A-4016-8233-7564770D741B}"/>
                  </a:ext>
                </a:extLst>
              </p:cNvPr>
              <p:cNvSpPr>
                <a:spLocks noChangeArrowheads="1"/>
              </p:cNvSpPr>
              <p:nvPr/>
            </p:nvSpPr>
            <p:spPr bwMode="auto">
              <a:xfrm>
                <a:off x="4152" y="863"/>
                <a:ext cx="5" cy="830"/>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7" name="Rectangle 1299">
                <a:extLst>
                  <a:ext uri="{FF2B5EF4-FFF2-40B4-BE49-F238E27FC236}">
                    <a16:creationId xmlns:a16="http://schemas.microsoft.com/office/drawing/2014/main" id="{22D1DD49-7DF9-4955-B668-A629183B8DCA}"/>
                  </a:ext>
                </a:extLst>
              </p:cNvPr>
              <p:cNvSpPr>
                <a:spLocks noChangeArrowheads="1"/>
              </p:cNvSpPr>
              <p:nvPr/>
            </p:nvSpPr>
            <p:spPr bwMode="auto">
              <a:xfrm>
                <a:off x="4157" y="863"/>
                <a:ext cx="4" cy="830"/>
              </a:xfrm>
              <a:prstGeom prst="rect">
                <a:avLst/>
              </a:prstGeom>
              <a:solidFill>
                <a:srgbClr val="2C6C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8" name="Rectangle 1300">
                <a:extLst>
                  <a:ext uri="{FF2B5EF4-FFF2-40B4-BE49-F238E27FC236}">
                    <a16:creationId xmlns:a16="http://schemas.microsoft.com/office/drawing/2014/main" id="{476F5781-F16F-484E-BD65-CA72F20DCDAB}"/>
                  </a:ext>
                </a:extLst>
              </p:cNvPr>
              <p:cNvSpPr>
                <a:spLocks noChangeArrowheads="1"/>
              </p:cNvSpPr>
              <p:nvPr/>
            </p:nvSpPr>
            <p:spPr bwMode="auto">
              <a:xfrm>
                <a:off x="4161" y="863"/>
                <a:ext cx="4" cy="830"/>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49" name="Rectangle 1301">
                <a:extLst>
                  <a:ext uri="{FF2B5EF4-FFF2-40B4-BE49-F238E27FC236}">
                    <a16:creationId xmlns:a16="http://schemas.microsoft.com/office/drawing/2014/main" id="{C5031EA9-0480-46FD-B613-739428BE33C8}"/>
                  </a:ext>
                </a:extLst>
              </p:cNvPr>
              <p:cNvSpPr>
                <a:spLocks noChangeArrowheads="1"/>
              </p:cNvSpPr>
              <p:nvPr/>
            </p:nvSpPr>
            <p:spPr bwMode="auto">
              <a:xfrm>
                <a:off x="4165" y="863"/>
                <a:ext cx="4" cy="830"/>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0" name="Rectangle 1302">
                <a:extLst>
                  <a:ext uri="{FF2B5EF4-FFF2-40B4-BE49-F238E27FC236}">
                    <a16:creationId xmlns:a16="http://schemas.microsoft.com/office/drawing/2014/main" id="{4B05EE98-5EB7-40E8-A1C3-87418E2CCBF9}"/>
                  </a:ext>
                </a:extLst>
              </p:cNvPr>
              <p:cNvSpPr>
                <a:spLocks noChangeArrowheads="1"/>
              </p:cNvSpPr>
              <p:nvPr/>
            </p:nvSpPr>
            <p:spPr bwMode="auto">
              <a:xfrm>
                <a:off x="4169" y="863"/>
                <a:ext cx="4" cy="830"/>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1" name="Rectangle 1303">
                <a:extLst>
                  <a:ext uri="{FF2B5EF4-FFF2-40B4-BE49-F238E27FC236}">
                    <a16:creationId xmlns:a16="http://schemas.microsoft.com/office/drawing/2014/main" id="{06A7E329-8C46-4907-B22C-BD13DFF16F57}"/>
                  </a:ext>
                </a:extLst>
              </p:cNvPr>
              <p:cNvSpPr>
                <a:spLocks noChangeArrowheads="1"/>
              </p:cNvSpPr>
              <p:nvPr/>
            </p:nvSpPr>
            <p:spPr bwMode="auto">
              <a:xfrm>
                <a:off x="4173" y="863"/>
                <a:ext cx="4" cy="830"/>
              </a:xfrm>
              <a:prstGeom prst="rect">
                <a:avLst/>
              </a:prstGeom>
              <a:solidFill>
                <a:srgbClr val="2D71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2" name="Rectangle 1304">
                <a:extLst>
                  <a:ext uri="{FF2B5EF4-FFF2-40B4-BE49-F238E27FC236}">
                    <a16:creationId xmlns:a16="http://schemas.microsoft.com/office/drawing/2014/main" id="{44FA2DFF-3ECF-4F28-9E9B-BDEAC40155E0}"/>
                  </a:ext>
                </a:extLst>
              </p:cNvPr>
              <p:cNvSpPr>
                <a:spLocks noChangeArrowheads="1"/>
              </p:cNvSpPr>
              <p:nvPr/>
            </p:nvSpPr>
            <p:spPr bwMode="auto">
              <a:xfrm>
                <a:off x="4177" y="863"/>
                <a:ext cx="4" cy="830"/>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3" name="Rectangle 1305">
                <a:extLst>
                  <a:ext uri="{FF2B5EF4-FFF2-40B4-BE49-F238E27FC236}">
                    <a16:creationId xmlns:a16="http://schemas.microsoft.com/office/drawing/2014/main" id="{12288F14-B868-4064-8E8E-A7A02DB22CD7}"/>
                  </a:ext>
                </a:extLst>
              </p:cNvPr>
              <p:cNvSpPr>
                <a:spLocks noChangeArrowheads="1"/>
              </p:cNvSpPr>
              <p:nvPr/>
            </p:nvSpPr>
            <p:spPr bwMode="auto">
              <a:xfrm>
                <a:off x="4181" y="863"/>
                <a:ext cx="5" cy="830"/>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4" name="Rectangle 1306">
                <a:extLst>
                  <a:ext uri="{FF2B5EF4-FFF2-40B4-BE49-F238E27FC236}">
                    <a16:creationId xmlns:a16="http://schemas.microsoft.com/office/drawing/2014/main" id="{4A7D52E8-24DE-41ED-9A27-A6FAADF7E09F}"/>
                  </a:ext>
                </a:extLst>
              </p:cNvPr>
              <p:cNvSpPr>
                <a:spLocks noChangeArrowheads="1"/>
              </p:cNvSpPr>
              <p:nvPr/>
            </p:nvSpPr>
            <p:spPr bwMode="auto">
              <a:xfrm>
                <a:off x="4186" y="863"/>
                <a:ext cx="4" cy="830"/>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5" name="Rectangle 1307">
                <a:extLst>
                  <a:ext uri="{FF2B5EF4-FFF2-40B4-BE49-F238E27FC236}">
                    <a16:creationId xmlns:a16="http://schemas.microsoft.com/office/drawing/2014/main" id="{74D8DB9E-F24B-4746-ADBF-C5B370E84F22}"/>
                  </a:ext>
                </a:extLst>
              </p:cNvPr>
              <p:cNvSpPr>
                <a:spLocks noChangeArrowheads="1"/>
              </p:cNvSpPr>
              <p:nvPr/>
            </p:nvSpPr>
            <p:spPr bwMode="auto">
              <a:xfrm>
                <a:off x="4190" y="863"/>
                <a:ext cx="4" cy="830"/>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6" name="Rectangle 1308">
                <a:extLst>
                  <a:ext uri="{FF2B5EF4-FFF2-40B4-BE49-F238E27FC236}">
                    <a16:creationId xmlns:a16="http://schemas.microsoft.com/office/drawing/2014/main" id="{A617B944-204D-4A1E-BF77-F85BDD4BC1A6}"/>
                  </a:ext>
                </a:extLst>
              </p:cNvPr>
              <p:cNvSpPr>
                <a:spLocks noChangeArrowheads="1"/>
              </p:cNvSpPr>
              <p:nvPr/>
            </p:nvSpPr>
            <p:spPr bwMode="auto">
              <a:xfrm>
                <a:off x="4194" y="863"/>
                <a:ext cx="4" cy="83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7" name="Rectangle 1309">
                <a:extLst>
                  <a:ext uri="{FF2B5EF4-FFF2-40B4-BE49-F238E27FC236}">
                    <a16:creationId xmlns:a16="http://schemas.microsoft.com/office/drawing/2014/main" id="{AE611BBB-5267-4DB6-9F01-4748D3B343C9}"/>
                  </a:ext>
                </a:extLst>
              </p:cNvPr>
              <p:cNvSpPr>
                <a:spLocks noChangeArrowheads="1"/>
              </p:cNvSpPr>
              <p:nvPr/>
            </p:nvSpPr>
            <p:spPr bwMode="auto">
              <a:xfrm>
                <a:off x="4198" y="863"/>
                <a:ext cx="4" cy="830"/>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8" name="Rectangle 1310">
                <a:extLst>
                  <a:ext uri="{FF2B5EF4-FFF2-40B4-BE49-F238E27FC236}">
                    <a16:creationId xmlns:a16="http://schemas.microsoft.com/office/drawing/2014/main" id="{6D5079C8-51EF-4BA6-A11D-867F61DF8E2D}"/>
                  </a:ext>
                </a:extLst>
              </p:cNvPr>
              <p:cNvSpPr>
                <a:spLocks noChangeArrowheads="1"/>
              </p:cNvSpPr>
              <p:nvPr/>
            </p:nvSpPr>
            <p:spPr bwMode="auto">
              <a:xfrm>
                <a:off x="4202" y="863"/>
                <a:ext cx="4" cy="83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59" name="Rectangle 1311">
                <a:extLst>
                  <a:ext uri="{FF2B5EF4-FFF2-40B4-BE49-F238E27FC236}">
                    <a16:creationId xmlns:a16="http://schemas.microsoft.com/office/drawing/2014/main" id="{F7ACE61C-2D2E-4117-AFDB-B188E3379C59}"/>
                  </a:ext>
                </a:extLst>
              </p:cNvPr>
              <p:cNvSpPr>
                <a:spLocks noChangeArrowheads="1"/>
              </p:cNvSpPr>
              <p:nvPr/>
            </p:nvSpPr>
            <p:spPr bwMode="auto">
              <a:xfrm>
                <a:off x="4206" y="863"/>
                <a:ext cx="5" cy="830"/>
              </a:xfrm>
              <a:prstGeom prst="rect">
                <a:avLst/>
              </a:prstGeom>
              <a:solidFill>
                <a:srgbClr val="2D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0" name="Rectangle 1312">
                <a:extLst>
                  <a:ext uri="{FF2B5EF4-FFF2-40B4-BE49-F238E27FC236}">
                    <a16:creationId xmlns:a16="http://schemas.microsoft.com/office/drawing/2014/main" id="{EBA92413-51E6-44BA-AFAE-42287761DC32}"/>
                  </a:ext>
                </a:extLst>
              </p:cNvPr>
              <p:cNvSpPr>
                <a:spLocks noChangeArrowheads="1"/>
              </p:cNvSpPr>
              <p:nvPr/>
            </p:nvSpPr>
            <p:spPr bwMode="auto">
              <a:xfrm>
                <a:off x="4211" y="863"/>
                <a:ext cx="4" cy="830"/>
              </a:xfrm>
              <a:prstGeom prst="rect">
                <a:avLst/>
              </a:prstGeom>
              <a:solidFill>
                <a:srgbClr val="2D74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1" name="Rectangle 1313">
                <a:extLst>
                  <a:ext uri="{FF2B5EF4-FFF2-40B4-BE49-F238E27FC236}">
                    <a16:creationId xmlns:a16="http://schemas.microsoft.com/office/drawing/2014/main" id="{DCE3A2BC-4906-4BC5-8941-80B84DD9285B}"/>
                  </a:ext>
                </a:extLst>
              </p:cNvPr>
              <p:cNvSpPr>
                <a:spLocks noChangeArrowheads="1"/>
              </p:cNvSpPr>
              <p:nvPr/>
            </p:nvSpPr>
            <p:spPr bwMode="auto">
              <a:xfrm>
                <a:off x="4215" y="863"/>
                <a:ext cx="4" cy="830"/>
              </a:xfrm>
              <a:prstGeom prst="rect">
                <a:avLst/>
              </a:prstGeom>
              <a:solidFill>
                <a:srgbClr val="2D7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2" name="Rectangle 1314">
                <a:extLst>
                  <a:ext uri="{FF2B5EF4-FFF2-40B4-BE49-F238E27FC236}">
                    <a16:creationId xmlns:a16="http://schemas.microsoft.com/office/drawing/2014/main" id="{48A0E742-2B37-48A4-951F-49BE24190F08}"/>
                  </a:ext>
                </a:extLst>
              </p:cNvPr>
              <p:cNvSpPr>
                <a:spLocks noChangeArrowheads="1"/>
              </p:cNvSpPr>
              <p:nvPr/>
            </p:nvSpPr>
            <p:spPr bwMode="auto">
              <a:xfrm>
                <a:off x="4219" y="863"/>
                <a:ext cx="4" cy="830"/>
              </a:xfrm>
              <a:prstGeom prst="rect">
                <a:avLst/>
              </a:prstGeom>
              <a:solidFill>
                <a:srgbClr val="2D7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3" name="Rectangle 1315">
                <a:extLst>
                  <a:ext uri="{FF2B5EF4-FFF2-40B4-BE49-F238E27FC236}">
                    <a16:creationId xmlns:a16="http://schemas.microsoft.com/office/drawing/2014/main" id="{61747175-B965-46B6-9887-4CE234CB0ED0}"/>
                  </a:ext>
                </a:extLst>
              </p:cNvPr>
              <p:cNvSpPr>
                <a:spLocks noChangeArrowheads="1"/>
              </p:cNvSpPr>
              <p:nvPr/>
            </p:nvSpPr>
            <p:spPr bwMode="auto">
              <a:xfrm>
                <a:off x="4223" y="863"/>
                <a:ext cx="4" cy="830"/>
              </a:xfrm>
              <a:prstGeom prst="rect">
                <a:avLst/>
              </a:prstGeom>
              <a:solidFill>
                <a:srgbClr val="2D71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4" name="Rectangle 1316">
                <a:extLst>
                  <a:ext uri="{FF2B5EF4-FFF2-40B4-BE49-F238E27FC236}">
                    <a16:creationId xmlns:a16="http://schemas.microsoft.com/office/drawing/2014/main" id="{476C95F5-187E-4FC0-B22C-1A3C8D25B27B}"/>
                  </a:ext>
                </a:extLst>
              </p:cNvPr>
              <p:cNvSpPr>
                <a:spLocks noChangeArrowheads="1"/>
              </p:cNvSpPr>
              <p:nvPr/>
            </p:nvSpPr>
            <p:spPr bwMode="auto">
              <a:xfrm>
                <a:off x="4227" y="863"/>
                <a:ext cx="4" cy="830"/>
              </a:xfrm>
              <a:prstGeom prst="rect">
                <a:avLst/>
              </a:prstGeom>
              <a:solidFill>
                <a:srgbClr val="2D70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5" name="Rectangle 1317">
                <a:extLst>
                  <a:ext uri="{FF2B5EF4-FFF2-40B4-BE49-F238E27FC236}">
                    <a16:creationId xmlns:a16="http://schemas.microsoft.com/office/drawing/2014/main" id="{DD152118-8EF5-4FC9-9A9B-DC44B2DFDF33}"/>
                  </a:ext>
                </a:extLst>
              </p:cNvPr>
              <p:cNvSpPr>
                <a:spLocks noChangeArrowheads="1"/>
              </p:cNvSpPr>
              <p:nvPr/>
            </p:nvSpPr>
            <p:spPr bwMode="auto">
              <a:xfrm>
                <a:off x="4231" y="863"/>
                <a:ext cx="4" cy="830"/>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6" name="Rectangle 1318">
                <a:extLst>
                  <a:ext uri="{FF2B5EF4-FFF2-40B4-BE49-F238E27FC236}">
                    <a16:creationId xmlns:a16="http://schemas.microsoft.com/office/drawing/2014/main" id="{AAFE72B3-146F-424A-BFE4-34A48F642BB2}"/>
                  </a:ext>
                </a:extLst>
              </p:cNvPr>
              <p:cNvSpPr>
                <a:spLocks noChangeArrowheads="1"/>
              </p:cNvSpPr>
              <p:nvPr/>
            </p:nvSpPr>
            <p:spPr bwMode="auto">
              <a:xfrm>
                <a:off x="4235" y="863"/>
                <a:ext cx="5" cy="830"/>
              </a:xfrm>
              <a:prstGeom prst="rect">
                <a:avLst/>
              </a:prstGeom>
              <a:solidFill>
                <a:srgbClr val="2C6DA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7" name="Rectangle 1319">
                <a:extLst>
                  <a:ext uri="{FF2B5EF4-FFF2-40B4-BE49-F238E27FC236}">
                    <a16:creationId xmlns:a16="http://schemas.microsoft.com/office/drawing/2014/main" id="{CB00330F-0FF7-4CEC-B0F0-EFBF1FF4ABE8}"/>
                  </a:ext>
                </a:extLst>
              </p:cNvPr>
              <p:cNvSpPr>
                <a:spLocks noChangeArrowheads="1"/>
              </p:cNvSpPr>
              <p:nvPr/>
            </p:nvSpPr>
            <p:spPr bwMode="auto">
              <a:xfrm>
                <a:off x="4240" y="863"/>
                <a:ext cx="4" cy="830"/>
              </a:xfrm>
              <a:prstGeom prst="rect">
                <a:avLst/>
              </a:prstGeom>
              <a:solidFill>
                <a:srgbClr val="2C6C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8" name="Rectangle 1320">
                <a:extLst>
                  <a:ext uri="{FF2B5EF4-FFF2-40B4-BE49-F238E27FC236}">
                    <a16:creationId xmlns:a16="http://schemas.microsoft.com/office/drawing/2014/main" id="{FC74165F-EF84-4C91-AA8B-2D2B70050BBF}"/>
                  </a:ext>
                </a:extLst>
              </p:cNvPr>
              <p:cNvSpPr>
                <a:spLocks noChangeArrowheads="1"/>
              </p:cNvSpPr>
              <p:nvPr/>
            </p:nvSpPr>
            <p:spPr bwMode="auto">
              <a:xfrm>
                <a:off x="4244" y="863"/>
                <a:ext cx="4" cy="830"/>
              </a:xfrm>
              <a:prstGeom prst="rect">
                <a:avLst/>
              </a:prstGeom>
              <a:solidFill>
                <a:srgbClr val="2B6A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69" name="Rectangle 1321">
                <a:extLst>
                  <a:ext uri="{FF2B5EF4-FFF2-40B4-BE49-F238E27FC236}">
                    <a16:creationId xmlns:a16="http://schemas.microsoft.com/office/drawing/2014/main" id="{4386D671-6759-4EF6-8179-53D4BB711E26}"/>
                  </a:ext>
                </a:extLst>
              </p:cNvPr>
              <p:cNvSpPr>
                <a:spLocks noChangeArrowheads="1"/>
              </p:cNvSpPr>
              <p:nvPr/>
            </p:nvSpPr>
            <p:spPr bwMode="auto">
              <a:xfrm>
                <a:off x="4248" y="863"/>
                <a:ext cx="4" cy="830"/>
              </a:xfrm>
              <a:prstGeom prst="rect">
                <a:avLst/>
              </a:prstGeom>
              <a:solidFill>
                <a:srgbClr val="2B67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0" name="Rectangle 1322">
                <a:extLst>
                  <a:ext uri="{FF2B5EF4-FFF2-40B4-BE49-F238E27FC236}">
                    <a16:creationId xmlns:a16="http://schemas.microsoft.com/office/drawing/2014/main" id="{19802FAC-989E-4D01-86E5-B4414297B6F2}"/>
                  </a:ext>
                </a:extLst>
              </p:cNvPr>
              <p:cNvSpPr>
                <a:spLocks noChangeArrowheads="1"/>
              </p:cNvSpPr>
              <p:nvPr/>
            </p:nvSpPr>
            <p:spPr bwMode="auto">
              <a:xfrm>
                <a:off x="4252" y="863"/>
                <a:ext cx="4" cy="830"/>
              </a:xfrm>
              <a:prstGeom prst="rect">
                <a:avLst/>
              </a:prstGeom>
              <a:solidFill>
                <a:srgbClr val="2A659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1" name="Rectangle 1323">
                <a:extLst>
                  <a:ext uri="{FF2B5EF4-FFF2-40B4-BE49-F238E27FC236}">
                    <a16:creationId xmlns:a16="http://schemas.microsoft.com/office/drawing/2014/main" id="{8D9A616D-C39F-48A6-A8E4-72132F013E3D}"/>
                  </a:ext>
                </a:extLst>
              </p:cNvPr>
              <p:cNvSpPr>
                <a:spLocks noChangeArrowheads="1"/>
              </p:cNvSpPr>
              <p:nvPr/>
            </p:nvSpPr>
            <p:spPr bwMode="auto">
              <a:xfrm>
                <a:off x="4256" y="863"/>
                <a:ext cx="4" cy="830"/>
              </a:xfrm>
              <a:prstGeom prst="rect">
                <a:avLst/>
              </a:prstGeom>
              <a:solidFill>
                <a:srgbClr val="2962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2" name="Rectangle 1324">
                <a:extLst>
                  <a:ext uri="{FF2B5EF4-FFF2-40B4-BE49-F238E27FC236}">
                    <a16:creationId xmlns:a16="http://schemas.microsoft.com/office/drawing/2014/main" id="{37486D70-33E2-472B-8A0F-21AE84E2F3B4}"/>
                  </a:ext>
                </a:extLst>
              </p:cNvPr>
              <p:cNvSpPr>
                <a:spLocks noChangeArrowheads="1"/>
              </p:cNvSpPr>
              <p:nvPr/>
            </p:nvSpPr>
            <p:spPr bwMode="auto">
              <a:xfrm>
                <a:off x="4260" y="863"/>
                <a:ext cx="5" cy="830"/>
              </a:xfrm>
              <a:prstGeom prst="rect">
                <a:avLst/>
              </a:prstGeom>
              <a:solidFill>
                <a:srgbClr val="2960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3" name="Rectangle 1325">
                <a:extLst>
                  <a:ext uri="{FF2B5EF4-FFF2-40B4-BE49-F238E27FC236}">
                    <a16:creationId xmlns:a16="http://schemas.microsoft.com/office/drawing/2014/main" id="{84810B65-8284-4722-8EDD-2B226668EBC0}"/>
                  </a:ext>
                </a:extLst>
              </p:cNvPr>
              <p:cNvSpPr>
                <a:spLocks noChangeArrowheads="1"/>
              </p:cNvSpPr>
              <p:nvPr/>
            </p:nvSpPr>
            <p:spPr bwMode="auto">
              <a:xfrm>
                <a:off x="4265" y="863"/>
                <a:ext cx="4" cy="830"/>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4" name="Rectangle 1326">
                <a:extLst>
                  <a:ext uri="{FF2B5EF4-FFF2-40B4-BE49-F238E27FC236}">
                    <a16:creationId xmlns:a16="http://schemas.microsoft.com/office/drawing/2014/main" id="{F7B8026C-B60D-4669-BAE4-5EC9A96DD197}"/>
                  </a:ext>
                </a:extLst>
              </p:cNvPr>
              <p:cNvSpPr>
                <a:spLocks noChangeArrowheads="1"/>
              </p:cNvSpPr>
              <p:nvPr/>
            </p:nvSpPr>
            <p:spPr bwMode="auto">
              <a:xfrm>
                <a:off x="4269" y="863"/>
                <a:ext cx="4" cy="830"/>
              </a:xfrm>
              <a:prstGeom prst="rect">
                <a:avLst/>
              </a:prstGeom>
              <a:solidFill>
                <a:srgbClr val="275A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5" name="Rectangle 1327">
                <a:extLst>
                  <a:ext uri="{FF2B5EF4-FFF2-40B4-BE49-F238E27FC236}">
                    <a16:creationId xmlns:a16="http://schemas.microsoft.com/office/drawing/2014/main" id="{8B88CADE-D712-4322-B989-E97813F188DD}"/>
                  </a:ext>
                </a:extLst>
              </p:cNvPr>
              <p:cNvSpPr>
                <a:spLocks noChangeArrowheads="1"/>
              </p:cNvSpPr>
              <p:nvPr/>
            </p:nvSpPr>
            <p:spPr bwMode="auto">
              <a:xfrm>
                <a:off x="4273" y="863"/>
                <a:ext cx="4" cy="830"/>
              </a:xfrm>
              <a:prstGeom prst="rect">
                <a:avLst/>
              </a:prstGeom>
              <a:solidFill>
                <a:srgbClr val="2757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6" name="Rectangle 1328">
                <a:extLst>
                  <a:ext uri="{FF2B5EF4-FFF2-40B4-BE49-F238E27FC236}">
                    <a16:creationId xmlns:a16="http://schemas.microsoft.com/office/drawing/2014/main" id="{AEF52A1A-8EBF-472E-B553-FD6CBCDD656D}"/>
                  </a:ext>
                </a:extLst>
              </p:cNvPr>
              <p:cNvSpPr>
                <a:spLocks noChangeArrowheads="1"/>
              </p:cNvSpPr>
              <p:nvPr/>
            </p:nvSpPr>
            <p:spPr bwMode="auto">
              <a:xfrm>
                <a:off x="4277" y="863"/>
                <a:ext cx="4" cy="830"/>
              </a:xfrm>
              <a:prstGeom prst="rect">
                <a:avLst/>
              </a:prstGeom>
              <a:solidFill>
                <a:srgbClr val="2554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7" name="Rectangle 1329">
                <a:extLst>
                  <a:ext uri="{FF2B5EF4-FFF2-40B4-BE49-F238E27FC236}">
                    <a16:creationId xmlns:a16="http://schemas.microsoft.com/office/drawing/2014/main" id="{4B9BD002-5A27-4612-AF36-1E91EBA9E431}"/>
                  </a:ext>
                </a:extLst>
              </p:cNvPr>
              <p:cNvSpPr>
                <a:spLocks noChangeArrowheads="1"/>
              </p:cNvSpPr>
              <p:nvPr/>
            </p:nvSpPr>
            <p:spPr bwMode="auto">
              <a:xfrm>
                <a:off x="4281" y="863"/>
                <a:ext cx="4" cy="830"/>
              </a:xfrm>
              <a:prstGeom prst="rect">
                <a:avLst/>
              </a:prstGeom>
              <a:solidFill>
                <a:srgbClr val="255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8" name="Rectangle 1330">
                <a:extLst>
                  <a:ext uri="{FF2B5EF4-FFF2-40B4-BE49-F238E27FC236}">
                    <a16:creationId xmlns:a16="http://schemas.microsoft.com/office/drawing/2014/main" id="{7024BA96-1C60-4BD2-B238-07D338AEDF1D}"/>
                  </a:ext>
                </a:extLst>
              </p:cNvPr>
              <p:cNvSpPr>
                <a:spLocks noChangeArrowheads="1"/>
              </p:cNvSpPr>
              <p:nvPr/>
            </p:nvSpPr>
            <p:spPr bwMode="auto">
              <a:xfrm>
                <a:off x="4285" y="863"/>
                <a:ext cx="4" cy="830"/>
              </a:xfrm>
              <a:prstGeom prst="rect">
                <a:avLst/>
              </a:prstGeom>
              <a:solidFill>
                <a:srgbClr val="244D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79" name="Rectangle 1331">
                <a:extLst>
                  <a:ext uri="{FF2B5EF4-FFF2-40B4-BE49-F238E27FC236}">
                    <a16:creationId xmlns:a16="http://schemas.microsoft.com/office/drawing/2014/main" id="{60132B37-75C4-4A1F-B008-0E2017ABF120}"/>
                  </a:ext>
                </a:extLst>
              </p:cNvPr>
              <p:cNvSpPr>
                <a:spLocks noChangeArrowheads="1"/>
              </p:cNvSpPr>
              <p:nvPr/>
            </p:nvSpPr>
            <p:spPr bwMode="auto">
              <a:xfrm>
                <a:off x="4289" y="863"/>
                <a:ext cx="5" cy="830"/>
              </a:xfrm>
              <a:prstGeom prst="rect">
                <a:avLst/>
              </a:prstGeom>
              <a:solidFill>
                <a:srgbClr val="234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0" name="Rectangle 1332">
                <a:extLst>
                  <a:ext uri="{FF2B5EF4-FFF2-40B4-BE49-F238E27FC236}">
                    <a16:creationId xmlns:a16="http://schemas.microsoft.com/office/drawing/2014/main" id="{ABA65777-861E-4723-B4DF-43B6B3643581}"/>
                  </a:ext>
                </a:extLst>
              </p:cNvPr>
              <p:cNvSpPr>
                <a:spLocks noChangeArrowheads="1"/>
              </p:cNvSpPr>
              <p:nvPr/>
            </p:nvSpPr>
            <p:spPr bwMode="auto">
              <a:xfrm>
                <a:off x="4294" y="863"/>
                <a:ext cx="4" cy="830"/>
              </a:xfrm>
              <a:prstGeom prst="rect">
                <a:avLst/>
              </a:prstGeom>
              <a:solidFill>
                <a:srgbClr val="2347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1" name="Rectangle 1333">
                <a:extLst>
                  <a:ext uri="{FF2B5EF4-FFF2-40B4-BE49-F238E27FC236}">
                    <a16:creationId xmlns:a16="http://schemas.microsoft.com/office/drawing/2014/main" id="{3C8E2918-E820-4D81-8352-5768C57F5A4D}"/>
                  </a:ext>
                </a:extLst>
              </p:cNvPr>
              <p:cNvSpPr>
                <a:spLocks noChangeArrowheads="1"/>
              </p:cNvSpPr>
              <p:nvPr/>
            </p:nvSpPr>
            <p:spPr bwMode="auto">
              <a:xfrm>
                <a:off x="4298" y="863"/>
                <a:ext cx="4" cy="830"/>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2" name="Rectangle 1334">
                <a:extLst>
                  <a:ext uri="{FF2B5EF4-FFF2-40B4-BE49-F238E27FC236}">
                    <a16:creationId xmlns:a16="http://schemas.microsoft.com/office/drawing/2014/main" id="{7F8CF10E-7715-465E-B08B-C3151BEC535E}"/>
                  </a:ext>
                </a:extLst>
              </p:cNvPr>
              <p:cNvSpPr>
                <a:spLocks noChangeArrowheads="1"/>
              </p:cNvSpPr>
              <p:nvPr/>
            </p:nvSpPr>
            <p:spPr bwMode="auto">
              <a:xfrm>
                <a:off x="4302" y="863"/>
                <a:ext cx="4" cy="830"/>
              </a:xfrm>
              <a:prstGeom prst="rect">
                <a:avLst/>
              </a:prstGeom>
              <a:solidFill>
                <a:srgbClr val="2242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3" name="Rectangle 1335">
                <a:extLst>
                  <a:ext uri="{FF2B5EF4-FFF2-40B4-BE49-F238E27FC236}">
                    <a16:creationId xmlns:a16="http://schemas.microsoft.com/office/drawing/2014/main" id="{138A2305-FE16-4033-A4E4-82EBDC9A3E85}"/>
                  </a:ext>
                </a:extLst>
              </p:cNvPr>
              <p:cNvSpPr>
                <a:spLocks noChangeArrowheads="1"/>
              </p:cNvSpPr>
              <p:nvPr/>
            </p:nvSpPr>
            <p:spPr bwMode="auto">
              <a:xfrm>
                <a:off x="4306" y="863"/>
                <a:ext cx="4" cy="830"/>
              </a:xfrm>
              <a:prstGeom prst="rect">
                <a:avLst/>
              </a:prstGeom>
              <a:solidFill>
                <a:srgbClr val="22406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4" name="Rectangle 1336">
                <a:extLst>
                  <a:ext uri="{FF2B5EF4-FFF2-40B4-BE49-F238E27FC236}">
                    <a16:creationId xmlns:a16="http://schemas.microsoft.com/office/drawing/2014/main" id="{BB4C9B53-09C9-4D66-B7DA-CAC5EFA2D556}"/>
                  </a:ext>
                </a:extLst>
              </p:cNvPr>
              <p:cNvSpPr>
                <a:spLocks noChangeArrowheads="1"/>
              </p:cNvSpPr>
              <p:nvPr/>
            </p:nvSpPr>
            <p:spPr bwMode="auto">
              <a:xfrm>
                <a:off x="4310" y="863"/>
                <a:ext cx="4" cy="830"/>
              </a:xfrm>
              <a:prstGeom prst="rect">
                <a:avLst/>
              </a:prstGeom>
              <a:solidFill>
                <a:srgbClr val="203E6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5" name="Rectangle 1337">
                <a:extLst>
                  <a:ext uri="{FF2B5EF4-FFF2-40B4-BE49-F238E27FC236}">
                    <a16:creationId xmlns:a16="http://schemas.microsoft.com/office/drawing/2014/main" id="{895E2D00-282A-44CA-AF2D-2997FE4DF0C1}"/>
                  </a:ext>
                </a:extLst>
              </p:cNvPr>
              <p:cNvSpPr>
                <a:spLocks noChangeArrowheads="1"/>
              </p:cNvSpPr>
              <p:nvPr/>
            </p:nvSpPr>
            <p:spPr bwMode="auto">
              <a:xfrm>
                <a:off x="4314" y="863"/>
                <a:ext cx="5" cy="830"/>
              </a:xfrm>
              <a:prstGeom prst="rect">
                <a:avLst/>
              </a:prstGeom>
              <a:solidFill>
                <a:srgbClr val="203C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6" name="Rectangle 1338">
                <a:extLst>
                  <a:ext uri="{FF2B5EF4-FFF2-40B4-BE49-F238E27FC236}">
                    <a16:creationId xmlns:a16="http://schemas.microsoft.com/office/drawing/2014/main" id="{52BDA024-AA82-466C-996A-8F425753FB95}"/>
                  </a:ext>
                </a:extLst>
              </p:cNvPr>
              <p:cNvSpPr>
                <a:spLocks noChangeArrowheads="1"/>
              </p:cNvSpPr>
              <p:nvPr/>
            </p:nvSpPr>
            <p:spPr bwMode="auto">
              <a:xfrm>
                <a:off x="4319" y="863"/>
                <a:ext cx="4" cy="830"/>
              </a:xfrm>
              <a:prstGeom prst="rect">
                <a:avLst/>
              </a:prstGeom>
              <a:solidFill>
                <a:srgbClr val="203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7" name="Rectangle 1339">
                <a:extLst>
                  <a:ext uri="{FF2B5EF4-FFF2-40B4-BE49-F238E27FC236}">
                    <a16:creationId xmlns:a16="http://schemas.microsoft.com/office/drawing/2014/main" id="{CF096745-4C08-49D7-824B-0B6736FCA034}"/>
                  </a:ext>
                </a:extLst>
              </p:cNvPr>
              <p:cNvSpPr>
                <a:spLocks noChangeArrowheads="1"/>
              </p:cNvSpPr>
              <p:nvPr/>
            </p:nvSpPr>
            <p:spPr bwMode="auto">
              <a:xfrm>
                <a:off x="4323" y="863"/>
                <a:ext cx="4" cy="830"/>
              </a:xfrm>
              <a:prstGeom prst="rect">
                <a:avLst/>
              </a:prstGeom>
              <a:solidFill>
                <a:srgbClr val="203A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8" name="Rectangle 1340">
                <a:extLst>
                  <a:ext uri="{FF2B5EF4-FFF2-40B4-BE49-F238E27FC236}">
                    <a16:creationId xmlns:a16="http://schemas.microsoft.com/office/drawing/2014/main" id="{79DCA9CA-FA48-47A1-B733-BA6BE7B2E0D7}"/>
                  </a:ext>
                </a:extLst>
              </p:cNvPr>
              <p:cNvSpPr>
                <a:spLocks noChangeArrowheads="1"/>
              </p:cNvSpPr>
              <p:nvPr/>
            </p:nvSpPr>
            <p:spPr bwMode="auto">
              <a:xfrm>
                <a:off x="4327" y="863"/>
                <a:ext cx="4" cy="830"/>
              </a:xfrm>
              <a:prstGeom prst="rect">
                <a:avLst/>
              </a:prstGeom>
              <a:solidFill>
                <a:srgbClr val="2039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9" name="Rectangle 1341">
                <a:extLst>
                  <a:ext uri="{FF2B5EF4-FFF2-40B4-BE49-F238E27FC236}">
                    <a16:creationId xmlns:a16="http://schemas.microsoft.com/office/drawing/2014/main" id="{5B94EAD8-4AB2-4522-8A95-4CA0009F041F}"/>
                  </a:ext>
                </a:extLst>
              </p:cNvPr>
              <p:cNvSpPr>
                <a:spLocks noChangeArrowheads="1"/>
              </p:cNvSpPr>
              <p:nvPr/>
            </p:nvSpPr>
            <p:spPr bwMode="auto">
              <a:xfrm>
                <a:off x="4397" y="1603"/>
                <a:ext cx="5" cy="90"/>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0" name="Rectangle 1342">
                <a:extLst>
                  <a:ext uri="{FF2B5EF4-FFF2-40B4-BE49-F238E27FC236}">
                    <a16:creationId xmlns:a16="http://schemas.microsoft.com/office/drawing/2014/main" id="{EDB54384-E01D-4427-9C3E-3DD575FAA6CA}"/>
                  </a:ext>
                </a:extLst>
              </p:cNvPr>
              <p:cNvSpPr>
                <a:spLocks noChangeArrowheads="1"/>
              </p:cNvSpPr>
              <p:nvPr/>
            </p:nvSpPr>
            <p:spPr bwMode="auto">
              <a:xfrm>
                <a:off x="4402" y="1603"/>
                <a:ext cx="4" cy="90"/>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1" name="Rectangle 1343">
                <a:extLst>
                  <a:ext uri="{FF2B5EF4-FFF2-40B4-BE49-F238E27FC236}">
                    <a16:creationId xmlns:a16="http://schemas.microsoft.com/office/drawing/2014/main" id="{CB0AD0F5-7224-4717-A836-D37A5AA7926F}"/>
                  </a:ext>
                </a:extLst>
              </p:cNvPr>
              <p:cNvSpPr>
                <a:spLocks noChangeArrowheads="1"/>
              </p:cNvSpPr>
              <p:nvPr/>
            </p:nvSpPr>
            <p:spPr bwMode="auto">
              <a:xfrm>
                <a:off x="4406" y="1603"/>
                <a:ext cx="4" cy="90"/>
              </a:xfrm>
              <a:prstGeom prst="rect">
                <a:avLst/>
              </a:prstGeom>
              <a:solidFill>
                <a:srgbClr val="3678B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2" name="Rectangle 1344">
                <a:extLst>
                  <a:ext uri="{FF2B5EF4-FFF2-40B4-BE49-F238E27FC236}">
                    <a16:creationId xmlns:a16="http://schemas.microsoft.com/office/drawing/2014/main" id="{4C222F87-58A5-4A38-ACD4-63DE1ED66C49}"/>
                  </a:ext>
                </a:extLst>
              </p:cNvPr>
              <p:cNvSpPr>
                <a:spLocks noChangeArrowheads="1"/>
              </p:cNvSpPr>
              <p:nvPr/>
            </p:nvSpPr>
            <p:spPr bwMode="auto">
              <a:xfrm>
                <a:off x="4410" y="1603"/>
                <a:ext cx="4" cy="90"/>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3" name="Rectangle 1345">
                <a:extLst>
                  <a:ext uri="{FF2B5EF4-FFF2-40B4-BE49-F238E27FC236}">
                    <a16:creationId xmlns:a16="http://schemas.microsoft.com/office/drawing/2014/main" id="{A6A3C8CD-A8BF-4051-A94F-A375F3C07C9C}"/>
                  </a:ext>
                </a:extLst>
              </p:cNvPr>
              <p:cNvSpPr>
                <a:spLocks noChangeArrowheads="1"/>
              </p:cNvSpPr>
              <p:nvPr/>
            </p:nvSpPr>
            <p:spPr bwMode="auto">
              <a:xfrm>
                <a:off x="4414" y="1603"/>
                <a:ext cx="4" cy="90"/>
              </a:xfrm>
              <a:prstGeom prst="rect">
                <a:avLst/>
              </a:prstGeom>
              <a:solidFill>
                <a:srgbClr val="3F7C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4" name="Rectangle 1346">
                <a:extLst>
                  <a:ext uri="{FF2B5EF4-FFF2-40B4-BE49-F238E27FC236}">
                    <a16:creationId xmlns:a16="http://schemas.microsoft.com/office/drawing/2014/main" id="{52F53F14-F77E-401E-922E-CBD233D0A5EE}"/>
                  </a:ext>
                </a:extLst>
              </p:cNvPr>
              <p:cNvSpPr>
                <a:spLocks noChangeArrowheads="1"/>
              </p:cNvSpPr>
              <p:nvPr/>
            </p:nvSpPr>
            <p:spPr bwMode="auto">
              <a:xfrm>
                <a:off x="4418" y="1603"/>
                <a:ext cx="4" cy="90"/>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5" name="Rectangle 1347">
                <a:extLst>
                  <a:ext uri="{FF2B5EF4-FFF2-40B4-BE49-F238E27FC236}">
                    <a16:creationId xmlns:a16="http://schemas.microsoft.com/office/drawing/2014/main" id="{02C15EAF-6301-4331-BF53-B4B98E166AB5}"/>
                  </a:ext>
                </a:extLst>
              </p:cNvPr>
              <p:cNvSpPr>
                <a:spLocks noChangeArrowheads="1"/>
              </p:cNvSpPr>
              <p:nvPr/>
            </p:nvSpPr>
            <p:spPr bwMode="auto">
              <a:xfrm>
                <a:off x="4422" y="1603"/>
                <a:ext cx="5" cy="90"/>
              </a:xfrm>
              <a:prstGeom prst="rect">
                <a:avLst/>
              </a:prstGeom>
              <a:solidFill>
                <a:srgbClr val="4A81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6" name="Rectangle 1348">
                <a:extLst>
                  <a:ext uri="{FF2B5EF4-FFF2-40B4-BE49-F238E27FC236}">
                    <a16:creationId xmlns:a16="http://schemas.microsoft.com/office/drawing/2014/main" id="{C555317B-1E79-413D-A80C-2CEE36DCAF87}"/>
                  </a:ext>
                </a:extLst>
              </p:cNvPr>
              <p:cNvSpPr>
                <a:spLocks noChangeArrowheads="1"/>
              </p:cNvSpPr>
              <p:nvPr/>
            </p:nvSpPr>
            <p:spPr bwMode="auto">
              <a:xfrm>
                <a:off x="4427" y="1603"/>
                <a:ext cx="4" cy="90"/>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7" name="Rectangle 1349">
                <a:extLst>
                  <a:ext uri="{FF2B5EF4-FFF2-40B4-BE49-F238E27FC236}">
                    <a16:creationId xmlns:a16="http://schemas.microsoft.com/office/drawing/2014/main" id="{CE57CF9C-16F4-416E-8FBB-03542EB36B01}"/>
                  </a:ext>
                </a:extLst>
              </p:cNvPr>
              <p:cNvSpPr>
                <a:spLocks noChangeArrowheads="1"/>
              </p:cNvSpPr>
              <p:nvPr/>
            </p:nvSpPr>
            <p:spPr bwMode="auto">
              <a:xfrm>
                <a:off x="4431" y="1603"/>
                <a:ext cx="4" cy="90"/>
              </a:xfrm>
              <a:prstGeom prst="rect">
                <a:avLst/>
              </a:prstGeom>
              <a:solidFill>
                <a:srgbClr val="5788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8" name="Rectangle 1350">
                <a:extLst>
                  <a:ext uri="{FF2B5EF4-FFF2-40B4-BE49-F238E27FC236}">
                    <a16:creationId xmlns:a16="http://schemas.microsoft.com/office/drawing/2014/main" id="{E303DC90-8F91-414D-BED4-892CAF04F76C}"/>
                  </a:ext>
                </a:extLst>
              </p:cNvPr>
              <p:cNvSpPr>
                <a:spLocks noChangeArrowheads="1"/>
              </p:cNvSpPr>
              <p:nvPr/>
            </p:nvSpPr>
            <p:spPr bwMode="auto">
              <a:xfrm>
                <a:off x="4435" y="1603"/>
                <a:ext cx="4" cy="90"/>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9" name="Rectangle 1351">
                <a:extLst>
                  <a:ext uri="{FF2B5EF4-FFF2-40B4-BE49-F238E27FC236}">
                    <a16:creationId xmlns:a16="http://schemas.microsoft.com/office/drawing/2014/main" id="{C63C62D1-5A39-41C2-9559-A9EC882D5F89}"/>
                  </a:ext>
                </a:extLst>
              </p:cNvPr>
              <p:cNvSpPr>
                <a:spLocks noChangeArrowheads="1"/>
              </p:cNvSpPr>
              <p:nvPr/>
            </p:nvSpPr>
            <p:spPr bwMode="auto">
              <a:xfrm>
                <a:off x="4439" y="1603"/>
                <a:ext cx="4" cy="90"/>
              </a:xfrm>
              <a:prstGeom prst="rect">
                <a:avLst/>
              </a:prstGeom>
              <a:solidFill>
                <a:srgbClr val="6591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0" name="Rectangle 1352">
                <a:extLst>
                  <a:ext uri="{FF2B5EF4-FFF2-40B4-BE49-F238E27FC236}">
                    <a16:creationId xmlns:a16="http://schemas.microsoft.com/office/drawing/2014/main" id="{E2359C6D-8216-443F-9265-D427623F9C5D}"/>
                  </a:ext>
                </a:extLst>
              </p:cNvPr>
              <p:cNvSpPr>
                <a:spLocks noChangeArrowheads="1"/>
              </p:cNvSpPr>
              <p:nvPr/>
            </p:nvSpPr>
            <p:spPr bwMode="auto">
              <a:xfrm>
                <a:off x="4443" y="1603"/>
                <a:ext cx="4" cy="90"/>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1" name="Rectangle 1353">
                <a:extLst>
                  <a:ext uri="{FF2B5EF4-FFF2-40B4-BE49-F238E27FC236}">
                    <a16:creationId xmlns:a16="http://schemas.microsoft.com/office/drawing/2014/main" id="{74105F30-542C-493B-863C-5B00DD4E9C61}"/>
                  </a:ext>
                </a:extLst>
              </p:cNvPr>
              <p:cNvSpPr>
                <a:spLocks noChangeArrowheads="1"/>
              </p:cNvSpPr>
              <p:nvPr/>
            </p:nvSpPr>
            <p:spPr bwMode="auto">
              <a:xfrm>
                <a:off x="4447" y="1603"/>
                <a:ext cx="4" cy="90"/>
              </a:xfrm>
              <a:prstGeom prst="rect">
                <a:avLst/>
              </a:prstGeom>
              <a:solidFill>
                <a:srgbClr val="729B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2" name="Rectangle 1354">
                <a:extLst>
                  <a:ext uri="{FF2B5EF4-FFF2-40B4-BE49-F238E27FC236}">
                    <a16:creationId xmlns:a16="http://schemas.microsoft.com/office/drawing/2014/main" id="{42169536-E4F9-4C2F-A557-C7D3135F3A9C}"/>
                  </a:ext>
                </a:extLst>
              </p:cNvPr>
              <p:cNvSpPr>
                <a:spLocks noChangeArrowheads="1"/>
              </p:cNvSpPr>
              <p:nvPr/>
            </p:nvSpPr>
            <p:spPr bwMode="auto">
              <a:xfrm>
                <a:off x="4451" y="1603"/>
                <a:ext cx="5" cy="90"/>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3" name="Rectangle 1355">
                <a:extLst>
                  <a:ext uri="{FF2B5EF4-FFF2-40B4-BE49-F238E27FC236}">
                    <a16:creationId xmlns:a16="http://schemas.microsoft.com/office/drawing/2014/main" id="{7E8C8DEA-6A99-4FD9-8A88-318B4245AA3B}"/>
                  </a:ext>
                </a:extLst>
              </p:cNvPr>
              <p:cNvSpPr>
                <a:spLocks noChangeArrowheads="1"/>
              </p:cNvSpPr>
              <p:nvPr/>
            </p:nvSpPr>
            <p:spPr bwMode="auto">
              <a:xfrm>
                <a:off x="4456" y="1603"/>
                <a:ext cx="4" cy="90"/>
              </a:xfrm>
              <a:prstGeom prst="rect">
                <a:avLst/>
              </a:prstGeom>
              <a:solidFill>
                <a:srgbClr val="80A5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4" name="Rectangle 1356">
                <a:extLst>
                  <a:ext uri="{FF2B5EF4-FFF2-40B4-BE49-F238E27FC236}">
                    <a16:creationId xmlns:a16="http://schemas.microsoft.com/office/drawing/2014/main" id="{A6458177-CA01-44CE-9D9B-CD71BBC3A5AF}"/>
                  </a:ext>
                </a:extLst>
              </p:cNvPr>
              <p:cNvSpPr>
                <a:spLocks noChangeArrowheads="1"/>
              </p:cNvSpPr>
              <p:nvPr/>
            </p:nvSpPr>
            <p:spPr bwMode="auto">
              <a:xfrm>
                <a:off x="4460" y="1603"/>
                <a:ext cx="4" cy="90"/>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5" name="Rectangle 1357">
                <a:extLst>
                  <a:ext uri="{FF2B5EF4-FFF2-40B4-BE49-F238E27FC236}">
                    <a16:creationId xmlns:a16="http://schemas.microsoft.com/office/drawing/2014/main" id="{E90F5874-D34C-4873-AB94-BA79B8B91D7D}"/>
                  </a:ext>
                </a:extLst>
              </p:cNvPr>
              <p:cNvSpPr>
                <a:spLocks noChangeArrowheads="1"/>
              </p:cNvSpPr>
              <p:nvPr/>
            </p:nvSpPr>
            <p:spPr bwMode="auto">
              <a:xfrm>
                <a:off x="4464" y="1603"/>
                <a:ext cx="4" cy="90"/>
              </a:xfrm>
              <a:prstGeom prst="rect">
                <a:avLst/>
              </a:prstGeom>
              <a:solidFill>
                <a:srgbClr val="8DAE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6" name="Rectangle 1358">
                <a:extLst>
                  <a:ext uri="{FF2B5EF4-FFF2-40B4-BE49-F238E27FC236}">
                    <a16:creationId xmlns:a16="http://schemas.microsoft.com/office/drawing/2014/main" id="{61F89ADC-0F79-4690-8E75-3939CBD80A9D}"/>
                  </a:ext>
                </a:extLst>
              </p:cNvPr>
              <p:cNvSpPr>
                <a:spLocks noChangeArrowheads="1"/>
              </p:cNvSpPr>
              <p:nvPr/>
            </p:nvSpPr>
            <p:spPr bwMode="auto">
              <a:xfrm>
                <a:off x="4468" y="1603"/>
                <a:ext cx="4" cy="90"/>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7" name="Rectangle 1359">
                <a:extLst>
                  <a:ext uri="{FF2B5EF4-FFF2-40B4-BE49-F238E27FC236}">
                    <a16:creationId xmlns:a16="http://schemas.microsoft.com/office/drawing/2014/main" id="{5CDA2076-7E23-4E80-BA36-5935480258D5}"/>
                  </a:ext>
                </a:extLst>
              </p:cNvPr>
              <p:cNvSpPr>
                <a:spLocks noChangeArrowheads="1"/>
              </p:cNvSpPr>
              <p:nvPr/>
            </p:nvSpPr>
            <p:spPr bwMode="auto">
              <a:xfrm>
                <a:off x="4472" y="1603"/>
                <a:ext cx="4" cy="90"/>
              </a:xfrm>
              <a:prstGeom prst="rect">
                <a:avLst/>
              </a:prstGeom>
              <a:solidFill>
                <a:srgbClr val="98B8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8" name="Rectangle 1360">
                <a:extLst>
                  <a:ext uri="{FF2B5EF4-FFF2-40B4-BE49-F238E27FC236}">
                    <a16:creationId xmlns:a16="http://schemas.microsoft.com/office/drawing/2014/main" id="{B0184C68-ABB4-4DB2-9966-511E444C2D50}"/>
                  </a:ext>
                </a:extLst>
              </p:cNvPr>
              <p:cNvSpPr>
                <a:spLocks noChangeArrowheads="1"/>
              </p:cNvSpPr>
              <p:nvPr/>
            </p:nvSpPr>
            <p:spPr bwMode="auto">
              <a:xfrm>
                <a:off x="4476" y="1603"/>
                <a:ext cx="5" cy="90"/>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9" name="Rectangle 1361">
                <a:extLst>
                  <a:ext uri="{FF2B5EF4-FFF2-40B4-BE49-F238E27FC236}">
                    <a16:creationId xmlns:a16="http://schemas.microsoft.com/office/drawing/2014/main" id="{61D54A38-339B-4B2D-9332-691C87F65242}"/>
                  </a:ext>
                </a:extLst>
              </p:cNvPr>
              <p:cNvSpPr>
                <a:spLocks noChangeArrowheads="1"/>
              </p:cNvSpPr>
              <p:nvPr/>
            </p:nvSpPr>
            <p:spPr bwMode="auto">
              <a:xfrm>
                <a:off x="4481" y="1603"/>
                <a:ext cx="4" cy="90"/>
              </a:xfrm>
              <a:prstGeom prst="rect">
                <a:avLst/>
              </a:prstGeom>
              <a:solidFill>
                <a:srgbClr val="A2C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0" name="Rectangle 1362">
                <a:extLst>
                  <a:ext uri="{FF2B5EF4-FFF2-40B4-BE49-F238E27FC236}">
                    <a16:creationId xmlns:a16="http://schemas.microsoft.com/office/drawing/2014/main" id="{25D4C72D-C608-42FA-BA13-0251B3D1B85F}"/>
                  </a:ext>
                </a:extLst>
              </p:cNvPr>
              <p:cNvSpPr>
                <a:spLocks noChangeArrowheads="1"/>
              </p:cNvSpPr>
              <p:nvPr/>
            </p:nvSpPr>
            <p:spPr bwMode="auto">
              <a:xfrm>
                <a:off x="4485" y="1603"/>
                <a:ext cx="4" cy="90"/>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1" name="Rectangle 1363">
                <a:extLst>
                  <a:ext uri="{FF2B5EF4-FFF2-40B4-BE49-F238E27FC236}">
                    <a16:creationId xmlns:a16="http://schemas.microsoft.com/office/drawing/2014/main" id="{316AEA0F-4CB2-4291-A68B-773B234DC52C}"/>
                  </a:ext>
                </a:extLst>
              </p:cNvPr>
              <p:cNvSpPr>
                <a:spLocks noChangeArrowheads="1"/>
              </p:cNvSpPr>
              <p:nvPr/>
            </p:nvSpPr>
            <p:spPr bwMode="auto">
              <a:xfrm>
                <a:off x="4489" y="1603"/>
                <a:ext cx="4" cy="90"/>
              </a:xfrm>
              <a:prstGeom prst="rect">
                <a:avLst/>
              </a:prstGeom>
              <a:solidFill>
                <a:srgbClr val="AAC7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2" name="Rectangle 1364">
                <a:extLst>
                  <a:ext uri="{FF2B5EF4-FFF2-40B4-BE49-F238E27FC236}">
                    <a16:creationId xmlns:a16="http://schemas.microsoft.com/office/drawing/2014/main" id="{E04495CE-CC25-4445-B080-62140BF744CA}"/>
                  </a:ext>
                </a:extLst>
              </p:cNvPr>
              <p:cNvSpPr>
                <a:spLocks noChangeArrowheads="1"/>
              </p:cNvSpPr>
              <p:nvPr/>
            </p:nvSpPr>
            <p:spPr bwMode="auto">
              <a:xfrm>
                <a:off x="4493" y="1603"/>
                <a:ext cx="4" cy="90"/>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3" name="Rectangle 1365">
                <a:extLst>
                  <a:ext uri="{FF2B5EF4-FFF2-40B4-BE49-F238E27FC236}">
                    <a16:creationId xmlns:a16="http://schemas.microsoft.com/office/drawing/2014/main" id="{7708AEDA-1D71-4B86-BC9B-4D696B5B25D0}"/>
                  </a:ext>
                </a:extLst>
              </p:cNvPr>
              <p:cNvSpPr>
                <a:spLocks noChangeArrowheads="1"/>
              </p:cNvSpPr>
              <p:nvPr/>
            </p:nvSpPr>
            <p:spPr bwMode="auto">
              <a:xfrm>
                <a:off x="4497" y="1603"/>
                <a:ext cx="4" cy="90"/>
              </a:xfrm>
              <a:prstGeom prst="rect">
                <a:avLst/>
              </a:prstGeom>
              <a:solidFill>
                <a:srgbClr val="B1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4" name="Rectangle 1366">
                <a:extLst>
                  <a:ext uri="{FF2B5EF4-FFF2-40B4-BE49-F238E27FC236}">
                    <a16:creationId xmlns:a16="http://schemas.microsoft.com/office/drawing/2014/main" id="{7510A355-E81A-44C7-858E-9B4EFFE869A7}"/>
                  </a:ext>
                </a:extLst>
              </p:cNvPr>
              <p:cNvSpPr>
                <a:spLocks noChangeArrowheads="1"/>
              </p:cNvSpPr>
              <p:nvPr/>
            </p:nvSpPr>
            <p:spPr bwMode="auto">
              <a:xfrm>
                <a:off x="4501" y="1603"/>
                <a:ext cx="4" cy="90"/>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5" name="Rectangle 1367">
                <a:extLst>
                  <a:ext uri="{FF2B5EF4-FFF2-40B4-BE49-F238E27FC236}">
                    <a16:creationId xmlns:a16="http://schemas.microsoft.com/office/drawing/2014/main" id="{7CF9F5FF-0C76-4E4F-BE9A-2A1DF7CEBAFA}"/>
                  </a:ext>
                </a:extLst>
              </p:cNvPr>
              <p:cNvSpPr>
                <a:spLocks noChangeArrowheads="1"/>
              </p:cNvSpPr>
              <p:nvPr/>
            </p:nvSpPr>
            <p:spPr bwMode="auto">
              <a:xfrm>
                <a:off x="4505" y="1603"/>
                <a:ext cx="5" cy="90"/>
              </a:xfrm>
              <a:prstGeom prst="rect">
                <a:avLst/>
              </a:prstGeom>
              <a:solidFill>
                <a:srgbClr val="B6D1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6" name="Rectangle 1368">
                <a:extLst>
                  <a:ext uri="{FF2B5EF4-FFF2-40B4-BE49-F238E27FC236}">
                    <a16:creationId xmlns:a16="http://schemas.microsoft.com/office/drawing/2014/main" id="{34A3740B-4C2C-4ABE-8F74-C943616B1FCE}"/>
                  </a:ext>
                </a:extLst>
              </p:cNvPr>
              <p:cNvSpPr>
                <a:spLocks noChangeArrowheads="1"/>
              </p:cNvSpPr>
              <p:nvPr/>
            </p:nvSpPr>
            <p:spPr bwMode="auto">
              <a:xfrm>
                <a:off x="4510" y="1603"/>
                <a:ext cx="4" cy="90"/>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7" name="Rectangle 1369">
                <a:extLst>
                  <a:ext uri="{FF2B5EF4-FFF2-40B4-BE49-F238E27FC236}">
                    <a16:creationId xmlns:a16="http://schemas.microsoft.com/office/drawing/2014/main" id="{D13B098A-A7FB-463A-ADA6-790D1DC3465E}"/>
                  </a:ext>
                </a:extLst>
              </p:cNvPr>
              <p:cNvSpPr>
                <a:spLocks noChangeArrowheads="1"/>
              </p:cNvSpPr>
              <p:nvPr/>
            </p:nvSpPr>
            <p:spPr bwMode="auto">
              <a:xfrm>
                <a:off x="4514" y="1603"/>
                <a:ext cx="4" cy="90"/>
              </a:xfrm>
              <a:prstGeom prst="rect">
                <a:avLst/>
              </a:prstGeom>
              <a:solidFill>
                <a:srgbClr val="B9D4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8" name="Rectangle 1370">
                <a:extLst>
                  <a:ext uri="{FF2B5EF4-FFF2-40B4-BE49-F238E27FC236}">
                    <a16:creationId xmlns:a16="http://schemas.microsoft.com/office/drawing/2014/main" id="{86184C54-EE2A-4EB2-AFFF-B1907B135938}"/>
                  </a:ext>
                </a:extLst>
              </p:cNvPr>
              <p:cNvSpPr>
                <a:spLocks noChangeArrowheads="1"/>
              </p:cNvSpPr>
              <p:nvPr/>
            </p:nvSpPr>
            <p:spPr bwMode="auto">
              <a:xfrm>
                <a:off x="4518" y="1603"/>
                <a:ext cx="4" cy="90"/>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9" name="Rectangle 1371">
                <a:extLst>
                  <a:ext uri="{FF2B5EF4-FFF2-40B4-BE49-F238E27FC236}">
                    <a16:creationId xmlns:a16="http://schemas.microsoft.com/office/drawing/2014/main" id="{96519909-E44D-472D-81E4-874696895AD7}"/>
                  </a:ext>
                </a:extLst>
              </p:cNvPr>
              <p:cNvSpPr>
                <a:spLocks noChangeArrowheads="1"/>
              </p:cNvSpPr>
              <p:nvPr/>
            </p:nvSpPr>
            <p:spPr bwMode="auto">
              <a:xfrm>
                <a:off x="4522" y="1603"/>
                <a:ext cx="4" cy="90"/>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0" name="Rectangle 1372">
                <a:extLst>
                  <a:ext uri="{FF2B5EF4-FFF2-40B4-BE49-F238E27FC236}">
                    <a16:creationId xmlns:a16="http://schemas.microsoft.com/office/drawing/2014/main" id="{62C41773-4E93-4F1E-BD13-9D9E936BDC7A}"/>
                  </a:ext>
                </a:extLst>
              </p:cNvPr>
              <p:cNvSpPr>
                <a:spLocks noChangeArrowheads="1"/>
              </p:cNvSpPr>
              <p:nvPr/>
            </p:nvSpPr>
            <p:spPr bwMode="auto">
              <a:xfrm>
                <a:off x="4526" y="1603"/>
                <a:ext cx="4" cy="90"/>
              </a:xfrm>
              <a:prstGeom prst="rect">
                <a:avLst/>
              </a:prstGeom>
              <a:solidFill>
                <a:srgbClr val="BCD6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1" name="Rectangle 1373">
                <a:extLst>
                  <a:ext uri="{FF2B5EF4-FFF2-40B4-BE49-F238E27FC236}">
                    <a16:creationId xmlns:a16="http://schemas.microsoft.com/office/drawing/2014/main" id="{481DD312-B7F9-4C62-ACAC-148329C99A99}"/>
                  </a:ext>
                </a:extLst>
              </p:cNvPr>
              <p:cNvSpPr>
                <a:spLocks noChangeArrowheads="1"/>
              </p:cNvSpPr>
              <p:nvPr/>
            </p:nvSpPr>
            <p:spPr bwMode="auto">
              <a:xfrm>
                <a:off x="4530" y="1603"/>
                <a:ext cx="5" cy="90"/>
              </a:xfrm>
              <a:prstGeom prst="rect">
                <a:avLst/>
              </a:prstGeom>
              <a:solidFill>
                <a:srgbClr val="BDD7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2" name="Rectangle 1374">
                <a:extLst>
                  <a:ext uri="{FF2B5EF4-FFF2-40B4-BE49-F238E27FC236}">
                    <a16:creationId xmlns:a16="http://schemas.microsoft.com/office/drawing/2014/main" id="{66998C25-9438-4ACE-804A-BD4DA20DFDCF}"/>
                  </a:ext>
                </a:extLst>
              </p:cNvPr>
              <p:cNvSpPr>
                <a:spLocks noChangeArrowheads="1"/>
              </p:cNvSpPr>
              <p:nvPr/>
            </p:nvSpPr>
            <p:spPr bwMode="auto">
              <a:xfrm>
                <a:off x="4535" y="1603"/>
                <a:ext cx="4" cy="90"/>
              </a:xfrm>
              <a:prstGeom prst="rect">
                <a:avLst/>
              </a:prstGeom>
              <a:solidFill>
                <a:srgbClr val="BCD6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3" name="Rectangle 1375">
                <a:extLst>
                  <a:ext uri="{FF2B5EF4-FFF2-40B4-BE49-F238E27FC236}">
                    <a16:creationId xmlns:a16="http://schemas.microsoft.com/office/drawing/2014/main" id="{973251F5-4550-42E0-AF17-02C74A7DAE1D}"/>
                  </a:ext>
                </a:extLst>
              </p:cNvPr>
              <p:cNvSpPr>
                <a:spLocks noChangeArrowheads="1"/>
              </p:cNvSpPr>
              <p:nvPr/>
            </p:nvSpPr>
            <p:spPr bwMode="auto">
              <a:xfrm>
                <a:off x="4539" y="1603"/>
                <a:ext cx="4" cy="90"/>
              </a:xfrm>
              <a:prstGeom prst="rect">
                <a:avLst/>
              </a:prstGeom>
              <a:solidFill>
                <a:srgbClr val="BBD6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4" name="Rectangle 1376">
                <a:extLst>
                  <a:ext uri="{FF2B5EF4-FFF2-40B4-BE49-F238E27FC236}">
                    <a16:creationId xmlns:a16="http://schemas.microsoft.com/office/drawing/2014/main" id="{6B985FDC-9556-4D23-B51D-A38A8AE8F930}"/>
                  </a:ext>
                </a:extLst>
              </p:cNvPr>
              <p:cNvSpPr>
                <a:spLocks noChangeArrowheads="1"/>
              </p:cNvSpPr>
              <p:nvPr/>
            </p:nvSpPr>
            <p:spPr bwMode="auto">
              <a:xfrm>
                <a:off x="4543" y="1603"/>
                <a:ext cx="4" cy="90"/>
              </a:xfrm>
              <a:prstGeom prst="rect">
                <a:avLst/>
              </a:prstGeom>
              <a:solidFill>
                <a:srgbClr val="BAD5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5" name="Rectangle 1377">
                <a:extLst>
                  <a:ext uri="{FF2B5EF4-FFF2-40B4-BE49-F238E27FC236}">
                    <a16:creationId xmlns:a16="http://schemas.microsoft.com/office/drawing/2014/main" id="{89B5E553-6BF6-44EF-A1B7-1C7300F12361}"/>
                  </a:ext>
                </a:extLst>
              </p:cNvPr>
              <p:cNvSpPr>
                <a:spLocks noChangeArrowheads="1"/>
              </p:cNvSpPr>
              <p:nvPr/>
            </p:nvSpPr>
            <p:spPr bwMode="auto">
              <a:xfrm>
                <a:off x="4547" y="1603"/>
                <a:ext cx="4" cy="90"/>
              </a:xfrm>
              <a:prstGeom prst="rect">
                <a:avLst/>
              </a:prstGeom>
              <a:solidFill>
                <a:srgbClr val="B9D4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6" name="Rectangle 1378">
                <a:extLst>
                  <a:ext uri="{FF2B5EF4-FFF2-40B4-BE49-F238E27FC236}">
                    <a16:creationId xmlns:a16="http://schemas.microsoft.com/office/drawing/2014/main" id="{152A6A54-BEFF-4C4D-ABB7-8D07A5CFF159}"/>
                  </a:ext>
                </a:extLst>
              </p:cNvPr>
              <p:cNvSpPr>
                <a:spLocks noChangeArrowheads="1"/>
              </p:cNvSpPr>
              <p:nvPr/>
            </p:nvSpPr>
            <p:spPr bwMode="auto">
              <a:xfrm>
                <a:off x="4551" y="1603"/>
                <a:ext cx="4" cy="90"/>
              </a:xfrm>
              <a:prstGeom prst="rect">
                <a:avLst/>
              </a:prstGeom>
              <a:solidFill>
                <a:srgbClr val="B8D2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7" name="Rectangle 1379">
                <a:extLst>
                  <a:ext uri="{FF2B5EF4-FFF2-40B4-BE49-F238E27FC236}">
                    <a16:creationId xmlns:a16="http://schemas.microsoft.com/office/drawing/2014/main" id="{C78873B4-2D80-4332-BCE9-83F6456114DC}"/>
                  </a:ext>
                </a:extLst>
              </p:cNvPr>
              <p:cNvSpPr>
                <a:spLocks noChangeArrowheads="1"/>
              </p:cNvSpPr>
              <p:nvPr/>
            </p:nvSpPr>
            <p:spPr bwMode="auto">
              <a:xfrm>
                <a:off x="4555" y="1603"/>
                <a:ext cx="4" cy="90"/>
              </a:xfrm>
              <a:prstGeom prst="rect">
                <a:avLst/>
              </a:prstGeom>
              <a:solidFill>
                <a:srgbClr val="B6D1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8" name="Rectangle 1380">
                <a:extLst>
                  <a:ext uri="{FF2B5EF4-FFF2-40B4-BE49-F238E27FC236}">
                    <a16:creationId xmlns:a16="http://schemas.microsoft.com/office/drawing/2014/main" id="{76B84A41-13B3-4A50-92DD-46C4AE7CF8C9}"/>
                  </a:ext>
                </a:extLst>
              </p:cNvPr>
              <p:cNvSpPr>
                <a:spLocks noChangeArrowheads="1"/>
              </p:cNvSpPr>
              <p:nvPr/>
            </p:nvSpPr>
            <p:spPr bwMode="auto">
              <a:xfrm>
                <a:off x="4559" y="1603"/>
                <a:ext cx="5" cy="90"/>
              </a:xfrm>
              <a:prstGeom prst="rect">
                <a:avLst/>
              </a:prstGeom>
              <a:solidFill>
                <a:srgbClr val="B3CF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9" name="Rectangle 1381">
                <a:extLst>
                  <a:ext uri="{FF2B5EF4-FFF2-40B4-BE49-F238E27FC236}">
                    <a16:creationId xmlns:a16="http://schemas.microsoft.com/office/drawing/2014/main" id="{E7CDD3A5-045D-4A23-851F-013F2B9C1238}"/>
                  </a:ext>
                </a:extLst>
              </p:cNvPr>
              <p:cNvSpPr>
                <a:spLocks noChangeArrowheads="1"/>
              </p:cNvSpPr>
              <p:nvPr/>
            </p:nvSpPr>
            <p:spPr bwMode="auto">
              <a:xfrm>
                <a:off x="4564" y="1603"/>
                <a:ext cx="4" cy="90"/>
              </a:xfrm>
              <a:prstGeom prst="rect">
                <a:avLst/>
              </a:prstGeom>
              <a:solidFill>
                <a:srgbClr val="B1CC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0" name="Rectangle 1382">
                <a:extLst>
                  <a:ext uri="{FF2B5EF4-FFF2-40B4-BE49-F238E27FC236}">
                    <a16:creationId xmlns:a16="http://schemas.microsoft.com/office/drawing/2014/main" id="{22DDDD7F-774D-4ED7-B6E3-E3A1FF7296B2}"/>
                  </a:ext>
                </a:extLst>
              </p:cNvPr>
              <p:cNvSpPr>
                <a:spLocks noChangeArrowheads="1"/>
              </p:cNvSpPr>
              <p:nvPr/>
            </p:nvSpPr>
            <p:spPr bwMode="auto">
              <a:xfrm>
                <a:off x="4568" y="1603"/>
                <a:ext cx="4" cy="90"/>
              </a:xfrm>
              <a:prstGeom prst="rect">
                <a:avLst/>
              </a:prstGeom>
              <a:solidFill>
                <a:srgbClr val="AECA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1" name="Rectangle 1383">
                <a:extLst>
                  <a:ext uri="{FF2B5EF4-FFF2-40B4-BE49-F238E27FC236}">
                    <a16:creationId xmlns:a16="http://schemas.microsoft.com/office/drawing/2014/main" id="{1011B510-D767-4F7A-BC04-17BBE3CFCF63}"/>
                  </a:ext>
                </a:extLst>
              </p:cNvPr>
              <p:cNvSpPr>
                <a:spLocks noChangeArrowheads="1"/>
              </p:cNvSpPr>
              <p:nvPr/>
            </p:nvSpPr>
            <p:spPr bwMode="auto">
              <a:xfrm>
                <a:off x="4572" y="1603"/>
                <a:ext cx="4" cy="90"/>
              </a:xfrm>
              <a:prstGeom prst="rect">
                <a:avLst/>
              </a:prstGeom>
              <a:solidFill>
                <a:srgbClr val="AAC7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2" name="Rectangle 1384">
                <a:extLst>
                  <a:ext uri="{FF2B5EF4-FFF2-40B4-BE49-F238E27FC236}">
                    <a16:creationId xmlns:a16="http://schemas.microsoft.com/office/drawing/2014/main" id="{75539EC2-5D4D-4131-8C59-C55C637C1839}"/>
                  </a:ext>
                </a:extLst>
              </p:cNvPr>
              <p:cNvSpPr>
                <a:spLocks noChangeArrowheads="1"/>
              </p:cNvSpPr>
              <p:nvPr/>
            </p:nvSpPr>
            <p:spPr bwMode="auto">
              <a:xfrm>
                <a:off x="4576" y="1603"/>
                <a:ext cx="4" cy="90"/>
              </a:xfrm>
              <a:prstGeom prst="rect">
                <a:avLst/>
              </a:prstGeom>
              <a:solidFill>
                <a:srgbClr val="A6C4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3" name="Rectangle 1385">
                <a:extLst>
                  <a:ext uri="{FF2B5EF4-FFF2-40B4-BE49-F238E27FC236}">
                    <a16:creationId xmlns:a16="http://schemas.microsoft.com/office/drawing/2014/main" id="{08991FC0-C813-4277-95C3-8C47062819C0}"/>
                  </a:ext>
                </a:extLst>
              </p:cNvPr>
              <p:cNvSpPr>
                <a:spLocks noChangeArrowheads="1"/>
              </p:cNvSpPr>
              <p:nvPr/>
            </p:nvSpPr>
            <p:spPr bwMode="auto">
              <a:xfrm>
                <a:off x="4580" y="1603"/>
                <a:ext cx="4" cy="90"/>
              </a:xfrm>
              <a:prstGeom prst="rect">
                <a:avLst/>
              </a:prstGeom>
              <a:solidFill>
                <a:srgbClr val="A2C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4" name="Rectangle 1386">
                <a:extLst>
                  <a:ext uri="{FF2B5EF4-FFF2-40B4-BE49-F238E27FC236}">
                    <a16:creationId xmlns:a16="http://schemas.microsoft.com/office/drawing/2014/main" id="{B2167463-009D-4FB2-AE57-7DB4179BE555}"/>
                  </a:ext>
                </a:extLst>
              </p:cNvPr>
              <p:cNvSpPr>
                <a:spLocks noChangeArrowheads="1"/>
              </p:cNvSpPr>
              <p:nvPr/>
            </p:nvSpPr>
            <p:spPr bwMode="auto">
              <a:xfrm>
                <a:off x="4584" y="1603"/>
                <a:ext cx="5" cy="90"/>
              </a:xfrm>
              <a:prstGeom prst="rect">
                <a:avLst/>
              </a:prstGeom>
              <a:solidFill>
                <a:srgbClr val="9DBC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5" name="Rectangle 1387">
                <a:extLst>
                  <a:ext uri="{FF2B5EF4-FFF2-40B4-BE49-F238E27FC236}">
                    <a16:creationId xmlns:a16="http://schemas.microsoft.com/office/drawing/2014/main" id="{59EABA29-D8B4-41ED-91BA-728B2A2AA0CA}"/>
                  </a:ext>
                </a:extLst>
              </p:cNvPr>
              <p:cNvSpPr>
                <a:spLocks noChangeArrowheads="1"/>
              </p:cNvSpPr>
              <p:nvPr/>
            </p:nvSpPr>
            <p:spPr bwMode="auto">
              <a:xfrm>
                <a:off x="4589" y="1603"/>
                <a:ext cx="4" cy="90"/>
              </a:xfrm>
              <a:prstGeom prst="rect">
                <a:avLst/>
              </a:prstGeom>
              <a:solidFill>
                <a:srgbClr val="98B8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6" name="Rectangle 1388">
                <a:extLst>
                  <a:ext uri="{FF2B5EF4-FFF2-40B4-BE49-F238E27FC236}">
                    <a16:creationId xmlns:a16="http://schemas.microsoft.com/office/drawing/2014/main" id="{704DE94C-52C8-4CD4-AA15-725E02817D22}"/>
                  </a:ext>
                </a:extLst>
              </p:cNvPr>
              <p:cNvSpPr>
                <a:spLocks noChangeArrowheads="1"/>
              </p:cNvSpPr>
              <p:nvPr/>
            </p:nvSpPr>
            <p:spPr bwMode="auto">
              <a:xfrm>
                <a:off x="4593" y="1603"/>
                <a:ext cx="4" cy="90"/>
              </a:xfrm>
              <a:prstGeom prst="rect">
                <a:avLst/>
              </a:prstGeom>
              <a:solidFill>
                <a:srgbClr val="93B3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7" name="Rectangle 1389">
                <a:extLst>
                  <a:ext uri="{FF2B5EF4-FFF2-40B4-BE49-F238E27FC236}">
                    <a16:creationId xmlns:a16="http://schemas.microsoft.com/office/drawing/2014/main" id="{018DEFAE-A8CD-4220-904C-1EC75EEBFB4F}"/>
                  </a:ext>
                </a:extLst>
              </p:cNvPr>
              <p:cNvSpPr>
                <a:spLocks noChangeArrowheads="1"/>
              </p:cNvSpPr>
              <p:nvPr/>
            </p:nvSpPr>
            <p:spPr bwMode="auto">
              <a:xfrm>
                <a:off x="4597" y="1603"/>
                <a:ext cx="4" cy="90"/>
              </a:xfrm>
              <a:prstGeom prst="rect">
                <a:avLst/>
              </a:prstGeom>
              <a:solidFill>
                <a:srgbClr val="8DAE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8" name="Rectangle 1390">
                <a:extLst>
                  <a:ext uri="{FF2B5EF4-FFF2-40B4-BE49-F238E27FC236}">
                    <a16:creationId xmlns:a16="http://schemas.microsoft.com/office/drawing/2014/main" id="{CCE7AC7B-2C2E-4D47-8129-4C8EBC19EF57}"/>
                  </a:ext>
                </a:extLst>
              </p:cNvPr>
              <p:cNvSpPr>
                <a:spLocks noChangeArrowheads="1"/>
              </p:cNvSpPr>
              <p:nvPr/>
            </p:nvSpPr>
            <p:spPr bwMode="auto">
              <a:xfrm>
                <a:off x="4601" y="1603"/>
                <a:ext cx="4" cy="90"/>
              </a:xfrm>
              <a:prstGeom prst="rect">
                <a:avLst/>
              </a:prstGeom>
              <a:solidFill>
                <a:srgbClr val="86AA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9" name="Rectangle 1391">
                <a:extLst>
                  <a:ext uri="{FF2B5EF4-FFF2-40B4-BE49-F238E27FC236}">
                    <a16:creationId xmlns:a16="http://schemas.microsoft.com/office/drawing/2014/main" id="{9BBB2803-3F0D-4927-8979-3C66E868B9C2}"/>
                  </a:ext>
                </a:extLst>
              </p:cNvPr>
              <p:cNvSpPr>
                <a:spLocks noChangeArrowheads="1"/>
              </p:cNvSpPr>
              <p:nvPr/>
            </p:nvSpPr>
            <p:spPr bwMode="auto">
              <a:xfrm>
                <a:off x="4605" y="1603"/>
                <a:ext cx="4" cy="90"/>
              </a:xfrm>
              <a:prstGeom prst="rect">
                <a:avLst/>
              </a:prstGeom>
              <a:solidFill>
                <a:srgbClr val="80A5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0" name="Rectangle 1392">
                <a:extLst>
                  <a:ext uri="{FF2B5EF4-FFF2-40B4-BE49-F238E27FC236}">
                    <a16:creationId xmlns:a16="http://schemas.microsoft.com/office/drawing/2014/main" id="{AB2CE785-C021-427B-8578-E1D63DA53B9A}"/>
                  </a:ext>
                </a:extLst>
              </p:cNvPr>
              <p:cNvSpPr>
                <a:spLocks noChangeArrowheads="1"/>
              </p:cNvSpPr>
              <p:nvPr/>
            </p:nvSpPr>
            <p:spPr bwMode="auto">
              <a:xfrm>
                <a:off x="4609" y="1603"/>
                <a:ext cx="4" cy="90"/>
              </a:xfrm>
              <a:prstGeom prst="rect">
                <a:avLst/>
              </a:prstGeom>
              <a:solidFill>
                <a:srgbClr val="799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1" name="Rectangle 1393">
                <a:extLst>
                  <a:ext uri="{FF2B5EF4-FFF2-40B4-BE49-F238E27FC236}">
                    <a16:creationId xmlns:a16="http://schemas.microsoft.com/office/drawing/2014/main" id="{32EEDB25-79DD-437F-BEF7-FD70E18150AB}"/>
                  </a:ext>
                </a:extLst>
              </p:cNvPr>
              <p:cNvSpPr>
                <a:spLocks noChangeArrowheads="1"/>
              </p:cNvSpPr>
              <p:nvPr/>
            </p:nvSpPr>
            <p:spPr bwMode="auto">
              <a:xfrm>
                <a:off x="4613" y="1603"/>
                <a:ext cx="5" cy="90"/>
              </a:xfrm>
              <a:prstGeom prst="rect">
                <a:avLst/>
              </a:prstGeom>
              <a:solidFill>
                <a:srgbClr val="729B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2" name="Rectangle 1394">
                <a:extLst>
                  <a:ext uri="{FF2B5EF4-FFF2-40B4-BE49-F238E27FC236}">
                    <a16:creationId xmlns:a16="http://schemas.microsoft.com/office/drawing/2014/main" id="{F4978E62-2681-422A-BB1E-9FA28C12041E}"/>
                  </a:ext>
                </a:extLst>
              </p:cNvPr>
              <p:cNvSpPr>
                <a:spLocks noChangeArrowheads="1"/>
              </p:cNvSpPr>
              <p:nvPr/>
            </p:nvSpPr>
            <p:spPr bwMode="auto">
              <a:xfrm>
                <a:off x="4618" y="1603"/>
                <a:ext cx="4" cy="90"/>
              </a:xfrm>
              <a:prstGeom prst="rect">
                <a:avLst/>
              </a:prstGeom>
              <a:solidFill>
                <a:srgbClr val="6B95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3" name="Rectangle 1395">
                <a:extLst>
                  <a:ext uri="{FF2B5EF4-FFF2-40B4-BE49-F238E27FC236}">
                    <a16:creationId xmlns:a16="http://schemas.microsoft.com/office/drawing/2014/main" id="{1A76B3AF-9BC7-49A6-BEDE-E9C001A82FBC}"/>
                  </a:ext>
                </a:extLst>
              </p:cNvPr>
              <p:cNvSpPr>
                <a:spLocks noChangeArrowheads="1"/>
              </p:cNvSpPr>
              <p:nvPr/>
            </p:nvSpPr>
            <p:spPr bwMode="auto">
              <a:xfrm>
                <a:off x="4622" y="1603"/>
                <a:ext cx="4" cy="90"/>
              </a:xfrm>
              <a:prstGeom prst="rect">
                <a:avLst/>
              </a:prstGeom>
              <a:solidFill>
                <a:srgbClr val="6591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4" name="Rectangle 1396">
                <a:extLst>
                  <a:ext uri="{FF2B5EF4-FFF2-40B4-BE49-F238E27FC236}">
                    <a16:creationId xmlns:a16="http://schemas.microsoft.com/office/drawing/2014/main" id="{B2745D7A-7F1D-4825-A994-BC0D3FDE8371}"/>
                  </a:ext>
                </a:extLst>
              </p:cNvPr>
              <p:cNvSpPr>
                <a:spLocks noChangeArrowheads="1"/>
              </p:cNvSpPr>
              <p:nvPr/>
            </p:nvSpPr>
            <p:spPr bwMode="auto">
              <a:xfrm>
                <a:off x="4626" y="1603"/>
                <a:ext cx="4" cy="90"/>
              </a:xfrm>
              <a:prstGeom prst="rect">
                <a:avLst/>
              </a:prstGeom>
              <a:solidFill>
                <a:srgbClr val="5E8D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5" name="Rectangle 1397">
                <a:extLst>
                  <a:ext uri="{FF2B5EF4-FFF2-40B4-BE49-F238E27FC236}">
                    <a16:creationId xmlns:a16="http://schemas.microsoft.com/office/drawing/2014/main" id="{FAA4C51C-1412-4362-918F-80693ECC4AC9}"/>
                  </a:ext>
                </a:extLst>
              </p:cNvPr>
              <p:cNvSpPr>
                <a:spLocks noChangeArrowheads="1"/>
              </p:cNvSpPr>
              <p:nvPr/>
            </p:nvSpPr>
            <p:spPr bwMode="auto">
              <a:xfrm>
                <a:off x="4630" y="1603"/>
                <a:ext cx="4" cy="90"/>
              </a:xfrm>
              <a:prstGeom prst="rect">
                <a:avLst/>
              </a:prstGeom>
              <a:solidFill>
                <a:srgbClr val="5788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6" name="Rectangle 1398">
                <a:extLst>
                  <a:ext uri="{FF2B5EF4-FFF2-40B4-BE49-F238E27FC236}">
                    <a16:creationId xmlns:a16="http://schemas.microsoft.com/office/drawing/2014/main" id="{8744C594-DAE6-486A-BE71-231A907D0598}"/>
                  </a:ext>
                </a:extLst>
              </p:cNvPr>
              <p:cNvSpPr>
                <a:spLocks noChangeArrowheads="1"/>
              </p:cNvSpPr>
              <p:nvPr/>
            </p:nvSpPr>
            <p:spPr bwMode="auto">
              <a:xfrm>
                <a:off x="4634" y="1603"/>
                <a:ext cx="4" cy="90"/>
              </a:xfrm>
              <a:prstGeom prst="rect">
                <a:avLst/>
              </a:prstGeom>
              <a:solidFill>
                <a:srgbClr val="5185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7" name="Rectangle 1399">
                <a:extLst>
                  <a:ext uri="{FF2B5EF4-FFF2-40B4-BE49-F238E27FC236}">
                    <a16:creationId xmlns:a16="http://schemas.microsoft.com/office/drawing/2014/main" id="{A92FD9D4-2754-4A16-A028-9DA80DAEDD04}"/>
                  </a:ext>
                </a:extLst>
              </p:cNvPr>
              <p:cNvSpPr>
                <a:spLocks noChangeArrowheads="1"/>
              </p:cNvSpPr>
              <p:nvPr/>
            </p:nvSpPr>
            <p:spPr bwMode="auto">
              <a:xfrm>
                <a:off x="4638" y="1603"/>
                <a:ext cx="5" cy="90"/>
              </a:xfrm>
              <a:prstGeom prst="rect">
                <a:avLst/>
              </a:prstGeom>
              <a:solidFill>
                <a:srgbClr val="4A81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8" name="Rectangle 1400">
                <a:extLst>
                  <a:ext uri="{FF2B5EF4-FFF2-40B4-BE49-F238E27FC236}">
                    <a16:creationId xmlns:a16="http://schemas.microsoft.com/office/drawing/2014/main" id="{B4BAA927-B8FA-48E9-9BE9-89DB79C0A3EF}"/>
                  </a:ext>
                </a:extLst>
              </p:cNvPr>
              <p:cNvSpPr>
                <a:spLocks noChangeArrowheads="1"/>
              </p:cNvSpPr>
              <p:nvPr/>
            </p:nvSpPr>
            <p:spPr bwMode="auto">
              <a:xfrm>
                <a:off x="4643" y="1603"/>
                <a:ext cx="4" cy="90"/>
              </a:xfrm>
              <a:prstGeom prst="rect">
                <a:avLst/>
              </a:prstGeom>
              <a:solidFill>
                <a:srgbClr val="447E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49" name="Rectangle 1401">
                <a:extLst>
                  <a:ext uri="{FF2B5EF4-FFF2-40B4-BE49-F238E27FC236}">
                    <a16:creationId xmlns:a16="http://schemas.microsoft.com/office/drawing/2014/main" id="{CA3F6BBD-0300-4686-A602-A4879C497B75}"/>
                  </a:ext>
                </a:extLst>
              </p:cNvPr>
              <p:cNvSpPr>
                <a:spLocks noChangeArrowheads="1"/>
              </p:cNvSpPr>
              <p:nvPr/>
            </p:nvSpPr>
            <p:spPr bwMode="auto">
              <a:xfrm>
                <a:off x="4647" y="1603"/>
                <a:ext cx="4" cy="90"/>
              </a:xfrm>
              <a:prstGeom prst="rect">
                <a:avLst/>
              </a:prstGeom>
              <a:solidFill>
                <a:srgbClr val="3F7C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0" name="Rectangle 1402">
                <a:extLst>
                  <a:ext uri="{FF2B5EF4-FFF2-40B4-BE49-F238E27FC236}">
                    <a16:creationId xmlns:a16="http://schemas.microsoft.com/office/drawing/2014/main" id="{955FCAA3-36F8-4675-94E4-C83B7A0CF038}"/>
                  </a:ext>
                </a:extLst>
              </p:cNvPr>
              <p:cNvSpPr>
                <a:spLocks noChangeArrowheads="1"/>
              </p:cNvSpPr>
              <p:nvPr/>
            </p:nvSpPr>
            <p:spPr bwMode="auto">
              <a:xfrm>
                <a:off x="4651" y="1603"/>
                <a:ext cx="4" cy="90"/>
              </a:xfrm>
              <a:prstGeom prst="rect">
                <a:avLst/>
              </a:prstGeom>
              <a:solidFill>
                <a:srgbClr val="3A79B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1" name="Rectangle 1403">
                <a:extLst>
                  <a:ext uri="{FF2B5EF4-FFF2-40B4-BE49-F238E27FC236}">
                    <a16:creationId xmlns:a16="http://schemas.microsoft.com/office/drawing/2014/main" id="{22372F59-32B2-40BE-B07C-49148BAACB97}"/>
                  </a:ext>
                </a:extLst>
              </p:cNvPr>
              <p:cNvSpPr>
                <a:spLocks noChangeArrowheads="1"/>
              </p:cNvSpPr>
              <p:nvPr/>
            </p:nvSpPr>
            <p:spPr bwMode="auto">
              <a:xfrm>
                <a:off x="4655" y="1603"/>
                <a:ext cx="4" cy="90"/>
              </a:xfrm>
              <a:prstGeom prst="rect">
                <a:avLst/>
              </a:prstGeom>
              <a:solidFill>
                <a:srgbClr val="3678B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2" name="Rectangle 1404">
                <a:extLst>
                  <a:ext uri="{FF2B5EF4-FFF2-40B4-BE49-F238E27FC236}">
                    <a16:creationId xmlns:a16="http://schemas.microsoft.com/office/drawing/2014/main" id="{597D870B-555E-4785-BBFD-C4F84A9051CC}"/>
                  </a:ext>
                </a:extLst>
              </p:cNvPr>
              <p:cNvSpPr>
                <a:spLocks noChangeArrowheads="1"/>
              </p:cNvSpPr>
              <p:nvPr/>
            </p:nvSpPr>
            <p:spPr bwMode="auto">
              <a:xfrm>
                <a:off x="4659" y="1603"/>
                <a:ext cx="4" cy="90"/>
              </a:xfrm>
              <a:prstGeom prst="rect">
                <a:avLst/>
              </a:prstGeom>
              <a:solidFill>
                <a:srgbClr val="3276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3" name="Line 1405">
                <a:extLst>
                  <a:ext uri="{FF2B5EF4-FFF2-40B4-BE49-F238E27FC236}">
                    <a16:creationId xmlns:a16="http://schemas.microsoft.com/office/drawing/2014/main" id="{EAF0459E-0CA5-49D1-9F61-F772DE8FDA86}"/>
                  </a:ext>
                </a:extLst>
              </p:cNvPr>
              <p:cNvSpPr>
                <a:spLocks noChangeShapeType="1"/>
              </p:cNvSpPr>
              <p:nvPr/>
            </p:nvSpPr>
            <p:spPr bwMode="auto">
              <a:xfrm>
                <a:off x="2973" y="1693"/>
                <a:ext cx="1790" cy="0"/>
              </a:xfrm>
              <a:prstGeom prst="line">
                <a:avLst/>
              </a:prstGeom>
              <a:noFill/>
              <a:ln w="6350" cap="flat">
                <a:solidFill>
                  <a:srgbClr val="89898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54" name="Rectangle 1406">
                <a:extLst>
                  <a:ext uri="{FF2B5EF4-FFF2-40B4-BE49-F238E27FC236}">
                    <a16:creationId xmlns:a16="http://schemas.microsoft.com/office/drawing/2014/main" id="{AE2BDFC5-82C8-4D8A-98FD-49D85CAB2CDA}"/>
                  </a:ext>
                </a:extLst>
              </p:cNvPr>
              <p:cNvSpPr>
                <a:spLocks noChangeArrowheads="1"/>
              </p:cNvSpPr>
              <p:nvPr/>
            </p:nvSpPr>
            <p:spPr bwMode="auto">
              <a:xfrm>
                <a:off x="3138" y="1301"/>
                <a:ext cx="17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10.6%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5" name="Rectangle 1407">
                <a:extLst>
                  <a:ext uri="{FF2B5EF4-FFF2-40B4-BE49-F238E27FC236}">
                    <a16:creationId xmlns:a16="http://schemas.microsoft.com/office/drawing/2014/main" id="{9AECB53E-FECE-423F-8571-C90611626A63}"/>
                  </a:ext>
                </a:extLst>
              </p:cNvPr>
              <p:cNvSpPr>
                <a:spLocks noChangeArrowheads="1"/>
              </p:cNvSpPr>
              <p:nvPr/>
            </p:nvSpPr>
            <p:spPr bwMode="auto">
              <a:xfrm>
                <a:off x="3469" y="629"/>
                <a:ext cx="17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33.8%</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6" name="Rectangle 1408">
                <a:extLst>
                  <a:ext uri="{FF2B5EF4-FFF2-40B4-BE49-F238E27FC236}">
                    <a16:creationId xmlns:a16="http://schemas.microsoft.com/office/drawing/2014/main" id="{A81C190F-46DD-434B-ADB2-6128482ED9C6}"/>
                  </a:ext>
                </a:extLst>
              </p:cNvPr>
              <p:cNvSpPr>
                <a:spLocks noChangeArrowheads="1"/>
              </p:cNvSpPr>
              <p:nvPr/>
            </p:nvSpPr>
            <p:spPr bwMode="auto">
              <a:xfrm>
                <a:off x="3801" y="917"/>
                <a:ext cx="17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23.9%</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7" name="Rectangle 1409">
                <a:extLst>
                  <a:ext uri="{FF2B5EF4-FFF2-40B4-BE49-F238E27FC236}">
                    <a16:creationId xmlns:a16="http://schemas.microsoft.com/office/drawing/2014/main" id="{58A3033F-F51C-4F84-9E5A-2FF3A21BFE40}"/>
                  </a:ext>
                </a:extLst>
              </p:cNvPr>
              <p:cNvSpPr>
                <a:spLocks noChangeArrowheads="1"/>
              </p:cNvSpPr>
              <p:nvPr/>
            </p:nvSpPr>
            <p:spPr bwMode="auto">
              <a:xfrm>
                <a:off x="4133" y="778"/>
                <a:ext cx="178"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28.6%</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58" name="Rectangle 1410">
                <a:extLst>
                  <a:ext uri="{FF2B5EF4-FFF2-40B4-BE49-F238E27FC236}">
                    <a16:creationId xmlns:a16="http://schemas.microsoft.com/office/drawing/2014/main" id="{888F553F-204A-4D42-A1AB-8936C0E76920}"/>
                  </a:ext>
                </a:extLst>
              </p:cNvPr>
              <p:cNvSpPr>
                <a:spLocks noChangeArrowheads="1"/>
              </p:cNvSpPr>
              <p:nvPr/>
            </p:nvSpPr>
            <p:spPr bwMode="auto">
              <a:xfrm>
                <a:off x="4477" y="1520"/>
                <a:ext cx="14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3.1%</a:t>
                </a:r>
                <a:endParaRPr kumimoji="0" lang="es-MX" altLang="es-MX" sz="1800" b="0" i="0" u="none" strike="noStrike" cap="none" normalizeH="0" baseline="0">
                  <a:ln>
                    <a:noFill/>
                  </a:ln>
                  <a:solidFill>
                    <a:schemeClr val="tx1"/>
                  </a:solidFill>
                  <a:effectLst/>
                  <a:latin typeface="Arial" panose="020B0604020202020204" pitchFamily="34" charset="0"/>
                </a:endParaRPr>
              </a:p>
            </p:txBody>
          </p:sp>
        </p:grpSp>
        <p:sp>
          <p:nvSpPr>
            <p:cNvPr id="16" name="Rectangle 1412">
              <a:extLst>
                <a:ext uri="{FF2B5EF4-FFF2-40B4-BE49-F238E27FC236}">
                  <a16:creationId xmlns:a16="http://schemas.microsoft.com/office/drawing/2014/main" id="{19594857-92BD-4D29-AFB7-274D734F771D}"/>
                </a:ext>
              </a:extLst>
            </p:cNvPr>
            <p:cNvSpPr>
              <a:spLocks noChangeArrowheads="1"/>
            </p:cNvSpPr>
            <p:nvPr/>
          </p:nvSpPr>
          <p:spPr bwMode="auto">
            <a:xfrm>
              <a:off x="3795" y="1735"/>
              <a:ext cx="19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Deuda</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17" name="Rectangle 1413">
              <a:extLst>
                <a:ext uri="{FF2B5EF4-FFF2-40B4-BE49-F238E27FC236}">
                  <a16:creationId xmlns:a16="http://schemas.microsoft.com/office/drawing/2014/main" id="{C555B7B5-1C57-4E43-8697-9189645C837A}"/>
                </a:ext>
              </a:extLst>
            </p:cNvPr>
            <p:cNvSpPr>
              <a:spLocks noChangeArrowheads="1"/>
            </p:cNvSpPr>
            <p:nvPr/>
          </p:nvSpPr>
          <p:spPr bwMode="auto">
            <a:xfrm>
              <a:off x="3214" y="1912"/>
              <a:ext cx="4" cy="33"/>
            </a:xfrm>
            <a:prstGeom prst="rect">
              <a:avLst/>
            </a:prstGeom>
            <a:solidFill>
              <a:srgbClr val="3857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8" name="Rectangle 1414">
              <a:extLst>
                <a:ext uri="{FF2B5EF4-FFF2-40B4-BE49-F238E27FC236}">
                  <a16:creationId xmlns:a16="http://schemas.microsoft.com/office/drawing/2014/main" id="{D52A61EF-C6D6-4970-A846-B0E8727FC8B6}"/>
                </a:ext>
              </a:extLst>
            </p:cNvPr>
            <p:cNvSpPr>
              <a:spLocks noChangeArrowheads="1"/>
            </p:cNvSpPr>
            <p:nvPr/>
          </p:nvSpPr>
          <p:spPr bwMode="auto">
            <a:xfrm>
              <a:off x="3218" y="1912"/>
              <a:ext cx="4" cy="33"/>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19" name="Rectangle 1415">
              <a:extLst>
                <a:ext uri="{FF2B5EF4-FFF2-40B4-BE49-F238E27FC236}">
                  <a16:creationId xmlns:a16="http://schemas.microsoft.com/office/drawing/2014/main" id="{97B4973B-227A-4F9F-844B-CBAE1A0F64F8}"/>
                </a:ext>
              </a:extLst>
            </p:cNvPr>
            <p:cNvSpPr>
              <a:spLocks noChangeArrowheads="1"/>
            </p:cNvSpPr>
            <p:nvPr/>
          </p:nvSpPr>
          <p:spPr bwMode="auto">
            <a:xfrm>
              <a:off x="3222" y="1912"/>
              <a:ext cx="4" cy="33"/>
            </a:xfrm>
            <a:prstGeom prst="rect">
              <a:avLst/>
            </a:prstGeom>
            <a:solidFill>
              <a:srgbClr val="4B7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0" name="Rectangle 1416">
              <a:extLst>
                <a:ext uri="{FF2B5EF4-FFF2-40B4-BE49-F238E27FC236}">
                  <a16:creationId xmlns:a16="http://schemas.microsoft.com/office/drawing/2014/main" id="{35A4D5BC-C763-490C-94FA-699C64F7707A}"/>
                </a:ext>
              </a:extLst>
            </p:cNvPr>
            <p:cNvSpPr>
              <a:spLocks noChangeArrowheads="1"/>
            </p:cNvSpPr>
            <p:nvPr/>
          </p:nvSpPr>
          <p:spPr bwMode="auto">
            <a:xfrm>
              <a:off x="3226" y="1912"/>
              <a:ext cx="8" cy="33"/>
            </a:xfrm>
            <a:prstGeom prst="rect">
              <a:avLst/>
            </a:prstGeom>
            <a:solidFill>
              <a:srgbClr val="5380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1" name="Rectangle 1417">
              <a:extLst>
                <a:ext uri="{FF2B5EF4-FFF2-40B4-BE49-F238E27FC236}">
                  <a16:creationId xmlns:a16="http://schemas.microsoft.com/office/drawing/2014/main" id="{2E7CB52F-740C-4A74-A036-411A6E8986C1}"/>
                </a:ext>
              </a:extLst>
            </p:cNvPr>
            <p:cNvSpPr>
              <a:spLocks noChangeArrowheads="1"/>
            </p:cNvSpPr>
            <p:nvPr/>
          </p:nvSpPr>
          <p:spPr bwMode="auto">
            <a:xfrm>
              <a:off x="3234" y="1912"/>
              <a:ext cx="5" cy="33"/>
            </a:xfrm>
            <a:prstGeom prst="rect">
              <a:avLst/>
            </a:prstGeom>
            <a:solidFill>
              <a:srgbClr val="4B74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2" name="Rectangle 1418">
              <a:extLst>
                <a:ext uri="{FF2B5EF4-FFF2-40B4-BE49-F238E27FC236}">
                  <a16:creationId xmlns:a16="http://schemas.microsoft.com/office/drawing/2014/main" id="{FC9A1E9E-57AE-4984-BD9B-0996536A511A}"/>
                </a:ext>
              </a:extLst>
            </p:cNvPr>
            <p:cNvSpPr>
              <a:spLocks noChangeArrowheads="1"/>
            </p:cNvSpPr>
            <p:nvPr/>
          </p:nvSpPr>
          <p:spPr bwMode="auto">
            <a:xfrm>
              <a:off x="3239" y="1912"/>
              <a:ext cx="4" cy="33"/>
            </a:xfrm>
            <a:prstGeom prst="rect">
              <a:avLst/>
            </a:prstGeom>
            <a:solidFill>
              <a:srgbClr val="3E61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3" name="Rectangle 1419">
              <a:extLst>
                <a:ext uri="{FF2B5EF4-FFF2-40B4-BE49-F238E27FC236}">
                  <a16:creationId xmlns:a16="http://schemas.microsoft.com/office/drawing/2014/main" id="{C15C1CE4-3068-49FA-9918-F14F200BF996}"/>
                </a:ext>
              </a:extLst>
            </p:cNvPr>
            <p:cNvSpPr>
              <a:spLocks noChangeArrowheads="1"/>
            </p:cNvSpPr>
            <p:nvPr/>
          </p:nvSpPr>
          <p:spPr bwMode="auto">
            <a:xfrm>
              <a:off x="3260" y="1900"/>
              <a:ext cx="19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24" name="Rectangle 1420">
              <a:extLst>
                <a:ext uri="{FF2B5EF4-FFF2-40B4-BE49-F238E27FC236}">
                  <a16:creationId xmlns:a16="http://schemas.microsoft.com/office/drawing/2014/main" id="{51BF12FA-4A98-4BFA-8810-A72FBB09399B}"/>
                </a:ext>
              </a:extLst>
            </p:cNvPr>
            <p:cNvSpPr>
              <a:spLocks noChangeArrowheads="1"/>
            </p:cNvSpPr>
            <p:nvPr/>
          </p:nvSpPr>
          <p:spPr bwMode="auto">
            <a:xfrm>
              <a:off x="3471" y="1916"/>
              <a:ext cx="4" cy="29"/>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5" name="Rectangle 1421">
              <a:extLst>
                <a:ext uri="{FF2B5EF4-FFF2-40B4-BE49-F238E27FC236}">
                  <a16:creationId xmlns:a16="http://schemas.microsoft.com/office/drawing/2014/main" id="{BD4DFD2B-7A89-4121-8256-0046711B97E6}"/>
                </a:ext>
              </a:extLst>
            </p:cNvPr>
            <p:cNvSpPr>
              <a:spLocks noChangeArrowheads="1"/>
            </p:cNvSpPr>
            <p:nvPr/>
          </p:nvSpPr>
          <p:spPr bwMode="auto">
            <a:xfrm>
              <a:off x="3475" y="1916"/>
              <a:ext cx="4" cy="29"/>
            </a:xfrm>
            <a:prstGeom prst="rect">
              <a:avLst/>
            </a:prstGeom>
            <a:solidFill>
              <a:srgbClr val="D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6" name="Rectangle 1422">
              <a:extLst>
                <a:ext uri="{FF2B5EF4-FFF2-40B4-BE49-F238E27FC236}">
                  <a16:creationId xmlns:a16="http://schemas.microsoft.com/office/drawing/2014/main" id="{85116EFB-0222-4380-80AF-C7647421D0BE}"/>
                </a:ext>
              </a:extLst>
            </p:cNvPr>
            <p:cNvSpPr>
              <a:spLocks noChangeArrowheads="1"/>
            </p:cNvSpPr>
            <p:nvPr/>
          </p:nvSpPr>
          <p:spPr bwMode="auto">
            <a:xfrm>
              <a:off x="3479" y="1916"/>
              <a:ext cx="5" cy="29"/>
            </a:xfrm>
            <a:prstGeom prst="rect">
              <a:avLst/>
            </a:prstGeom>
            <a:solidFill>
              <a:srgbClr val="E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7" name="Rectangle 1423">
              <a:extLst>
                <a:ext uri="{FF2B5EF4-FFF2-40B4-BE49-F238E27FC236}">
                  <a16:creationId xmlns:a16="http://schemas.microsoft.com/office/drawing/2014/main" id="{53165BAF-CFA4-48E3-AB52-E8D0F49A8FD4}"/>
                </a:ext>
              </a:extLst>
            </p:cNvPr>
            <p:cNvSpPr>
              <a:spLocks noChangeArrowheads="1"/>
            </p:cNvSpPr>
            <p:nvPr/>
          </p:nvSpPr>
          <p:spPr bwMode="auto">
            <a:xfrm>
              <a:off x="3484" y="1916"/>
              <a:ext cx="8" cy="29"/>
            </a:xfrm>
            <a:prstGeom prst="rect">
              <a:avLst/>
            </a:prstGeom>
            <a:solidFill>
              <a:srgbClr val="F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8" name="Rectangle 1424">
              <a:extLst>
                <a:ext uri="{FF2B5EF4-FFF2-40B4-BE49-F238E27FC236}">
                  <a16:creationId xmlns:a16="http://schemas.microsoft.com/office/drawing/2014/main" id="{2DA12644-E33A-4DEE-A23F-43CC5BEE68EF}"/>
                </a:ext>
              </a:extLst>
            </p:cNvPr>
            <p:cNvSpPr>
              <a:spLocks noChangeArrowheads="1"/>
            </p:cNvSpPr>
            <p:nvPr/>
          </p:nvSpPr>
          <p:spPr bwMode="auto">
            <a:xfrm>
              <a:off x="3492" y="1916"/>
              <a:ext cx="4" cy="29"/>
            </a:xfrm>
            <a:prstGeom prst="rect">
              <a:avLst/>
            </a:prstGeom>
            <a:solidFill>
              <a:srgbClr val="E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29" name="Rectangle 1425">
              <a:extLst>
                <a:ext uri="{FF2B5EF4-FFF2-40B4-BE49-F238E27FC236}">
                  <a16:creationId xmlns:a16="http://schemas.microsoft.com/office/drawing/2014/main" id="{B02C9AFB-850A-471F-AA35-C5C7A900C4C4}"/>
                </a:ext>
              </a:extLst>
            </p:cNvPr>
            <p:cNvSpPr>
              <a:spLocks noChangeArrowheads="1"/>
            </p:cNvSpPr>
            <p:nvPr/>
          </p:nvSpPr>
          <p:spPr bwMode="auto">
            <a:xfrm>
              <a:off x="3496" y="1916"/>
              <a:ext cx="4" cy="29"/>
            </a:xfrm>
            <a:prstGeom prst="rect">
              <a:avLst/>
            </a:prstGeom>
            <a:solidFill>
              <a:srgbClr val="D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0" name="Rectangle 1426">
              <a:extLst>
                <a:ext uri="{FF2B5EF4-FFF2-40B4-BE49-F238E27FC236}">
                  <a16:creationId xmlns:a16="http://schemas.microsoft.com/office/drawing/2014/main" id="{795F6CD2-6DA8-4CDB-81CA-7C08096E16CD}"/>
                </a:ext>
              </a:extLst>
            </p:cNvPr>
            <p:cNvSpPr>
              <a:spLocks noChangeArrowheads="1"/>
            </p:cNvSpPr>
            <p:nvPr/>
          </p:nvSpPr>
          <p:spPr bwMode="auto">
            <a:xfrm>
              <a:off x="3500" y="1916"/>
              <a:ext cx="4" cy="29"/>
            </a:xfrm>
            <a:prstGeom prst="rect">
              <a:avLst/>
            </a:prstGeom>
            <a:solidFill>
              <a:srgbClr val="C3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1" name="Rectangle 1427">
              <a:extLst>
                <a:ext uri="{FF2B5EF4-FFF2-40B4-BE49-F238E27FC236}">
                  <a16:creationId xmlns:a16="http://schemas.microsoft.com/office/drawing/2014/main" id="{A1D5E504-B9D0-4997-832F-CED4046EB2DA}"/>
                </a:ext>
              </a:extLst>
            </p:cNvPr>
            <p:cNvSpPr>
              <a:spLocks noChangeArrowheads="1"/>
            </p:cNvSpPr>
            <p:nvPr/>
          </p:nvSpPr>
          <p:spPr bwMode="auto">
            <a:xfrm>
              <a:off x="3471" y="1916"/>
              <a:ext cx="33" cy="29"/>
            </a:xfrm>
            <a:prstGeom prst="rect">
              <a:avLst/>
            </a:pr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32" name="Rectangle 1428">
              <a:extLst>
                <a:ext uri="{FF2B5EF4-FFF2-40B4-BE49-F238E27FC236}">
                  <a16:creationId xmlns:a16="http://schemas.microsoft.com/office/drawing/2014/main" id="{257FB7E8-0B54-44D1-8B66-5902038EE409}"/>
                </a:ext>
              </a:extLst>
            </p:cNvPr>
            <p:cNvSpPr>
              <a:spLocks noChangeArrowheads="1"/>
            </p:cNvSpPr>
            <p:nvPr/>
          </p:nvSpPr>
          <p:spPr bwMode="auto">
            <a:xfrm>
              <a:off x="3518" y="1900"/>
              <a:ext cx="278"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Udibonos.</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33" name="Rectangle 1429">
              <a:extLst>
                <a:ext uri="{FF2B5EF4-FFF2-40B4-BE49-F238E27FC236}">
                  <a16:creationId xmlns:a16="http://schemas.microsoft.com/office/drawing/2014/main" id="{1494DF78-F4EE-4C6A-AD8D-B9CD2B746B3E}"/>
                </a:ext>
              </a:extLst>
            </p:cNvPr>
            <p:cNvSpPr>
              <a:spLocks noChangeArrowheads="1"/>
            </p:cNvSpPr>
            <p:nvPr/>
          </p:nvSpPr>
          <p:spPr bwMode="auto">
            <a:xfrm>
              <a:off x="3808" y="1916"/>
              <a:ext cx="4" cy="29"/>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4" name="Rectangle 1430">
              <a:extLst>
                <a:ext uri="{FF2B5EF4-FFF2-40B4-BE49-F238E27FC236}">
                  <a16:creationId xmlns:a16="http://schemas.microsoft.com/office/drawing/2014/main" id="{AECA888F-2755-40B5-8EC0-A3CC562D8710}"/>
                </a:ext>
              </a:extLst>
            </p:cNvPr>
            <p:cNvSpPr>
              <a:spLocks noChangeArrowheads="1"/>
            </p:cNvSpPr>
            <p:nvPr/>
          </p:nvSpPr>
          <p:spPr bwMode="auto">
            <a:xfrm>
              <a:off x="3812" y="1916"/>
              <a:ext cx="4" cy="29"/>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5" name="Rectangle 1431">
              <a:extLst>
                <a:ext uri="{FF2B5EF4-FFF2-40B4-BE49-F238E27FC236}">
                  <a16:creationId xmlns:a16="http://schemas.microsoft.com/office/drawing/2014/main" id="{D58E4251-9958-4245-949A-447DCD58B516}"/>
                </a:ext>
              </a:extLst>
            </p:cNvPr>
            <p:cNvSpPr>
              <a:spLocks noChangeArrowheads="1"/>
            </p:cNvSpPr>
            <p:nvPr/>
          </p:nvSpPr>
          <p:spPr bwMode="auto">
            <a:xfrm>
              <a:off x="3816" y="1916"/>
              <a:ext cx="4" cy="29"/>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6" name="Rectangle 1432">
              <a:extLst>
                <a:ext uri="{FF2B5EF4-FFF2-40B4-BE49-F238E27FC236}">
                  <a16:creationId xmlns:a16="http://schemas.microsoft.com/office/drawing/2014/main" id="{65138E24-ACCF-42B7-9017-CD50013C0031}"/>
                </a:ext>
              </a:extLst>
            </p:cNvPr>
            <p:cNvSpPr>
              <a:spLocks noChangeArrowheads="1"/>
            </p:cNvSpPr>
            <p:nvPr/>
          </p:nvSpPr>
          <p:spPr bwMode="auto">
            <a:xfrm>
              <a:off x="3820" y="1916"/>
              <a:ext cx="4" cy="2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7" name="Rectangle 1433">
              <a:extLst>
                <a:ext uri="{FF2B5EF4-FFF2-40B4-BE49-F238E27FC236}">
                  <a16:creationId xmlns:a16="http://schemas.microsoft.com/office/drawing/2014/main" id="{4C676C86-5CFB-4226-898B-33C92335F834}"/>
                </a:ext>
              </a:extLst>
            </p:cNvPr>
            <p:cNvSpPr>
              <a:spLocks noChangeArrowheads="1"/>
            </p:cNvSpPr>
            <p:nvPr/>
          </p:nvSpPr>
          <p:spPr bwMode="auto">
            <a:xfrm>
              <a:off x="3824" y="1916"/>
              <a:ext cx="4" cy="29"/>
            </a:xfrm>
            <a:prstGeom prst="rect">
              <a:avLst/>
            </a:prstGeom>
            <a:solidFill>
              <a:srgbClr val="FFF5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8" name="Rectangle 1434">
              <a:extLst>
                <a:ext uri="{FF2B5EF4-FFF2-40B4-BE49-F238E27FC236}">
                  <a16:creationId xmlns:a16="http://schemas.microsoft.com/office/drawing/2014/main" id="{DF382C96-2B99-4A31-8350-E840B8495D66}"/>
                </a:ext>
              </a:extLst>
            </p:cNvPr>
            <p:cNvSpPr>
              <a:spLocks noChangeArrowheads="1"/>
            </p:cNvSpPr>
            <p:nvPr/>
          </p:nvSpPr>
          <p:spPr bwMode="auto">
            <a:xfrm>
              <a:off x="3828" y="1916"/>
              <a:ext cx="5" cy="29"/>
            </a:xfrm>
            <a:prstGeom prst="rect">
              <a:avLst/>
            </a:prstGeom>
            <a:solidFill>
              <a:srgbClr val="FFDB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39" name="Rectangle 1435">
              <a:extLst>
                <a:ext uri="{FF2B5EF4-FFF2-40B4-BE49-F238E27FC236}">
                  <a16:creationId xmlns:a16="http://schemas.microsoft.com/office/drawing/2014/main" id="{93798229-4BEE-4BE8-8596-E8FC18EC792A}"/>
                </a:ext>
              </a:extLst>
            </p:cNvPr>
            <p:cNvSpPr>
              <a:spLocks noChangeArrowheads="1"/>
            </p:cNvSpPr>
            <p:nvPr/>
          </p:nvSpPr>
          <p:spPr bwMode="auto">
            <a:xfrm>
              <a:off x="3833" y="1916"/>
              <a:ext cx="4" cy="29"/>
            </a:xfrm>
            <a:prstGeom prst="rect">
              <a:avLst/>
            </a:prstGeom>
            <a:solidFill>
              <a:srgbClr val="FFC4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0" name="Rectangle 1436">
              <a:extLst>
                <a:ext uri="{FF2B5EF4-FFF2-40B4-BE49-F238E27FC236}">
                  <a16:creationId xmlns:a16="http://schemas.microsoft.com/office/drawing/2014/main" id="{367769AE-684B-4472-AB94-CDED313EF274}"/>
                </a:ext>
              </a:extLst>
            </p:cNvPr>
            <p:cNvSpPr>
              <a:spLocks noChangeArrowheads="1"/>
            </p:cNvSpPr>
            <p:nvPr/>
          </p:nvSpPr>
          <p:spPr bwMode="auto">
            <a:xfrm>
              <a:off x="3808" y="1916"/>
              <a:ext cx="29" cy="29"/>
            </a:xfrm>
            <a:prstGeom prst="rect">
              <a:avLst/>
            </a:prstGeom>
            <a:noFill/>
            <a:ln w="6350" cap="flat">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1" name="Rectangle 1437">
              <a:extLst>
                <a:ext uri="{FF2B5EF4-FFF2-40B4-BE49-F238E27FC236}">
                  <a16:creationId xmlns:a16="http://schemas.microsoft.com/office/drawing/2014/main" id="{64AC7D1B-541A-486A-B2F6-36185D7025FA}"/>
                </a:ext>
              </a:extLst>
            </p:cNvPr>
            <p:cNvSpPr>
              <a:spLocks noChangeArrowheads="1"/>
            </p:cNvSpPr>
            <p:nvPr/>
          </p:nvSpPr>
          <p:spPr bwMode="auto">
            <a:xfrm>
              <a:off x="3853" y="1900"/>
              <a:ext cx="162"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Corp.</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42" name="Rectangle 1438">
              <a:extLst>
                <a:ext uri="{FF2B5EF4-FFF2-40B4-BE49-F238E27FC236}">
                  <a16:creationId xmlns:a16="http://schemas.microsoft.com/office/drawing/2014/main" id="{E5A689BD-1C55-4A7F-B117-18DCA7DA6E3A}"/>
                </a:ext>
              </a:extLst>
            </p:cNvPr>
            <p:cNvSpPr>
              <a:spLocks noChangeArrowheads="1"/>
            </p:cNvSpPr>
            <p:nvPr/>
          </p:nvSpPr>
          <p:spPr bwMode="auto">
            <a:xfrm>
              <a:off x="4028" y="1912"/>
              <a:ext cx="4" cy="33"/>
            </a:xfrm>
            <a:prstGeom prst="rect">
              <a:avLst/>
            </a:prstGeom>
            <a:solidFill>
              <a:srgbClr val="2038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3" name="Rectangle 1439">
              <a:extLst>
                <a:ext uri="{FF2B5EF4-FFF2-40B4-BE49-F238E27FC236}">
                  <a16:creationId xmlns:a16="http://schemas.microsoft.com/office/drawing/2014/main" id="{B7C33BA0-0129-4321-90FF-3C7237E57041}"/>
                </a:ext>
              </a:extLst>
            </p:cNvPr>
            <p:cNvSpPr>
              <a:spLocks noChangeArrowheads="1"/>
            </p:cNvSpPr>
            <p:nvPr/>
          </p:nvSpPr>
          <p:spPr bwMode="auto">
            <a:xfrm>
              <a:off x="4032" y="1912"/>
              <a:ext cx="4" cy="33"/>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4" name="Rectangle 1440">
              <a:extLst>
                <a:ext uri="{FF2B5EF4-FFF2-40B4-BE49-F238E27FC236}">
                  <a16:creationId xmlns:a16="http://schemas.microsoft.com/office/drawing/2014/main" id="{E88BF7E9-4661-4E8D-B87F-C6B950C6E89F}"/>
                </a:ext>
              </a:extLst>
            </p:cNvPr>
            <p:cNvSpPr>
              <a:spLocks noChangeArrowheads="1"/>
            </p:cNvSpPr>
            <p:nvPr/>
          </p:nvSpPr>
          <p:spPr bwMode="auto">
            <a:xfrm>
              <a:off x="4036" y="1912"/>
              <a:ext cx="4" cy="33"/>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5" name="Rectangle 1441">
              <a:extLst>
                <a:ext uri="{FF2B5EF4-FFF2-40B4-BE49-F238E27FC236}">
                  <a16:creationId xmlns:a16="http://schemas.microsoft.com/office/drawing/2014/main" id="{E3EBFBDF-7C91-4D0C-AA0F-19B0BF70CA2A}"/>
                </a:ext>
              </a:extLst>
            </p:cNvPr>
            <p:cNvSpPr>
              <a:spLocks noChangeArrowheads="1"/>
            </p:cNvSpPr>
            <p:nvPr/>
          </p:nvSpPr>
          <p:spPr bwMode="auto">
            <a:xfrm>
              <a:off x="4040" y="1912"/>
              <a:ext cx="4" cy="33"/>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6" name="Rectangle 1442">
              <a:extLst>
                <a:ext uri="{FF2B5EF4-FFF2-40B4-BE49-F238E27FC236}">
                  <a16:creationId xmlns:a16="http://schemas.microsoft.com/office/drawing/2014/main" id="{BAAB4AB9-5E32-4AFD-A4AB-3B67B7DDD8BC}"/>
                </a:ext>
              </a:extLst>
            </p:cNvPr>
            <p:cNvSpPr>
              <a:spLocks noChangeArrowheads="1"/>
            </p:cNvSpPr>
            <p:nvPr/>
          </p:nvSpPr>
          <p:spPr bwMode="auto">
            <a:xfrm>
              <a:off x="4044" y="1912"/>
              <a:ext cx="5" cy="33"/>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7" name="Rectangle 1443">
              <a:extLst>
                <a:ext uri="{FF2B5EF4-FFF2-40B4-BE49-F238E27FC236}">
                  <a16:creationId xmlns:a16="http://schemas.microsoft.com/office/drawing/2014/main" id="{E867F173-BE26-4E01-A1D7-B1C4989E1969}"/>
                </a:ext>
              </a:extLst>
            </p:cNvPr>
            <p:cNvSpPr>
              <a:spLocks noChangeArrowheads="1"/>
            </p:cNvSpPr>
            <p:nvPr/>
          </p:nvSpPr>
          <p:spPr bwMode="auto">
            <a:xfrm>
              <a:off x="4049" y="1912"/>
              <a:ext cx="4" cy="33"/>
            </a:xfrm>
            <a:prstGeom prst="rect">
              <a:avLst/>
            </a:prstGeom>
            <a:solidFill>
              <a:srgbClr val="2D6F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8" name="Rectangle 1444">
              <a:extLst>
                <a:ext uri="{FF2B5EF4-FFF2-40B4-BE49-F238E27FC236}">
                  <a16:creationId xmlns:a16="http://schemas.microsoft.com/office/drawing/2014/main" id="{EC38FFCF-5B53-4706-ACF6-15B436E685C1}"/>
                </a:ext>
              </a:extLst>
            </p:cNvPr>
            <p:cNvSpPr>
              <a:spLocks noChangeArrowheads="1"/>
            </p:cNvSpPr>
            <p:nvPr/>
          </p:nvSpPr>
          <p:spPr bwMode="auto">
            <a:xfrm>
              <a:off x="4053" y="1912"/>
              <a:ext cx="4" cy="33"/>
            </a:xfrm>
            <a:prstGeom prst="rect">
              <a:avLst/>
            </a:prstGeom>
            <a:solidFill>
              <a:srgbClr val="285D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49" name="Rectangle 1445">
              <a:extLst>
                <a:ext uri="{FF2B5EF4-FFF2-40B4-BE49-F238E27FC236}">
                  <a16:creationId xmlns:a16="http://schemas.microsoft.com/office/drawing/2014/main" id="{81D6DE2A-D484-41D7-B432-4990F2003CCE}"/>
                </a:ext>
              </a:extLst>
            </p:cNvPr>
            <p:cNvSpPr>
              <a:spLocks noChangeArrowheads="1"/>
            </p:cNvSpPr>
            <p:nvPr/>
          </p:nvSpPr>
          <p:spPr bwMode="auto">
            <a:xfrm>
              <a:off x="4057" y="1912"/>
              <a:ext cx="4" cy="33"/>
            </a:xfrm>
            <a:prstGeom prst="rect">
              <a:avLst/>
            </a:prstGeom>
            <a:solidFill>
              <a:srgbClr val="2245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0" name="Rectangle 1446">
              <a:extLst>
                <a:ext uri="{FF2B5EF4-FFF2-40B4-BE49-F238E27FC236}">
                  <a16:creationId xmlns:a16="http://schemas.microsoft.com/office/drawing/2014/main" id="{ABD1B6E8-CF3C-4C7C-87E4-AB7AD1564882}"/>
                </a:ext>
              </a:extLst>
            </p:cNvPr>
            <p:cNvSpPr>
              <a:spLocks noChangeArrowheads="1"/>
            </p:cNvSpPr>
            <p:nvPr/>
          </p:nvSpPr>
          <p:spPr bwMode="auto">
            <a:xfrm>
              <a:off x="4077" y="1900"/>
              <a:ext cx="237"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Gub Rev</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51" name="Rectangle 1447">
              <a:extLst>
                <a:ext uri="{FF2B5EF4-FFF2-40B4-BE49-F238E27FC236}">
                  <a16:creationId xmlns:a16="http://schemas.microsoft.com/office/drawing/2014/main" id="{58C49837-EAE5-4704-AC61-53C39513AFC1}"/>
                </a:ext>
              </a:extLst>
            </p:cNvPr>
            <p:cNvSpPr>
              <a:spLocks noChangeArrowheads="1"/>
            </p:cNvSpPr>
            <p:nvPr/>
          </p:nvSpPr>
          <p:spPr bwMode="auto">
            <a:xfrm>
              <a:off x="4323" y="1912"/>
              <a:ext cx="4" cy="33"/>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2" name="Rectangle 1448">
              <a:extLst>
                <a:ext uri="{FF2B5EF4-FFF2-40B4-BE49-F238E27FC236}">
                  <a16:creationId xmlns:a16="http://schemas.microsoft.com/office/drawing/2014/main" id="{F42E0994-3D14-4989-8C6E-087217BB62CC}"/>
                </a:ext>
              </a:extLst>
            </p:cNvPr>
            <p:cNvSpPr>
              <a:spLocks noChangeArrowheads="1"/>
            </p:cNvSpPr>
            <p:nvPr/>
          </p:nvSpPr>
          <p:spPr bwMode="auto">
            <a:xfrm>
              <a:off x="4327" y="1912"/>
              <a:ext cx="4" cy="33"/>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3" name="Rectangle 1449">
              <a:extLst>
                <a:ext uri="{FF2B5EF4-FFF2-40B4-BE49-F238E27FC236}">
                  <a16:creationId xmlns:a16="http://schemas.microsoft.com/office/drawing/2014/main" id="{7E1F227C-44AC-4F01-8030-661FF98E0E0D}"/>
                </a:ext>
              </a:extLst>
            </p:cNvPr>
            <p:cNvSpPr>
              <a:spLocks noChangeArrowheads="1"/>
            </p:cNvSpPr>
            <p:nvPr/>
          </p:nvSpPr>
          <p:spPr bwMode="auto">
            <a:xfrm>
              <a:off x="4331" y="1912"/>
              <a:ext cx="4" cy="33"/>
            </a:xfrm>
            <a:prstGeom prst="rect">
              <a:avLst/>
            </a:prstGeom>
            <a:solidFill>
              <a:srgbClr val="9AB9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4" name="Rectangle 1450">
              <a:extLst>
                <a:ext uri="{FF2B5EF4-FFF2-40B4-BE49-F238E27FC236}">
                  <a16:creationId xmlns:a16="http://schemas.microsoft.com/office/drawing/2014/main" id="{53ADF872-DF92-42E7-B6F8-C1FC53517277}"/>
                </a:ext>
              </a:extLst>
            </p:cNvPr>
            <p:cNvSpPr>
              <a:spLocks noChangeArrowheads="1"/>
            </p:cNvSpPr>
            <p:nvPr/>
          </p:nvSpPr>
          <p:spPr bwMode="auto">
            <a:xfrm>
              <a:off x="4335" y="1912"/>
              <a:ext cx="8" cy="33"/>
            </a:xfrm>
            <a:prstGeom prst="rect">
              <a:avLst/>
            </a:prstGeom>
            <a:solidFill>
              <a:srgbClr val="B8D3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5" name="Rectangle 1451">
              <a:extLst>
                <a:ext uri="{FF2B5EF4-FFF2-40B4-BE49-F238E27FC236}">
                  <a16:creationId xmlns:a16="http://schemas.microsoft.com/office/drawing/2014/main" id="{89B6D327-A2D8-49FF-BC47-2BEF0AA451FB}"/>
                </a:ext>
              </a:extLst>
            </p:cNvPr>
            <p:cNvSpPr>
              <a:spLocks noChangeArrowheads="1"/>
            </p:cNvSpPr>
            <p:nvPr/>
          </p:nvSpPr>
          <p:spPr bwMode="auto">
            <a:xfrm>
              <a:off x="4343" y="1912"/>
              <a:ext cx="5" cy="33"/>
            </a:xfrm>
            <a:prstGeom prst="rect">
              <a:avLst/>
            </a:prstGeom>
            <a:solidFill>
              <a:srgbClr val="9AB9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6" name="Rectangle 1452">
              <a:extLst>
                <a:ext uri="{FF2B5EF4-FFF2-40B4-BE49-F238E27FC236}">
                  <a16:creationId xmlns:a16="http://schemas.microsoft.com/office/drawing/2014/main" id="{F2B09FB6-7FC2-4DC7-9141-A0BD22AF1441}"/>
                </a:ext>
              </a:extLst>
            </p:cNvPr>
            <p:cNvSpPr>
              <a:spLocks noChangeArrowheads="1"/>
            </p:cNvSpPr>
            <p:nvPr/>
          </p:nvSpPr>
          <p:spPr bwMode="auto">
            <a:xfrm>
              <a:off x="4348" y="1912"/>
              <a:ext cx="4" cy="33"/>
            </a:xfrm>
            <a:prstGeom prst="rect">
              <a:avLst/>
            </a:prstGeom>
            <a:solidFill>
              <a:srgbClr val="5F8E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MX"/>
            </a:p>
          </p:txBody>
        </p:sp>
        <p:sp>
          <p:nvSpPr>
            <p:cNvPr id="57" name="Rectangle 1453">
              <a:extLst>
                <a:ext uri="{FF2B5EF4-FFF2-40B4-BE49-F238E27FC236}">
                  <a16:creationId xmlns:a16="http://schemas.microsoft.com/office/drawing/2014/main" id="{0651353B-B7B0-416F-B60A-B9697E875A7E}"/>
                </a:ext>
              </a:extLst>
            </p:cNvPr>
            <p:cNvSpPr>
              <a:spLocks noChangeArrowheads="1"/>
            </p:cNvSpPr>
            <p:nvPr/>
          </p:nvSpPr>
          <p:spPr bwMode="auto">
            <a:xfrm>
              <a:off x="4370" y="1900"/>
              <a:ext cx="216"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700" b="1" i="0" u="none" strike="noStrike" cap="none" normalizeH="0" baseline="0">
                  <a:ln>
                    <a:noFill/>
                  </a:ln>
                  <a:solidFill>
                    <a:srgbClr val="000000"/>
                  </a:solidFill>
                  <a:effectLst/>
                  <a:latin typeface="Calibri" panose="020F0502020204030204" pitchFamily="34" charset="0"/>
                </a:rPr>
                <a:t>Estruct.</a:t>
              </a: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58" name="Rectangle 1454">
              <a:extLst>
                <a:ext uri="{FF2B5EF4-FFF2-40B4-BE49-F238E27FC236}">
                  <a16:creationId xmlns:a16="http://schemas.microsoft.com/office/drawing/2014/main" id="{1D9DB374-3E3D-42B3-83B7-E15DA330CDA6}"/>
                </a:ext>
              </a:extLst>
            </p:cNvPr>
            <p:cNvSpPr>
              <a:spLocks noChangeArrowheads="1"/>
            </p:cNvSpPr>
            <p:nvPr/>
          </p:nvSpPr>
          <p:spPr bwMode="auto">
            <a:xfrm>
              <a:off x="2902" y="517"/>
              <a:ext cx="1932" cy="1493"/>
            </a:xfrm>
            <a:prstGeom prst="rect">
              <a:avLst/>
            </a:prstGeom>
            <a:noFill/>
            <a:ln w="6350" cap="flat">
              <a:solidFill>
                <a:srgbClr val="89898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grpSp>
    </p:spTree>
    <p:extLst>
      <p:ext uri="{BB962C8B-B14F-4D97-AF65-F5344CB8AC3E}">
        <p14:creationId xmlns:p14="http://schemas.microsoft.com/office/powerpoint/2010/main" val="3841763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30 de abril de 2018</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30 de abril de 2018.</a:t>
            </a:r>
          </a:p>
        </p:txBody>
      </p:sp>
      <p:pic>
        <p:nvPicPr>
          <p:cNvPr id="6" name="Imagen 5">
            <a:extLst>
              <a:ext uri="{FF2B5EF4-FFF2-40B4-BE49-F238E27FC236}">
                <a16:creationId xmlns:a16="http://schemas.microsoft.com/office/drawing/2014/main" id="{BE7828E7-1F8D-4F73-9F81-F1BE08779525}"/>
              </a:ext>
            </a:extLst>
          </p:cNvPr>
          <p:cNvPicPr>
            <a:picLocks noChangeAspect="1"/>
          </p:cNvPicPr>
          <p:nvPr/>
        </p:nvPicPr>
        <p:blipFill>
          <a:blip r:embed="rId3"/>
          <a:stretch>
            <a:fillRect/>
          </a:stretch>
        </p:blipFill>
        <p:spPr>
          <a:xfrm>
            <a:off x="67858" y="1542649"/>
            <a:ext cx="8996986" cy="4429783"/>
          </a:xfrm>
          <a:prstGeom prst="rect">
            <a:avLst/>
          </a:prstGeom>
        </p:spPr>
      </p:pic>
    </p:spTree>
    <p:extLst>
      <p:ext uri="{BB962C8B-B14F-4D97-AF65-F5344CB8AC3E}">
        <p14:creationId xmlns:p14="http://schemas.microsoft.com/office/powerpoint/2010/main" val="1041708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47470" cy="631825"/>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1429200" y="5713389"/>
            <a:ext cx="5712938" cy="81152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23 de abril de 2018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marzo de 2018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Las diferencias con COVAF se deben a que se utiliza una metodología diferente.</a:t>
            </a:r>
          </a:p>
        </p:txBody>
      </p:sp>
      <p:graphicFrame>
        <p:nvGraphicFramePr>
          <p:cNvPr id="3" name="Tabla 2">
            <a:extLst>
              <a:ext uri="{FF2B5EF4-FFF2-40B4-BE49-F238E27FC236}">
                <a16:creationId xmlns:a16="http://schemas.microsoft.com/office/drawing/2014/main" id="{2ED34C83-3D40-4F36-97F7-2A6149CDB199}"/>
              </a:ext>
            </a:extLst>
          </p:cNvPr>
          <p:cNvGraphicFramePr>
            <a:graphicFrameLocks noGrp="1"/>
          </p:cNvGraphicFramePr>
          <p:nvPr>
            <p:extLst>
              <p:ext uri="{D42A27DB-BD31-4B8C-83A1-F6EECF244321}">
                <p14:modId xmlns:p14="http://schemas.microsoft.com/office/powerpoint/2010/main" val="89882888"/>
              </p:ext>
            </p:extLst>
          </p:nvPr>
        </p:nvGraphicFramePr>
        <p:xfrm>
          <a:off x="1429200" y="1418400"/>
          <a:ext cx="4800599" cy="4295775"/>
        </p:xfrm>
        <a:graphic>
          <a:graphicData uri="http://schemas.openxmlformats.org/drawingml/2006/table">
            <a:tbl>
              <a:tblPr/>
              <a:tblGrid>
                <a:gridCol w="238598">
                  <a:extLst>
                    <a:ext uri="{9D8B030D-6E8A-4147-A177-3AD203B41FA5}">
                      <a16:colId xmlns:a16="http://schemas.microsoft.com/office/drawing/2014/main" val="1962371862"/>
                    </a:ext>
                  </a:extLst>
                </a:gridCol>
                <a:gridCol w="1221624">
                  <a:extLst>
                    <a:ext uri="{9D8B030D-6E8A-4147-A177-3AD203B41FA5}">
                      <a16:colId xmlns:a16="http://schemas.microsoft.com/office/drawing/2014/main" val="1359753963"/>
                    </a:ext>
                  </a:extLst>
                </a:gridCol>
                <a:gridCol w="849410">
                  <a:extLst>
                    <a:ext uri="{9D8B030D-6E8A-4147-A177-3AD203B41FA5}">
                      <a16:colId xmlns:a16="http://schemas.microsoft.com/office/drawing/2014/main" val="1912003316"/>
                    </a:ext>
                  </a:extLst>
                </a:gridCol>
                <a:gridCol w="849410">
                  <a:extLst>
                    <a:ext uri="{9D8B030D-6E8A-4147-A177-3AD203B41FA5}">
                      <a16:colId xmlns:a16="http://schemas.microsoft.com/office/drawing/2014/main" val="4207542350"/>
                    </a:ext>
                  </a:extLst>
                </a:gridCol>
                <a:gridCol w="849410">
                  <a:extLst>
                    <a:ext uri="{9D8B030D-6E8A-4147-A177-3AD203B41FA5}">
                      <a16:colId xmlns:a16="http://schemas.microsoft.com/office/drawing/2014/main" val="1362120692"/>
                    </a:ext>
                  </a:extLst>
                </a:gridCol>
                <a:gridCol w="792147">
                  <a:extLst>
                    <a:ext uri="{9D8B030D-6E8A-4147-A177-3AD203B41FA5}">
                      <a16:colId xmlns:a16="http://schemas.microsoft.com/office/drawing/2014/main" val="234665940"/>
                    </a:ext>
                  </a:extLst>
                </a:gridCol>
              </a:tblGrid>
              <a:tr h="190500">
                <a:tc rowSpan="2" gridSpan="2">
                  <a:txBody>
                    <a:bodyPr/>
                    <a:lstStyle/>
                    <a:p>
                      <a:pPr algn="ctr" fontAlgn="ctr"/>
                      <a:r>
                        <a:rPr lang="en-US" sz="1100" b="1" i="0" u="none" strike="noStrike" dirty="0" err="1">
                          <a:solidFill>
                            <a:srgbClr val="FFFFFF"/>
                          </a:solidFill>
                          <a:effectLst/>
                          <a:latin typeface="Century Gothic" panose="020B0502020202020204" pitchFamily="34" charset="0"/>
                        </a:rPr>
                        <a:t>Clase</a:t>
                      </a:r>
                      <a:r>
                        <a:rPr lang="en-US" sz="1100" b="1" i="0" u="none" strike="noStrike" dirty="0">
                          <a:solidFill>
                            <a:srgbClr val="FFFFFF"/>
                          </a:solidFill>
                          <a:effectLst/>
                          <a:latin typeface="Century Gothic" panose="020B0502020202020204" pitchFamily="34" charset="0"/>
                        </a:rPr>
                        <a:t> de </a:t>
                      </a:r>
                      <a:r>
                        <a:rPr lang="en-US" sz="1100" b="1" i="0" u="none" strike="noStrike" dirty="0" err="1">
                          <a:solidFill>
                            <a:srgbClr val="FFFFFF"/>
                          </a:solidFill>
                          <a:effectLst/>
                          <a:latin typeface="Century Gothic" panose="020B0502020202020204" pitchFamily="34" charset="0"/>
                        </a:rPr>
                        <a:t>activo</a:t>
                      </a:r>
                      <a:endParaRPr lang="en-US" sz="11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Última semana**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dirty="0">
                          <a:solidFill>
                            <a:srgbClr val="FFFFFF"/>
                          </a:solidFill>
                          <a:effectLst/>
                          <a:latin typeface="Century Gothic" panose="020B0502020202020204" pitchFamily="34" charset="0"/>
                        </a:rPr>
                        <a:t>Abril 2018***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3641797341"/>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62878550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20.6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91.9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4545135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- 77.0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-2.9%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603.7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3424908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- 78.0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-3.0%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574.1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4355718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29.6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5602802"/>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288.5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10.9%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359.7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3.3%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414315086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5531523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10.4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17.1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7038310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22.4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966893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183.8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6282359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58.3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- 35.5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8364315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235154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78880287"/>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132.9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5.0%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131.1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6109406"/>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6.1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86862571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0.4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0190696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5.7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37.9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47321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- 68.0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-2.5%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17.8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7480091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- 0.0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8216469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170.2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6.5%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1,111.8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10.1%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4378865"/>
                  </a:ext>
                </a:extLst>
              </a:tr>
            </a:tbl>
          </a:graphicData>
        </a:graphic>
      </p:graphicFrame>
    </p:spTree>
    <p:extLst>
      <p:ext uri="{BB962C8B-B14F-4D97-AF65-F5344CB8AC3E}">
        <p14:creationId xmlns:p14="http://schemas.microsoft.com/office/powerpoint/2010/main" val="651463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948616" cy="631825"/>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1429200" y="5714175"/>
            <a:ext cx="5712938" cy="81074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30 de abril de 2017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Las diferencias con COVAF se deben a que se utiliza una metodología diferente.</a:t>
            </a:r>
          </a:p>
        </p:txBody>
      </p:sp>
      <p:graphicFrame>
        <p:nvGraphicFramePr>
          <p:cNvPr id="3" name="Tabla 2">
            <a:extLst>
              <a:ext uri="{FF2B5EF4-FFF2-40B4-BE49-F238E27FC236}">
                <a16:creationId xmlns:a16="http://schemas.microsoft.com/office/drawing/2014/main" id="{9A78A31D-10C3-40D6-BA5C-93D4D0404211}"/>
              </a:ext>
            </a:extLst>
          </p:cNvPr>
          <p:cNvGraphicFramePr>
            <a:graphicFrameLocks noGrp="1"/>
          </p:cNvGraphicFramePr>
          <p:nvPr>
            <p:extLst>
              <p:ext uri="{D42A27DB-BD31-4B8C-83A1-F6EECF244321}">
                <p14:modId xmlns:p14="http://schemas.microsoft.com/office/powerpoint/2010/main" val="3648549083"/>
              </p:ext>
            </p:extLst>
          </p:nvPr>
        </p:nvGraphicFramePr>
        <p:xfrm>
          <a:off x="1429200" y="1418400"/>
          <a:ext cx="4864101" cy="4295775"/>
        </p:xfrm>
        <a:graphic>
          <a:graphicData uri="http://schemas.openxmlformats.org/drawingml/2006/table">
            <a:tbl>
              <a:tblPr/>
              <a:tblGrid>
                <a:gridCol w="238905">
                  <a:extLst>
                    <a:ext uri="{9D8B030D-6E8A-4147-A177-3AD203B41FA5}">
                      <a16:colId xmlns:a16="http://schemas.microsoft.com/office/drawing/2014/main" val="148702960"/>
                    </a:ext>
                  </a:extLst>
                </a:gridCol>
                <a:gridCol w="1223192">
                  <a:extLst>
                    <a:ext uri="{9D8B030D-6E8A-4147-A177-3AD203B41FA5}">
                      <a16:colId xmlns:a16="http://schemas.microsoft.com/office/drawing/2014/main" val="400207233"/>
                    </a:ext>
                  </a:extLst>
                </a:gridCol>
                <a:gridCol w="850501">
                  <a:extLst>
                    <a:ext uri="{9D8B030D-6E8A-4147-A177-3AD203B41FA5}">
                      <a16:colId xmlns:a16="http://schemas.microsoft.com/office/drawing/2014/main" val="1966372898"/>
                    </a:ext>
                  </a:extLst>
                </a:gridCol>
                <a:gridCol w="850501">
                  <a:extLst>
                    <a:ext uri="{9D8B030D-6E8A-4147-A177-3AD203B41FA5}">
                      <a16:colId xmlns:a16="http://schemas.microsoft.com/office/drawing/2014/main" val="335503944"/>
                    </a:ext>
                  </a:extLst>
                </a:gridCol>
                <a:gridCol w="850501">
                  <a:extLst>
                    <a:ext uri="{9D8B030D-6E8A-4147-A177-3AD203B41FA5}">
                      <a16:colId xmlns:a16="http://schemas.microsoft.com/office/drawing/2014/main" val="3760847866"/>
                    </a:ext>
                  </a:extLst>
                </a:gridCol>
                <a:gridCol w="850501">
                  <a:extLst>
                    <a:ext uri="{9D8B030D-6E8A-4147-A177-3AD203B41FA5}">
                      <a16:colId xmlns:a16="http://schemas.microsoft.com/office/drawing/2014/main" val="2545697278"/>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Últimos 12 meses***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78762457"/>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28391393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284.3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659.4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35324464"/>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- 618.6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-1.5%</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468.5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68167960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- 598.7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-1.4%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525.6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9114436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- 19.9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- 57.2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6635813"/>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2,604.5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6.1%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6,793.1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88248078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357.5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707.6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296210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98.4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332.1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5143785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134.3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365.1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460909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786.9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2,239.1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7122907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510.7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912.3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7133871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114.2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2772972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640.7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34513459"/>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444.2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1,481.9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709926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33.3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120.0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90018055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19.1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1286729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26.2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100.9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1445916"/>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32.2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28.3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1459557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- 0.5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64893608"/>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2,334.3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5.4%</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8,068.8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6.5%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3826472"/>
                  </a:ext>
                </a:extLst>
              </a:tr>
            </a:tbl>
          </a:graphicData>
        </a:graphic>
      </p:graphicFrame>
    </p:spTree>
    <p:extLst>
      <p:ext uri="{BB962C8B-B14F-4D97-AF65-F5344CB8AC3E}">
        <p14:creationId xmlns:p14="http://schemas.microsoft.com/office/powerpoint/2010/main" val="2988364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47470" cy="631825"/>
          </a:xfrm>
        </p:spPr>
        <p:txBody>
          <a:bodyPr/>
          <a:lstStyle/>
          <a:p>
            <a:r>
              <a:rPr lang="es-MX" sz="20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1429200" y="5713389"/>
            <a:ext cx="5712938" cy="81152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28 de febrero de 2018 al cierre del 31 de marzo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marzo de 2018 al cierre del 30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Las diferencias con COVAF se deben a que se utiliza una metodología diferente.</a:t>
            </a:r>
          </a:p>
          <a:p>
            <a:pPr marL="0" indent="0">
              <a:spcBef>
                <a:spcPts val="0"/>
              </a:spcBef>
              <a:spcAft>
                <a:spcPts val="600"/>
              </a:spcAft>
              <a:buClr>
                <a:srgbClr val="CD0000"/>
              </a:buClr>
              <a:buSzPct val="110000"/>
              <a:buNone/>
            </a:pPr>
            <a:endParaRPr lang="es-MX" sz="800" dirty="0">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3E852FAD-66A4-4045-BC65-C1F86F4613F3}"/>
              </a:ext>
            </a:extLst>
          </p:cNvPr>
          <p:cNvGraphicFramePr>
            <a:graphicFrameLocks noGrp="1"/>
          </p:cNvGraphicFramePr>
          <p:nvPr>
            <p:extLst>
              <p:ext uri="{D42A27DB-BD31-4B8C-83A1-F6EECF244321}">
                <p14:modId xmlns:p14="http://schemas.microsoft.com/office/powerpoint/2010/main" val="4226258590"/>
              </p:ext>
            </p:extLst>
          </p:nvPr>
        </p:nvGraphicFramePr>
        <p:xfrm>
          <a:off x="1429200" y="1418400"/>
          <a:ext cx="4800599" cy="4295775"/>
        </p:xfrm>
        <a:graphic>
          <a:graphicData uri="http://schemas.openxmlformats.org/drawingml/2006/table">
            <a:tbl>
              <a:tblPr/>
              <a:tblGrid>
                <a:gridCol w="238598">
                  <a:extLst>
                    <a:ext uri="{9D8B030D-6E8A-4147-A177-3AD203B41FA5}">
                      <a16:colId xmlns:a16="http://schemas.microsoft.com/office/drawing/2014/main" val="1998443723"/>
                    </a:ext>
                  </a:extLst>
                </a:gridCol>
                <a:gridCol w="1221624">
                  <a:extLst>
                    <a:ext uri="{9D8B030D-6E8A-4147-A177-3AD203B41FA5}">
                      <a16:colId xmlns:a16="http://schemas.microsoft.com/office/drawing/2014/main" val="697730669"/>
                    </a:ext>
                  </a:extLst>
                </a:gridCol>
                <a:gridCol w="849410">
                  <a:extLst>
                    <a:ext uri="{9D8B030D-6E8A-4147-A177-3AD203B41FA5}">
                      <a16:colId xmlns:a16="http://schemas.microsoft.com/office/drawing/2014/main" val="628422292"/>
                    </a:ext>
                  </a:extLst>
                </a:gridCol>
                <a:gridCol w="849410">
                  <a:extLst>
                    <a:ext uri="{9D8B030D-6E8A-4147-A177-3AD203B41FA5}">
                      <a16:colId xmlns:a16="http://schemas.microsoft.com/office/drawing/2014/main" val="1489672344"/>
                    </a:ext>
                  </a:extLst>
                </a:gridCol>
                <a:gridCol w="849410">
                  <a:extLst>
                    <a:ext uri="{9D8B030D-6E8A-4147-A177-3AD203B41FA5}">
                      <a16:colId xmlns:a16="http://schemas.microsoft.com/office/drawing/2014/main" val="2322082273"/>
                    </a:ext>
                  </a:extLst>
                </a:gridCol>
                <a:gridCol w="792147">
                  <a:extLst>
                    <a:ext uri="{9D8B030D-6E8A-4147-A177-3AD203B41FA5}">
                      <a16:colId xmlns:a16="http://schemas.microsoft.com/office/drawing/2014/main" val="2519441362"/>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Marzo 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Abril 2018***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4277588663"/>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02317709"/>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83.2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91.9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28715999"/>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- 682.0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-6.2%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603.7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95328090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- 661.0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574.1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8848816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- 21.0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29.6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398835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1,245.7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11.3%</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359.7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3.3%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07473903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9994689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44.2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17.1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5585594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22.4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4511368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183.8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0822556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339.3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3.1%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- 35.5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1468835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NA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NA</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6887604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121.3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3959221"/>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228.6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2.1%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131.1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4918860"/>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- 4.5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39.7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03354399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90396815"/>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- 6.4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37.9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013183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17.8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62909554"/>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7989139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768.6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7.0%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1,111.8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10.1%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9082948"/>
                  </a:ext>
                </a:extLst>
              </a:tr>
            </a:tbl>
          </a:graphicData>
        </a:graphic>
      </p:graphicFrame>
    </p:spTree>
    <p:extLst>
      <p:ext uri="{BB962C8B-B14F-4D97-AF65-F5344CB8AC3E}">
        <p14:creationId xmlns:p14="http://schemas.microsoft.com/office/powerpoint/2010/main" val="736075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19" y="274638"/>
            <a:ext cx="7449223" cy="974638"/>
          </a:xfrm>
        </p:spPr>
        <p:txBody>
          <a:bodyPr/>
          <a:lstStyle/>
          <a:p>
            <a:r>
              <a:rPr lang="es-MX" sz="2000" b="1" dirty="0">
                <a:latin typeface="Century Gothic" panose="020B0502020202020204" pitchFamily="34" charset="0"/>
              </a:rPr>
              <a:t>Riesgo Rendimiento FANVIT vs Sistema</a:t>
            </a:r>
          </a:p>
        </p:txBody>
      </p:sp>
      <p:sp>
        <p:nvSpPr>
          <p:cNvPr id="4" name="Marcador de número de diapositiva 3"/>
          <p:cNvSpPr>
            <a:spLocks noGrp="1"/>
          </p:cNvSpPr>
          <p:nvPr>
            <p:ph type="sldNum" sz="quarter" idx="12"/>
          </p:nvPr>
        </p:nvSpPr>
        <p:spPr>
          <a:xfrm>
            <a:off x="6924118" y="6477114"/>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16</a:t>
            </a:fld>
            <a:endParaRPr lang="es-ES" altLang="es-MX" dirty="0">
              <a:latin typeface="Century Gothic" panose="020B0502020202020204" pitchFamily="34" charset="0"/>
            </a:endParaRPr>
          </a:p>
        </p:txBody>
      </p:sp>
      <p:sp>
        <p:nvSpPr>
          <p:cNvPr id="10" name="2 Marcador de contenido">
            <a:extLst>
              <a:ext uri="{FF2B5EF4-FFF2-40B4-BE49-F238E27FC236}">
                <a16:creationId xmlns:a16="http://schemas.microsoft.com/office/drawing/2014/main" id="{53A6C202-5FF2-415A-9D99-D68530E75D91}"/>
              </a:ext>
            </a:extLst>
          </p:cNvPr>
          <p:cNvSpPr txBox="1">
            <a:spLocks/>
          </p:cNvSpPr>
          <p:nvPr/>
        </p:nvSpPr>
        <p:spPr>
          <a:xfrm>
            <a:off x="327788" y="6355383"/>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de Coordinación de Inversiones del Infonavit con datos al 30 de abril de 2018.</a:t>
            </a:r>
          </a:p>
        </p:txBody>
      </p:sp>
      <p:pic>
        <p:nvPicPr>
          <p:cNvPr id="5" name="Imagen 4">
            <a:extLst>
              <a:ext uri="{FF2B5EF4-FFF2-40B4-BE49-F238E27FC236}">
                <a16:creationId xmlns:a16="http://schemas.microsoft.com/office/drawing/2014/main" id="{375CA623-7631-4736-9EDF-0F5FE8B1FFF7}"/>
              </a:ext>
            </a:extLst>
          </p:cNvPr>
          <p:cNvPicPr>
            <a:picLocks noChangeAspect="1"/>
          </p:cNvPicPr>
          <p:nvPr/>
        </p:nvPicPr>
        <p:blipFill>
          <a:blip r:embed="rId2"/>
          <a:stretch>
            <a:fillRect/>
          </a:stretch>
        </p:blipFill>
        <p:spPr>
          <a:xfrm>
            <a:off x="349835" y="1385189"/>
            <a:ext cx="8444330" cy="4946418"/>
          </a:xfrm>
          <a:prstGeom prst="rect">
            <a:avLst/>
          </a:prstGeom>
        </p:spPr>
      </p:pic>
    </p:spTree>
    <p:extLst>
      <p:ext uri="{BB962C8B-B14F-4D97-AF65-F5344CB8AC3E}">
        <p14:creationId xmlns:p14="http://schemas.microsoft.com/office/powerpoint/2010/main" val="3821672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EBE9ACC-B72B-40DD-B9A3-861DBF69F18A}"/>
              </a:ext>
            </a:extLst>
          </p:cNvPr>
          <p:cNvSpPr>
            <a:spLocks noGrp="1"/>
          </p:cNvSpPr>
          <p:nvPr>
            <p:ph type="title"/>
          </p:nvPr>
        </p:nvSpPr>
        <p:spPr>
          <a:xfrm>
            <a:off x="342734" y="188640"/>
            <a:ext cx="7397618" cy="902569"/>
          </a:xfrm>
        </p:spPr>
        <p:txBody>
          <a:bodyPr>
            <a:noAutofit/>
          </a:bodyPr>
          <a:lstStyle/>
          <a:p>
            <a:r>
              <a:rPr lang="es-MX" sz="2000" b="1" dirty="0">
                <a:latin typeface="Century Gothic" panose="020B0502020202020204" pitchFamily="34" charset="0"/>
              </a:rPr>
              <a:t>Curva de tasas nominales gubernamentales</a:t>
            </a:r>
            <a:br>
              <a:rPr lang="es-MX" sz="2000" b="1" dirty="0">
                <a:latin typeface="Century Gothic" panose="020B0502020202020204" pitchFamily="34" charset="0"/>
              </a:rPr>
            </a:br>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6" name="CuadroTexto 5">
            <a:extLst>
              <a:ext uri="{FF2B5EF4-FFF2-40B4-BE49-F238E27FC236}">
                <a16:creationId xmlns:a16="http://schemas.microsoft.com/office/drawing/2014/main" id="{0AA06229-9054-44C5-AA81-92F9C31A4ED1}"/>
              </a:ext>
            </a:extLst>
          </p:cNvPr>
          <p:cNvSpPr txBox="1"/>
          <p:nvPr/>
        </p:nvSpPr>
        <p:spPr>
          <a:xfrm>
            <a:off x="0" y="6561921"/>
            <a:ext cx="7812360" cy="400110"/>
          </a:xfrm>
          <a:prstGeom prst="rect">
            <a:avLst/>
          </a:prstGeom>
          <a:noFill/>
        </p:spPr>
        <p:txBody>
          <a:bodyPr wrap="square" rtlCol="0">
            <a:spAutoFit/>
          </a:bodyPr>
          <a:lstStyle/>
          <a:p>
            <a:r>
              <a:rPr lang="es-MX" sz="1000" dirty="0">
                <a:latin typeface="Century Gothic" panose="020B0502020202020204" pitchFamily="34" charset="0"/>
              </a:rPr>
              <a:t>Fuente: Bloomberg con cifras al cierre del 30 de abril de 2018</a:t>
            </a:r>
          </a:p>
          <a:p>
            <a:endParaRPr lang="en-US" sz="1000" dirty="0">
              <a:latin typeface="Century Gothic" panose="020B0502020202020204" pitchFamily="34" charset="0"/>
            </a:endParaRPr>
          </a:p>
        </p:txBody>
      </p:sp>
      <p:sp>
        <p:nvSpPr>
          <p:cNvPr id="7"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17</a:t>
            </a:fld>
            <a:endParaRPr lang="es-ES" altLang="es-MX" dirty="0">
              <a:latin typeface="Century Gothic" panose="020B0502020202020204" pitchFamily="34" charset="0"/>
            </a:endParaRPr>
          </a:p>
        </p:txBody>
      </p:sp>
      <p:pic>
        <p:nvPicPr>
          <p:cNvPr id="2" name="Imagen 1">
            <a:extLst>
              <a:ext uri="{FF2B5EF4-FFF2-40B4-BE49-F238E27FC236}">
                <a16:creationId xmlns:a16="http://schemas.microsoft.com/office/drawing/2014/main" id="{EDD996D4-5CBE-4868-B920-9F598827F7FB}"/>
              </a:ext>
            </a:extLst>
          </p:cNvPr>
          <p:cNvPicPr>
            <a:picLocks noChangeAspect="1"/>
          </p:cNvPicPr>
          <p:nvPr/>
        </p:nvPicPr>
        <p:blipFill>
          <a:blip r:embed="rId2"/>
          <a:stretch>
            <a:fillRect/>
          </a:stretch>
        </p:blipFill>
        <p:spPr>
          <a:xfrm>
            <a:off x="446668" y="1235225"/>
            <a:ext cx="8266892" cy="2572735"/>
          </a:xfrm>
          <a:prstGeom prst="rect">
            <a:avLst/>
          </a:prstGeom>
        </p:spPr>
      </p:pic>
      <p:pic>
        <p:nvPicPr>
          <p:cNvPr id="11" name="Imagen 10">
            <a:extLst>
              <a:ext uri="{FF2B5EF4-FFF2-40B4-BE49-F238E27FC236}">
                <a16:creationId xmlns:a16="http://schemas.microsoft.com/office/drawing/2014/main" id="{4F10B12E-9ED7-476A-956F-BB87F012BD0B}"/>
              </a:ext>
            </a:extLst>
          </p:cNvPr>
          <p:cNvPicPr>
            <a:picLocks noChangeAspect="1"/>
          </p:cNvPicPr>
          <p:nvPr/>
        </p:nvPicPr>
        <p:blipFill>
          <a:blip r:embed="rId3"/>
          <a:stretch>
            <a:fillRect/>
          </a:stretch>
        </p:blipFill>
        <p:spPr>
          <a:xfrm>
            <a:off x="446668" y="3807960"/>
            <a:ext cx="8266892" cy="2566638"/>
          </a:xfrm>
          <a:prstGeom prst="rect">
            <a:avLst/>
          </a:prstGeom>
        </p:spPr>
      </p:pic>
    </p:spTree>
    <p:extLst>
      <p:ext uri="{BB962C8B-B14F-4D97-AF65-F5344CB8AC3E}">
        <p14:creationId xmlns:p14="http://schemas.microsoft.com/office/powerpoint/2010/main" val="1551534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7B6506A7-ED28-4DB2-94B1-21676AB199C2}"/>
              </a:ext>
            </a:extLst>
          </p:cNvPr>
          <p:cNvSpPr txBox="1">
            <a:spLocks/>
          </p:cNvSpPr>
          <p:nvPr/>
        </p:nvSpPr>
        <p:spPr>
          <a:xfrm>
            <a:off x="342734" y="188640"/>
            <a:ext cx="7397618" cy="9025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000" b="1" dirty="0">
                <a:latin typeface="Century Gothic" panose="020B0502020202020204" pitchFamily="34" charset="0"/>
              </a:rPr>
              <a:t>Curva de tasas reales gubernamentales</a:t>
            </a:r>
            <a:endParaRPr lang="es-MX" sz="2400" b="1" dirty="0">
              <a:latin typeface="Century Gothic" panose="020B0502020202020204" pitchFamily="34" charset="0"/>
            </a:endParaRPr>
          </a:p>
          <a:p>
            <a:r>
              <a:rPr lang="es-MX" sz="1400" b="1" dirty="0">
                <a:latin typeface="Century Gothic" panose="020B0502020202020204" pitchFamily="34" charset="0"/>
              </a:rPr>
              <a:t>(cambio en puntos base)</a:t>
            </a:r>
            <a:endParaRPr lang="en-US" sz="1400" b="1" dirty="0">
              <a:latin typeface="Century Gothic" panose="020B0502020202020204" pitchFamily="34" charset="0"/>
            </a:endParaRPr>
          </a:p>
        </p:txBody>
      </p:sp>
      <p:sp>
        <p:nvSpPr>
          <p:cNvPr id="6"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18</a:t>
            </a:fld>
            <a:endParaRPr lang="es-ES" altLang="es-MX" dirty="0">
              <a:latin typeface="Century Gothic" panose="020B0502020202020204" pitchFamily="34" charset="0"/>
            </a:endParaRPr>
          </a:p>
        </p:txBody>
      </p:sp>
      <p:pic>
        <p:nvPicPr>
          <p:cNvPr id="3" name="Imagen 2">
            <a:extLst>
              <a:ext uri="{FF2B5EF4-FFF2-40B4-BE49-F238E27FC236}">
                <a16:creationId xmlns:a16="http://schemas.microsoft.com/office/drawing/2014/main" id="{E6E3DBC0-771A-49CA-A532-79929C7941FA}"/>
              </a:ext>
            </a:extLst>
          </p:cNvPr>
          <p:cNvPicPr>
            <a:picLocks noChangeAspect="1"/>
          </p:cNvPicPr>
          <p:nvPr/>
        </p:nvPicPr>
        <p:blipFill>
          <a:blip r:embed="rId2"/>
          <a:stretch>
            <a:fillRect/>
          </a:stretch>
        </p:blipFill>
        <p:spPr>
          <a:xfrm>
            <a:off x="442058" y="1233825"/>
            <a:ext cx="8272989" cy="2560542"/>
          </a:xfrm>
          <a:prstGeom prst="rect">
            <a:avLst/>
          </a:prstGeom>
        </p:spPr>
      </p:pic>
      <p:pic>
        <p:nvPicPr>
          <p:cNvPr id="13" name="Imagen 12">
            <a:extLst>
              <a:ext uri="{FF2B5EF4-FFF2-40B4-BE49-F238E27FC236}">
                <a16:creationId xmlns:a16="http://schemas.microsoft.com/office/drawing/2014/main" id="{D28F0671-99E5-47E2-ADFC-DD42166590FA}"/>
              </a:ext>
            </a:extLst>
          </p:cNvPr>
          <p:cNvPicPr>
            <a:picLocks noChangeAspect="1"/>
          </p:cNvPicPr>
          <p:nvPr/>
        </p:nvPicPr>
        <p:blipFill>
          <a:blip r:embed="rId3"/>
          <a:stretch>
            <a:fillRect/>
          </a:stretch>
        </p:blipFill>
        <p:spPr>
          <a:xfrm>
            <a:off x="342734" y="3802551"/>
            <a:ext cx="8266892" cy="2572735"/>
          </a:xfrm>
          <a:prstGeom prst="rect">
            <a:avLst/>
          </a:prstGeom>
        </p:spPr>
      </p:pic>
      <p:sp>
        <p:nvSpPr>
          <p:cNvPr id="8" name="CuadroTexto 5">
            <a:extLst>
              <a:ext uri="{FF2B5EF4-FFF2-40B4-BE49-F238E27FC236}">
                <a16:creationId xmlns:a16="http://schemas.microsoft.com/office/drawing/2014/main" id="{0AA06229-9054-44C5-AA81-92F9C31A4ED1}"/>
              </a:ext>
            </a:extLst>
          </p:cNvPr>
          <p:cNvSpPr txBox="1"/>
          <p:nvPr/>
        </p:nvSpPr>
        <p:spPr>
          <a:xfrm>
            <a:off x="0" y="6561921"/>
            <a:ext cx="7812360" cy="246221"/>
          </a:xfrm>
          <a:prstGeom prst="rect">
            <a:avLst/>
          </a:prstGeom>
          <a:noFill/>
        </p:spPr>
        <p:txBody>
          <a:bodyPr wrap="square" rtlCol="0">
            <a:spAutoFit/>
          </a:bodyPr>
          <a:lstStyle/>
          <a:p>
            <a:r>
              <a:rPr lang="es-MX" sz="1000" dirty="0">
                <a:latin typeface="Century Gothic" panose="020B0502020202020204" pitchFamily="34" charset="0"/>
              </a:rPr>
              <a:t>Fuente: Bloomberg con cifras al cierre del 30 de abril de 2018</a:t>
            </a:r>
            <a:endParaRPr lang="en-US" sz="1000" dirty="0">
              <a:latin typeface="Century Gothic" panose="020B0502020202020204" pitchFamily="34" charset="0"/>
            </a:endParaRPr>
          </a:p>
        </p:txBody>
      </p:sp>
    </p:spTree>
    <p:extLst>
      <p:ext uri="{BB962C8B-B14F-4D97-AF65-F5344CB8AC3E}">
        <p14:creationId xmlns:p14="http://schemas.microsoft.com/office/powerpoint/2010/main" val="2554200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EBE9ACC-B72B-40DD-B9A3-861DBF69F18A}"/>
              </a:ext>
            </a:extLst>
          </p:cNvPr>
          <p:cNvSpPr>
            <a:spLocks noGrp="1"/>
          </p:cNvSpPr>
          <p:nvPr>
            <p:ph type="title"/>
          </p:nvPr>
        </p:nvSpPr>
        <p:spPr>
          <a:xfrm>
            <a:off x="457200" y="274638"/>
            <a:ext cx="7283152" cy="922114"/>
          </a:xfrm>
        </p:spPr>
        <p:txBody>
          <a:bodyPr>
            <a:normAutofit fontScale="90000"/>
          </a:bodyPr>
          <a:lstStyle/>
          <a:p>
            <a:r>
              <a:rPr lang="es-MX" sz="2200" b="1" dirty="0">
                <a:latin typeface="Century Gothic" panose="020B0502020202020204" pitchFamily="34" charset="0"/>
              </a:rPr>
              <a:t>Curva de Bonos del Tesoro en EU</a:t>
            </a:r>
            <a:br>
              <a:rPr lang="es-MX" sz="2200" b="1" dirty="0">
                <a:latin typeface="Century Gothic" panose="020B0502020202020204" pitchFamily="34" charset="0"/>
              </a:rPr>
            </a:br>
            <a:r>
              <a:rPr lang="es-MX" sz="1600" b="1" dirty="0">
                <a:latin typeface="Century Gothic" panose="020B0502020202020204" pitchFamily="34" charset="0"/>
              </a:rPr>
              <a:t>(cambio en puntos base)</a:t>
            </a:r>
            <a:br>
              <a:rPr lang="en-US" sz="2400" b="1" dirty="0">
                <a:latin typeface="Century Gothic" panose="020B0502020202020204" pitchFamily="34" charset="0"/>
              </a:rPr>
            </a:br>
            <a:endParaRPr lang="en-US" sz="2400" b="1" dirty="0">
              <a:latin typeface="Century Gothic" panose="020B0502020202020204" pitchFamily="34" charset="0"/>
            </a:endParaRPr>
          </a:p>
        </p:txBody>
      </p:sp>
      <p:sp>
        <p:nvSpPr>
          <p:cNvPr id="8" name="Marcador de número de diapositiva 3"/>
          <p:cNvSpPr>
            <a:spLocks noGrp="1"/>
          </p:cNvSpPr>
          <p:nvPr>
            <p:ph type="sldNum" sz="quarter" idx="12"/>
          </p:nvPr>
        </p:nvSpPr>
        <p:spPr>
          <a:xfrm>
            <a:off x="6553200" y="635635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pic>
        <p:nvPicPr>
          <p:cNvPr id="3" name="Imagen 2">
            <a:extLst>
              <a:ext uri="{FF2B5EF4-FFF2-40B4-BE49-F238E27FC236}">
                <a16:creationId xmlns:a16="http://schemas.microsoft.com/office/drawing/2014/main" id="{614C28AF-01BD-4118-B374-1F1E285ACAE0}"/>
              </a:ext>
            </a:extLst>
          </p:cNvPr>
          <p:cNvPicPr>
            <a:picLocks noChangeAspect="1"/>
          </p:cNvPicPr>
          <p:nvPr/>
        </p:nvPicPr>
        <p:blipFill>
          <a:blip r:embed="rId2"/>
          <a:stretch>
            <a:fillRect/>
          </a:stretch>
        </p:blipFill>
        <p:spPr>
          <a:xfrm>
            <a:off x="389780" y="1196752"/>
            <a:ext cx="8364437" cy="2584928"/>
          </a:xfrm>
          <a:prstGeom prst="rect">
            <a:avLst/>
          </a:prstGeom>
        </p:spPr>
      </p:pic>
      <p:pic>
        <p:nvPicPr>
          <p:cNvPr id="6" name="Imagen 5">
            <a:extLst>
              <a:ext uri="{FF2B5EF4-FFF2-40B4-BE49-F238E27FC236}">
                <a16:creationId xmlns:a16="http://schemas.microsoft.com/office/drawing/2014/main" id="{F349E80E-4B46-45CF-9610-4F8F9FE1D0C1}"/>
              </a:ext>
            </a:extLst>
          </p:cNvPr>
          <p:cNvPicPr>
            <a:picLocks noChangeAspect="1"/>
          </p:cNvPicPr>
          <p:nvPr/>
        </p:nvPicPr>
        <p:blipFill>
          <a:blip r:embed="rId3"/>
          <a:stretch>
            <a:fillRect/>
          </a:stretch>
        </p:blipFill>
        <p:spPr>
          <a:xfrm>
            <a:off x="389779" y="3803198"/>
            <a:ext cx="8364437" cy="2591025"/>
          </a:xfrm>
          <a:prstGeom prst="rect">
            <a:avLst/>
          </a:prstGeom>
        </p:spPr>
      </p:pic>
      <p:sp>
        <p:nvSpPr>
          <p:cNvPr id="10" name="CuadroTexto 5">
            <a:extLst>
              <a:ext uri="{FF2B5EF4-FFF2-40B4-BE49-F238E27FC236}">
                <a16:creationId xmlns:a16="http://schemas.microsoft.com/office/drawing/2014/main" id="{0AA06229-9054-44C5-AA81-92F9C31A4ED1}"/>
              </a:ext>
            </a:extLst>
          </p:cNvPr>
          <p:cNvSpPr txBox="1"/>
          <p:nvPr/>
        </p:nvSpPr>
        <p:spPr>
          <a:xfrm>
            <a:off x="0" y="6561921"/>
            <a:ext cx="7812360" cy="246221"/>
          </a:xfrm>
          <a:prstGeom prst="rect">
            <a:avLst/>
          </a:prstGeom>
          <a:noFill/>
        </p:spPr>
        <p:txBody>
          <a:bodyPr wrap="square" rtlCol="0">
            <a:spAutoFit/>
          </a:bodyPr>
          <a:lstStyle/>
          <a:p>
            <a:r>
              <a:rPr lang="es-MX" sz="1000" dirty="0">
                <a:latin typeface="Century Gothic" panose="020B0502020202020204" pitchFamily="34" charset="0"/>
              </a:rPr>
              <a:t>Fuente: Bloomberg con cifras al cierre del 30 de abril de 2018</a:t>
            </a:r>
            <a:endParaRPr lang="en-US" sz="1000" dirty="0">
              <a:latin typeface="Century Gothic" panose="020B0502020202020204" pitchFamily="34" charset="0"/>
            </a:endParaRPr>
          </a:p>
        </p:txBody>
      </p:sp>
    </p:spTree>
    <p:extLst>
      <p:ext uri="{BB962C8B-B14F-4D97-AF65-F5344CB8AC3E}">
        <p14:creationId xmlns:p14="http://schemas.microsoft.com/office/powerpoint/2010/main" val="556676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83152" cy="99412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Estatus FANVIT </a:t>
            </a:r>
            <a:r>
              <a:rPr lang="x-none" sz="2000" b="1">
                <a:latin typeface="Century Gothic" panose="020B0502020202020204" pitchFamily="34" charset="0"/>
              </a:rPr>
              <a:t>B </a:t>
            </a:r>
            <a:endParaRPr lang="es-MX" sz="2000" b="1" dirty="0">
              <a:solidFill>
                <a:schemeClr val="bg1">
                  <a:lumMod val="50000"/>
                </a:schemeClr>
              </a:solidFill>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20</a:t>
            </a:fld>
            <a:endParaRPr lang="es-ES" altLang="es-MX" dirty="0">
              <a:latin typeface="Century Gothic" panose="020B0502020202020204" pitchFamily="34" charset="0"/>
            </a:endParaRPr>
          </a:p>
        </p:txBody>
      </p:sp>
      <p:sp>
        <p:nvSpPr>
          <p:cNvPr id="14" name="CuadroTexto 13"/>
          <p:cNvSpPr txBox="1"/>
          <p:nvPr/>
        </p:nvSpPr>
        <p:spPr>
          <a:xfrm>
            <a:off x="469922" y="6606059"/>
            <a:ext cx="1616148" cy="230832"/>
          </a:xfrm>
          <a:prstGeom prst="rect">
            <a:avLst/>
          </a:prstGeom>
          <a:noFill/>
        </p:spPr>
        <p:txBody>
          <a:bodyPr wrap="none" rtlCol="0">
            <a:spAutoFit/>
          </a:bodyPr>
          <a:lstStyle/>
          <a:p>
            <a:r>
              <a:rPr lang="x-none" sz="900" dirty="0"/>
              <a:t>*Montos en millones de pesos</a:t>
            </a:r>
            <a:endParaRPr lang="es-MX" sz="900" dirty="0"/>
          </a:p>
        </p:txBody>
      </p:sp>
      <p:sp>
        <p:nvSpPr>
          <p:cNvPr id="9" name="Marcador de contenido 2"/>
          <p:cNvSpPr>
            <a:spLocks noGrp="1"/>
          </p:cNvSpPr>
          <p:nvPr>
            <p:ph idx="1"/>
          </p:nvPr>
        </p:nvSpPr>
        <p:spPr>
          <a:xfrm>
            <a:off x="600891" y="1232453"/>
            <a:ext cx="8229600" cy="1404460"/>
          </a:xfrm>
        </p:spPr>
        <p:txBody>
          <a:bodyPr>
            <a:noAutofit/>
          </a:bodyPr>
          <a:lstStyle/>
          <a:p>
            <a:pPr algn="just">
              <a:buClr>
                <a:srgbClr val="C00000"/>
              </a:buClr>
            </a:pPr>
            <a:r>
              <a:rPr lang="x-none" sz="1400" dirty="0">
                <a:latin typeface="Century Gothic" panose="020B0502020202020204" pitchFamily="34" charset="0"/>
              </a:rPr>
              <a:t>Al momento de la separación de los portafolios el 30 de junio de 2016, el FANVIT B contaba con 66 instrumentos con un valor total de $13,392 millones de pesos que representaban el 25.7% del valor de la cartera.</a:t>
            </a:r>
          </a:p>
          <a:p>
            <a:pPr>
              <a:buClr>
                <a:srgbClr val="C00000"/>
              </a:buClr>
            </a:pPr>
            <a:endParaRPr lang="x-none" sz="1400" dirty="0">
              <a:latin typeface="Century Gothic" panose="020B0502020202020204" pitchFamily="34" charset="0"/>
            </a:endParaRPr>
          </a:p>
          <a:p>
            <a:pPr>
              <a:buClr>
                <a:srgbClr val="C00000"/>
              </a:buClr>
            </a:pPr>
            <a:r>
              <a:rPr lang="x-none" sz="1400" dirty="0">
                <a:latin typeface="Century Gothic" panose="020B0502020202020204" pitchFamily="34" charset="0"/>
              </a:rPr>
              <a:t>Al 30 de abril de 2018 el FANVIT B cuenta con 23  instrumentos que representan el 3.4% de la cartera del FANVIT con un valor de $4,534 millones de pesos.</a:t>
            </a:r>
          </a:p>
          <a:p>
            <a:pPr>
              <a:buClr>
                <a:srgbClr val="C00000"/>
              </a:buClr>
            </a:pPr>
            <a:endParaRPr lang="x-none" sz="1400" dirty="0">
              <a:latin typeface="Century Gothic" panose="020B0502020202020204" pitchFamily="34" charset="0"/>
            </a:endParaRPr>
          </a:p>
          <a:p>
            <a:pPr>
              <a:buClr>
                <a:srgbClr val="C00000"/>
              </a:buClr>
            </a:pPr>
            <a:r>
              <a:rPr lang="x-none" sz="1400" dirty="0">
                <a:latin typeface="Century Gothic" panose="020B0502020202020204" pitchFamily="34" charset="0"/>
              </a:rPr>
              <a:t>Durante 2018 vencerán 11 instrumentos estructurados, equivalentes a $1,382 millones de </a:t>
            </a:r>
            <a:r>
              <a:rPr lang="x-none" sz="1400">
                <a:latin typeface="Century Gothic" panose="020B0502020202020204" pitchFamily="34" charset="0"/>
              </a:rPr>
              <a:t>pesos.</a:t>
            </a:r>
            <a:endParaRPr lang="es-MX" sz="1400" dirty="0">
              <a:latin typeface="Century Gothic" panose="020B0502020202020204" pitchFamily="34" charset="0"/>
            </a:endParaRPr>
          </a:p>
        </p:txBody>
      </p:sp>
      <p:pic>
        <p:nvPicPr>
          <p:cNvPr id="10" name="Imagen 2">
            <a:extLst>
              <a:ext uri="{FF2B5EF4-FFF2-40B4-BE49-F238E27FC236}">
                <a16:creationId xmlns:a16="http://schemas.microsoft.com/office/drawing/2014/main" id="{CE7E5373-EB44-4E4C-A3EF-4918AAFDDADB}"/>
              </a:ext>
            </a:extLst>
          </p:cNvPr>
          <p:cNvPicPr>
            <a:picLocks noChangeAspect="1"/>
          </p:cNvPicPr>
          <p:nvPr/>
        </p:nvPicPr>
        <p:blipFill>
          <a:blip r:embed="rId2"/>
          <a:stretch>
            <a:fillRect/>
          </a:stretch>
        </p:blipFill>
        <p:spPr>
          <a:xfrm>
            <a:off x="251520" y="3724162"/>
            <a:ext cx="8640960" cy="2168015"/>
          </a:xfrm>
          <a:prstGeom prst="rect">
            <a:avLst/>
          </a:prstGeom>
        </p:spPr>
      </p:pic>
    </p:spTree>
    <p:extLst>
      <p:ext uri="{BB962C8B-B14F-4D97-AF65-F5344CB8AC3E}">
        <p14:creationId xmlns:p14="http://schemas.microsoft.com/office/powerpoint/2010/main" val="4034022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x-none" sz="2000" b="1" dirty="0">
                <a:latin typeface="Century Gothic" panose="020B0502020202020204" pitchFamily="34" charset="0"/>
              </a:rPr>
              <a:t>Estatus </a:t>
            </a:r>
            <a:r>
              <a:rPr lang="x-none" sz="2000" b="1">
                <a:latin typeface="Century Gothic" panose="020B0502020202020204" pitchFamily="34" charset="0"/>
              </a:rPr>
              <a:t>FANVIT B</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200" y="1265760"/>
            <a:ext cx="8229600" cy="432048"/>
          </a:xfrm>
        </p:spPr>
        <p:txBody>
          <a:bodyPr>
            <a:normAutofit fontScale="92500" lnSpcReduction="20000"/>
          </a:bodyPr>
          <a:lstStyle/>
          <a:p>
            <a:pPr marL="0" indent="0">
              <a:buClr>
                <a:srgbClr val="C00000"/>
              </a:buClr>
              <a:buNone/>
            </a:pPr>
            <a:r>
              <a:rPr lang="es-MX" sz="1400" dirty="0"/>
              <a:t>Al cierre de abril de 2018 se han vendido, o amortizado 43 instrumentos con un valor de $7,616 millones de pesos.</a:t>
            </a:r>
          </a:p>
        </p:txBody>
      </p:sp>
      <p:sp>
        <p:nvSpPr>
          <p:cNvPr id="11" name="CuadroTexto 10"/>
          <p:cNvSpPr txBox="1"/>
          <p:nvPr/>
        </p:nvSpPr>
        <p:spPr>
          <a:xfrm>
            <a:off x="469922" y="6606059"/>
            <a:ext cx="1616148" cy="230832"/>
          </a:xfrm>
          <a:prstGeom prst="rect">
            <a:avLst/>
          </a:prstGeom>
          <a:noFill/>
        </p:spPr>
        <p:txBody>
          <a:bodyPr wrap="none" rtlCol="0">
            <a:spAutoFit/>
          </a:bodyPr>
          <a:lstStyle/>
          <a:p>
            <a:r>
              <a:rPr lang="x-none" sz="900" dirty="0"/>
              <a:t>*Montos en millones de pesos</a:t>
            </a:r>
            <a:endParaRPr lang="es-MX" sz="900" dirty="0"/>
          </a:p>
        </p:txBody>
      </p:sp>
      <p:pic>
        <p:nvPicPr>
          <p:cNvPr id="12" name="Imagen 1">
            <a:extLst>
              <a:ext uri="{FF2B5EF4-FFF2-40B4-BE49-F238E27FC236}">
                <a16:creationId xmlns:a16="http://schemas.microsoft.com/office/drawing/2014/main" id="{F59CEFF8-2D6F-49F8-B40D-C4CAF0BD3BF8}"/>
              </a:ext>
            </a:extLst>
          </p:cNvPr>
          <p:cNvPicPr>
            <a:picLocks noChangeAspect="1"/>
          </p:cNvPicPr>
          <p:nvPr/>
        </p:nvPicPr>
        <p:blipFill>
          <a:blip r:embed="rId2"/>
          <a:stretch>
            <a:fillRect/>
          </a:stretch>
        </p:blipFill>
        <p:spPr>
          <a:xfrm>
            <a:off x="481920" y="1940605"/>
            <a:ext cx="8204880" cy="4146416"/>
          </a:xfrm>
          <a:prstGeom prst="rect">
            <a:avLst/>
          </a:prstGeom>
        </p:spPr>
      </p:pic>
    </p:spTree>
    <p:extLst>
      <p:ext uri="{BB962C8B-B14F-4D97-AF65-F5344CB8AC3E}">
        <p14:creationId xmlns:p14="http://schemas.microsoft.com/office/powerpoint/2010/main" val="1767603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283152" cy="922114"/>
          </a:xfrm>
        </p:spPr>
        <p:txBody>
          <a:bodyPr/>
          <a:lstStyle/>
          <a:p>
            <a:r>
              <a:rPr lang="es-MX" sz="2000" b="1" dirty="0">
                <a:latin typeface="Century Gothic" panose="020B0502020202020204" pitchFamily="34" charset="0"/>
              </a:rPr>
              <a:t>Fibras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22</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id="{619EE4C3-B9FC-4E2C-B3B9-32C327D5B321}"/>
              </a:ext>
            </a:extLst>
          </p:cNvPr>
          <p:cNvSpPr txBox="1"/>
          <p:nvPr/>
        </p:nvSpPr>
        <p:spPr>
          <a:xfrm>
            <a:off x="230931" y="4149816"/>
            <a:ext cx="8682138" cy="2508379"/>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El portafolio de FIBRAS presenta una exposición de 2.6% del Activo Neto, distribuido en seis instrumentos. La mayor concentración esta en Terra13 con un monto de $1,171 mdp (0.9% del Activo Neto),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El portafolio tiene más exposición al </a:t>
            </a:r>
            <a:r>
              <a:rPr lang="es-MX" sz="1400" b="1" dirty="0">
                <a:latin typeface="Century Gothic" panose="020B0502020202020204" pitchFamily="34" charset="0"/>
              </a:rPr>
              <a:t>sector industrial </a:t>
            </a:r>
            <a:r>
              <a:rPr lang="es-MX" sz="1400" dirty="0">
                <a:latin typeface="Century Gothic" panose="020B0502020202020204" pitchFamily="34" charset="0"/>
              </a:rPr>
              <a:t>a pesar de la turbulencia reciente por la incertidumbre de la renegociación del TLCAN. Esta mayor exposición se debe a que, dado que sus ingresos están denominados mayoritariamente en dólares, son más capaces de mantener sus márgenes y dividendos atractivos.  </a:t>
            </a:r>
          </a:p>
        </p:txBody>
      </p:sp>
      <p:graphicFrame>
        <p:nvGraphicFramePr>
          <p:cNvPr id="5" name="4 Tabla"/>
          <p:cNvGraphicFramePr>
            <a:graphicFrameLocks noGrp="1"/>
          </p:cNvGraphicFramePr>
          <p:nvPr>
            <p:extLst>
              <p:ext uri="{D42A27DB-BD31-4B8C-83A1-F6EECF244321}">
                <p14:modId xmlns:p14="http://schemas.microsoft.com/office/powerpoint/2010/main" val="4094055710"/>
              </p:ext>
            </p:extLst>
          </p:nvPr>
        </p:nvGraphicFramePr>
        <p:xfrm>
          <a:off x="827584" y="1340768"/>
          <a:ext cx="7632847" cy="2688560"/>
        </p:xfrm>
        <a:graphic>
          <a:graphicData uri="http://schemas.openxmlformats.org/drawingml/2006/table">
            <a:tbl>
              <a:tblPr firstRow="1" firstCol="1" bandRow="1"/>
              <a:tblGrid>
                <a:gridCol w="1517717">
                  <a:extLst>
                    <a:ext uri="{9D8B030D-6E8A-4147-A177-3AD203B41FA5}">
                      <a16:colId xmlns:a16="http://schemas.microsoft.com/office/drawing/2014/main" val="20000"/>
                    </a:ext>
                  </a:extLst>
                </a:gridCol>
                <a:gridCol w="1038191">
                  <a:extLst>
                    <a:ext uri="{9D8B030D-6E8A-4147-A177-3AD203B41FA5}">
                      <a16:colId xmlns:a16="http://schemas.microsoft.com/office/drawing/2014/main" val="20001"/>
                    </a:ext>
                  </a:extLst>
                </a:gridCol>
                <a:gridCol w="1130742">
                  <a:extLst>
                    <a:ext uri="{9D8B030D-6E8A-4147-A177-3AD203B41FA5}">
                      <a16:colId xmlns:a16="http://schemas.microsoft.com/office/drawing/2014/main" val="20002"/>
                    </a:ext>
                  </a:extLst>
                </a:gridCol>
                <a:gridCol w="1005999">
                  <a:extLst>
                    <a:ext uri="{9D8B030D-6E8A-4147-A177-3AD203B41FA5}">
                      <a16:colId xmlns:a16="http://schemas.microsoft.com/office/drawing/2014/main" val="20003"/>
                    </a:ext>
                  </a:extLst>
                </a:gridCol>
                <a:gridCol w="792056">
                  <a:extLst>
                    <a:ext uri="{9D8B030D-6E8A-4147-A177-3AD203B41FA5}">
                      <a16:colId xmlns:a16="http://schemas.microsoft.com/office/drawing/2014/main" val="20004"/>
                    </a:ext>
                  </a:extLst>
                </a:gridCol>
                <a:gridCol w="1068370">
                  <a:extLst>
                    <a:ext uri="{9D8B030D-6E8A-4147-A177-3AD203B41FA5}">
                      <a16:colId xmlns:a16="http://schemas.microsoft.com/office/drawing/2014/main" val="20005"/>
                    </a:ext>
                  </a:extLst>
                </a:gridCol>
                <a:gridCol w="1079772">
                  <a:extLst>
                    <a:ext uri="{9D8B030D-6E8A-4147-A177-3AD203B41FA5}">
                      <a16:colId xmlns:a16="http://schemas.microsoft.com/office/drawing/2014/main" val="20006"/>
                    </a:ext>
                  </a:extLst>
                </a:gridCol>
              </a:tblGrid>
              <a:tr h="136576">
                <a:tc gridSpan="7">
                  <a:txBody>
                    <a:bodyPr/>
                    <a:lstStyle/>
                    <a:p>
                      <a:pPr algn="ctr">
                        <a:spcAft>
                          <a:spcPts val="0"/>
                        </a:spcAft>
                      </a:pPr>
                      <a:r>
                        <a:rPr lang="es-MX" sz="1000" b="1" dirty="0">
                          <a:solidFill>
                            <a:srgbClr val="1F4E78"/>
                          </a:solidFill>
                          <a:effectLst/>
                          <a:latin typeface="Century Gothic"/>
                          <a:ea typeface="Calibri"/>
                          <a:cs typeface="Times New Roman"/>
                        </a:rPr>
                        <a:t>FIBRAS</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368920">
                <a:tc>
                  <a:txBody>
                    <a:bodyPr/>
                    <a:lstStyle/>
                    <a:p>
                      <a:pPr algn="ctr">
                        <a:spcAft>
                          <a:spcPts val="0"/>
                        </a:spcAft>
                      </a:pPr>
                      <a:r>
                        <a:rPr lang="es-MX" sz="1000" b="1" dirty="0">
                          <a:solidFill>
                            <a:srgbClr val="1F4E78"/>
                          </a:solidFill>
                          <a:effectLst/>
                          <a:latin typeface="Century Gothic"/>
                          <a:ea typeface="Calibri"/>
                          <a:cs typeface="Times New Roman"/>
                        </a:rPr>
                        <a:t>Instrumento</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Subyacente</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Monto (mdp)</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 Portafolio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Costo Prom Unit. Adq.</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Valor Actual</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Rendimiento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CF_FIBRAMQ_12</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534</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0.4%</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20.4</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20.0</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-2.0%</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2"/>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CF_FIBRAPL_14</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401</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0.3%</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32.9</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34.7</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5.6%</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3"/>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CF_FUNO_11</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823</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0.6%</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28.6</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31.0</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8.2%</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CF_TERRA_13</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1,171</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0.9%</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29.3</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29.8</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1.7%</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0005"/>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CF_FMTY_14</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400</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0.3%</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12.3</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12.2</a:t>
                      </a:r>
                      <a:endParaRPr lang="es-MX" sz="1100" dirty="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-1.5%</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150234">
                <a:tc>
                  <a:txBody>
                    <a:bodyPr/>
                    <a:lstStyle/>
                    <a:p>
                      <a:pPr algn="ctr">
                        <a:spcAft>
                          <a:spcPts val="0"/>
                        </a:spcAft>
                      </a:pPr>
                      <a:r>
                        <a:rPr lang="es-MX" sz="1100" dirty="0">
                          <a:solidFill>
                            <a:srgbClr val="1F4E78"/>
                          </a:solidFill>
                          <a:effectLst/>
                          <a:latin typeface="Century Gothic"/>
                          <a:ea typeface="Calibri"/>
                          <a:cs typeface="Times New Roman"/>
                        </a:rPr>
                        <a:t>CF_FIBRAHD_15</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FIBRA</a:t>
                      </a:r>
                      <a:endParaRPr lang="es-MX" sz="1100" dirty="0">
                        <a:effectLst/>
                        <a:latin typeface="Calibri"/>
                        <a:ea typeface="Calibri"/>
                        <a:cs typeface="Times New Roman"/>
                      </a:endParaRPr>
                    </a:p>
                  </a:txBody>
                  <a:tcPr marL="44450" marR="44450" marT="0" marB="0" anchor="b">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3</a:t>
                      </a:r>
                      <a:endParaRPr lang="es-MX" sz="1100" dirty="0">
                        <a:effectLst/>
                        <a:latin typeface="Calibri"/>
                        <a:ea typeface="Calibri"/>
                        <a:cs typeface="Times New Roman"/>
                      </a:endParaRPr>
                    </a:p>
                  </a:txBody>
                  <a:tcPr marL="44450" marR="44450" marT="0"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0.0%</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9.2</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9.0</a:t>
                      </a:r>
                      <a:endParaRPr lang="es-MX" sz="1100" dirty="0">
                        <a:effectLst/>
                        <a:latin typeface="Calibri"/>
                        <a:ea typeface="Calibri"/>
                        <a:cs typeface="Times New Roman"/>
                      </a:endParaRPr>
                    </a:p>
                  </a:txBody>
                  <a:tcPr marL="44450" marR="44450" marT="0"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-2.2%</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150234">
                <a:tc>
                  <a:txBody>
                    <a:bodyPr/>
                    <a:lstStyle/>
                    <a:p>
                      <a:pPr algn="ctr">
                        <a:spcAft>
                          <a:spcPts val="0"/>
                        </a:spcAft>
                      </a:pPr>
                      <a:r>
                        <a:rPr lang="es-MX" sz="11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1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6576">
                <a:tc gridSpan="7">
                  <a:txBody>
                    <a:bodyPr/>
                    <a:lstStyle/>
                    <a:p>
                      <a:pPr algn="ctr">
                        <a:spcAft>
                          <a:spcPts val="0"/>
                        </a:spcAft>
                      </a:pPr>
                      <a:r>
                        <a:rPr lang="es-MX" sz="1000" b="1" dirty="0">
                          <a:solidFill>
                            <a:srgbClr val="1F4E78"/>
                          </a:solidFill>
                          <a:effectLst/>
                          <a:latin typeface="Century Gothic"/>
                          <a:ea typeface="Calibri"/>
                          <a:cs typeface="Times New Roman"/>
                        </a:rPr>
                        <a:t>Fideicomiso de Inversión en Energía e. Infraestructura </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9"/>
                  </a:ext>
                </a:extLst>
              </a:tr>
              <a:tr h="368920">
                <a:tc>
                  <a:txBody>
                    <a:bodyPr/>
                    <a:lstStyle/>
                    <a:p>
                      <a:pPr algn="ctr">
                        <a:spcAft>
                          <a:spcPts val="0"/>
                        </a:spcAft>
                      </a:pPr>
                      <a:r>
                        <a:rPr lang="es-MX" sz="1000" b="1" dirty="0">
                          <a:solidFill>
                            <a:srgbClr val="1F4E78"/>
                          </a:solidFill>
                          <a:effectLst/>
                          <a:latin typeface="Century Gothic"/>
                          <a:ea typeface="Calibri"/>
                          <a:cs typeface="Times New Roman"/>
                        </a:rPr>
                        <a:t>Instrumento</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Subyacente</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Monto (mdp)</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 Portafolio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Costo Prom Unit. Adq.</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Valor Actual</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a:spcAft>
                          <a:spcPts val="0"/>
                        </a:spcAft>
                      </a:pPr>
                      <a:r>
                        <a:rPr lang="es-MX" sz="1000" b="1" dirty="0">
                          <a:solidFill>
                            <a:srgbClr val="1F4E78"/>
                          </a:solidFill>
                          <a:effectLst/>
                          <a:latin typeface="Century Gothic"/>
                          <a:ea typeface="Calibri"/>
                          <a:cs typeface="Times New Roman"/>
                        </a:rPr>
                        <a:t>Rendimiento</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50234">
                <a:tc>
                  <a:txBody>
                    <a:bodyPr/>
                    <a:lstStyle/>
                    <a:p>
                      <a:pPr algn="ctr">
                        <a:spcAft>
                          <a:spcPts val="0"/>
                        </a:spcAft>
                      </a:pPr>
                      <a:r>
                        <a:rPr lang="es-MX" sz="1100" dirty="0">
                          <a:solidFill>
                            <a:srgbClr val="1F4E78"/>
                          </a:solidFill>
                          <a:effectLst/>
                          <a:latin typeface="Century Gothic"/>
                          <a:ea typeface="Calibri"/>
                          <a:cs typeface="Times New Roman"/>
                        </a:rPr>
                        <a:t>FE_FCFE_18</a:t>
                      </a:r>
                      <a:endParaRPr lang="es-MX" sz="1100" dirty="0">
                        <a:effectLst/>
                        <a:latin typeface="Calibri"/>
                        <a:ea typeface="Calibri"/>
                        <a:cs typeface="Times New Roman"/>
                      </a:endParaRPr>
                    </a:p>
                  </a:txBody>
                  <a:tcPr marL="44450" marR="44450" marT="0"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100" dirty="0">
                          <a:solidFill>
                            <a:srgbClr val="1F4E78"/>
                          </a:solidFill>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230</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0.2%</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19.0</a:t>
                      </a:r>
                      <a:endParaRPr lang="es-MX" sz="1100" dirty="0">
                        <a:effectLst/>
                        <a:latin typeface="Calibri"/>
                        <a:ea typeface="Calibri"/>
                        <a:cs typeface="Times New Roman"/>
                      </a:endParaRPr>
                    </a:p>
                  </a:txBody>
                  <a:tcPr marL="44450" marR="44450" marT="0"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18.9</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a:spcAft>
                          <a:spcPts val="0"/>
                        </a:spcAft>
                      </a:pPr>
                      <a:r>
                        <a:rPr lang="es-MX" sz="1000" dirty="0">
                          <a:solidFill>
                            <a:srgbClr val="1F4E78"/>
                          </a:solidFill>
                          <a:effectLst/>
                          <a:latin typeface="Century Gothic"/>
                          <a:ea typeface="Calibri"/>
                          <a:cs typeface="Times New Roman"/>
                        </a:rPr>
                        <a:t>-0.6%</a:t>
                      </a:r>
                      <a:endParaRPr lang="es-MX" sz="1100" dirty="0">
                        <a:effectLst/>
                        <a:latin typeface="Calibri"/>
                        <a:ea typeface="Calibri"/>
                        <a:cs typeface="Times New Roman"/>
                      </a:endParaRPr>
                    </a:p>
                  </a:txBody>
                  <a:tcPr marL="44450" marR="44450" marT="0"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10011"/>
                  </a:ext>
                </a:extLst>
              </a:tr>
              <a:tr h="136576">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36576">
                <a:tc>
                  <a:txBody>
                    <a:bodyPr/>
                    <a:lstStyle/>
                    <a:p>
                      <a:pPr algn="ctr">
                        <a:spcAft>
                          <a:spcPts val="0"/>
                        </a:spcAft>
                      </a:pPr>
                      <a:r>
                        <a:rPr lang="es-MX" sz="1000" b="1" dirty="0">
                          <a:effectLst/>
                          <a:latin typeface="Century Gothic"/>
                          <a:ea typeface="Calibri"/>
                          <a:cs typeface="Times New Roman"/>
                        </a:rPr>
                        <a:t>Total</a:t>
                      </a:r>
                      <a:endParaRPr lang="es-MX"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3,561</a:t>
                      </a:r>
                      <a:endParaRPr lang="es-MX" sz="11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2.6%</a:t>
                      </a:r>
                      <a:endParaRPr lang="es-MX" sz="1100" dirty="0">
                        <a:effectLst/>
                        <a:latin typeface="Calibri"/>
                        <a:ea typeface="Calibri"/>
                        <a:cs typeface="Times New Roman"/>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Total</a:t>
                      </a:r>
                      <a:endParaRPr lang="es-MX" sz="11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 </a:t>
                      </a:r>
                      <a:endParaRPr lang="es-MX" sz="11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MX" sz="1000" b="1" dirty="0">
                          <a:effectLst/>
                          <a:latin typeface="Century Gothic"/>
                          <a:ea typeface="Calibri"/>
                          <a:cs typeface="Times New Roman"/>
                        </a:rPr>
                        <a:t>2.8%</a:t>
                      </a:r>
                      <a:endParaRPr lang="es-MX" sz="1100" dirty="0">
                        <a:effectLst/>
                        <a:latin typeface="Calibri"/>
                        <a:ea typeface="Calibri"/>
                        <a:cs typeface="Times New Roman"/>
                      </a:endParaRPr>
                    </a:p>
                  </a:txBody>
                  <a:tcPr marL="44450" marR="44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060729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3 Marcador de número de diapositiva"/>
          <p:cNvSpPr>
            <a:spLocks noGrp="1"/>
          </p:cNvSpPr>
          <p:nvPr>
            <p:ph type="sldNum" sz="quarter" idx="12"/>
          </p:nvPr>
        </p:nvSpPr>
        <p:spPr>
          <a:xfrm>
            <a:off x="8460432" y="6403506"/>
            <a:ext cx="468923"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5E83AA4-A00D-4AA0-8FE8-B93C9F3EC141}" type="slidenum">
              <a:rPr kumimoji="0" lang="es-ES" altLang="es-MX" sz="1200" b="0" i="0" u="none" strike="noStrike" kern="1200" cap="none" spc="0" normalizeH="0" baseline="0" noProof="0" smtClean="0">
                <a:ln>
                  <a:noFill/>
                </a:ln>
                <a:solidFill>
                  <a:srgbClr val="898989"/>
                </a:solidFill>
                <a:effectLst/>
                <a:uLnTx/>
                <a:uFillTx/>
                <a:latin typeface="Century Gothic" panose="020B0502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s-ES" altLang="es-MX" sz="1200" b="0" i="0" u="none" strike="noStrike" kern="1200" cap="none" spc="0" normalizeH="0" baseline="0" noProof="0" dirty="0">
              <a:ln>
                <a:noFill/>
              </a:ln>
              <a:solidFill>
                <a:srgbClr val="898989"/>
              </a:solidFill>
              <a:effectLst/>
              <a:uLnTx/>
              <a:uFillTx/>
              <a:latin typeface="Century Gothic" panose="020B0502020202020204" pitchFamily="34" charset="0"/>
            </a:endParaRPr>
          </a:p>
        </p:txBody>
      </p:sp>
      <p:sp>
        <p:nvSpPr>
          <p:cNvPr id="64" name="2 Marcador de contenido"/>
          <p:cNvSpPr txBox="1">
            <a:spLocks/>
          </p:cNvSpPr>
          <p:nvPr/>
        </p:nvSpPr>
        <p:spPr>
          <a:xfrm>
            <a:off x="214645" y="6628193"/>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
                <a:srgbClr val="CD0000"/>
              </a:buClr>
              <a:buSzPct val="110000"/>
              <a:buFont typeface="Arial"/>
              <a:buNone/>
              <a:tabLst/>
              <a:defRPr/>
            </a:pP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Elaborado por la Gerencia Sr. de Coordinación de Inversiones del Infonavit con datos de </a:t>
            </a:r>
            <a:r>
              <a:rPr kumimoji="0" lang="es-MX" sz="900" b="0" i="0" u="none" strike="noStrike" kern="1200" cap="none" spc="0" normalizeH="0" baseline="0" noProof="0" dirty="0" err="1">
                <a:ln>
                  <a:noFill/>
                </a:ln>
                <a:solidFill>
                  <a:prstClr val="black"/>
                </a:solidFill>
                <a:effectLst/>
                <a:uLnTx/>
                <a:uFillTx/>
                <a:latin typeface="Century Gothic" panose="020B0502020202020204" pitchFamily="34" charset="0"/>
                <a:ea typeface="+mn-ea"/>
              </a:rPr>
              <a:t>PiP</a:t>
            </a: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 al 30 de abril de 2018.</a:t>
            </a:r>
            <a:b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br>
            <a:endPar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endParaRPr>
          </a:p>
        </p:txBody>
      </p:sp>
      <p:graphicFrame>
        <p:nvGraphicFramePr>
          <p:cNvPr id="3" name="Tabla 2"/>
          <p:cNvGraphicFramePr>
            <a:graphicFrameLocks noGrp="1"/>
          </p:cNvGraphicFramePr>
          <p:nvPr>
            <p:extLst>
              <p:ext uri="{D42A27DB-BD31-4B8C-83A1-F6EECF244321}">
                <p14:modId xmlns:p14="http://schemas.microsoft.com/office/powerpoint/2010/main" val="533889591"/>
              </p:ext>
            </p:extLst>
          </p:nvPr>
        </p:nvGraphicFramePr>
        <p:xfrm>
          <a:off x="735919" y="953687"/>
          <a:ext cx="7672162" cy="5638775"/>
        </p:xfrm>
        <a:graphic>
          <a:graphicData uri="http://schemas.openxmlformats.org/drawingml/2006/table">
            <a:tbl>
              <a:tblPr/>
              <a:tblGrid>
                <a:gridCol w="1758203">
                  <a:extLst>
                    <a:ext uri="{9D8B030D-6E8A-4147-A177-3AD203B41FA5}">
                      <a16:colId xmlns:a16="http://schemas.microsoft.com/office/drawing/2014/main" val="20000"/>
                    </a:ext>
                  </a:extLst>
                </a:gridCol>
                <a:gridCol w="1081972">
                  <a:extLst>
                    <a:ext uri="{9D8B030D-6E8A-4147-A177-3AD203B41FA5}">
                      <a16:colId xmlns:a16="http://schemas.microsoft.com/office/drawing/2014/main" val="20001"/>
                    </a:ext>
                  </a:extLst>
                </a:gridCol>
                <a:gridCol w="1094267">
                  <a:extLst>
                    <a:ext uri="{9D8B030D-6E8A-4147-A177-3AD203B41FA5}">
                      <a16:colId xmlns:a16="http://schemas.microsoft.com/office/drawing/2014/main" val="20002"/>
                    </a:ext>
                  </a:extLst>
                </a:gridCol>
                <a:gridCol w="774593">
                  <a:extLst>
                    <a:ext uri="{9D8B030D-6E8A-4147-A177-3AD203B41FA5}">
                      <a16:colId xmlns:a16="http://schemas.microsoft.com/office/drawing/2014/main" val="20003"/>
                    </a:ext>
                  </a:extLst>
                </a:gridCol>
                <a:gridCol w="774593">
                  <a:extLst>
                    <a:ext uri="{9D8B030D-6E8A-4147-A177-3AD203B41FA5}">
                      <a16:colId xmlns:a16="http://schemas.microsoft.com/office/drawing/2014/main" val="20004"/>
                    </a:ext>
                  </a:extLst>
                </a:gridCol>
                <a:gridCol w="1094267">
                  <a:extLst>
                    <a:ext uri="{9D8B030D-6E8A-4147-A177-3AD203B41FA5}">
                      <a16:colId xmlns:a16="http://schemas.microsoft.com/office/drawing/2014/main" val="20005"/>
                    </a:ext>
                  </a:extLst>
                </a:gridCol>
                <a:gridCol w="1094267">
                  <a:extLst>
                    <a:ext uri="{9D8B030D-6E8A-4147-A177-3AD203B41FA5}">
                      <a16:colId xmlns:a16="http://schemas.microsoft.com/office/drawing/2014/main" val="20006"/>
                    </a:ext>
                  </a:extLst>
                </a:gridCol>
              </a:tblGrid>
              <a:tr h="288730">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endParaRPr lang="es-MX" sz="900" b="1"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val="10000"/>
                  </a:ext>
                </a:extLst>
              </a:tr>
              <a:tr h="186924">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4700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2"/>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-1.8%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-13.1%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14177">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614177">
                <a:tc>
                  <a:txBody>
                    <a:bodyPr/>
                    <a:lstStyle/>
                    <a:p>
                      <a:pPr algn="l" fontAlgn="b"/>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7.24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a:solidFill>
                            <a:srgbClr val="000000"/>
                          </a:solidFill>
                          <a:effectLst/>
                          <a:latin typeface="Century Gothic" panose="020B0502020202020204" pitchFamily="34" charset="0"/>
                        </a:rPr>
                        <a:t>15-mar-18</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6.8%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15419014"/>
                  </a:ext>
                </a:extLst>
              </a:tr>
              <a:tr h="151987">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chemeClr val="tx1"/>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07227">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2,150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682 </a:t>
                      </a:r>
                      <a:r>
                        <a:rPr lang="es-MX" sz="900" b="0" i="0" u="none" strike="noStrike" dirty="0" err="1">
                          <a:solidFill>
                            <a:srgbClr val="C00000"/>
                          </a:solidFill>
                          <a:effectLst/>
                          <a:latin typeface="Century Gothic" panose="020B0502020202020204" pitchFamily="34" charset="0"/>
                        </a:rPr>
                        <a:t>mdp</a:t>
                      </a:r>
                      <a:endParaRPr lang="es-MX" sz="900" b="0" i="0" u="none" strike="noStrike" dirty="0">
                        <a:solidFill>
                          <a:srgbClr val="C00000"/>
                        </a:solidFill>
                        <a:effectLst/>
                        <a:latin typeface="Century Gothic" panose="020B0502020202020204" pitchFamily="34" charset="0"/>
                      </a:endParaRPr>
                    </a:p>
                    <a:p>
                      <a:pPr algn="ctr" fontAlgn="ctr"/>
                      <a:r>
                        <a:rPr lang="es-MX" sz="900" b="0" i="0" u="none" strike="noStrike" dirty="0">
                          <a:solidFill>
                            <a:srgbClr val="C00000"/>
                          </a:solidFill>
                          <a:effectLst/>
                          <a:latin typeface="Century Gothic" panose="020B0502020202020204" pitchFamily="34" charset="0"/>
                        </a:rPr>
                        <a:t>(32% compromiso)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0.11%</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838805" y="1700808"/>
            <a:ext cx="1680545" cy="341286"/>
          </a:xfrm>
          <a:prstGeom prst="rect">
            <a:avLst/>
          </a:prstGeom>
        </p:spPr>
      </p:pic>
      <p:pic>
        <p:nvPicPr>
          <p:cNvPr id="8" name="Imagen 7"/>
          <p:cNvPicPr>
            <a:picLocks noChangeAspect="1"/>
          </p:cNvPicPr>
          <p:nvPr/>
        </p:nvPicPr>
        <p:blipFill rotWithShape="1">
          <a:blip r:embed="rId3"/>
          <a:srcRect l="8190" t="18518" r="6652" b="22223"/>
          <a:stretch/>
        </p:blipFill>
        <p:spPr>
          <a:xfrm>
            <a:off x="821358" y="2204048"/>
            <a:ext cx="1639848" cy="469927"/>
          </a:xfrm>
          <a:prstGeom prst="rect">
            <a:avLst/>
          </a:prstGeom>
        </p:spPr>
      </p:pic>
      <p:pic>
        <p:nvPicPr>
          <p:cNvPr id="9" name="Imagen 8"/>
          <p:cNvPicPr>
            <a:picLocks noChangeAspect="1"/>
          </p:cNvPicPr>
          <p:nvPr/>
        </p:nvPicPr>
        <p:blipFill rotWithShape="1">
          <a:blip r:embed="rId4"/>
          <a:srcRect l="4457" t="31276" r="6833" b="24398"/>
          <a:stretch/>
        </p:blipFill>
        <p:spPr>
          <a:xfrm>
            <a:off x="948136" y="2729519"/>
            <a:ext cx="1459397" cy="483255"/>
          </a:xfrm>
          <a:prstGeom prst="rect">
            <a:avLst/>
          </a:prstGeom>
        </p:spPr>
      </p:pic>
      <p:pic>
        <p:nvPicPr>
          <p:cNvPr id="10" name="Imagen 9"/>
          <p:cNvPicPr>
            <a:picLocks noChangeAspect="1"/>
          </p:cNvPicPr>
          <p:nvPr/>
        </p:nvPicPr>
        <p:blipFill rotWithShape="1">
          <a:blip r:embed="rId5"/>
          <a:srcRect l="-7750" t="9658" r="-1239" b="14397"/>
          <a:stretch/>
        </p:blipFill>
        <p:spPr>
          <a:xfrm>
            <a:off x="1403648" y="3308324"/>
            <a:ext cx="561622" cy="402440"/>
          </a:xfrm>
          <a:prstGeom prst="rect">
            <a:avLst/>
          </a:prstGeom>
        </p:spPr>
      </p:pic>
      <p:pic>
        <p:nvPicPr>
          <p:cNvPr id="11" name="Imagen 10"/>
          <p:cNvPicPr>
            <a:picLocks noChangeAspect="1"/>
          </p:cNvPicPr>
          <p:nvPr/>
        </p:nvPicPr>
        <p:blipFill rotWithShape="1">
          <a:blip r:embed="rId6"/>
          <a:srcRect l="7313" t="1594"/>
          <a:stretch/>
        </p:blipFill>
        <p:spPr>
          <a:xfrm>
            <a:off x="904717" y="3866294"/>
            <a:ext cx="1473133" cy="354794"/>
          </a:xfrm>
          <a:prstGeom prst="rect">
            <a:avLst/>
          </a:prstGeom>
        </p:spPr>
      </p:pic>
      <p:pic>
        <p:nvPicPr>
          <p:cNvPr id="12" name="Imagen 11"/>
          <p:cNvPicPr>
            <a:picLocks noChangeAspect="1"/>
          </p:cNvPicPr>
          <p:nvPr/>
        </p:nvPicPr>
        <p:blipFill rotWithShape="1">
          <a:blip r:embed="rId7"/>
          <a:srcRect r="56743"/>
          <a:stretch/>
        </p:blipFill>
        <p:spPr>
          <a:xfrm>
            <a:off x="857912" y="4848764"/>
            <a:ext cx="1570055" cy="533352"/>
          </a:xfrm>
          <a:prstGeom prst="rect">
            <a:avLst/>
          </a:prstGeom>
        </p:spPr>
      </p:pic>
      <p:pic>
        <p:nvPicPr>
          <p:cNvPr id="13" name="Imagen 12"/>
          <p:cNvPicPr>
            <a:picLocks noChangeAspect="1"/>
          </p:cNvPicPr>
          <p:nvPr/>
        </p:nvPicPr>
        <p:blipFill rotWithShape="1">
          <a:blip r:embed="rId8"/>
          <a:srcRect l="4981"/>
          <a:stretch/>
        </p:blipFill>
        <p:spPr>
          <a:xfrm>
            <a:off x="1157940" y="4376619"/>
            <a:ext cx="966685" cy="425485"/>
          </a:xfrm>
          <a:prstGeom prst="rect">
            <a:avLst/>
          </a:prstGeom>
        </p:spPr>
      </p:pic>
      <p:pic>
        <p:nvPicPr>
          <p:cNvPr id="14" name="Imagen 13" descr="Resultado de imagen para ainda">
            <a:extLst>
              <a:ext uri="{FF2B5EF4-FFF2-40B4-BE49-F238E27FC236}">
                <a16:creationId xmlns:a16="http://schemas.microsoft.com/office/drawing/2014/main" id="{37775C11-48FD-4037-8A82-8A3224775F9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1118103" y="5452681"/>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7" name="1 Título">
            <a:extLst>
              <a:ext uri="{FF2B5EF4-FFF2-40B4-BE49-F238E27FC236}">
                <a16:creationId xmlns:a16="http://schemas.microsoft.com/office/drawing/2014/main" id="{D38B69A2-CC9C-42F3-B56B-63B38BB6616E}"/>
              </a:ext>
            </a:extLst>
          </p:cNvPr>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cartera</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(1.6% del portafolio comprometido y 0.5%, al cierre de abril)</a:t>
            </a:r>
            <a:endParaRPr lang="es-MX" sz="1600" b="1" dirty="0">
              <a:latin typeface="Century Gothic" panose="020B0502020202020204" pitchFamily="34" charset="0"/>
              <a:ea typeface="+mj-ea"/>
            </a:endParaRPr>
          </a:p>
        </p:txBody>
      </p:sp>
    </p:spTree>
    <p:extLst>
      <p:ext uri="{BB962C8B-B14F-4D97-AF65-F5344CB8AC3E}">
        <p14:creationId xmlns:p14="http://schemas.microsoft.com/office/powerpoint/2010/main" val="4125145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continuó con la reestructura de deuda corporativa, realizando ventas $640.5 </a:t>
            </a:r>
            <a:r>
              <a:rPr lang="x-none" sz="1400" dirty="0" err="1">
                <a:latin typeface="Century Gothic" panose="020B0502020202020204" pitchFamily="34" charset="0"/>
              </a:rPr>
              <a:t>mdp</a:t>
            </a:r>
            <a:r>
              <a:rPr lang="x-none" sz="1400" dirty="0">
                <a:latin typeface="Century Gothic" panose="020B0502020202020204" pitchFamily="34" charset="0"/>
              </a:rPr>
              <a:t>. Se participó con $1,216.8 </a:t>
            </a:r>
            <a:r>
              <a:rPr lang="x-none" sz="1400" dirty="0" err="1">
                <a:latin typeface="Century Gothic" panose="020B0502020202020204" pitchFamily="34" charset="0"/>
              </a:rPr>
              <a:t>mdp</a:t>
            </a:r>
            <a:r>
              <a:rPr lang="x-none" sz="1400" dirty="0">
                <a:latin typeface="Century Gothic" panose="020B0502020202020204" pitchFamily="34" charset="0"/>
              </a:rPr>
              <a:t>. en emisiones primarias de deuda del programa gubernamental Escuelas al Cien (CIENCB), Nafin (NAFF y NAFR) y FOVISSSTE (FOVISCB).</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utilizaron inversiones </a:t>
            </a:r>
            <a:r>
              <a:rPr lang="x-none" sz="1400">
                <a:latin typeface="Century Gothic" panose="020B0502020202020204" pitchFamily="34" charset="0"/>
              </a:rPr>
              <a:t>en PRLV</a:t>
            </a:r>
            <a:r>
              <a:rPr lang="es-MX" sz="1400" dirty="0">
                <a:latin typeface="Century Gothic" panose="020B0502020202020204" pitchFamily="34" charset="0"/>
              </a:rPr>
              <a:t>´</a:t>
            </a:r>
            <a:r>
              <a:rPr lang="x-none" sz="1400">
                <a:latin typeface="Century Gothic" panose="020B0502020202020204" pitchFamily="34" charset="0"/>
              </a:rPr>
              <a:t>s </a:t>
            </a:r>
            <a:r>
              <a:rPr lang="x-none" sz="1400" dirty="0">
                <a:latin typeface="Century Gothic" panose="020B0502020202020204" pitchFamily="34" charset="0"/>
              </a:rPr>
              <a:t>de </a:t>
            </a:r>
            <a:r>
              <a:rPr lang="x-none" sz="1400">
                <a:latin typeface="Century Gothic" panose="020B0502020202020204" pitchFamily="34" charset="0"/>
              </a:rPr>
              <a:t>la </a:t>
            </a:r>
            <a:r>
              <a:rPr lang="es-MX" sz="1400" dirty="0"/>
              <a:t>B</a:t>
            </a:r>
            <a:r>
              <a:rPr lang="x-none" sz="1400">
                <a:latin typeface="Century Gothic" panose="020B0502020202020204" pitchFamily="34" charset="0"/>
              </a:rPr>
              <a:t>anca de </a:t>
            </a:r>
            <a:r>
              <a:rPr lang="es-MX" sz="1400" dirty="0">
                <a:latin typeface="Century Gothic" panose="020B0502020202020204" pitchFamily="34" charset="0"/>
              </a:rPr>
              <a:t>D</a:t>
            </a:r>
            <a:r>
              <a:rPr lang="x-none" sz="1400">
                <a:latin typeface="Century Gothic" panose="020B0502020202020204" pitchFamily="34" charset="0"/>
              </a:rPr>
              <a:t>esarrollo </a:t>
            </a:r>
            <a:r>
              <a:rPr lang="x-none" sz="1400" dirty="0">
                <a:latin typeface="Century Gothic" panose="020B0502020202020204" pitchFamily="34" charset="0"/>
              </a:rPr>
              <a:t>(garantía del Gobierno Federal) como instrumento de manejo de liquidez con plazos no mayores a 14 días.</a:t>
            </a: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FANVIT </a:t>
            </a:r>
          </a:p>
          <a:p>
            <a:r>
              <a:rPr lang="es-MX" sz="1400" b="1" dirty="0">
                <a:latin typeface="Century Gothic" panose="020B0502020202020204" pitchFamily="34" charset="0"/>
              </a:rPr>
              <a:t>del 1 al 30 de abril de 2018</a:t>
            </a:r>
          </a:p>
        </p:txBody>
      </p:sp>
      <p:pic>
        <p:nvPicPr>
          <p:cNvPr id="5" name="Imagen 4">
            <a:extLst>
              <a:ext uri="{FF2B5EF4-FFF2-40B4-BE49-F238E27FC236}">
                <a16:creationId xmlns:a16="http://schemas.microsoft.com/office/drawing/2014/main" id="{0809F2F5-E74C-4501-B24D-5A2774FA50EC}"/>
              </a:ext>
            </a:extLst>
          </p:cNvPr>
          <p:cNvPicPr>
            <a:picLocks noChangeAspect="1"/>
          </p:cNvPicPr>
          <p:nvPr/>
        </p:nvPicPr>
        <p:blipFill>
          <a:blip r:embed="rId2"/>
          <a:stretch>
            <a:fillRect/>
          </a:stretch>
        </p:blipFill>
        <p:spPr>
          <a:xfrm>
            <a:off x="2576512" y="2158157"/>
            <a:ext cx="3990975" cy="1868533"/>
          </a:xfrm>
          <a:prstGeom prst="rect">
            <a:avLst/>
          </a:prstGeom>
        </p:spPr>
      </p:pic>
      <p:pic>
        <p:nvPicPr>
          <p:cNvPr id="7" name="Imagen 6">
            <a:extLst>
              <a:ext uri="{FF2B5EF4-FFF2-40B4-BE49-F238E27FC236}">
                <a16:creationId xmlns:a16="http://schemas.microsoft.com/office/drawing/2014/main" id="{0B8C4A1F-4ECD-4EAB-9C3A-9576275D3C9B}"/>
              </a:ext>
            </a:extLst>
          </p:cNvPr>
          <p:cNvPicPr>
            <a:picLocks noChangeAspect="1"/>
          </p:cNvPicPr>
          <p:nvPr/>
        </p:nvPicPr>
        <p:blipFill>
          <a:blip r:embed="rId3"/>
          <a:stretch>
            <a:fillRect/>
          </a:stretch>
        </p:blipFill>
        <p:spPr>
          <a:xfrm>
            <a:off x="2576512" y="4584343"/>
            <a:ext cx="3990975" cy="1868533"/>
          </a:xfrm>
          <a:prstGeom prst="rect">
            <a:avLst/>
          </a:prstGeom>
        </p:spPr>
      </p:pic>
    </p:spTree>
    <p:extLst>
      <p:ext uri="{BB962C8B-B14F-4D97-AF65-F5344CB8AC3E}">
        <p14:creationId xmlns:p14="http://schemas.microsoft.com/office/powerpoint/2010/main" val="2975357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F6B296-ADDA-4EF8-8988-AD5215E3C1E9}"/>
              </a:ext>
            </a:extLst>
          </p:cNvPr>
          <p:cNvSpPr>
            <a:spLocks noGrp="1"/>
          </p:cNvSpPr>
          <p:nvPr>
            <p:ph type="title"/>
          </p:nvPr>
        </p:nvSpPr>
        <p:spPr>
          <a:xfrm>
            <a:off x="457200" y="188640"/>
            <a:ext cx="7283152" cy="1008112"/>
          </a:xfrm>
        </p:spPr>
        <p:txBody>
          <a:bodyPr/>
          <a:lstStyle/>
          <a:p>
            <a:r>
              <a:rPr lang="es-MX" sz="2000" b="1" dirty="0">
                <a:latin typeface="Century Gothic" panose="020B0502020202020204" pitchFamily="34" charset="0"/>
              </a:rPr>
              <a:t>Operaciones relevantes FANVIT </a:t>
            </a:r>
            <a:br>
              <a:rPr lang="es-MX" sz="2000" b="1" dirty="0">
                <a:latin typeface="Century Gothic" panose="020B0502020202020204" pitchFamily="34" charset="0"/>
              </a:rPr>
            </a:br>
            <a:r>
              <a:rPr lang="es-MX" sz="1400" b="1" dirty="0">
                <a:latin typeface="Century Gothic" panose="020B0502020202020204" pitchFamily="34" charset="0"/>
              </a:rPr>
              <a:t>del 1 al 30 de abril de 2018</a:t>
            </a:r>
            <a:endParaRPr lang="en-US" sz="1400" dirty="0"/>
          </a:p>
        </p:txBody>
      </p:sp>
      <p:sp>
        <p:nvSpPr>
          <p:cNvPr id="3" name="Marcador de contenido 2">
            <a:extLst>
              <a:ext uri="{FF2B5EF4-FFF2-40B4-BE49-F238E27FC236}">
                <a16:creationId xmlns:a16="http://schemas.microsoft.com/office/drawing/2014/main" id="{401B8B97-4B8F-404F-B487-56D9047877DD}"/>
              </a:ext>
            </a:extLst>
          </p:cNvPr>
          <p:cNvSpPr>
            <a:spLocks noGrp="1"/>
          </p:cNvSpPr>
          <p:nvPr>
            <p:ph idx="1"/>
          </p:nvPr>
        </p:nvSpPr>
        <p:spPr/>
        <p:txBody>
          <a:bodyPr/>
          <a:lstStyle/>
          <a:p>
            <a:pPr algn="just">
              <a:buClr>
                <a:srgbClr val="C00000"/>
              </a:buClr>
            </a:pPr>
            <a:r>
              <a:rPr lang="x-none" sz="1400" dirty="0">
                <a:latin typeface="Century Gothic" panose="020B0502020202020204" pitchFamily="34" charset="0"/>
              </a:rPr>
              <a:t>Se redujo la exposición al mercado de renta variable nacional a través de ventas por $295.8 </a:t>
            </a:r>
            <a:r>
              <a:rPr lang="x-none" sz="1400" dirty="0" err="1">
                <a:latin typeface="Century Gothic" panose="020B0502020202020204" pitchFamily="34" charset="0"/>
              </a:rPr>
              <a:t>mdp</a:t>
            </a:r>
            <a:r>
              <a:rPr lang="x-none" sz="1400" dirty="0">
                <a:latin typeface="Century Gothic" panose="020B0502020202020204" pitchFamily="34" charset="0"/>
              </a:rPr>
              <a: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invirtieron $1,850 </a:t>
            </a:r>
            <a:r>
              <a:rPr lang="x-none" sz="1400" dirty="0" err="1">
                <a:latin typeface="Century Gothic" panose="020B0502020202020204" pitchFamily="34" charset="0"/>
              </a:rPr>
              <a:t>mdp</a:t>
            </a:r>
            <a:r>
              <a:rPr lang="x-none" sz="1400" dirty="0">
                <a:latin typeface="Century Gothic" panose="020B0502020202020204" pitchFamily="34" charset="0"/>
              </a:rPr>
              <a:t>. en títulos de </a:t>
            </a:r>
            <a:r>
              <a:rPr lang="x-none" sz="1400" dirty="0" err="1">
                <a:latin typeface="Century Gothic" panose="020B0502020202020204" pitchFamily="34" charset="0"/>
              </a:rPr>
              <a:t>Udibonos</a:t>
            </a:r>
            <a:r>
              <a:rPr lang="x-none" sz="1400" dirty="0">
                <a:latin typeface="Century Gothic" panose="020B0502020202020204" pitchFamily="34" charset="0"/>
              </a:rPr>
              <a:t> de corto plazo, así mismo se realizaron ventas por $300 </a:t>
            </a:r>
            <a:r>
              <a:rPr lang="x-none" sz="1400" dirty="0" err="1">
                <a:latin typeface="Century Gothic" panose="020B0502020202020204" pitchFamily="34" charset="0"/>
              </a:rPr>
              <a:t>mdp</a:t>
            </a:r>
            <a:r>
              <a:rPr lang="x-none" sz="1400" dirty="0">
                <a:latin typeface="Century Gothic" panose="020B0502020202020204" pitchFamily="34" charset="0"/>
              </a:rPr>
              <a:t>. de la curva de bonos real, fortaleciendo la estrategia defensiva del portafolio.</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realizo una llamada de capital por $45 </a:t>
            </a:r>
            <a:r>
              <a:rPr lang="x-none" sz="1400" dirty="0" err="1">
                <a:latin typeface="Century Gothic" panose="020B0502020202020204" pitchFamily="34" charset="0"/>
              </a:rPr>
              <a:t>mdp</a:t>
            </a:r>
            <a:r>
              <a:rPr lang="x-none" sz="1400" dirty="0">
                <a:latin typeface="Century Gothic" panose="020B0502020202020204" pitchFamily="34" charset="0"/>
              </a:rPr>
              <a:t>. del CKD Walton.</a:t>
            </a:r>
          </a:p>
          <a:p>
            <a:endParaRPr lang="en-US" dirty="0"/>
          </a:p>
        </p:txBody>
      </p:sp>
      <p:sp>
        <p:nvSpPr>
          <p:cNvPr id="4" name="Marcador de número de diapositiva 3">
            <a:extLst>
              <a:ext uri="{FF2B5EF4-FFF2-40B4-BE49-F238E27FC236}">
                <a16:creationId xmlns:a16="http://schemas.microsoft.com/office/drawing/2014/main" id="{A7D214FF-E3B4-42DE-9EC0-9CC289C3E858}"/>
              </a:ext>
            </a:extLst>
          </p:cNvPr>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pic>
        <p:nvPicPr>
          <p:cNvPr id="5" name="Imagen 4">
            <a:extLst>
              <a:ext uri="{FF2B5EF4-FFF2-40B4-BE49-F238E27FC236}">
                <a16:creationId xmlns:a16="http://schemas.microsoft.com/office/drawing/2014/main" id="{224DE2F2-34BB-4BAB-8ED1-E164B36D3395}"/>
              </a:ext>
            </a:extLst>
          </p:cNvPr>
          <p:cNvPicPr>
            <a:picLocks noChangeAspect="1"/>
          </p:cNvPicPr>
          <p:nvPr/>
        </p:nvPicPr>
        <p:blipFill>
          <a:blip r:embed="rId2"/>
          <a:stretch>
            <a:fillRect/>
          </a:stretch>
        </p:blipFill>
        <p:spPr>
          <a:xfrm>
            <a:off x="2587418" y="2343736"/>
            <a:ext cx="3990975" cy="819867"/>
          </a:xfrm>
          <a:prstGeom prst="rect">
            <a:avLst/>
          </a:prstGeom>
        </p:spPr>
      </p:pic>
      <p:pic>
        <p:nvPicPr>
          <p:cNvPr id="6" name="Imagen 5">
            <a:extLst>
              <a:ext uri="{FF2B5EF4-FFF2-40B4-BE49-F238E27FC236}">
                <a16:creationId xmlns:a16="http://schemas.microsoft.com/office/drawing/2014/main" id="{6EA6A9E1-A9EE-4D26-9B6D-61E8CD0CF020}"/>
              </a:ext>
            </a:extLst>
          </p:cNvPr>
          <p:cNvPicPr>
            <a:picLocks noChangeAspect="1"/>
          </p:cNvPicPr>
          <p:nvPr/>
        </p:nvPicPr>
        <p:blipFill>
          <a:blip r:embed="rId3"/>
          <a:stretch>
            <a:fillRect/>
          </a:stretch>
        </p:blipFill>
        <p:spPr>
          <a:xfrm>
            <a:off x="2587418" y="4104330"/>
            <a:ext cx="3990975" cy="1029600"/>
          </a:xfrm>
          <a:prstGeom prst="rect">
            <a:avLst/>
          </a:prstGeom>
        </p:spPr>
      </p:pic>
      <p:pic>
        <p:nvPicPr>
          <p:cNvPr id="7" name="Imagen 6">
            <a:extLst>
              <a:ext uri="{FF2B5EF4-FFF2-40B4-BE49-F238E27FC236}">
                <a16:creationId xmlns:a16="http://schemas.microsoft.com/office/drawing/2014/main" id="{5D163C20-72EE-4BA8-A18A-204A5457C864}"/>
              </a:ext>
            </a:extLst>
          </p:cNvPr>
          <p:cNvPicPr>
            <a:picLocks noChangeAspect="1"/>
          </p:cNvPicPr>
          <p:nvPr/>
        </p:nvPicPr>
        <p:blipFill>
          <a:blip r:embed="rId4"/>
          <a:stretch>
            <a:fillRect/>
          </a:stretch>
        </p:blipFill>
        <p:spPr>
          <a:xfrm>
            <a:off x="2587418" y="5631123"/>
            <a:ext cx="3990975" cy="610133"/>
          </a:xfrm>
          <a:prstGeom prst="rect">
            <a:avLst/>
          </a:prstGeom>
        </p:spPr>
      </p:pic>
    </p:spTree>
    <p:extLst>
      <p:ext uri="{BB962C8B-B14F-4D97-AF65-F5344CB8AC3E}">
        <p14:creationId xmlns:p14="http://schemas.microsoft.com/office/powerpoint/2010/main" val="2704764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26</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53.3%</a:t>
            </a:r>
          </a:p>
        </p:txBody>
      </p:sp>
      <p:sp>
        <p:nvSpPr>
          <p:cNvPr id="28" name="Rectángulo 27">
            <a:extLst>
              <a:ext uri="{FF2B5EF4-FFF2-40B4-BE49-F238E27FC236}">
                <a16:creationId xmlns:a16="http://schemas.microsoft.com/office/drawing/2014/main"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a16="http://schemas.microsoft.com/office/drawing/2014/main"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El riesgo latente en que la FED acelere su ritmo restrictivo durante este y el próximo año. En este contexto Banxico podría seguir subiendo su tasa de referencia dos veces más durante el año.</a:t>
            </a:r>
          </a:p>
        </p:txBody>
      </p:sp>
      <p:sp>
        <p:nvSpPr>
          <p:cNvPr id="38" name="Rectángulo 37">
            <a:extLst>
              <a:ext uri="{FF2B5EF4-FFF2-40B4-BE49-F238E27FC236}">
                <a16:creationId xmlns:a16="http://schemas.microsoft.com/office/drawing/2014/main"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18.5%</a:t>
            </a:r>
          </a:p>
        </p:txBody>
      </p:sp>
      <p:sp>
        <p:nvSpPr>
          <p:cNvPr id="39" name="Rectángulo 38">
            <a:extLst>
              <a:ext uri="{FF2B5EF4-FFF2-40B4-BE49-F238E27FC236}">
                <a16:creationId xmlns:a16="http://schemas.microsoft.com/office/drawing/2014/main"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Se espera en el 2T18 la emisión de deuda corporativa se modere y se mantengan los  diferenciales de crédito. Se favorecen los cuasi gubernamentales ya que la tasa de referencia continua relativamente atractiva.</a:t>
            </a:r>
          </a:p>
        </p:txBody>
      </p:sp>
      <p:sp>
        <p:nvSpPr>
          <p:cNvPr id="42" name="Rectángulo 41">
            <a:extLst>
              <a:ext uri="{FF2B5EF4-FFF2-40B4-BE49-F238E27FC236}">
                <a16:creationId xmlns:a16="http://schemas.microsoft.com/office/drawing/2014/main"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10.7%</a:t>
            </a:r>
          </a:p>
        </p:txBody>
      </p:sp>
      <p:sp>
        <p:nvSpPr>
          <p:cNvPr id="43" name="Rectángulo 42">
            <a:extLst>
              <a:ext uri="{FF2B5EF4-FFF2-40B4-BE49-F238E27FC236}">
                <a16:creationId xmlns:a16="http://schemas.microsoft.com/office/drawing/2014/main"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id="{E9AF6DD2-A9F0-48D2-A998-1BACA045A3B7}"/>
              </a:ext>
            </a:extLst>
          </p:cNvPr>
          <p:cNvSpPr/>
          <p:nvPr/>
        </p:nvSpPr>
        <p:spPr>
          <a:xfrm>
            <a:off x="5617661" y="367306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A pesar que la renta variable internacional sigue mostrando fuerte crecimiento, la probabilidad de continuar viendo mayor volatilidad es alta en consecuencia de la guerra comercial entre China y EU. Estos ajustes liberan presión de tener valuaciones altas en EU.  </a:t>
            </a:r>
          </a:p>
        </p:txBody>
      </p:sp>
      <p:sp>
        <p:nvSpPr>
          <p:cNvPr id="48" name="Rectángulo 47">
            <a:extLst>
              <a:ext uri="{FF2B5EF4-FFF2-40B4-BE49-F238E27FC236}">
                <a16:creationId xmlns:a16="http://schemas.microsoft.com/office/drawing/2014/main"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0.4% (1.6%)</a:t>
            </a:r>
          </a:p>
        </p:txBody>
      </p:sp>
      <p:sp>
        <p:nvSpPr>
          <p:cNvPr id="49" name="Rectángulo 48">
            <a:extLst>
              <a:ext uri="{FF2B5EF4-FFF2-40B4-BE49-F238E27FC236}">
                <a16:creationId xmlns:a16="http://schemas.microsoft.com/office/drawing/2014/main"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2.6%</a:t>
            </a:r>
          </a:p>
        </p:txBody>
      </p:sp>
      <p:sp>
        <p:nvSpPr>
          <p:cNvPr id="57" name="Rectángulo 56">
            <a:extLst>
              <a:ext uri="{FF2B5EF4-FFF2-40B4-BE49-F238E27FC236}">
                <a16:creationId xmlns:a16="http://schemas.microsoft.com/office/drawing/2014/main"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713654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395535" y="1240161"/>
            <a:ext cx="8179655" cy="5429199"/>
          </a:xfrm>
        </p:spPr>
        <p:txBody>
          <a:bodyPr/>
          <a:lstStyle/>
          <a:p>
            <a:pPr lvl="1" algn="just">
              <a:buClr>
                <a:srgbClr val="C00000"/>
              </a:buClr>
              <a:buFont typeface="Symbol"/>
              <a:buChar char=""/>
            </a:pPr>
            <a:r>
              <a:rPr lang="es-MX" sz="1400" dirty="0">
                <a:ea typeface="Calibri"/>
                <a:cs typeface="Times New Roman"/>
              </a:rPr>
              <a:t>Recomendamos  mantener el intervalo de 4.0 a 7.0 años el plazo promedio ponderado del portafolio (actual 5.3).</a:t>
            </a:r>
          </a:p>
          <a:p>
            <a:pPr lvl="1" algn="just">
              <a:buClr>
                <a:srgbClr val="C00000"/>
              </a:buClr>
              <a:buFont typeface="Symbol"/>
              <a:buChar char=""/>
            </a:pPr>
            <a:r>
              <a:rPr lang="es-MX" sz="1400" dirty="0">
                <a:ea typeface="Calibri"/>
                <a:cs typeface="Times New Roman"/>
              </a:rPr>
              <a:t>Mantener hasta un 11.8% del Activo Neto en Renta Variable con las siguientes propuestas:</a:t>
            </a:r>
          </a:p>
          <a:p>
            <a:pPr lvl="2" algn="just">
              <a:buClr>
                <a:srgbClr val="C00000"/>
              </a:buClr>
              <a:buFont typeface="Courier New" panose="02070309020205020404" pitchFamily="49" charset="0"/>
              <a:buChar char="o"/>
            </a:pPr>
            <a:r>
              <a:rPr lang="es-ES" sz="14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2" algn="just">
              <a:buClr>
                <a:srgbClr val="C00000"/>
              </a:buClr>
              <a:buFont typeface="Courier New" panose="02070309020205020404" pitchFamily="49" charset="0"/>
              <a:buChar char="o"/>
            </a:pPr>
            <a:r>
              <a:rPr lang="es-ES" sz="1400" dirty="0">
                <a:ea typeface="Calibri"/>
                <a:cs typeface="Times New Roman"/>
              </a:rPr>
              <a:t>Europa y Asia: Intercambiar (hasta el 1.8% del Activo Neto) posición de Bonos del Tesoro de corto plazo para mantener la estructura actual del portafolio.</a:t>
            </a:r>
          </a:p>
          <a:p>
            <a:pPr lvl="2" algn="just">
              <a:buClr>
                <a:srgbClr val="C00000"/>
              </a:buClr>
              <a:buFont typeface="Courier New" panose="02070309020205020404" pitchFamily="49" charset="0"/>
              <a:buChar char="o"/>
            </a:pPr>
            <a:r>
              <a:rPr lang="es-ES" sz="1400" dirty="0">
                <a:ea typeface="Calibri"/>
                <a:cs typeface="Times New Roman"/>
              </a:rPr>
              <a:t>México: mantener/reducir exposición en momentos de oportunidad y de forma gradual.</a:t>
            </a:r>
          </a:p>
          <a:p>
            <a:pPr lvl="2" algn="just">
              <a:buClr>
                <a:srgbClr val="C00000"/>
              </a:buClr>
              <a:buFont typeface="Courier New" panose="02070309020205020404" pitchFamily="49" charset="0"/>
              <a:buChar char="o"/>
            </a:pPr>
            <a:r>
              <a:rPr lang="es-ES" sz="1400" dirty="0"/>
              <a:t>Bonos Bancarios Estructurados: monitorear los precios de mercado de este activo para en momentos de oportunidad vencer anticipadamente. </a:t>
            </a:r>
          </a:p>
          <a:p>
            <a:pPr lvl="1" algn="just">
              <a:buClr>
                <a:srgbClr val="C00000"/>
              </a:buClr>
              <a:buFont typeface="Symbol"/>
              <a:buChar char=""/>
            </a:pPr>
            <a:r>
              <a:rPr lang="es-MX" sz="1400" dirty="0">
                <a:ea typeface="Calibri"/>
                <a:cs typeface="Times New Roman"/>
              </a:rPr>
              <a:t>Conservar el objetivo de hasta 4% en varias Fibras diversificadas e industriales así como FIBRA E. </a:t>
            </a: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r>
              <a:rPr lang="es-MX" sz="14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34059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Mayo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2890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283152" cy="922114"/>
          </a:xfrm>
        </p:spPr>
        <p:txBody>
          <a:bodyPr/>
          <a:lstStyle/>
          <a:p>
            <a:r>
              <a:rPr lang="es-MX" sz="2000" b="1" dirty="0">
                <a:latin typeface="Century Gothic" panose="020B0502020202020204" pitchFamily="34" charset="0"/>
              </a:rPr>
              <a:t>Renta Variable, Bonos Bancarios Estructurados y Bonos Convertibles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29</a:t>
            </a:fld>
            <a:endParaRPr lang="es-ES" altLang="es-MX" dirty="0">
              <a:latin typeface="Century Gothic" panose="020B0502020202020204" pitchFamily="34" charset="0"/>
            </a:endParaRPr>
          </a:p>
        </p:txBody>
      </p:sp>
      <p:sp>
        <p:nvSpPr>
          <p:cNvPr id="6" name="1 Título"/>
          <p:cNvSpPr txBox="1">
            <a:spLocks/>
          </p:cNvSpPr>
          <p:nvPr/>
        </p:nvSpPr>
        <p:spPr bwMode="auto">
          <a:xfrm>
            <a:off x="454731" y="658897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30 de abril  de 2017.</a:t>
            </a:r>
            <a:endParaRPr lang="es-MX" sz="1000" dirty="0">
              <a:solidFill>
                <a:schemeClr val="tx1"/>
              </a:solidFill>
              <a:latin typeface="Century Gothic" panose="020B0502020202020204" pitchFamily="34" charset="0"/>
            </a:endParaRPr>
          </a:p>
        </p:txBody>
      </p:sp>
      <p:sp>
        <p:nvSpPr>
          <p:cNvPr id="8" name="1 Título">
            <a:extLst>
              <a:ext uri="{FF2B5EF4-FFF2-40B4-BE49-F238E27FC236}">
                <a16:creationId xmlns:a16="http://schemas.microsoft.com/office/drawing/2014/main" id="{7DFA6B19-BDEF-41F3-A9A3-63108502058A}"/>
              </a:ext>
            </a:extLst>
          </p:cNvPr>
          <p:cNvSpPr txBox="1">
            <a:spLocks/>
          </p:cNvSpPr>
          <p:nvPr/>
        </p:nvSpPr>
        <p:spPr bwMode="auto">
          <a:xfrm>
            <a:off x="454731" y="6425481"/>
            <a:ext cx="8359899"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Los rendimientos presentados no incluyen pago de derechos (dividendos) y se consideraron precios promedios.</a:t>
            </a:r>
          </a:p>
        </p:txBody>
      </p:sp>
      <p:graphicFrame>
        <p:nvGraphicFramePr>
          <p:cNvPr id="7" name="Tabla 6">
            <a:extLst>
              <a:ext uri="{FF2B5EF4-FFF2-40B4-BE49-F238E27FC236}">
                <a16:creationId xmlns:a16="http://schemas.microsoft.com/office/drawing/2014/main" id="{453C108A-2AE3-4C56-87DB-8D46402AE0C2}"/>
              </a:ext>
            </a:extLst>
          </p:cNvPr>
          <p:cNvGraphicFramePr>
            <a:graphicFrameLocks noGrp="1"/>
          </p:cNvGraphicFramePr>
          <p:nvPr>
            <p:extLst>
              <p:ext uri="{D42A27DB-BD31-4B8C-83A1-F6EECF244321}">
                <p14:modId xmlns:p14="http://schemas.microsoft.com/office/powerpoint/2010/main" val="1470340870"/>
              </p:ext>
            </p:extLst>
          </p:nvPr>
        </p:nvGraphicFramePr>
        <p:xfrm>
          <a:off x="314200" y="1268760"/>
          <a:ext cx="8650287" cy="5136953"/>
        </p:xfrm>
        <a:graphic>
          <a:graphicData uri="http://schemas.openxmlformats.org/drawingml/2006/table">
            <a:tbl>
              <a:tblPr/>
              <a:tblGrid>
                <a:gridCol w="780541">
                  <a:extLst>
                    <a:ext uri="{9D8B030D-6E8A-4147-A177-3AD203B41FA5}">
                      <a16:colId xmlns:a16="http://schemas.microsoft.com/office/drawing/2014/main" val="2691637220"/>
                    </a:ext>
                  </a:extLst>
                </a:gridCol>
                <a:gridCol w="894191">
                  <a:extLst>
                    <a:ext uri="{9D8B030D-6E8A-4147-A177-3AD203B41FA5}">
                      <a16:colId xmlns:a16="http://schemas.microsoft.com/office/drawing/2014/main" val="1131902309"/>
                    </a:ext>
                  </a:extLst>
                </a:gridCol>
                <a:gridCol w="1303761">
                  <a:extLst>
                    <a:ext uri="{9D8B030D-6E8A-4147-A177-3AD203B41FA5}">
                      <a16:colId xmlns:a16="http://schemas.microsoft.com/office/drawing/2014/main" val="3302158716"/>
                    </a:ext>
                  </a:extLst>
                </a:gridCol>
                <a:gridCol w="1029285">
                  <a:extLst>
                    <a:ext uri="{9D8B030D-6E8A-4147-A177-3AD203B41FA5}">
                      <a16:colId xmlns:a16="http://schemas.microsoft.com/office/drawing/2014/main" val="514612532"/>
                    </a:ext>
                  </a:extLst>
                </a:gridCol>
                <a:gridCol w="360251">
                  <a:extLst>
                    <a:ext uri="{9D8B030D-6E8A-4147-A177-3AD203B41FA5}">
                      <a16:colId xmlns:a16="http://schemas.microsoft.com/office/drawing/2014/main" val="2343382180"/>
                    </a:ext>
                  </a:extLst>
                </a:gridCol>
                <a:gridCol w="454601">
                  <a:extLst>
                    <a:ext uri="{9D8B030D-6E8A-4147-A177-3AD203B41FA5}">
                      <a16:colId xmlns:a16="http://schemas.microsoft.com/office/drawing/2014/main" val="3688492447"/>
                    </a:ext>
                  </a:extLst>
                </a:gridCol>
                <a:gridCol w="405281">
                  <a:extLst>
                    <a:ext uri="{9D8B030D-6E8A-4147-A177-3AD203B41FA5}">
                      <a16:colId xmlns:a16="http://schemas.microsoft.com/office/drawing/2014/main" val="2331398249"/>
                    </a:ext>
                  </a:extLst>
                </a:gridCol>
                <a:gridCol w="643304">
                  <a:extLst>
                    <a:ext uri="{9D8B030D-6E8A-4147-A177-3AD203B41FA5}">
                      <a16:colId xmlns:a16="http://schemas.microsoft.com/office/drawing/2014/main" val="353679624"/>
                    </a:ext>
                  </a:extLst>
                </a:gridCol>
                <a:gridCol w="823429">
                  <a:extLst>
                    <a:ext uri="{9D8B030D-6E8A-4147-A177-3AD203B41FA5}">
                      <a16:colId xmlns:a16="http://schemas.microsoft.com/office/drawing/2014/main" val="3999390145"/>
                    </a:ext>
                  </a:extLst>
                </a:gridCol>
                <a:gridCol w="604705">
                  <a:extLst>
                    <a:ext uri="{9D8B030D-6E8A-4147-A177-3AD203B41FA5}">
                      <a16:colId xmlns:a16="http://schemas.microsoft.com/office/drawing/2014/main" val="3887759612"/>
                    </a:ext>
                  </a:extLst>
                </a:gridCol>
                <a:gridCol w="791264">
                  <a:extLst>
                    <a:ext uri="{9D8B030D-6E8A-4147-A177-3AD203B41FA5}">
                      <a16:colId xmlns:a16="http://schemas.microsoft.com/office/drawing/2014/main" val="1027226040"/>
                    </a:ext>
                  </a:extLst>
                </a:gridCol>
                <a:gridCol w="559674">
                  <a:extLst>
                    <a:ext uri="{9D8B030D-6E8A-4147-A177-3AD203B41FA5}">
                      <a16:colId xmlns:a16="http://schemas.microsoft.com/office/drawing/2014/main" val="1947248588"/>
                    </a:ext>
                  </a:extLst>
                </a:gridCol>
              </a:tblGrid>
              <a:tr h="120568">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Moneda</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Instrumento</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Subyacente</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Monto (mdp)</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Activo Neto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RV</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su moneda</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dirty="0">
                          <a:solidFill>
                            <a:srgbClr val="002060"/>
                          </a:solidFill>
                          <a:effectLst/>
                          <a:latin typeface="Century Gothic" panose="020B0502020202020204" pitchFamily="34" charset="0"/>
                        </a:rPr>
                        <a:t>Rend. en pesos</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dirty="0">
                          <a:solidFill>
                            <a:srgbClr val="002060"/>
                          </a:solidFill>
                          <a:effectLst/>
                          <a:latin typeface="Century Gothic" panose="020B0502020202020204" pitchFamily="34" charset="0"/>
                        </a:rPr>
                        <a:t>Rend. Ponderado Total</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614438855"/>
                  </a:ext>
                </a:extLst>
              </a:tr>
              <a:tr h="218229">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 Ponderado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41402203"/>
                  </a:ext>
                </a:extLst>
              </a:tr>
              <a:tr h="126596">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30/04/2018</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54636033"/>
                  </a:ext>
                </a:extLst>
              </a:tr>
              <a:tr h="126596">
                <a:tc rowSpan="2">
                  <a:txBody>
                    <a:bodyPr/>
                    <a:lstStyle/>
                    <a:p>
                      <a:pPr algn="ctr" fontAlgn="ctr"/>
                      <a:r>
                        <a:rPr lang="es-MX" sz="700" b="1" i="0" u="none" strike="noStrike" dirty="0">
                          <a:solidFill>
                            <a:srgbClr val="002060"/>
                          </a:solidFill>
                          <a:effectLst/>
                          <a:latin typeface="Century Gothic" panose="020B0502020202020204" pitchFamily="34" charset="0"/>
                        </a:rPr>
                        <a:t>México</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2_CEMEX_09</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Convertible Cemex</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542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700" b="0" i="0" u="none" strike="noStrike" dirty="0">
                          <a:solidFill>
                            <a:srgbClr val="002060"/>
                          </a:solidFill>
                          <a:effectLst/>
                          <a:latin typeface="Century Gothic" panose="020B0502020202020204" pitchFamily="34" charset="0"/>
                        </a:rPr>
                        <a:t>6.1%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-17.8%</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-17.8%</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483310746"/>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Pesos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1B_MEXRISK_ISHRS</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MSCI México Risk</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336</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-2.4%</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-2.4%</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1274094369"/>
                  </a:ext>
                </a:extLst>
              </a:tr>
              <a:tr h="126596">
                <a:tc rowSpan="10">
                  <a:txBody>
                    <a:bodyPr/>
                    <a:lstStyle/>
                    <a:p>
                      <a:pPr algn="ctr" fontAlgn="ctr"/>
                      <a:r>
                        <a:rPr lang="es-MX" sz="700" b="1" i="0" u="none" strike="noStrike" dirty="0">
                          <a:solidFill>
                            <a:srgbClr val="002060"/>
                          </a:solidFill>
                          <a:effectLst/>
                          <a:latin typeface="Century Gothic" panose="020B0502020202020204" pitchFamily="34" charset="0"/>
                        </a:rPr>
                        <a:t>Estados Unidos</a:t>
                      </a:r>
                    </a:p>
                  </a:txBody>
                  <a:tcPr marL="5336" marR="5336" marT="5336"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1I_IVV_*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S&amp;P 500 Index</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1,851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dirty="0">
                          <a:solidFill>
                            <a:srgbClr val="002060"/>
                          </a:solidFill>
                          <a:effectLst/>
                          <a:latin typeface="Century Gothic" panose="020B0502020202020204" pitchFamily="34" charset="0"/>
                        </a:rPr>
                        <a:t>36.9%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-0.9%</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-4.9%</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-0.7%</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dirty="0">
                          <a:solidFill>
                            <a:srgbClr val="002060"/>
                          </a:solidFill>
                          <a:effectLst/>
                          <a:latin typeface="Century Gothic" panose="020B0502020202020204" pitchFamily="34" charset="0"/>
                        </a:rPr>
                        <a:t>-1.7%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462834531"/>
                  </a:ext>
                </a:extLst>
              </a:tr>
              <a:tr h="120568">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1I_USMV_*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Mínima Volatilidad</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1,108</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0.8%</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01898126"/>
                  </a:ext>
                </a:extLst>
              </a:tr>
              <a:tr h="120568">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1I_XLU_*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Servicios Públicos</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397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-2.1%</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-5.8%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3536313438"/>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1I_XLK_*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Tecnología</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344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2.4%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171049535"/>
                  </a:ext>
                </a:extLst>
              </a:tr>
              <a:tr h="132625">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1I_QQQ_*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NASDAQ Index</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-1.1%</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1878567237"/>
                  </a:ext>
                </a:extLst>
              </a:tr>
              <a:tr h="132625">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1I_XLF_*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Financiero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254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-5.0%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504825757"/>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1I_XLP_*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Consumo Básico</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372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-11.3%</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-11.5%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993776317"/>
                  </a:ext>
                </a:extLst>
              </a:tr>
              <a:tr h="120568">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1I_XLI_*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Industrial</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136</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-4.6%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-8.5%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854412721"/>
                  </a:ext>
                </a:extLst>
              </a:tr>
              <a:tr h="120568">
                <a:tc vMerge="1">
                  <a:txBody>
                    <a:bodyPr/>
                    <a:lstStyle/>
                    <a:p>
                      <a:endParaRPr lang="es-MX"/>
                    </a:p>
                  </a:txBody>
                  <a:tcPr>
                    <a:lnT w="19050" cap="flat" cmpd="sng" algn="ctr">
                      <a:solidFill>
                        <a:srgbClr val="C00000"/>
                      </a:solidFill>
                      <a:prstDash val="solid"/>
                      <a:round/>
                      <a:headEnd type="none" w="med" len="med"/>
                      <a:tailEnd type="none" w="med" len="med"/>
                    </a:lnT>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1I_XLB_*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Materiales</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337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lnL w="19050" cap="flat" cmpd="sng" algn="ctr">
                      <a:solidFill>
                        <a:srgbClr val="C00000"/>
                      </a:solidFill>
                      <a:prstDash val="solid"/>
                      <a:round/>
                      <a:headEnd type="none" w="med" len="med"/>
                      <a:tailEnd type="none" w="med" len="med"/>
                    </a:lnL>
                    <a:lnT w="19050" cap="flat" cmpd="sng" algn="ctr">
                      <a:solidFill>
                        <a:srgbClr val="C00000"/>
                      </a:solidFill>
                      <a:prstDash val="solid"/>
                      <a:round/>
                      <a:headEnd type="none" w="med" len="med"/>
                      <a:tailEnd type="none" w="med" len="med"/>
                    </a:lnT>
                  </a:tcPr>
                </a:tc>
                <a:tc>
                  <a:txBody>
                    <a:bodyPr/>
                    <a:lstStyle/>
                    <a:p>
                      <a:pPr algn="ctr" fontAlgn="ctr"/>
                      <a:r>
                        <a:rPr lang="es-MX" sz="700" b="0" i="0" u="none" strike="noStrike" dirty="0">
                          <a:solidFill>
                            <a:srgbClr val="002060"/>
                          </a:solidFill>
                          <a:effectLst/>
                          <a:latin typeface="Century Gothic" panose="020B0502020202020204" pitchFamily="34" charset="0"/>
                        </a:rPr>
                        <a:t>-5.8%</a:t>
                      </a:r>
                    </a:p>
                  </a:txBody>
                  <a:tcPr marL="5336" marR="5336" marT="5336" marB="0" anchor="ctr">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-3.7%</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lnL w="19050" cap="flat" cmpd="sng" algn="ctr">
                      <a:solidFill>
                        <a:srgbClr val="C00000"/>
                      </a:solidFill>
                      <a:prstDash val="solid"/>
                      <a:round/>
                      <a:headEnd type="none" w="med" len="med"/>
                      <a:tailEnd type="none" w="med" len="med"/>
                    </a:lnL>
                    <a:lnT w="19050" cap="flat" cmpd="sng" algn="ctr">
                      <a:solidFill>
                        <a:srgbClr val="C00000"/>
                      </a:solidFill>
                      <a:prstDash val="solid"/>
                      <a:round/>
                      <a:headEnd type="none" w="med" len="med"/>
                      <a:tailEnd type="none" w="med" len="med"/>
                    </a:lnT>
                  </a:tcPr>
                </a:tc>
                <a:extLst>
                  <a:ext uri="{0D108BD9-81ED-4DB2-BD59-A6C34878D82A}">
                    <a16:rowId xmlns:a16="http://schemas.microsoft.com/office/drawing/2014/main" val="1764808315"/>
                  </a:ext>
                </a:extLst>
              </a:tr>
              <a:tr h="126596">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J_BSAN_S00706</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Dow Jones</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172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-0.2%</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556668620"/>
                  </a:ext>
                </a:extLst>
              </a:tr>
              <a:tr h="126596">
                <a:tc rowSpan="9">
                  <a:txBody>
                    <a:bodyPr/>
                    <a:lstStyle/>
                    <a:p>
                      <a:pPr algn="ctr" fontAlgn="ctr"/>
                      <a:r>
                        <a:rPr lang="es-MX" sz="700" b="1" i="0" u="none" strike="noStrike" dirty="0">
                          <a:solidFill>
                            <a:srgbClr val="002060"/>
                          </a:solidFill>
                          <a:effectLst/>
                          <a:latin typeface="Century Gothic" panose="020B0502020202020204" pitchFamily="34" charset="0"/>
                        </a:rPr>
                        <a:t>Europa</a:t>
                      </a:r>
                    </a:p>
                  </a:txBody>
                  <a:tcPr marL="5336" marR="5336" marT="5336"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Euros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1I_SX7EEX_N</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Sector </a:t>
                      </a:r>
                      <a:r>
                        <a:rPr lang="es-MX" sz="700" b="0" i="0" u="none" strike="noStrike" dirty="0" err="1">
                          <a:solidFill>
                            <a:srgbClr val="002060"/>
                          </a:solidFill>
                          <a:effectLst/>
                          <a:latin typeface="Century Gothic" panose="020B0502020202020204" pitchFamily="34" charset="0"/>
                        </a:rPr>
                        <a:t>Ban</a:t>
                      </a:r>
                      <a:r>
                        <a:rPr lang="es-MX" sz="700" b="0" i="0" u="none" strike="noStrike" dirty="0">
                          <a:solidFill>
                            <a:srgbClr val="002060"/>
                          </a:solidFill>
                          <a:effectLst/>
                          <a:latin typeface="Century Gothic" panose="020B0502020202020204" pitchFamily="34" charset="0"/>
                        </a:rPr>
                        <a:t>. Europa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a:solidFill>
                            <a:srgbClr val="002060"/>
                          </a:solidFill>
                          <a:effectLst/>
                          <a:latin typeface="Century Gothic" panose="020B0502020202020204" pitchFamily="34" charset="0"/>
                        </a:rPr>
                        <a:t>19.9%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-3.7%</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dirty="0">
                          <a:solidFill>
                            <a:srgbClr val="002060"/>
                          </a:solidFill>
                          <a:effectLst/>
                          <a:latin typeface="Century Gothic" panose="020B0502020202020204" pitchFamily="34" charset="0"/>
                        </a:rPr>
                        <a:t>0.0%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894339423"/>
                  </a:ext>
                </a:extLst>
              </a:tr>
              <a:tr h="126596">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1I_HEZU_*</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1,837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526695241"/>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J_BSAN_S00626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Ser. Públicos Europa</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2.5%</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277378984"/>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J_BSAN_S00727</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Salud Europa</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2.0%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147406437"/>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J_BACOMER_S5108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170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1.8%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56885093"/>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J_BSAN_S00567</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dirty="0">
                          <a:solidFill>
                            <a:srgbClr val="002060"/>
                          </a:solidFill>
                          <a:effectLst/>
                          <a:latin typeface="Century Gothic" panose="020B0502020202020204" pitchFamily="34" charset="0"/>
                        </a:rPr>
                        <a:t>1.0%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555087203"/>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J_BSAN_S00654</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2.8%</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586562948"/>
                  </a:ext>
                </a:extLst>
              </a:tr>
              <a:tr h="120568">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J_BSAN_S00680</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107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699077566"/>
                  </a:ext>
                </a:extLst>
              </a:tr>
              <a:tr h="126596">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Peso/Euro</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J_BSAN_S00684</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140</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519622939"/>
                  </a:ext>
                </a:extLst>
              </a:tr>
              <a:tr h="132625">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1I_DXJ_*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NIKKEI Index</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2,257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-3.4%</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-7.3%</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2991520202"/>
                  </a:ext>
                </a:extLst>
              </a:tr>
              <a:tr h="126596">
                <a:tc rowSpan="2">
                  <a:txBody>
                    <a:bodyPr/>
                    <a:lstStyle/>
                    <a:p>
                      <a:pPr algn="ctr" fontAlgn="ctr"/>
                      <a:r>
                        <a:rPr lang="es-MX" sz="700" b="1" i="0" u="none" strike="noStrike">
                          <a:solidFill>
                            <a:srgbClr val="002060"/>
                          </a:solidFill>
                          <a:effectLst/>
                          <a:latin typeface="Century Gothic" panose="020B0502020202020204" pitchFamily="34" charset="0"/>
                        </a:rPr>
                        <a:t>Global</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1I_XMX_*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Global Equity</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617</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a:solidFill>
                            <a:srgbClr val="002060"/>
                          </a:solidFill>
                          <a:effectLst/>
                          <a:latin typeface="Century Gothic" panose="020B0502020202020204" pitchFamily="34" charset="0"/>
                        </a:rPr>
                        <a:t>4.9%</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0.8%</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-3.5%</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3917533014"/>
                  </a:ext>
                </a:extLst>
              </a:tr>
              <a:tr h="126596">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Pesos/Dólares/Euros</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99_SCOTIAB_7-15</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Fin.(EUA)/Europa</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91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6.0%</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6.0%</a:t>
                      </a:r>
                    </a:p>
                  </a:txBody>
                  <a:tcPr marL="5336" marR="5336" marT="5336"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2828552471"/>
                  </a:ext>
                </a:extLst>
              </a:tr>
              <a:tr h="132625">
                <a:tc>
                  <a:txBody>
                    <a:bodyPr/>
                    <a:lstStyle/>
                    <a:p>
                      <a:pPr algn="ctr" fontAlgn="b"/>
                      <a:r>
                        <a:rPr lang="es-MX" sz="700" b="1" i="0" u="none" strike="noStrike">
                          <a:solidFill>
                            <a:srgbClr val="002060"/>
                          </a:solidFill>
                          <a:effectLst/>
                          <a:latin typeface="Century Gothic" panose="020B0502020202020204" pitchFamily="34" charset="0"/>
                        </a:rPr>
                        <a:t>"Treasuries"</a:t>
                      </a:r>
                    </a:p>
                  </a:txBody>
                  <a:tcPr marL="5336" marR="5336" marT="5336"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Dólares</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1I_SHV_*</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"Treasury" 3-6 meses</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2,375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336" marR="5336" marT="5336"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-0.5%</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640459672"/>
                  </a:ext>
                </a:extLst>
              </a:tr>
              <a:tr h="150265">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a:solidFill>
                            <a:srgbClr val="002060"/>
                          </a:solidFill>
                          <a:effectLst/>
                          <a:latin typeface="Century Gothic" panose="020B0502020202020204" pitchFamily="34" charset="0"/>
                        </a:rPr>
                        <a:t>14,382.4</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10.7%</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100.0%</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1" i="0" u="none" strike="noStrike" dirty="0">
                          <a:solidFill>
                            <a:srgbClr val="002060"/>
                          </a:solidFill>
                          <a:effectLst/>
                          <a:latin typeface="Century Gothic" panose="020B0502020202020204" pitchFamily="34" charset="0"/>
                        </a:rPr>
                        <a:t>-1.38%</a:t>
                      </a:r>
                    </a:p>
                  </a:txBody>
                  <a:tcPr marL="5336" marR="5336" marT="5336"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-4.25%</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-4.25%</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433784924"/>
                  </a:ext>
                </a:extLst>
              </a:tr>
              <a:tr h="120568">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2100526751"/>
                  </a:ext>
                </a:extLst>
              </a:tr>
              <a:tr h="126596">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336" marR="5336" marT="5336"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336" marR="5336" marT="5336"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2485369300"/>
                  </a:ext>
                </a:extLst>
              </a:tr>
              <a:tr h="126596">
                <a:tc rowSpan="3">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336" marR="5336" marT="5336"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SXP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-1.0%</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-5.7%</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287550845"/>
                  </a:ext>
                </a:extLst>
              </a:tr>
              <a:tr h="120568">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Nasdaq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2.4%</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-2.6%</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421139634"/>
                  </a:ext>
                </a:extLst>
              </a:tr>
              <a:tr h="126596">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Dow Jones</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-2.2%</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-6.9%</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633142460"/>
                  </a:ext>
                </a:extLst>
              </a:tr>
              <a:tr h="132625">
                <a:tc>
                  <a:txBody>
                    <a:bodyPr/>
                    <a:lstStyle/>
                    <a:p>
                      <a:pPr algn="ctr" fontAlgn="ctr"/>
                      <a:r>
                        <a:rPr lang="es-MX" sz="700" b="1" i="0" u="none" strike="noStrike">
                          <a:solidFill>
                            <a:srgbClr val="002060"/>
                          </a:solidFill>
                          <a:effectLst/>
                          <a:latin typeface="Century Gothic" panose="020B0502020202020204" pitchFamily="34" charset="0"/>
                        </a:rPr>
                        <a:t>México</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Mexbol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2.9% (en dólares)</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-2.0%</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160402180"/>
                  </a:ext>
                </a:extLst>
              </a:tr>
              <a:tr h="132625">
                <a:tc>
                  <a:txBody>
                    <a:bodyPr/>
                    <a:lstStyle/>
                    <a:p>
                      <a:pPr algn="ctr" fontAlgn="ctr"/>
                      <a:r>
                        <a:rPr lang="es-MX" sz="700" b="1" i="0" u="none" strike="noStrike">
                          <a:solidFill>
                            <a:srgbClr val="002060"/>
                          </a:solidFill>
                          <a:effectLst/>
                          <a:latin typeface="Century Gothic" panose="020B0502020202020204" pitchFamily="34" charset="0"/>
                        </a:rPr>
                        <a:t>Europa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Euro Stoxx 50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0.9%</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-3.3%</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749020924"/>
                  </a:ext>
                </a:extLst>
              </a:tr>
              <a:tr h="132625">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336" marR="5336" marT="5336"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Nikkei Index</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336" marR="5336" marT="5336"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-1.3%</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-3.2%</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431823628"/>
                  </a:ext>
                </a:extLst>
              </a:tr>
              <a:tr h="126596">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MXN Curncy</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-4.8%</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4171993427"/>
                  </a:ext>
                </a:extLst>
              </a:tr>
              <a:tr h="120568">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 Curncy</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0.6%</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899492514"/>
                  </a:ext>
                </a:extLst>
              </a:tr>
              <a:tr h="126596">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JPY Curncy</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-3.0%</a:t>
                      </a:r>
                    </a:p>
                  </a:txBody>
                  <a:tcPr marL="5336" marR="5336" marT="5336"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336" marR="5336" marT="5336" marB="0" anchor="b">
                    <a:lnL>
                      <a:noFill/>
                    </a:lnL>
                    <a:lnR>
                      <a:noFill/>
                    </a:lnR>
                    <a:lnT>
                      <a:noFill/>
                    </a:lnT>
                    <a:lnB>
                      <a:noFill/>
                    </a:lnB>
                    <a:solidFill>
                      <a:srgbClr val="FFFFFF"/>
                    </a:solidFill>
                  </a:tcPr>
                </a:tc>
                <a:extLst>
                  <a:ext uri="{0D108BD9-81ED-4DB2-BD59-A6C34878D82A}">
                    <a16:rowId xmlns:a16="http://schemas.microsoft.com/office/drawing/2014/main" val="3263343148"/>
                  </a:ext>
                </a:extLst>
              </a:tr>
            </a:tbl>
          </a:graphicData>
        </a:graphic>
      </p:graphicFrame>
    </p:spTree>
    <p:extLst>
      <p:ext uri="{BB962C8B-B14F-4D97-AF65-F5344CB8AC3E}">
        <p14:creationId xmlns:p14="http://schemas.microsoft.com/office/powerpoint/2010/main" val="1144833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188640"/>
            <a:ext cx="7416824" cy="1063873"/>
          </a:xfrm>
        </p:spPr>
        <p:txBody>
          <a:bodyPr/>
          <a:lstStyle/>
          <a:p>
            <a:pPr algn="just"/>
            <a:r>
              <a:rPr lang="es-MX" sz="1800" b="1" dirty="0">
                <a:latin typeface="Century Gothic" panose="020B0502020202020204" pitchFamily="34" charset="0"/>
              </a:rPr>
              <a:t>Renta Variable, Bonos Bancarios Estructurados y Bonos Convertibles (10.7% del Activo Neto)</a:t>
            </a:r>
          </a:p>
        </p:txBody>
      </p:sp>
      <p:sp>
        <p:nvSpPr>
          <p:cNvPr id="2" name="1 Marcador de número de diapositiva"/>
          <p:cNvSpPr>
            <a:spLocks noGrp="1"/>
          </p:cNvSpPr>
          <p:nvPr>
            <p:ph type="sldNum" sz="quarter" idx="12"/>
          </p:nvPr>
        </p:nvSpPr>
        <p:spPr>
          <a:xfrm>
            <a:off x="6665338" y="6278716"/>
            <a:ext cx="2133600" cy="365125"/>
          </a:xfrm>
        </p:spPr>
        <p:txBody>
          <a:bodyPr/>
          <a:lstStyle/>
          <a:p>
            <a:fld id="{05E83AA4-A00D-4AA0-8FE8-B93C9F3EC141}" type="slidenum">
              <a:rPr lang="es-ES" altLang="es-MX" smtClean="0">
                <a:latin typeface="Century Gothic" panose="020B0502020202020204" pitchFamily="34" charset="0"/>
              </a:rPr>
              <a:pPr/>
              <a:t>30</a:t>
            </a:fld>
            <a:endParaRPr lang="es-ES" altLang="es-MX" dirty="0">
              <a:latin typeface="Century Gothic" panose="020B0502020202020204" pitchFamily="34" charset="0"/>
            </a:endParaRPr>
          </a:p>
        </p:txBody>
      </p:sp>
      <p:sp>
        <p:nvSpPr>
          <p:cNvPr id="8" name="CuadroTexto 7">
            <a:extLst>
              <a:ext uri="{FF2B5EF4-FFF2-40B4-BE49-F238E27FC236}">
                <a16:creationId xmlns:a16="http://schemas.microsoft.com/office/drawing/2014/main" id="{7AD5DCAD-E6A6-4F50-903E-9B83871592DC}"/>
              </a:ext>
            </a:extLst>
          </p:cNvPr>
          <p:cNvSpPr txBox="1"/>
          <p:nvPr/>
        </p:nvSpPr>
        <p:spPr>
          <a:xfrm>
            <a:off x="395536" y="1553418"/>
            <a:ext cx="8424936" cy="4370427"/>
          </a:xfrm>
          <a:prstGeom prst="rect">
            <a:avLst/>
          </a:prstGeom>
          <a:noFill/>
        </p:spPr>
        <p:txBody>
          <a:bodyPr wrap="square" rtlCol="0">
            <a:spAutoFit/>
          </a:bodyPr>
          <a:lstStyle/>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La exposición en </a:t>
            </a:r>
            <a:r>
              <a:rPr lang="es-MX" sz="1400" b="1" dirty="0">
                <a:latin typeface="Century Gothic" panose="020B0502020202020204" pitchFamily="34" charset="0"/>
              </a:rPr>
              <a:t>renta variable </a:t>
            </a:r>
            <a:r>
              <a:rPr lang="es-MX" sz="1400" dirty="0">
                <a:latin typeface="Century Gothic" panose="020B0502020202020204" pitchFamily="34" charset="0"/>
              </a:rPr>
              <a:t>del FANVIT es de </a:t>
            </a:r>
            <a:r>
              <a:rPr lang="es-MX" sz="1400" b="1" dirty="0">
                <a:latin typeface="Century Gothic" panose="020B0502020202020204" pitchFamily="34" charset="0"/>
              </a:rPr>
              <a:t>$14,382 mpd </a:t>
            </a:r>
            <a:r>
              <a:rPr lang="es-MX" sz="1400" dirty="0">
                <a:latin typeface="Century Gothic" panose="020B0502020202020204" pitchFamily="34" charset="0"/>
              </a:rPr>
              <a:t>(</a:t>
            </a:r>
            <a:r>
              <a:rPr lang="es-MX" sz="1400" b="1" dirty="0">
                <a:latin typeface="Century Gothic" panose="020B0502020202020204" pitchFamily="34" charset="0"/>
              </a:rPr>
              <a:t>10.7%</a:t>
            </a:r>
            <a:r>
              <a:rPr lang="es-MX" sz="1400" dirty="0">
                <a:latin typeface="Century Gothic" panose="020B0502020202020204" pitchFamily="34" charset="0"/>
              </a:rPr>
              <a:t> del total del activo neto), incluyendo bonos bancarios estructurados, bonos convertibles e instrumentos referenciados a  bonos del tesoro norteamericano de corto plazo. </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Del monto anterior </a:t>
            </a:r>
            <a:r>
              <a:rPr lang="es-MX" sz="1400" b="1" dirty="0">
                <a:latin typeface="Century Gothic" panose="020B0502020202020204" pitchFamily="34" charset="0"/>
              </a:rPr>
              <a:t>$878 mdp </a:t>
            </a:r>
            <a:r>
              <a:rPr lang="es-MX" sz="1400" dirty="0">
                <a:latin typeface="Century Gothic" panose="020B0502020202020204" pitchFamily="34" charset="0"/>
              </a:rPr>
              <a:t>corresponde a </a:t>
            </a:r>
            <a:r>
              <a:rPr lang="es-MX" sz="1400" b="1" dirty="0">
                <a:latin typeface="Century Gothic" panose="020B0502020202020204" pitchFamily="34" charset="0"/>
              </a:rPr>
              <a:t>renta variable nacional </a:t>
            </a:r>
            <a:r>
              <a:rPr lang="es-MX" sz="1400" dirty="0">
                <a:latin typeface="Century Gothic" panose="020B0502020202020204" pitchFamily="34" charset="0"/>
              </a:rPr>
              <a:t>(0.7% del total del Activo Neto), </a:t>
            </a:r>
            <a:r>
              <a:rPr lang="es-MX" sz="1400" b="1" dirty="0">
                <a:latin typeface="Century Gothic" panose="020B0502020202020204" pitchFamily="34" charset="0"/>
              </a:rPr>
              <a:t>$13,504 mdp </a:t>
            </a:r>
            <a:r>
              <a:rPr lang="es-MX" sz="1400" dirty="0">
                <a:latin typeface="Century Gothic" panose="020B0502020202020204" pitchFamily="34" charset="0"/>
              </a:rPr>
              <a:t>en </a:t>
            </a:r>
            <a:r>
              <a:rPr lang="es-MX" sz="1400" b="1" dirty="0">
                <a:latin typeface="Century Gothic" panose="020B0502020202020204" pitchFamily="34" charset="0"/>
              </a:rPr>
              <a:t>renta variable internacional, bonos bancarios estructurados internacionales </a:t>
            </a:r>
            <a:r>
              <a:rPr lang="es-MX" sz="1400" dirty="0">
                <a:latin typeface="Century Gothic" panose="020B0502020202020204" pitchFamily="34" charset="0"/>
              </a:rPr>
              <a:t>e instrumentos referenciados a  </a:t>
            </a:r>
            <a:r>
              <a:rPr lang="es-MX" sz="1400" b="1" dirty="0">
                <a:latin typeface="Century Gothic" panose="020B0502020202020204" pitchFamily="34" charset="0"/>
              </a:rPr>
              <a:t>bonos del tesoro norteamericano de corto plazo </a:t>
            </a:r>
            <a:r>
              <a:rPr lang="es-MX" sz="1400" dirty="0">
                <a:latin typeface="Century Gothic" panose="020B0502020202020204" pitchFamily="34" charset="0"/>
              </a:rPr>
              <a:t>(10% del total del Activo Neto)</a:t>
            </a:r>
            <a:r>
              <a:rPr lang="es-MX" sz="1400" b="1" dirty="0">
                <a:latin typeface="Century Gothic" panose="020B0502020202020204" pitchFamily="34" charset="0"/>
              </a:rPr>
              <a:t>.</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Renta variable internacional y bonos bancarios estructurados esta compuesto por </a:t>
            </a:r>
            <a:r>
              <a:rPr lang="es-MX" sz="1400" b="1" dirty="0">
                <a:latin typeface="Century Gothic" panose="020B0502020202020204" pitchFamily="34" charset="0"/>
              </a:rPr>
              <a:t>$5,098 mdp </a:t>
            </a:r>
            <a:r>
              <a:rPr lang="es-MX" sz="1400" dirty="0">
                <a:latin typeface="Century Gothic" panose="020B0502020202020204" pitchFamily="34" charset="0"/>
              </a:rPr>
              <a:t>en </a:t>
            </a:r>
            <a:r>
              <a:rPr lang="es-MX" sz="1400" b="1" dirty="0">
                <a:latin typeface="Century Gothic" panose="020B0502020202020204" pitchFamily="34" charset="0"/>
              </a:rPr>
              <a:t>Estados Unidos </a:t>
            </a:r>
            <a:r>
              <a:rPr lang="es-MX" sz="1400" dirty="0">
                <a:latin typeface="Century Gothic" panose="020B0502020202020204" pitchFamily="34" charset="0"/>
              </a:rPr>
              <a:t>(3.9% del total de Activos Netos),</a:t>
            </a:r>
            <a:r>
              <a:rPr lang="es-MX" sz="1400" b="1" dirty="0">
                <a:latin typeface="Century Gothic" panose="020B0502020202020204" pitchFamily="34" charset="0"/>
              </a:rPr>
              <a:t> $2,859 mpd</a:t>
            </a:r>
            <a:r>
              <a:rPr lang="es-MX" sz="1400" dirty="0">
                <a:latin typeface="Century Gothic" panose="020B0502020202020204" pitchFamily="34" charset="0"/>
              </a:rPr>
              <a:t> en </a:t>
            </a:r>
            <a:r>
              <a:rPr lang="es-MX" sz="1400" b="1" dirty="0">
                <a:latin typeface="Century Gothic" panose="020B0502020202020204" pitchFamily="34" charset="0"/>
              </a:rPr>
              <a:t>Europa</a:t>
            </a:r>
            <a:r>
              <a:rPr lang="es-MX" sz="1400" dirty="0">
                <a:latin typeface="Century Gothic" panose="020B0502020202020204" pitchFamily="34" charset="0"/>
              </a:rPr>
              <a:t> (2.1% del total de Activos Netos), </a:t>
            </a:r>
            <a:r>
              <a:rPr lang="es-MX" sz="1400" b="1" dirty="0">
                <a:latin typeface="Century Gothic" panose="020B0502020202020204" pitchFamily="34" charset="0"/>
              </a:rPr>
              <a:t>$2,257 mdp </a:t>
            </a:r>
            <a:r>
              <a:rPr lang="es-MX" sz="1400" dirty="0">
                <a:latin typeface="Century Gothic" panose="020B0502020202020204" pitchFamily="34" charset="0"/>
              </a:rPr>
              <a:t>en </a:t>
            </a:r>
            <a:r>
              <a:rPr lang="es-MX" sz="1400" b="1" dirty="0">
                <a:latin typeface="Century Gothic" panose="020B0502020202020204" pitchFamily="34" charset="0"/>
              </a:rPr>
              <a:t>Asia </a:t>
            </a:r>
            <a:r>
              <a:rPr lang="es-MX" sz="1400" dirty="0">
                <a:latin typeface="Century Gothic" panose="020B0502020202020204" pitchFamily="34" charset="0"/>
              </a:rPr>
              <a:t>(1.7% del total de Activos Netos),  </a:t>
            </a:r>
            <a:r>
              <a:rPr lang="es-MX" sz="1400" b="1" dirty="0">
                <a:latin typeface="Century Gothic" panose="020B0502020202020204" pitchFamily="34" charset="0"/>
              </a:rPr>
              <a:t>$709 mdp </a:t>
            </a:r>
            <a:r>
              <a:rPr lang="es-MX" sz="1400" dirty="0">
                <a:latin typeface="Century Gothic" panose="020B0502020202020204" pitchFamily="34" charset="0"/>
              </a:rPr>
              <a:t>en </a:t>
            </a:r>
            <a:r>
              <a:rPr lang="es-MX" sz="1400" b="1" dirty="0">
                <a:latin typeface="Century Gothic" panose="020B0502020202020204" pitchFamily="34" charset="0"/>
              </a:rPr>
              <a:t>índices globales  </a:t>
            </a:r>
            <a:r>
              <a:rPr lang="es-MX" sz="1400" dirty="0">
                <a:latin typeface="Century Gothic" panose="020B0502020202020204" pitchFamily="34" charset="0"/>
              </a:rPr>
              <a:t>(0.5% del total de Activos Netos) y </a:t>
            </a:r>
            <a:r>
              <a:rPr lang="es-MX" sz="1400" b="1" dirty="0">
                <a:latin typeface="Century Gothic" panose="020B0502020202020204" pitchFamily="34" charset="0"/>
              </a:rPr>
              <a:t>$2,375 </a:t>
            </a:r>
            <a:r>
              <a:rPr lang="es-MX" sz="1400" b="1" dirty="0" err="1">
                <a:latin typeface="Century Gothic" panose="020B0502020202020204" pitchFamily="34" charset="0"/>
              </a:rPr>
              <a:t>mdp</a:t>
            </a:r>
            <a:r>
              <a:rPr lang="es-MX" sz="1400" b="1" dirty="0">
                <a:latin typeface="Century Gothic" panose="020B0502020202020204" pitchFamily="34" charset="0"/>
              </a:rPr>
              <a:t> </a:t>
            </a:r>
            <a:r>
              <a:rPr lang="es-MX" sz="1400" dirty="0">
                <a:latin typeface="Century Gothic" panose="020B0502020202020204" pitchFamily="34" charset="0"/>
              </a:rPr>
              <a:t>en </a:t>
            </a:r>
            <a:r>
              <a:rPr lang="es-MX" sz="1400" b="1" dirty="0">
                <a:latin typeface="Century Gothic" panose="020B0502020202020204" pitchFamily="34" charset="0"/>
              </a:rPr>
              <a:t>“</a:t>
            </a:r>
            <a:r>
              <a:rPr lang="es-MX" sz="1400" b="1" dirty="0" err="1">
                <a:latin typeface="Century Gothic" panose="020B0502020202020204" pitchFamily="34" charset="0"/>
              </a:rPr>
              <a:t>Treasuries</a:t>
            </a:r>
            <a:r>
              <a:rPr lang="es-MX" sz="1400" b="1" dirty="0">
                <a:latin typeface="Century Gothic" panose="020B0502020202020204" pitchFamily="34" charset="0"/>
              </a:rPr>
              <a:t>” 3-6 meses </a:t>
            </a:r>
            <a:r>
              <a:rPr lang="es-MX" sz="1400" dirty="0">
                <a:latin typeface="Century Gothic" panose="020B0502020202020204" pitchFamily="34" charset="0"/>
              </a:rPr>
              <a:t>(1.8% del total de Activos Netos)  .</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Los </a:t>
            </a:r>
            <a:r>
              <a:rPr lang="es-MX" sz="1400" b="1" dirty="0">
                <a:latin typeface="Century Gothic" panose="020B0502020202020204" pitchFamily="34" charset="0"/>
              </a:rPr>
              <a:t>bonos bancarios estructurados referenciados a renta variable </a:t>
            </a:r>
            <a:r>
              <a:rPr lang="es-MX" sz="1400" dirty="0">
                <a:latin typeface="Century Gothic" panose="020B0502020202020204" pitchFamily="34" charset="0"/>
              </a:rPr>
              <a:t>representan un monto de </a:t>
            </a:r>
            <a:r>
              <a:rPr lang="es-MX" sz="1400" b="1" dirty="0">
                <a:latin typeface="Century Gothic" panose="020B0502020202020204" pitchFamily="34" charset="0"/>
              </a:rPr>
              <a:t>$1,254 mpd </a:t>
            </a:r>
            <a:r>
              <a:rPr lang="es-MX" sz="1400" dirty="0">
                <a:latin typeface="Century Gothic" panose="020B0502020202020204" pitchFamily="34" charset="0"/>
              </a:rPr>
              <a:t>del FANVIT (</a:t>
            </a:r>
            <a:r>
              <a:rPr lang="es-MX" sz="1400" b="1" dirty="0">
                <a:latin typeface="Century Gothic" panose="020B0502020202020204" pitchFamily="34" charset="0"/>
              </a:rPr>
              <a:t>0.9%</a:t>
            </a:r>
            <a:r>
              <a:rPr lang="es-MX" sz="1400" dirty="0">
                <a:latin typeface="Century Gothic" panose="020B0502020202020204" pitchFamily="34" charset="0"/>
              </a:rPr>
              <a:t> del total de la cartera), sin incluir a los referenciadas a TIIE28.</a:t>
            </a:r>
          </a:p>
          <a:p>
            <a:pPr marL="285750" indent="-285750" algn="just">
              <a:spcBef>
                <a:spcPts val="600"/>
              </a:spcBef>
              <a:spcAft>
                <a:spcPts val="600"/>
              </a:spcAft>
              <a:buClr>
                <a:srgbClr val="C00000"/>
              </a:buClr>
              <a:buFont typeface="Arial" panose="020B0604020202020204" pitchFamily="34" charset="0"/>
              <a:buChar char="•"/>
            </a:pPr>
            <a:r>
              <a:rPr lang="es-MX" sz="1400" dirty="0">
                <a:latin typeface="Century Gothic" panose="020B0502020202020204" pitchFamily="34" charset="0"/>
              </a:rPr>
              <a:t>En Bonos Bancarios Estructurados </a:t>
            </a:r>
            <a:r>
              <a:rPr lang="es-MX" sz="1400" b="1" dirty="0">
                <a:latin typeface="Century Gothic" panose="020B0502020202020204" pitchFamily="34" charset="0"/>
              </a:rPr>
              <a:t>referenciados a TIIE28 </a:t>
            </a:r>
            <a:r>
              <a:rPr lang="es-MX" sz="1400" dirty="0">
                <a:latin typeface="Century Gothic" panose="020B0502020202020204" pitchFamily="34" charset="0"/>
              </a:rPr>
              <a:t>se tiene una exposición de  </a:t>
            </a:r>
            <a:r>
              <a:rPr lang="es-MX" sz="1400" b="1" dirty="0">
                <a:latin typeface="Century Gothic" panose="020B0502020202020204" pitchFamily="34" charset="0"/>
              </a:rPr>
              <a:t>$287 mdp</a:t>
            </a:r>
            <a:r>
              <a:rPr lang="es-MX" sz="1400" dirty="0">
                <a:latin typeface="Century Gothic" panose="020B0502020202020204" pitchFamily="34" charset="0"/>
              </a:rPr>
              <a:t> a </a:t>
            </a:r>
            <a:r>
              <a:rPr lang="es-MX" sz="1400" b="1" dirty="0">
                <a:latin typeface="Century Gothic" panose="020B0502020202020204" pitchFamily="34" charset="0"/>
              </a:rPr>
              <a:t>Bonos Bancarios Estructurados referenciados a TIIE28 (</a:t>
            </a:r>
            <a:r>
              <a:rPr lang="es-MX" sz="1400" dirty="0">
                <a:latin typeface="Century Gothic" panose="020B0502020202020204" pitchFamily="34" charset="0"/>
              </a:rPr>
              <a:t>0.2% del total de Activos Netos</a:t>
            </a:r>
            <a:r>
              <a:rPr lang="es-MX" sz="1400" b="1" dirty="0">
                <a:latin typeface="Century Gothic" panose="020B0502020202020204" pitchFamily="34" charset="0"/>
              </a:rPr>
              <a:t>).</a:t>
            </a:r>
            <a:endParaRPr lang="es-MX" sz="1400" dirty="0">
              <a:latin typeface="Century Gothic" panose="020B0502020202020204" pitchFamily="34" charset="0"/>
            </a:endParaRPr>
          </a:p>
        </p:txBody>
      </p:sp>
      <p:sp>
        <p:nvSpPr>
          <p:cNvPr id="7" name="1 Título"/>
          <p:cNvSpPr txBox="1">
            <a:spLocks/>
          </p:cNvSpPr>
          <p:nvPr/>
        </p:nvSpPr>
        <p:spPr bwMode="auto">
          <a:xfrm>
            <a:off x="395536" y="6303389"/>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30 de abril de 2018.</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470149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941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Walton Street Equity </a:t>
            </a:r>
            <a:r>
              <a:rPr lang="en-US" sz="2000" b="1" dirty="0" err="1">
                <a:latin typeface="Century Gothic" panose="020B0502020202020204" pitchFamily="34" charset="0"/>
              </a:rPr>
              <a:t>Ckd</a:t>
            </a:r>
            <a:r>
              <a:rPr lang="en-US" sz="2000" b="1" dirty="0">
                <a:latin typeface="Century Gothic" panose="020B0502020202020204" pitchFamily="34" charset="0"/>
              </a:rPr>
              <a:t> II</a:t>
            </a:r>
            <a:endParaRPr lang="es-MX" sz="2000" b="1" dirty="0">
              <a:latin typeface="Century Gothic" panose="020B0502020202020204" pitchFamily="34" charset="0"/>
            </a:endParaRPr>
          </a:p>
        </p:txBody>
      </p:sp>
      <p:sp>
        <p:nvSpPr>
          <p:cNvPr id="24" name="23 CuadroTexto"/>
          <p:cNvSpPr txBox="1"/>
          <p:nvPr/>
        </p:nvSpPr>
        <p:spPr>
          <a:xfrm>
            <a:off x="490557" y="93186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426390" y="1819091"/>
            <a:ext cx="8352928" cy="2462213"/>
          </a:xfrm>
          <a:prstGeom prst="rect">
            <a:avLst/>
          </a:prstGeom>
          <a:noFill/>
        </p:spPr>
        <p:txBody>
          <a:bodyPr wrap="square" rtlCol="0">
            <a:spAutoFit/>
          </a:bodyPr>
          <a:lstStyle/>
          <a:p>
            <a:pPr marL="171450" indent="-171450">
              <a:buClr>
                <a:srgbClr val="C00000"/>
              </a:buClr>
              <a:buFont typeface="Arial" panose="020B0604020202020204" pitchFamily="34" charset="0"/>
              <a:buChar char="•"/>
            </a:pPr>
            <a:r>
              <a:rPr lang="es-MX" sz="1400" b="1" dirty="0">
                <a:latin typeface="Century Gothic" panose="020B0502020202020204" pitchFamily="34" charset="0"/>
              </a:rPr>
              <a:t>19 de abril de 2018. Resultado de la primera llamada de capital </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a:p>
            <a:pPr lvl="0" algn="just"/>
            <a:r>
              <a:rPr lang="es-MX" sz="1400" dirty="0">
                <a:solidFill>
                  <a:prstClr val="black"/>
                </a:solidFill>
                <a:latin typeface="Century Gothic" panose="020B0502020202020204" pitchFamily="34" charset="0"/>
              </a:rPr>
              <a:t>Primera llamada de capital en virtud de la cual realiza una primera emisión adicional de hasta 21,000 certificados por un monto total de $1,050 mdp con la finalidad de destinar a los proyectos aprobados, incluyendo, dos proyectos residenciales en Ciudad de México, un proyecto hotelero en Baja California Sur, un proyecto hotelero ubicado en la Ciudad de México, un proyecto de lotes residenciales ubicado en Querétaro, o para cualquier otro fin, incluyendo sin limitación el pago de gastos de mantenimiento, gastos de inversión y la comisión por administración, según sea determinado por el administrador conforme al contrato de Fideicomiso. </a:t>
            </a:r>
          </a:p>
          <a:p>
            <a:pPr marL="171450" indent="-171450">
              <a:buClr>
                <a:srgbClr val="C00000"/>
              </a:buClr>
              <a:buFont typeface="Arial" panose="020B0604020202020204" pitchFamily="34" charset="0"/>
              <a:buChar char="•"/>
            </a:pPr>
            <a:endParaRPr lang="es-MX" sz="1400" b="1"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1764" y="6360422"/>
            <a:ext cx="2133600" cy="365125"/>
          </a:xfrm>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190353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Grupo IGS</a:t>
            </a:r>
            <a:endParaRPr lang="es-MX" sz="2000" b="1" dirty="0">
              <a:latin typeface="Century Gothic" panose="020B0502020202020204" pitchFamily="34" charset="0"/>
            </a:endParaRPr>
          </a:p>
        </p:txBody>
      </p:sp>
      <p:sp>
        <p:nvSpPr>
          <p:cNvPr id="24" name="23 CuadroTexto"/>
          <p:cNvSpPr txBox="1"/>
          <p:nvPr/>
        </p:nvSpPr>
        <p:spPr>
          <a:xfrm>
            <a:off x="481931" y="785222"/>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sz="1400"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426390" y="1534433"/>
            <a:ext cx="8352928" cy="2246769"/>
          </a:xfrm>
          <a:prstGeom prst="rect">
            <a:avLst/>
          </a:prstGeom>
          <a:noFill/>
        </p:spPr>
        <p:txBody>
          <a:bodyPr wrap="square" rtlCol="0">
            <a:spAutoFit/>
          </a:bodyPr>
          <a:lstStyle/>
          <a:p>
            <a:pPr marL="171450" indent="-171450" algn="just">
              <a:buClr>
                <a:srgbClr val="C00000"/>
              </a:buClr>
              <a:buFont typeface="Arial" panose="020B0604020202020204" pitchFamily="34" charset="0"/>
              <a:buChar char="•"/>
            </a:pPr>
            <a:r>
              <a:rPr lang="es-ES" sz="1400" b="1" dirty="0">
                <a:latin typeface="Century Gothic" panose="020B0502020202020204" pitchFamily="34" charset="0"/>
              </a:rPr>
              <a:t>28 de abril de 2018. Inversión en dos proyectos de tierra para vivienda</a:t>
            </a:r>
          </a:p>
          <a:p>
            <a:pPr marL="171450" indent="-171450" algn="just">
              <a:buClr>
                <a:srgbClr val="C00000"/>
              </a:buClr>
              <a:buFont typeface="Arial" panose="020B0604020202020204" pitchFamily="34" charset="0"/>
              <a:buChar char="•"/>
            </a:pPr>
            <a:endParaRPr lang="es-ES" sz="1400" b="1" dirty="0">
              <a:latin typeface="Century Gothic" panose="020B0502020202020204" pitchFamily="34" charset="0"/>
            </a:endParaRPr>
          </a:p>
          <a:p>
            <a:pPr algn="just">
              <a:buClr>
                <a:srgbClr val="C00000"/>
              </a:buClr>
            </a:pPr>
            <a:r>
              <a:rPr lang="es-ES" sz="1400" dirty="0">
                <a:latin typeface="Century Gothic" panose="020B0502020202020204" pitchFamily="34" charset="0"/>
              </a:rPr>
              <a:t>Banco </a:t>
            </a:r>
            <a:r>
              <a:rPr lang="es-ES" sz="1400" dirty="0" err="1">
                <a:latin typeface="Century Gothic" panose="020B0502020202020204" pitchFamily="34" charset="0"/>
              </a:rPr>
              <a:t>Invex</a:t>
            </a:r>
            <a:r>
              <a:rPr lang="es-ES" sz="1400" dirty="0">
                <a:latin typeface="Century Gothic" panose="020B0502020202020204" pitchFamily="34" charset="0"/>
              </a:rPr>
              <a:t>, S.A., Institución de Banca Múltiple, </a:t>
            </a:r>
            <a:r>
              <a:rPr lang="es-ES" sz="1400" dirty="0" err="1">
                <a:latin typeface="Century Gothic" panose="020B0502020202020204" pitchFamily="34" charset="0"/>
              </a:rPr>
              <a:t>Invex</a:t>
            </a:r>
            <a:r>
              <a:rPr lang="es-ES" sz="1400" dirty="0">
                <a:latin typeface="Century Gothic" panose="020B0502020202020204" pitchFamily="34" charset="0"/>
              </a:rPr>
              <a:t> Grupo Financiero, en su carácter de Fiduciario del contrato de fideicomiso emisor denominado “Fideicomiso Grupo IGS F/2178” (“El Fideicomiso”), bajo el cual fueron emitidos los certificados bursátiles fiduciarios idénticos con clave de pizarra IGS3CK 17, a solicitud de Grupo Desarrollador IGS, S.A.P.I. de C.V., administrador del Fideicomiso, hace el conocimiento del público inversionista que el día 05 de julio de 2017, llevó a cabo la inversión de tierra para vivienda del proyecto </a:t>
            </a:r>
            <a:r>
              <a:rPr lang="es-ES" sz="1400" dirty="0" err="1">
                <a:latin typeface="Century Gothic" panose="020B0502020202020204" pitchFamily="34" charset="0"/>
              </a:rPr>
              <a:t>Terralta</a:t>
            </a:r>
            <a:r>
              <a:rPr lang="es-ES" sz="1400" dirty="0">
                <a:latin typeface="Century Gothic" panose="020B0502020202020204" pitchFamily="34" charset="0"/>
              </a:rPr>
              <a:t> y el día 17 de abril de 2018 llevó a cabo la inversión de tierra para vivienda para el proyecto Santo Domingo.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32</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307777"/>
          </a:xfrm>
          <a:prstGeom prst="rect">
            <a:avLst/>
          </a:prstGeom>
          <a:noFill/>
        </p:spPr>
        <p:txBody>
          <a:bodyPr wrap="square" rtlCol="0">
            <a:spAutoFit/>
          </a:bodyPr>
          <a:lstStyle/>
          <a:p>
            <a:r>
              <a:rPr lang="en-US" sz="1400" dirty="0">
                <a:latin typeface="Century Gothic" panose="020B0502020202020204" pitchFamily="34" charset="0"/>
              </a:rPr>
              <a:t>Fuente: Bolsa Mexicana de </a:t>
            </a:r>
            <a:r>
              <a:rPr lang="en-US" sz="1400" dirty="0" err="1">
                <a:latin typeface="Century Gothic" panose="020B0502020202020204" pitchFamily="34" charset="0"/>
              </a:rPr>
              <a:t>Valores</a:t>
            </a:r>
            <a:endParaRPr lang="en-US" sz="1400" dirty="0">
              <a:latin typeface="Century Gothic" panose="020B0502020202020204" pitchFamily="34" charset="0"/>
            </a:endParaRPr>
          </a:p>
        </p:txBody>
      </p:sp>
    </p:spTree>
    <p:extLst>
      <p:ext uri="{BB962C8B-B14F-4D97-AF65-F5344CB8AC3E}">
        <p14:creationId xmlns:p14="http://schemas.microsoft.com/office/powerpoint/2010/main" val="4225170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Capital </a:t>
            </a:r>
            <a:r>
              <a:rPr lang="en-US" sz="2000" b="1" dirty="0" err="1">
                <a:latin typeface="Century Gothic" panose="020B0502020202020204" pitchFamily="34" charset="0"/>
              </a:rPr>
              <a:t>Infraestructura</a:t>
            </a:r>
            <a:endParaRPr lang="es-MX" sz="2000" b="1" dirty="0">
              <a:latin typeface="Century Gothic" panose="020B0502020202020204" pitchFamily="34" charset="0"/>
            </a:endParaRPr>
          </a:p>
        </p:txBody>
      </p:sp>
      <p:sp>
        <p:nvSpPr>
          <p:cNvPr id="24" name="23 CuadroTexto"/>
          <p:cNvSpPr txBox="1"/>
          <p:nvPr/>
        </p:nvSpPr>
        <p:spPr>
          <a:xfrm>
            <a:off x="542313" y="84560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478235"/>
            <a:ext cx="8352928" cy="2893100"/>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30 de abril de 2018.  Segunda llamada de capital. </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r>
              <a:rPr lang="es-MX" sz="1400" dirty="0">
                <a:latin typeface="Century Gothic" panose="020B0502020202020204" pitchFamily="34" charset="0"/>
              </a:rPr>
              <a:t> El Fiduciario  llevará  a  cabo  una segunda llamada de capital (la “Segunda Llamada  de  Capital”) en virtud de la cual realizará una  segunda  emisión  adicional  de  hasta  27,940  (veintisiete  mil  novecientos  cuarenta) certificados, por  un  monto  total  de  hasta  $698,500,000.00  (seiscientos  noventa  y  ocho  millones  quinientos  mil  Pesos  00/100  M.N.) (la “Segunda Emisión   Adicional”) con   la   finalidad   de   destinar   los  fondos  obtenidos  para llevar   a   cabo  inversiones, incluyendo sin limitar, aquellas aprobadas en las  sesiones de  Comité Técnico del Fideicomiso de  fechas:  12 de  mayo  de  2017,  08  de  agosto  de  2017,  22  de  diciembre  de  2017,  y  29  de  enero  de  2018  y  en  la  Asamblea  de  Tenedores  de  fecha  21  de  marzo  de  2018,  así como  el  pago  de  los  gastos  de  inversión,  de  conformidad  con  el  contrato de Fideicomiso.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33</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2498760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EXI - Mexico Infrastructure Partners</a:t>
            </a:r>
            <a:endParaRPr lang="es-MX" sz="2000" b="1" dirty="0">
              <a:latin typeface="Century Gothic" panose="020B0502020202020204" pitchFamily="34" charset="0"/>
            </a:endParaRPr>
          </a:p>
        </p:txBody>
      </p:sp>
      <p:sp>
        <p:nvSpPr>
          <p:cNvPr id="24" name="23 CuadroTexto"/>
          <p:cNvSpPr txBox="1"/>
          <p:nvPr/>
        </p:nvSpPr>
        <p:spPr>
          <a:xfrm>
            <a:off x="507809" y="75934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443731"/>
            <a:ext cx="8352928" cy="310854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endParaRPr lang="es-ES" sz="1400" b="1"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ES" sz="1400" b="1" dirty="0">
                <a:latin typeface="Century Gothic" panose="020B0502020202020204" pitchFamily="34" charset="0"/>
              </a:rPr>
              <a:t>10 de abril de 2018. Inversión en una empresa del sector de telecomunicaciones.</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r>
              <a:rPr lang="es-MX" sz="1400" dirty="0">
                <a:latin typeface="Century Gothic" panose="020B0502020202020204" pitchFamily="34" charset="0"/>
              </a:rPr>
              <a:t>Banco Nacional de México, S.A. Integrante del Grupo Financiero Banamex, División Fiduciaria, en su carácter de Fiduciario del Fideicomiso Irrevocable de emisión de Certificados Bursátiles de Desarrollo F/180333 con clave de pizarra “EXI2CK 17”, anuncia que el día 27 de marzo de 2018, a través de la sociedad promovida </a:t>
            </a:r>
            <a:r>
              <a:rPr lang="es-MX" sz="1400" dirty="0" err="1">
                <a:latin typeface="Century Gothic" panose="020B0502020202020204" pitchFamily="34" charset="0"/>
              </a:rPr>
              <a:t>Exi</a:t>
            </a:r>
            <a:r>
              <a:rPr lang="es-MX" sz="1400" dirty="0">
                <a:latin typeface="Century Gothic" panose="020B0502020202020204" pitchFamily="34" charset="0"/>
              </a:rPr>
              <a:t> Telecom, S.A.P.I de C.V. se realizó una inversión de capital en una empresa dedicada al despliegue de torres de telecomunicaciones y redes de fibra óptica en México. La inversión fue aprobada el 21 de diciembre de 2017 por el Comité de Inversión de EXI2CK por un mono de hasta $350,000,000 (trescientos cincuenta millones de pesos 00/100 M.N.) La empresa que realizó la inversión cuenta con un portafolio de torres de telecomunicaciones, así como con proyectos de despliegue de redes de Fibra óptica en México. </a:t>
            </a:r>
          </a:p>
          <a:p>
            <a:pPr algn="just"/>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34</a:t>
            </a:fld>
            <a:endParaRPr lang="es-ES" altLang="es-MX" dirty="0">
              <a:latin typeface="Century Gothic" panose="020B0502020202020204" pitchFamily="34" charset="0"/>
            </a:endParaRPr>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182100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77268" y="1213940"/>
            <a:ext cx="8352928" cy="547842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05 de abril de 2018. Aviso de terminación de la segunda ronda de suscripción exclusiva para tenedores de los certificados bursátiles fiduciarios inmobiliarios con clave de pizarra FIBRAHD 15.</a:t>
            </a:r>
          </a:p>
          <a:p>
            <a:pPr algn="just">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Por medio del presente se informa a los tenedores de los Certificados Bursátiles Fiduciarios Inmobiliarios con clave de pizarra FIBRAHD 15 (los "Tenedores" y los "</a:t>
            </a:r>
            <a:r>
              <a:rPr lang="es-MX" sz="1400" dirty="0" err="1">
                <a:latin typeface="Century Gothic" panose="020B0502020202020204" pitchFamily="34" charset="0"/>
              </a:rPr>
              <a:t>CBFIs</a:t>
            </a:r>
            <a:r>
              <a:rPr lang="es-MX" sz="1400" dirty="0">
                <a:latin typeface="Century Gothic" panose="020B0502020202020204" pitchFamily="34" charset="0"/>
              </a:rPr>
              <a:t>" respectivamente) emitidos por Banco Actinver, S.A., Institución de Banca Múltiple, Grupo Financiero Actinver, como fiduciario del fideicomiso irrevocable identificado con el número F/1523 (el "Emisor"):</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 El 5 de abril de 2018 concluyó la Segunda Ronda de suscripción exclusiva para los Tenedores.</a:t>
            </a:r>
          </a:p>
          <a:p>
            <a:pPr algn="just">
              <a:buClr>
                <a:srgbClr val="C00000"/>
              </a:buClr>
            </a:pPr>
            <a:r>
              <a:rPr lang="es-MX" sz="1400" dirty="0">
                <a:latin typeface="Century Gothic" panose="020B0502020202020204" pitchFamily="34" charset="0"/>
              </a:rPr>
              <a:t>II. Que no se suscribieron </a:t>
            </a:r>
            <a:r>
              <a:rPr lang="es-MX" sz="1400" dirty="0" err="1">
                <a:latin typeface="Century Gothic" panose="020B0502020202020204" pitchFamily="34" charset="0"/>
              </a:rPr>
              <a:t>CBFIs</a:t>
            </a:r>
            <a:r>
              <a:rPr lang="es-MX" sz="1400" dirty="0">
                <a:latin typeface="Century Gothic" panose="020B0502020202020204" pitchFamily="34" charset="0"/>
              </a:rPr>
              <a:t> en la Segunda Ronda.</a:t>
            </a:r>
          </a:p>
          <a:p>
            <a:pPr algn="just">
              <a:buClr>
                <a:srgbClr val="C00000"/>
              </a:buClr>
            </a:pPr>
            <a:r>
              <a:rPr lang="es-MX" sz="1400" dirty="0">
                <a:latin typeface="Century Gothic" panose="020B0502020202020204" pitchFamily="34" charset="0"/>
              </a:rPr>
              <a:t>III. Que el número total de </a:t>
            </a:r>
            <a:r>
              <a:rPr lang="es-MX" sz="1400" dirty="0" err="1">
                <a:latin typeface="Century Gothic" panose="020B0502020202020204" pitchFamily="34" charset="0"/>
              </a:rPr>
              <a:t>CBFIs</a:t>
            </a:r>
            <a:r>
              <a:rPr lang="es-MX" sz="1400" dirty="0">
                <a:latin typeface="Century Gothic" panose="020B0502020202020204" pitchFamily="34" charset="0"/>
              </a:rPr>
              <a:t> suscritos con motivo de la Primera Ronda y con motivo de la Segunda Ronda asciende a 70,936,961 (setenta millones novecientos treinta y seis mil novecientos sesenta y un) </a:t>
            </a:r>
            <a:r>
              <a:rPr lang="es-MX" sz="1400" dirty="0" err="1">
                <a:latin typeface="Century Gothic" panose="020B0502020202020204" pitchFamily="34" charset="0"/>
              </a:rPr>
              <a:t>CBFIs</a:t>
            </a:r>
            <a:r>
              <a:rPr lang="es-MX" sz="1400" dirty="0">
                <a:latin typeface="Century Gothic" panose="020B0502020202020204" pitchFamily="34" charset="0"/>
              </a:rPr>
              <a:t>.</a:t>
            </a:r>
          </a:p>
          <a:p>
            <a:pPr algn="just">
              <a:buClr>
                <a:srgbClr val="C00000"/>
              </a:buClr>
            </a:pPr>
            <a:r>
              <a:rPr lang="es-MX" sz="1400" dirty="0">
                <a:latin typeface="Century Gothic" panose="020B0502020202020204" pitchFamily="34" charset="0"/>
              </a:rPr>
              <a:t>IV. Que se encuentran en circulación 416,987,130 (cuatrocientos dieciséis millones novecientos ochenta y siete mil ciento treinta) </a:t>
            </a:r>
            <a:r>
              <a:rPr lang="es-MX" sz="1400" dirty="0" err="1">
                <a:latin typeface="Century Gothic" panose="020B0502020202020204" pitchFamily="34" charset="0"/>
              </a:rPr>
              <a:t>CBFIs</a:t>
            </a:r>
            <a:r>
              <a:rPr lang="es-MX" sz="1400" dirty="0">
                <a:latin typeface="Century Gothic" panose="020B0502020202020204" pitchFamily="34" charset="0"/>
              </a:rPr>
              <a:t>, considerando los </a:t>
            </a:r>
            <a:r>
              <a:rPr lang="es-MX" sz="1400" dirty="0" err="1">
                <a:latin typeface="Century Gothic" panose="020B0502020202020204" pitchFamily="34" charset="0"/>
              </a:rPr>
              <a:t>CBFIs</a:t>
            </a:r>
            <a:r>
              <a:rPr lang="es-MX" sz="1400" dirty="0">
                <a:latin typeface="Century Gothic" panose="020B0502020202020204" pitchFamily="34" charset="0"/>
              </a:rPr>
              <a:t> suscritos en la Primera Ronda y en la Segunda Ronda.</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la liquidación de los </a:t>
            </a:r>
            <a:r>
              <a:rPr lang="es-MX" sz="1400" dirty="0" err="1">
                <a:latin typeface="Century Gothic" panose="020B0502020202020204" pitchFamily="34" charset="0"/>
              </a:rPr>
              <a:t>CBFIs</a:t>
            </a:r>
            <a:r>
              <a:rPr lang="es-MX" sz="1400" dirty="0">
                <a:latin typeface="Century Gothic" panose="020B0502020202020204" pitchFamily="34" charset="0"/>
              </a:rPr>
              <a:t> suscritos de manera preferente por los Tenedores, Fibra HD recibió </a:t>
            </a:r>
            <a:r>
              <a:rPr lang="es-MX" sz="1400" dirty="0" err="1">
                <a:latin typeface="Century Gothic" panose="020B0502020202020204" pitchFamily="34" charset="0"/>
              </a:rPr>
              <a:t>Ps</a:t>
            </a:r>
            <a:r>
              <a:rPr lang="es-MX" sz="1400" dirty="0">
                <a:latin typeface="Century Gothic" panose="020B0502020202020204" pitchFamily="34" charset="0"/>
              </a:rPr>
              <a:t>. $673,901,129.50 (seiscientos setenta y tres millones novecientos un mil ciento veintinueve Pesos 50/100 Moneda Nacional) en recursos líquidos que serán utilizados para financiar el plan de expansión de la Fibra. Esta inyección de capital contribuye a fortalecer el balance, lo que se traduce en una mayor capacidad de apalancamiento y mejores condiciones de endeudamiento futuro.</a:t>
            </a:r>
          </a:p>
        </p:txBody>
      </p:sp>
      <p:sp>
        <p:nvSpPr>
          <p:cNvPr id="4" name="3 Marcador de número de diapositiva"/>
          <p:cNvSpPr>
            <a:spLocks noGrp="1"/>
          </p:cNvSpPr>
          <p:nvPr>
            <p:ph type="sldNum" sz="quarter" idx="12"/>
          </p:nvPr>
        </p:nvSpPr>
        <p:spPr>
          <a:xfrm>
            <a:off x="6596596" y="6470471"/>
            <a:ext cx="2133600" cy="365125"/>
          </a:xfrm>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01064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48850" y="1216496"/>
            <a:ext cx="8615638" cy="5478423"/>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06 de abril de 2018. FIBRAHD anuncia que concluyó la adquisición de la totalidad de los inmuebles que conforman el Portafolio "HD17".</a:t>
            </a:r>
          </a:p>
          <a:p>
            <a:pPr algn="just">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El día de hoy se adquirió Plaza La Pilita y el centro de distribución y logística que ocupa Heineken, ambos en el Estado de México. El precio de adquisición de dichos inmuebles fue de $147,492,447.04 (ciento cuarenta y siete millones cuatrocientos noventa y dos mil cuatrocientos cuarenta y siete pesos 04/100 Moneda Nacional).</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esto, se ha adquirido la totalidad de los inmuebles que conforman el Portafolio "HD17", siendo los siguientes:</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Península, ubicada en Baja California Sur con un total de ABR de 7,120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Chimalhuacán, ubicada en el Estado de México con un total de ABR de 33,774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Agencia Suzuki La Paz, ubicada en Baja California Sur con un total de ABR de 1,248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Vía San Juan, ubicada en la Ciudad de México con un total de ABR de 14,238 metros cuadrados,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Plaza La Pilita, ubicada en el Estado de México con un total de ABR de 6,410 metros cuadrados y</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 El centro de distribución y logística ocupado por Heineken, en el Estado de México con un total de ABR de 5,942 metros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cuadrados.</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596596" y="6483682"/>
            <a:ext cx="2133600" cy="365125"/>
          </a:xfrm>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1834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77268" y="1216496"/>
            <a:ext cx="8515212" cy="5262979"/>
          </a:xfrm>
          <a:prstGeom prst="rect">
            <a:avLst/>
          </a:prstGeom>
          <a:noFill/>
        </p:spPr>
        <p:txBody>
          <a:bodyPr wrap="square" rtlCol="0">
            <a:spAutoFit/>
          </a:bodyPr>
          <a:lstStyle/>
          <a:p>
            <a:pPr algn="just">
              <a:buClr>
                <a:srgbClr val="C00000"/>
              </a:buClr>
            </a:pPr>
            <a:r>
              <a:rPr lang="es-MX" sz="1400" dirty="0">
                <a:latin typeface="Century Gothic" panose="020B0502020202020204" pitchFamily="34" charset="0"/>
              </a:rPr>
              <a:t>El precio de adquisición de Portafolio "HD17" asciende a $1,097,693,086.00 (mil noventa y siete millones seiscientos noventa y tres mil ochenta y seis pesos 00/100 Moneda Nacional) y quedan por hacerse pagos como crecimiento orgánico de hasta $262,306,914.00 (doscientos sesenta y dos millones trescientos seis mil novecientos catorce pesos 00/100 Moneda Nacional), sujetos a que se cumplan ciertas condiciones pactadas.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La totalidad del Portafolio "HD17" fue liquidada a razón de 77% en efectivo y 23% en CBFIs.</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13 de abril de 2018. Fibra HD anuncia convocatoria a la Asamblea General Ordinaria Anual de Tenedores de los Certificados Bursátiles Fiduciarios Inmobiliarios con clave de pizarra. “</a:t>
            </a:r>
            <a:r>
              <a:rPr lang="es-MX" sz="1400" b="1" dirty="0" err="1">
                <a:latin typeface="Century Gothic" panose="020B0502020202020204" pitchFamily="34" charset="0"/>
              </a:rPr>
              <a:t>FibraHD</a:t>
            </a:r>
            <a:r>
              <a:rPr lang="es-MX" sz="1400" b="1" dirty="0">
                <a:latin typeface="Century Gothic" panose="020B0502020202020204" pitchFamily="34" charset="0"/>
              </a:rPr>
              <a:t> 15”.</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Convocatoria a la asamblea general ordinaria anual de tenedores de los certificados bursátiles fiduciarios inmobiliarios con clave de pizarra. “FIBRAHD 15” emitidos por Banco Actinver, S.A., Institución de Banca Múltiple, Grupo Financiero Actinver, actuando como fiduciario del fideicomiso irrevocable identificado con el número F/1523. A celebrarse el 25 de abril de 2018. De conformidad con lo dispuesto por los artículos 64 Bis 1 y 68 de la Ley de Mercado de Valores y en atención a lo establecido en la Cláusula 10.3 del Fideicomiso Irrevocable identificado con el número F/1523 (el "Fideicomiso"), se convoca a los tenedores de los Certificados Bursátiles Fiduciarios Inmobiliarios con clave de pizarra "FIBRAHD 15" (los "Tenedores" y los "</a:t>
            </a:r>
            <a:r>
              <a:rPr lang="es-MX" sz="1400" dirty="0" err="1">
                <a:latin typeface="Century Gothic" panose="020B0502020202020204" pitchFamily="34" charset="0"/>
              </a:rPr>
              <a:t>CBFIs</a:t>
            </a:r>
            <a:r>
              <a:rPr lang="es-MX" sz="1400" dirty="0">
                <a:latin typeface="Century Gothic" panose="020B0502020202020204" pitchFamily="34" charset="0"/>
              </a:rPr>
              <a:t>", respectivamente), emitidos por el Fideicomiso, a la ASAMBLEA GENERAL ORDINARIA ANUAL DE TENEDORES a celebrarse a las 11:30 (once horas con treinta minutos), del día 25 de abril de 2018, en el domicilio ubicado en Prolongación Paseo de la Reforma número 115, interior 706, piso 7, Colonia Paseo de las Lomas, Santa Fe, C.P. 01330, Ciudad de México.</a:t>
            </a:r>
          </a:p>
        </p:txBody>
      </p:sp>
      <p:sp>
        <p:nvSpPr>
          <p:cNvPr id="4" name="3 Marcador de número de diapositiva"/>
          <p:cNvSpPr>
            <a:spLocks noGrp="1"/>
          </p:cNvSpPr>
          <p:nvPr>
            <p:ph type="sldNum" sz="quarter" idx="12"/>
          </p:nvPr>
        </p:nvSpPr>
        <p:spPr>
          <a:xfrm>
            <a:off x="7884368" y="6483682"/>
            <a:ext cx="845828" cy="365125"/>
          </a:xfrm>
        </p:spPr>
        <p:txBody>
          <a:bodyPr/>
          <a:lstStyle/>
          <a:p>
            <a:fld id="{05E83AA4-A00D-4AA0-8FE8-B93C9F3EC141}" type="slidenum">
              <a:rPr lang="es-ES" altLang="es-MX" smtClean="0">
                <a:latin typeface="Century Gothic" panose="020B0502020202020204" pitchFamily="34" charset="0"/>
              </a:rPr>
              <a:pPr/>
              <a:t>37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57982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0906" y="1196752"/>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06 de abril de 2018. FIBRA Macquarie México anuncia asamblea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(FIBRA Macquarie o el Fideicomiso) (BMV: FIBRAMQ) anunció que llevará a cabo la Asamblea Anual Ordinaria y Extraordinaria de tenedores de Certificados Bursátiles Fiduciarios Inmobiliarios (CBFIs) de FIBRA Macquarie el día Martes 24 de abril de 2018 a las 10:00 am (horario de la Ciudad de México) en las oficinas del Representante Común, Monex Casa de Bolsa, S.A. de C.V., Monex Grupo Financiero (Monex), ubicadas en Av. Paseo de la Reforma No. 284, piso 9, Colonia Juárez, Delegación Cuauhtémoc, México, D.F.</a:t>
            </a:r>
          </a:p>
          <a:p>
            <a:pPr marL="88900" indent="-88900"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FIBRA Macquarie México reporta resultados del primer trimestre de 2018.</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(FIBRAMQ) (BMV: FIBRAMQ), propietario de uno de los portafolios más grandes de propiedades industriales y comerciales en México, anunció sus resultados financieros y operativos para el trimestre concluido el 31 de marzo de 2018.</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PUNTOS RELEVANTES DEL PRIMER TRIMESTRE DE 2018.</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Incremento en el AFFO por certificado de 3.2% respecto del año anterior a </a:t>
            </a:r>
            <a:r>
              <a:rPr lang="es-MX" sz="1400" dirty="0" err="1">
                <a:latin typeface="Century Gothic" panose="020B0502020202020204" pitchFamily="34" charset="0"/>
              </a:rPr>
              <a:t>Ps</a:t>
            </a:r>
            <a:r>
              <a:rPr lang="es-MX" sz="1400" dirty="0">
                <a:latin typeface="Century Gothic" panose="020B0502020202020204" pitchFamily="34" charset="0"/>
              </a:rPr>
              <a:t> 0.6020, un monto récord desde nuestro inicio de operaciones.</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Las rentas promedio de las propiedades industriales y comerciales se incrementaron 2.6% y 5.3% respecto del año anterior, respectivamente.</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Incremento en el margen de AFFO trimestral de 160 puntos base A/A</a:t>
            </a:r>
          </a:p>
          <a:p>
            <a:pPr marL="285750" indent="-285750" algn="just">
              <a:buClr>
                <a:srgbClr val="C00000"/>
              </a:buClr>
              <a:buFont typeface="Arial" panose="020B0604020202020204" pitchFamily="34" charset="0"/>
              <a:buChar char="•"/>
            </a:pPr>
            <a:r>
              <a:rPr lang="es-MX" sz="1400" dirty="0">
                <a:latin typeface="Century Gothic" panose="020B0502020202020204" pitchFamily="34" charset="0"/>
              </a:rPr>
              <a:t>Autorización de una distribución de efectivo trimestral de </a:t>
            </a:r>
            <a:r>
              <a:rPr lang="es-MX" sz="1400" dirty="0" err="1">
                <a:latin typeface="Century Gothic" panose="020B0502020202020204" pitchFamily="34" charset="0"/>
              </a:rPr>
              <a:t>Ps</a:t>
            </a:r>
            <a:r>
              <a:rPr lang="es-MX" sz="1400" dirty="0">
                <a:latin typeface="Century Gothic" panose="020B0502020202020204" pitchFamily="34" charset="0"/>
              </a:rPr>
              <a:t>. 0.39 por certificado, representando un incremento de 4% respecto al trimestre anterior.</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84850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0906" y="1291638"/>
            <a:ext cx="8352928" cy="5693866"/>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27 de abril de 2018. FIBRA Macquarie México anuncia resultados de su asamblea anual de tenedores..</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(FIBRA Macquarie) (BMV: FIBRAMQ) anunció los resultados de su Asamblea Anual de Tenedores, celebrada el pasado 24 de abril de 2017. La asamblea contó con un alto nivel de participación y convocatoria, con la representación de más de 72% de tenedores de certificados. En la asamblea se aprobó por mayoría significativa lo siguiente:</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 Los estados financieros anuales auditados.</a:t>
            </a:r>
          </a:p>
          <a:p>
            <a:pPr marL="400050" indent="-400050" algn="just">
              <a:buClr>
                <a:srgbClr val="C00000"/>
              </a:buClr>
              <a:buAutoNum type="romanUcPeriod"/>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II. El Reporte Anual del Fideicomiso por el ejercicio fiscal correspondiente al año 2017.</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III. El programa para la recompra de Certificados.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IV. Anuencia para la renovación del nombramiento del Sr. Juan Antonio Salazar </a:t>
            </a:r>
            <a:r>
              <a:rPr lang="es-MX" sz="1400" dirty="0" err="1">
                <a:latin typeface="Century Gothic" panose="020B0502020202020204" pitchFamily="34" charset="0"/>
              </a:rPr>
              <a:t>Rigal</a:t>
            </a:r>
            <a:r>
              <a:rPr lang="es-MX" sz="1400" dirty="0">
                <a:latin typeface="Century Gothic" panose="020B0502020202020204" pitchFamily="34" charset="0"/>
              </a:rPr>
              <a:t>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V. Anuencia para la renovación del nombramiento del Dr. Álvaro de Garay Arellano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VI. Anuencia para la renovación del nombramiento del Sr. Luis Alberto </a:t>
            </a:r>
            <a:r>
              <a:rPr lang="es-MX" sz="1400" dirty="0" err="1">
                <a:latin typeface="Century Gothic" panose="020B0502020202020204" pitchFamily="34" charset="0"/>
              </a:rPr>
              <a:t>Aziz</a:t>
            </a:r>
            <a:r>
              <a:rPr lang="es-MX" sz="1400" dirty="0">
                <a:latin typeface="Century Gothic" panose="020B0502020202020204" pitchFamily="34" charset="0"/>
              </a:rPr>
              <a:t> Checa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3075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23528" y="89932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175" y="1334378"/>
            <a:ext cx="8352928" cy="3754874"/>
          </a:xfrm>
          <a:prstGeom prst="rect">
            <a:avLst/>
          </a:prstGeom>
          <a:noFill/>
        </p:spPr>
        <p:txBody>
          <a:bodyPr wrap="square" rtlCol="0">
            <a:spAutoFit/>
          </a:bodyPr>
          <a:lstStyle/>
          <a:p>
            <a:pPr algn="just">
              <a:buClr>
                <a:srgbClr val="C00000"/>
              </a:buClr>
            </a:pPr>
            <a:r>
              <a:rPr lang="es-MX" sz="1400" dirty="0">
                <a:latin typeface="Century Gothic" panose="020B0502020202020204" pitchFamily="34" charset="0"/>
              </a:rPr>
              <a:t>VII. Anuencia para la renovación del nombramiento del Sr. Jaime de la Garza como Miembro Independiente del Comité Técnico hasta la próxima Asamblea Ordinaria anual de Tenedores.</a:t>
            </a:r>
          </a:p>
          <a:p>
            <a:pPr algn="just">
              <a:buClr>
                <a:srgbClr val="C00000"/>
              </a:buClr>
            </a:pPr>
            <a:r>
              <a:rPr lang="es-MX" sz="1400" dirty="0">
                <a:latin typeface="Century Gothic" panose="020B0502020202020204" pitchFamily="34" charset="0"/>
              </a:rPr>
              <a:t> </a:t>
            </a:r>
          </a:p>
          <a:p>
            <a:pPr algn="just">
              <a:buClr>
                <a:srgbClr val="C00000"/>
              </a:buClr>
            </a:pPr>
            <a:r>
              <a:rPr lang="es-MX" sz="1400" dirty="0">
                <a:latin typeface="Century Gothic" panose="020B0502020202020204" pitchFamily="34" charset="0"/>
              </a:rPr>
              <a:t>VIII. Anuencia para el nombramiento del Sr. Michael Brennan como Miembro Independiente del Comité Técnico hasta la próxima Asamblea Ordinaria anual de Tenedores.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IX. Designación de delegados que, en su caso, formalicen y den cumplimiento a las resoluciones que sean adoptadas en la Asamblea con respecto a los puntos anteriores.</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El Reporte Anual y los Estados Financieros Auditados de FIBRA Macquarie al 2017, tal como fueron aprobados en la asamblea, así como los detalles de las decisiones aprobadas en dicha reunión y la minuta oficial, se publicarán por el Representante Común a través de la Bolsa Mexicana de Valores y estarán disponibles vía el sitio web de FIBRA Macquarie en www.fibramacquarie.com/es.</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58456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435697"/>
            <a:ext cx="8352928" cy="24622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30 de abril de 2018. FIBRA </a:t>
            </a:r>
            <a:r>
              <a:rPr lang="es-MX" sz="1400" b="1" dirty="0" err="1">
                <a:latin typeface="Century Gothic" panose="020B0502020202020204" pitchFamily="34" charset="0"/>
              </a:rPr>
              <a:t>Prologis</a:t>
            </a:r>
            <a:r>
              <a:rPr lang="es-MX" sz="1400" b="1" dirty="0">
                <a:latin typeface="Century Gothic" panose="020B0502020202020204" pitchFamily="34" charset="0"/>
              </a:rPr>
              <a:t> Declara Distribución del Trimestre.</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(BMV: FIBRAPL 14) uno de los fideicomisos de inversión en bienes raíces líder en inversión y administración de inmuebles logísticos clase A en México, declaró hoy, una distribución en efectivo de </a:t>
            </a:r>
            <a:r>
              <a:rPr lang="es-MX" sz="1400" dirty="0" err="1">
                <a:latin typeface="Century Gothic" panose="020B0502020202020204" pitchFamily="34" charset="0"/>
              </a:rPr>
              <a:t>Ps</a:t>
            </a:r>
            <a:r>
              <a:rPr lang="es-MX" sz="1400" dirty="0">
                <a:latin typeface="Century Gothic" panose="020B0502020202020204" pitchFamily="34" charset="0"/>
              </a:rPr>
              <a:t>. 357.1 millones (US$ 19.8 millones), o </a:t>
            </a:r>
            <a:r>
              <a:rPr lang="es-MX" sz="1400" dirty="0" err="1">
                <a:latin typeface="Century Gothic" panose="020B0502020202020204" pitchFamily="34" charset="0"/>
              </a:rPr>
              <a:t>Ps</a:t>
            </a:r>
            <a:r>
              <a:rPr lang="es-MX" sz="1400" dirty="0">
                <a:latin typeface="Century Gothic" panose="020B0502020202020204" pitchFamily="34" charset="0"/>
              </a:rPr>
              <a:t>. 0.5589 por Certificado Bursátil Fiduciario Inmobiliario (CBFI) (US$ 0.0310 por CBFI), en relación a los resultados del trimestre terminado el 31 de marzo de 2018.</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La distribución será pagada el 2 de mayo de 2018 a los tenedores de </a:t>
            </a:r>
            <a:r>
              <a:rPr lang="es-MX" sz="1400" dirty="0" err="1">
                <a:latin typeface="Century Gothic" panose="020B0502020202020204" pitchFamily="34" charset="0"/>
              </a:rPr>
              <a:t>CBFIs</a:t>
            </a:r>
            <a:r>
              <a:rPr lang="es-MX" sz="1400" dirty="0">
                <a:latin typeface="Century Gothic" panose="020B0502020202020204" pitchFamily="34" charset="0"/>
              </a:rPr>
              <a:t> con fecha de ex-derecho al 27 de abril de 2018 y con fecha de registro del 30 de abril de 2018. . </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42223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23528" y="88897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168291"/>
            <a:ext cx="8352928" cy="5047536"/>
          </a:xfrm>
          <a:prstGeom prst="rect">
            <a:avLst/>
          </a:prstGeom>
          <a:noFill/>
        </p:spPr>
        <p:txBody>
          <a:bodyPr wrap="square" rtlCol="0">
            <a:spAutoFit/>
          </a:bodyPr>
          <a:lstStyle/>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20 de abril de 2018. FIBRA </a:t>
            </a:r>
            <a:r>
              <a:rPr lang="es-MX" sz="1400" b="1" dirty="0" err="1">
                <a:latin typeface="Century Gothic" panose="020B0502020202020204" pitchFamily="34" charset="0"/>
              </a:rPr>
              <a:t>Prologis</a:t>
            </a:r>
            <a:r>
              <a:rPr lang="es-MX" sz="1400" b="1" dirty="0">
                <a:latin typeface="Century Gothic" panose="020B0502020202020204" pitchFamily="34" charset="0"/>
              </a:rPr>
              <a:t> (BMV: FIBRAPL 14), anunció hoy sus resultados del primer trimestre de 2018.</a:t>
            </a:r>
          </a:p>
          <a:p>
            <a:pPr marL="171450" indent="-171450" algn="just">
              <a:buClr>
                <a:srgbClr val="C00000"/>
              </a:buClr>
              <a:buFont typeface="Arial" panose="020B0604020202020204" pitchFamily="34" charset="0"/>
              <a:buChar char="•"/>
            </a:pPr>
            <a:endParaRPr lang="es-MX" sz="1400" b="1" dirty="0">
              <a:latin typeface="Century Gothic" panose="020B0502020202020204" pitchFamily="34" charset="0"/>
            </a:endParaRP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La renta neta efectiva en renovaciones creció un 13.8 por ciento</a:t>
            </a: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Crecimiento de NOI en efectivo sobre mismas propiedades fue de 6.6 por ciento</a:t>
            </a: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Nuevo crédito de largo plazo por US$225 millones</a:t>
            </a:r>
          </a:p>
          <a:p>
            <a:pPr marL="628650" lvl="1" indent="-171450" algn="just">
              <a:buClr>
                <a:srgbClr val="C00000"/>
              </a:buClr>
              <a:buFont typeface="Arial" panose="020B0604020202020204" pitchFamily="34" charset="0"/>
              <a:buChar char="•"/>
            </a:pPr>
            <a:r>
              <a:rPr lang="es-MX" sz="1400" dirty="0">
                <a:latin typeface="Century Gothic" panose="020B0502020202020204" pitchFamily="34" charset="0"/>
              </a:rPr>
              <a:t>Pago de US$72 millones a deuda hipotecaria garantizada</a:t>
            </a:r>
          </a:p>
          <a:p>
            <a:pPr marL="628650" lvl="1"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Las utilidades netas por CBFI en el primer trimestre fueron de </a:t>
            </a:r>
            <a:r>
              <a:rPr lang="es-MX" sz="1400" dirty="0" err="1">
                <a:latin typeface="Century Gothic" panose="020B0502020202020204" pitchFamily="34" charset="0"/>
              </a:rPr>
              <a:t>Ps</a:t>
            </a:r>
            <a:r>
              <a:rPr lang="es-MX" sz="1400" dirty="0">
                <a:latin typeface="Century Gothic" panose="020B0502020202020204" pitchFamily="34" charset="0"/>
              </a:rPr>
              <a:t>. 0.9637 (US$0.0501) comparados con </a:t>
            </a:r>
            <a:r>
              <a:rPr lang="es-MX" sz="1400" dirty="0" err="1">
                <a:latin typeface="Century Gothic" panose="020B0502020202020204" pitchFamily="34" charset="0"/>
              </a:rPr>
              <a:t>Ps</a:t>
            </a:r>
            <a:r>
              <a:rPr lang="es-MX" sz="1400" dirty="0">
                <a:latin typeface="Century Gothic" panose="020B0502020202020204" pitchFamily="34" charset="0"/>
              </a:rPr>
              <a:t>. 0.1377 (US$0.0081) por el mismo periodo de 2017.</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Los fondos provenientes de operaciones (“FFO”, por sus siglas en inglés) por Certificado Bursátil Fiduciario Inmobiliario ("CBFI") fueron de </a:t>
            </a:r>
            <a:r>
              <a:rPr lang="es-MX" sz="1400" dirty="0" err="1">
                <a:latin typeface="Century Gothic" panose="020B0502020202020204" pitchFamily="34" charset="0"/>
              </a:rPr>
              <a:t>Ps</a:t>
            </a:r>
            <a:r>
              <a:rPr lang="es-MX" sz="1400" dirty="0">
                <a:latin typeface="Century Gothic" panose="020B0502020202020204" pitchFamily="34" charset="0"/>
              </a:rPr>
              <a:t>. 0.8829 (US$0.0458) para el primer trimestre comparado con </a:t>
            </a:r>
            <a:r>
              <a:rPr lang="es-MX" sz="1400" dirty="0" err="1">
                <a:latin typeface="Century Gothic" panose="020B0502020202020204" pitchFamily="34" charset="0"/>
              </a:rPr>
              <a:t>Ps</a:t>
            </a:r>
            <a:r>
              <a:rPr lang="es-MX" sz="1400" dirty="0">
                <a:latin typeface="Century Gothic" panose="020B0502020202020204" pitchFamily="34" charset="0"/>
              </a:rPr>
              <a:t>. 0.8561 (US$0.0408) para el mismo periodo en 2017.</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FUERTE COMIENZO DEL AÑO</a:t>
            </a:r>
          </a:p>
          <a:p>
            <a:pPr algn="just">
              <a:buClr>
                <a:srgbClr val="C00000"/>
              </a:buClr>
            </a:pPr>
            <a:r>
              <a:rPr lang="es-MX" sz="1400" dirty="0">
                <a:latin typeface="Century Gothic" panose="020B0502020202020204" pitchFamily="34" charset="0"/>
              </a:rPr>
              <a:t>“El sector inmobiliario industrial en México es una industria en crecimiento, respaldada por la demografía y escasez de espacios modernos”, dijo Luis Gutiérrez, Director General de </a:t>
            </a:r>
            <a:r>
              <a:rPr lang="es-MX" sz="1400" dirty="0" err="1">
                <a:latin typeface="Century Gothic" panose="020B0502020202020204" pitchFamily="34" charset="0"/>
              </a:rPr>
              <a:t>Prologis</a:t>
            </a:r>
            <a:r>
              <a:rPr lang="es-MX" sz="1400" dirty="0">
                <a:latin typeface="Century Gothic" panose="020B0502020202020204" pitchFamily="34" charset="0"/>
              </a:rPr>
              <a:t> </a:t>
            </a:r>
            <a:r>
              <a:rPr lang="es-MX" sz="1400" dirty="0" err="1">
                <a:latin typeface="Century Gothic" panose="020B0502020202020204" pitchFamily="34" charset="0"/>
              </a:rPr>
              <a:t>Property</a:t>
            </a:r>
            <a:r>
              <a:rPr lang="es-MX" sz="1400" dirty="0">
                <a:latin typeface="Century Gothic" panose="020B0502020202020204" pitchFamily="34" charset="0"/>
              </a:rPr>
              <a:t> </a:t>
            </a:r>
            <a:r>
              <a:rPr lang="es-MX" sz="1400" dirty="0" err="1">
                <a:latin typeface="Century Gothic" panose="020B0502020202020204" pitchFamily="34" charset="0"/>
              </a:rPr>
              <a:t>Mexico</a:t>
            </a:r>
            <a:r>
              <a:rPr lang="es-MX" sz="1400" dirty="0">
                <a:latin typeface="Century Gothic" panose="020B0502020202020204" pitchFamily="34" charset="0"/>
              </a:rPr>
              <a:t>. “FIBRA </a:t>
            </a:r>
            <a:r>
              <a:rPr lang="es-MX" sz="1400" dirty="0" err="1">
                <a:latin typeface="Century Gothic" panose="020B0502020202020204" pitchFamily="34" charset="0"/>
              </a:rPr>
              <a:t>Prologis</a:t>
            </a:r>
            <a:r>
              <a:rPr lang="es-MX" sz="1400" dirty="0">
                <a:latin typeface="Century Gothic" panose="020B0502020202020204" pitchFamily="34" charset="0"/>
              </a:rPr>
              <a:t> está bien posicionada para beneficiarse de estos factores estructurales, como lo demuestran los incrementos en las rentas que se tradujeron, a su vez, en una fuerte utilidad operativa neta de efectivo sobre mismas propiedades. Nuestros resultados financieros del primer trimestre marcan la pauta para lo que esperamos sea otro excelente año”.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022238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471888" y="734535"/>
            <a:ext cx="1854995"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189428"/>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abril de 2018. FIBRA Mty concluye exitosamente la extensión del vencimiento de su línea de crédito sindicada.</a:t>
            </a: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del Fideicomiso irrevocable F/2157 (“FIBRA MTY”), fideicomiso bajo el cual se emitieron los certificados bursátiles fiduciarios inmobiliarios con clave de pizarra FMTY 14, a petición de administrador FIBRA MTY, S.C. administrador del fideicomiso FIBRA MTY, hace del conocimiento del público inversionista que ha concluido de manera exitosa la extensión del vencimiento para su línea de crédito sindicada al pasar de un plazo remanente de 2.5 a 5 años aproximadamente.</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25 de abril de 2018. FIBRA MYT anuncia resultados del primer trimestre 2018.</a:t>
            </a:r>
          </a:p>
          <a:p>
            <a:pPr algn="just">
              <a:buClr>
                <a:srgbClr val="C00000"/>
              </a:buClr>
            </a:pPr>
            <a:r>
              <a:rPr lang="es-MX" sz="1400" dirty="0">
                <a:latin typeface="Century Gothic" panose="020B0502020202020204" pitchFamily="34" charset="0"/>
              </a:rPr>
              <a:t>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identificado con el número F/2157, (BMV: FMTY14), (“Fibra </a:t>
            </a:r>
            <a:r>
              <a:rPr lang="es-MX" sz="1400" dirty="0" err="1">
                <a:latin typeface="Century Gothic" panose="020B0502020202020204" pitchFamily="34" charset="0"/>
              </a:rPr>
              <a:t>Mty</a:t>
            </a:r>
            <a:r>
              <a:rPr lang="es-MX" sz="1400" dirty="0">
                <a:latin typeface="Century Gothic" panose="020B0502020202020204" pitchFamily="34" charset="0"/>
              </a:rPr>
              <a:t>” o “la Compañía”), el primer fideicomiso de inversión en bienes raíces administrado y asesorado 100% internamente, anunció hoy sus resultados del primer trimestre de 2018 (“1T18”).</a:t>
            </a:r>
          </a:p>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Fibra </a:t>
            </a:r>
            <a:r>
              <a:rPr lang="es-MX" sz="1400" dirty="0" err="1">
                <a:latin typeface="Century Gothic" panose="020B0502020202020204" pitchFamily="34" charset="0"/>
              </a:rPr>
              <a:t>Mty</a:t>
            </a:r>
            <a:r>
              <a:rPr lang="es-MX" sz="1400" dirty="0">
                <a:latin typeface="Century Gothic" panose="020B0502020202020204" pitchFamily="34" charset="0"/>
              </a:rPr>
              <a:t> cerró el 1T18 con 43 propiedades en su portafolio, incluyendo 12 para uso de oficinas, 25 para uso industrial y 6 para uso comercial.</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Al cierre del 1T18, Fibra </a:t>
            </a:r>
            <a:r>
              <a:rPr lang="es-MX" sz="1400" dirty="0" err="1">
                <a:latin typeface="Century Gothic" panose="020B0502020202020204" pitchFamily="34" charset="0"/>
              </a:rPr>
              <a:t>Mty</a:t>
            </a:r>
            <a:r>
              <a:rPr lang="es-MX" sz="1400" dirty="0">
                <a:latin typeface="Century Gothic" panose="020B0502020202020204" pitchFamily="34" charset="0"/>
              </a:rPr>
              <a:t> registró un total de 504,534 m2 de ABR. La tasa de ocupación al 31 de marzo de 2018 fue de 95.8%, calculada por ABR.</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La renta promedio por metro cuadrado fue de US$ 18.9 en oficinas corporativas, US$ 13.4 en oficinas operativas, US$ 4.3 en naves industriales y US$ 7.3 en inmuebles comerciales.</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Los ingresos totales alcanzaron </a:t>
            </a:r>
            <a:r>
              <a:rPr lang="es-MX" sz="1400" dirty="0" err="1">
                <a:latin typeface="Century Gothic" panose="020B0502020202020204" pitchFamily="34" charset="0"/>
              </a:rPr>
              <a:t>Ps</a:t>
            </a:r>
            <a:r>
              <a:rPr lang="es-MX" sz="1400" dirty="0">
                <a:latin typeface="Century Gothic" panose="020B0502020202020204" pitchFamily="34" charset="0"/>
              </a:rPr>
              <a:t>. 227.5 millones, 12.1% por encima del 1T17.</a:t>
            </a:r>
          </a:p>
          <a:p>
            <a:pPr marL="171450" indent="-171450" algn="just">
              <a:buClr>
                <a:srgbClr val="C00000"/>
              </a:buClr>
              <a:buFont typeface="Arial" panose="020B0604020202020204" pitchFamily="34" charset="0"/>
              <a:buChar char="•"/>
            </a:pPr>
            <a:r>
              <a:rPr lang="es-MX" sz="1400" dirty="0">
                <a:latin typeface="Century Gothic" panose="020B0502020202020204" pitchFamily="34" charset="0"/>
              </a:rPr>
              <a:t>El ingreso operativo neto (“ION”) fue de </a:t>
            </a:r>
            <a:r>
              <a:rPr lang="es-MX" sz="1400" dirty="0" err="1">
                <a:latin typeface="Century Gothic" panose="020B0502020202020204" pitchFamily="34" charset="0"/>
              </a:rPr>
              <a:t>Ps</a:t>
            </a:r>
            <a:r>
              <a:rPr lang="es-MX" sz="1400" dirty="0">
                <a:latin typeface="Century Gothic" panose="020B0502020202020204" pitchFamily="34" charset="0"/>
              </a:rPr>
              <a:t>. 200.2 millones, 13.5% mayor al 1T17.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3005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333872" y="915681"/>
            <a:ext cx="1854995"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33872" y="1189428"/>
            <a:ext cx="8352928" cy="2893100"/>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400" b="1" dirty="0">
                <a:latin typeface="Century Gothic" panose="020B0502020202020204" pitchFamily="34" charset="0"/>
              </a:rPr>
              <a:t>23 de abril de 2018. FIBRA MTY anuncia la disposición de una línea de crédito por 20 millones de dólares para futuras adquisiciones.</a:t>
            </a:r>
          </a:p>
          <a:p>
            <a:pPr marL="171450" indent="-171450" algn="just">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 Banco </a:t>
            </a:r>
            <a:r>
              <a:rPr lang="es-MX" sz="1400" dirty="0" err="1">
                <a:latin typeface="Century Gothic" panose="020B0502020202020204" pitchFamily="34" charset="0"/>
              </a:rPr>
              <a:t>Invex</a:t>
            </a:r>
            <a:r>
              <a:rPr lang="es-MX" sz="1400" dirty="0">
                <a:latin typeface="Century Gothic" panose="020B0502020202020204" pitchFamily="34" charset="0"/>
              </a:rPr>
              <a:t>, S.A., Institución de Banca Múltiple, </a:t>
            </a:r>
            <a:r>
              <a:rPr lang="es-MX" sz="1400" dirty="0" err="1">
                <a:latin typeface="Century Gothic" panose="020B0502020202020204" pitchFamily="34" charset="0"/>
              </a:rPr>
              <a:t>Invex</a:t>
            </a:r>
            <a:r>
              <a:rPr lang="es-MX" sz="1400" dirty="0">
                <a:latin typeface="Century Gothic" panose="020B0502020202020204" pitchFamily="34" charset="0"/>
              </a:rPr>
              <a:t> Grupo Financiero, Fiduciario, en su carácter de fiduciario del Fideicomiso irrevocable de inversión en bienes raíces identificado con el número F/2157 también identificado como Fibra </a:t>
            </a:r>
            <a:r>
              <a:rPr lang="es-MX" sz="1400" dirty="0" err="1">
                <a:latin typeface="Century Gothic" panose="020B0502020202020204" pitchFamily="34" charset="0"/>
              </a:rPr>
              <a:t>Mty</a:t>
            </a:r>
            <a:r>
              <a:rPr lang="es-MX" sz="1400" dirty="0">
                <a:latin typeface="Century Gothic" panose="020B0502020202020204" pitchFamily="34" charset="0"/>
              </a:rPr>
              <a:t> (BMV: FMTY14) (“Fibra </a:t>
            </a:r>
            <a:r>
              <a:rPr lang="es-MX" sz="1400" dirty="0" err="1">
                <a:latin typeface="Century Gothic" panose="020B0502020202020204" pitchFamily="34" charset="0"/>
              </a:rPr>
              <a:t>Mty</a:t>
            </a:r>
            <a:r>
              <a:rPr lang="es-MX" sz="1400" dirty="0">
                <a:latin typeface="Century Gothic" panose="020B0502020202020204" pitchFamily="34" charset="0"/>
              </a:rPr>
              <a:t>” o el “Fideicomiso 2157”), el primer fideicomiso de inversión en bienes raíces administrado y asesorado 100% internamente, anuncia la disposición de $20.0 millones de dólares provenientes de una línea de crédito con garantía hipotecaria previamente contratada con Scotiabank a 5 años de plazo. El crédito dispuesto tiene pagos mensuales de principal e intereses a una tasa variable LIBOR 1 Mes más 250 puntos base. El crédito tiene vencimiento en abril del 2023.</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83261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23528" y="1193884"/>
            <a:ext cx="8496944" cy="5262979"/>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27 de abril de 2018. Fibra Uno - Presentación de Resultados Trimestrales 1T18.</a:t>
            </a:r>
          </a:p>
          <a:p>
            <a:pPr algn="just">
              <a:buClr>
                <a:srgbClr val="C00000"/>
              </a:buClr>
            </a:pPr>
            <a:r>
              <a:rPr lang="es-MX" sz="1400" dirty="0">
                <a:latin typeface="Century Gothic" panose="020B0502020202020204" pitchFamily="34" charset="0"/>
              </a:rPr>
              <a:t>“Estimados inversionistas, una vez más me complace compartir con ustedes otro sólido trimestre para FUNO. Durante este trimestre fuimos capaces de crecer el ingreso de nuestras propiedades un importante 12.5% comparado con el trimestre anterior. Logramos llevar a cabo este crecimiento al tiempo que mantuvimos nuestra ocupación cercana a nuestro objetivo del 95% y manteniendo nuestro margen operativo cercano al 80%. Otra vez, demostramos consistencia en los resultados de nuestra Compañía. El ingreso operativo neto creció 5.3% en el trimestre; la principal diferencia entre este crecimiento y el crecimiento en el ingreso de las propiedades es que durante este trimestre no tuvimos la ganancia por concepto de corretaje asociada con la adquisición del portafolio Apolo II del trimestre anterior.” André El-Mann. CEO, FUNO.</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26 de abril de 2018. Fibra Uno anuncia que cerró la adquisición de la propiedad Montes Urales 620.</a:t>
            </a:r>
          </a:p>
          <a:p>
            <a:pPr algn="just">
              <a:buClr>
                <a:srgbClr val="C00000"/>
              </a:buClr>
            </a:pPr>
            <a:r>
              <a:rPr lang="es-MX" sz="1400" dirty="0">
                <a:latin typeface="Century Gothic" panose="020B0502020202020204" pitchFamily="34" charset="0"/>
              </a:rPr>
              <a:t>Fibra Uno (BMV: FUNO11) (“FUNO” o “Fideicomiso F/1401”), el primer y mayor Fideicomiso de Inversión en Bienes Raíces en México anuncia que cerró la compra del edificio de oficinas ubicado en Montes Urales 620, que había anunciado anteriormente.</a:t>
            </a:r>
          </a:p>
          <a:p>
            <a:pPr algn="just">
              <a:buClr>
                <a:srgbClr val="C00000"/>
              </a:buClr>
            </a:pPr>
            <a:r>
              <a:rPr lang="es-MX" sz="1400" dirty="0">
                <a:latin typeface="Century Gothic" panose="020B0502020202020204" pitchFamily="34" charset="0"/>
              </a:rPr>
              <a:t>FUNO adquirió esta propiedad por US $60 millones. El edificio se encuentra localizado en el corazón del corredor de negocios del país, y cuenta con una ubicación inmejorable; la esquina de Montes Urales y Paseo de la Reforma. La propiedad tiene un terreno de 5,760 m2 sobre el que se han edificado un total de 17,087 m2 de área bruta rentable. El edificio se encuentra parcialmente ocupado por su anterior propietario y estimamos que una vez que esté totalmente ocupado genere US$ 4.8 millones de ingreso neto operativo anual. Estimamos que el edificio estará totalmente ocupado en los siguientes 12 a 18 meses.</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89060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23528" y="1254266"/>
            <a:ext cx="8496944" cy="461664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Fibra Uno anuncia cambios en sus políticas contables.</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En cumplimiento al artículo 41 de la Circular Única de Emisoras de la Comisión Nacional Bancaria y de Valores (CNBV) informamos el siguiente cambio en política contable consistente en la adopción de la norma IAS 23 Costos por Préstamos.</a:t>
            </a:r>
          </a:p>
          <a:p>
            <a:pPr algn="just">
              <a:buClr>
                <a:srgbClr val="C00000"/>
              </a:buClr>
            </a:pPr>
            <a:r>
              <a:rPr lang="es-MX" sz="1400" dirty="0">
                <a:latin typeface="Century Gothic" panose="020B0502020202020204" pitchFamily="34" charset="0"/>
              </a:rPr>
              <a:t>Hasta el 31 de diciembre de 2017, FUNO aplicaba la exención a la capitalización de los costos financieros para las propiedades de inversión en construcción, que se valúan a su valor razonable otorgada por la IFRS, por lo tanto, todos los intereses de los préstamos obtenidos para la construcción de las propiedades de inversión, se reconocen como un gasto directamente en resultados. </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16 de abril de 2018. Fibra Uno da a conocer sus Informes de Administrador y de Comités 2017.</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abril de 2018. Fibra Uno anuncia la amortización anticipada total de los certificados bursátiles fiduciarios (deuda) con clave de pizarra FUNO 16.</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(BMV: FUNO11) (“FUNO” o “Fideicomiso F/1401”), el primer y mayor Fideicomiso de Inversión en Bienes Raíces en México anuncia que llevará a cabo la amortización anticipada total 8,837,500 (ocho millones ochocientos treinta y siete mil quinientos) Certificados Bursátiles Fiduciarios (Deuda) con clave de pizarra FUNO 16, el próximo 13 de abril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47421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23528" y="906163"/>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23528" y="1366404"/>
            <a:ext cx="8496944" cy="2462213"/>
          </a:xfrm>
          <a:prstGeom prst="rect">
            <a:avLst/>
          </a:prstGeom>
          <a:noFill/>
        </p:spPr>
        <p:txBody>
          <a:bodyPr wrap="square" rtlCol="0">
            <a:spAutoFit/>
          </a:bodyPr>
          <a:lstStyle/>
          <a:p>
            <a:pPr algn="just">
              <a:buClr>
                <a:srgbClr val="C00000"/>
              </a:buClr>
            </a:pPr>
            <a:r>
              <a:rPr lang="es-MX" sz="1400" dirty="0">
                <a:latin typeface="Century Gothic" panose="020B0502020202020204" pitchFamily="34" charset="0"/>
              </a:rPr>
              <a:t>Conforme al comunicado de fecha 6 de abril de 2018, el cálculo de la amortización anticipada total de los certificados bursátiles fiduciarios con clave de pizarra FUNO 16 será a un precio limpio de $100.291793, más los intereses devengados no pagados a la fecha de pago, es decir el 13 de abril de 2018:</a:t>
            </a:r>
          </a:p>
          <a:p>
            <a:pPr algn="just">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CONCEPTO Monto</a:t>
            </a:r>
          </a:p>
          <a:p>
            <a:pPr algn="just">
              <a:buClr>
                <a:srgbClr val="C00000"/>
              </a:buClr>
            </a:pPr>
            <a:r>
              <a:rPr lang="es-MX" sz="1400" dirty="0">
                <a:latin typeface="Century Gothic" panose="020B0502020202020204" pitchFamily="34" charset="0"/>
              </a:rPr>
              <a:t>Precio Limpio Promedio(1)                                                    100.291793</a:t>
            </a:r>
          </a:p>
          <a:p>
            <a:pPr algn="just">
              <a:buClr>
                <a:srgbClr val="C00000"/>
              </a:buClr>
            </a:pPr>
            <a:r>
              <a:rPr lang="es-MX" sz="1400" dirty="0">
                <a:latin typeface="Century Gothic" panose="020B0502020202020204" pitchFamily="34" charset="0"/>
              </a:rPr>
              <a:t>Monto del Pago Total Anticipado                                        886,328,720.64</a:t>
            </a:r>
          </a:p>
          <a:p>
            <a:pPr algn="just">
              <a:buClr>
                <a:srgbClr val="C00000"/>
              </a:buClr>
            </a:pPr>
            <a:r>
              <a:rPr lang="es-MX" sz="1400" dirty="0">
                <a:latin typeface="Century Gothic" panose="020B0502020202020204" pitchFamily="34" charset="0"/>
              </a:rPr>
              <a:t>Intereses del Periodo                                                              207,926.74</a:t>
            </a:r>
          </a:p>
          <a:p>
            <a:pPr algn="just">
              <a:buClr>
                <a:srgbClr val="C00000"/>
              </a:buClr>
            </a:pPr>
            <a:r>
              <a:rPr lang="es-MX" sz="1400" dirty="0">
                <a:latin typeface="Century Gothic" panose="020B0502020202020204" pitchFamily="34" charset="0"/>
              </a:rPr>
              <a:t>Total a Pagar                                                                           886,536,647.38</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758219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4666" y="1285497"/>
            <a:ext cx="8425806" cy="5047536"/>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Reporte de resultados del primer trimestre 2018</a:t>
            </a:r>
            <a:endParaRPr lang="es-MX" sz="1400" dirty="0">
              <a:latin typeface="Century Gothic" panose="020B0502020202020204" pitchFamily="34" charset="0"/>
            </a:endParaRPr>
          </a:p>
          <a:p>
            <a:pPr>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(BMV: TERRA13) (“TERRA” o “la Compañía”), fideicomiso de inversión líder en bienes raíces industriales (“FIBRA”), asesorado  externamente por PGIM Real Estate y dedicado a adquirir, desarrollar, arrendar y administrar propiedades inmobiliarias industriales en	México, anunció hoy sus resultados del primer trimestre 2018 (1T18).</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Terrafina anuncia adquisición de propiedades industriales por US$24.1 Millones.</a:t>
            </a:r>
            <a:endParaRPr lang="es-MX" sz="1400" dirty="0">
              <a:latin typeface="Century Gothic" panose="020B0502020202020204" pitchFamily="34" charset="0"/>
            </a:endParaRPr>
          </a:p>
          <a:p>
            <a:pPr algn="just">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a:t>
            </a:r>
            <a:r>
              <a:rPr lang="es-MX" sz="1400" dirty="0" err="1">
                <a:latin typeface="Century Gothic" panose="020B0502020202020204" pitchFamily="34" charset="0"/>
              </a:rPr>
              <a:t>Terrafina</a:t>
            </a:r>
            <a:r>
              <a:rPr lang="es-MX" sz="1400" dirty="0">
                <a:latin typeface="Century Gothic" panose="020B0502020202020204" pitchFamily="34" charset="0"/>
              </a:rPr>
              <a:t>” o “la Compañía”) (BMV: TERRA13), fideicomiso de inversión líder en	bienes raíces industriales (“FIBRA”), asesorado externamente por	PGIM Real Estate y dedicado	a adquirir, desarrollar,  rentar y administrar propiedades inmobiliarias industriales en	México, anunció hoy el cierre de  la adquisición  de  dos propiedades industriales Clase  A,  por  un  monto de  US$24.1 millones – excluyendo impuestos  y  costos  de  transacción.  Estos activos serán financiados con  los recursos restantes de la colocación realizada en julio	de 2017.</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abril de 2018. Terrafina anuncia extensión de contrato de Formador de mercado.</a:t>
            </a:r>
            <a:endParaRPr lang="es-MX" sz="1400" dirty="0">
              <a:latin typeface="Century Gothic" panose="020B0502020202020204" pitchFamily="34" charset="0"/>
            </a:endParaRPr>
          </a:p>
          <a:p>
            <a:pPr algn="just">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a:t>
            </a:r>
            <a:r>
              <a:rPr lang="es-MX" sz="1400" dirty="0" err="1">
                <a:latin typeface="Century Gothic" panose="020B0502020202020204" pitchFamily="34" charset="0"/>
              </a:rPr>
              <a:t>Terrafina</a:t>
            </a:r>
            <a:r>
              <a:rPr lang="es-MX" sz="1400" dirty="0">
                <a:latin typeface="Century Gothic" panose="020B0502020202020204" pitchFamily="34" charset="0"/>
              </a:rPr>
              <a:t>” o “la Compañía”) (BMV: TERRA13), fideicomiso de inversión líder en bienes raíces industriales (“FIBRA”), asesorado externamente por PGIM Real Estate y dedicado a adquirir, desarrollar, rentar y administrar propiedades inmobiliarias industriales en México, anunció hoy la extensión de su contrato de servicios de formación de mercado con UBS Casa de Bolsa, S.A. de C.V., UBS Grupo Financiero (UBS México). La extensión de doce meses comenzará el 7 de mayo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35502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E CFE</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4666" y="1285497"/>
            <a:ext cx="8352928" cy="3539430"/>
          </a:xfrm>
          <a:prstGeom prst="rect">
            <a:avLst/>
          </a:prstGeom>
          <a:noFill/>
        </p:spPr>
        <p:txBody>
          <a:bodyPr wrap="square" rtlCol="0">
            <a:spAutoFit/>
          </a:bodyPr>
          <a:lstStyle/>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10 de abril de 2018. Volumen de negociación equivalente al 1.13% del total de los Certificados Bursátiles Fiduciarios de Inversión en Energía e Infraestructura con clave de pizarra FCFE.</a:t>
            </a:r>
          </a:p>
          <a:p>
            <a:pPr marL="285750" indent="-285750" algn="just">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CFECAPITAL, S. DE R.L. DE C.V., en su carácter fideicomitente y administrador; y CI Banco S.A., Institución de Banca Múltiple, en su carácter de fiduciario, ambos del contrato de fideicomiso irrevocable número CIB/2919 conocido como "CFE Fibra E" (BMV:FCFE), informan lo siguiente al público inversionista:</a:t>
            </a:r>
          </a:p>
          <a:p>
            <a:pPr marL="285750" indent="-285750" algn="just">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Con relación al alto volumen de operación presentado el día de hoy en los valores identificados con clave de pizarra “FCFE”, no son de nuestro conocimiento las causas que pudieron dar origen al mismo. Por lo anterior, dichos movimientos corresponden a condiciones propias del mercado. Asimismo, no es de nuestro conocimiento que en los movimientos presentados hubieran tenido participación los miembros de nuestro comité técnico o directivos relevantes.</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63513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200" b="1" dirty="0">
                <a:latin typeface="Century Gothic" panose="020B0502020202020204" pitchFamily="34" charset="0"/>
                <a:ea typeface="+mj-ea"/>
              </a:rPr>
              <a:t>Se tienen ocho </a:t>
            </a:r>
            <a:r>
              <a:rPr lang="es-ES" sz="2200" b="1" dirty="0" err="1">
                <a:latin typeface="Century Gothic" panose="020B0502020202020204" pitchFamily="34" charset="0"/>
                <a:ea typeface="+mj-ea"/>
              </a:rPr>
              <a:t>CKD’s</a:t>
            </a:r>
            <a:r>
              <a:rPr lang="es-ES" sz="2200" b="1" dirty="0">
                <a:latin typeface="Century Gothic" panose="020B0502020202020204" pitchFamily="34" charset="0"/>
                <a:ea typeface="+mj-ea"/>
              </a:rPr>
              <a:t> en el </a:t>
            </a:r>
            <a:r>
              <a:rPr lang="es-ES" sz="2200" b="1" dirty="0" err="1">
                <a:latin typeface="Century Gothic" panose="020B0502020202020204" pitchFamily="34" charset="0"/>
                <a:ea typeface="+mj-ea"/>
              </a:rPr>
              <a:t>Fanvit</a:t>
            </a:r>
            <a:br>
              <a:rPr lang="es-ES" sz="2000" b="1" dirty="0">
                <a:latin typeface="Century Gothic" panose="020B0502020202020204" pitchFamily="34" charset="0"/>
                <a:ea typeface="+mj-ea"/>
              </a:rPr>
            </a:br>
            <a:r>
              <a:rPr lang="es-ES" sz="1600" b="1" dirty="0">
                <a:latin typeface="Century Gothic" panose="020B0502020202020204" pitchFamily="34" charset="0"/>
                <a:ea typeface="+mj-ea"/>
              </a:rPr>
              <a:t>al cierre de abril</a:t>
            </a:r>
            <a:endParaRPr lang="es-MX" sz="1600" b="1" dirty="0">
              <a:latin typeface="Century Gothic" panose="020B0502020202020204" pitchFamily="34" charset="0"/>
              <a:ea typeface="+mj-ea"/>
            </a:endParaRPr>
          </a:p>
        </p:txBody>
      </p:sp>
      <p:sp>
        <p:nvSpPr>
          <p:cNvPr id="8" name="2 Marcador de contenido"/>
          <p:cNvSpPr>
            <a:spLocks noGrp="1"/>
          </p:cNvSpPr>
          <p:nvPr>
            <p:ph idx="1"/>
          </p:nvPr>
        </p:nvSpPr>
        <p:spPr>
          <a:xfrm>
            <a:off x="414337" y="1279544"/>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2,150 mdp en 8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1.6%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53%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4,050 </a:t>
            </a:r>
            <a:r>
              <a:rPr lang="es-MX" sz="900" b="1" dirty="0" err="1">
                <a:solidFill>
                  <a:prstClr val="black"/>
                </a:solidFill>
                <a:latin typeface="Century Gothic" panose="020B0502020202020204" pitchFamily="34" charset="0"/>
              </a:rPr>
              <a:t>mdp</a:t>
            </a:r>
            <a:r>
              <a:rPr lang="es-MX" sz="900" b="1" dirty="0">
                <a:solidFill>
                  <a:prstClr val="black"/>
                </a:solidFill>
                <a:latin typeface="Century Gothic" panose="020B0502020202020204" pitchFamily="34" charset="0"/>
              </a:rPr>
              <a:t> </a:t>
            </a:r>
            <a:r>
              <a:rPr lang="es-MX" sz="900" dirty="0">
                <a:solidFill>
                  <a:prstClr val="black"/>
                </a:solidFill>
                <a:latin typeface="Century Gothic" panose="020B0502020202020204" pitchFamily="34" charset="0"/>
              </a:rPr>
              <a:t>al 30 de abril de 2018</a:t>
            </a:r>
          </a:p>
        </p:txBody>
      </p:sp>
      <p:sp>
        <p:nvSpPr>
          <p:cNvPr id="4" name="Rectángulo 3"/>
          <p:cNvSpPr/>
          <p:nvPr/>
        </p:nvSpPr>
        <p:spPr>
          <a:xfrm>
            <a:off x="1091780"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311768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81620" y="573917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85743" y="5594562"/>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90633" y="4900561"/>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89868" y="454735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108631" y="3857605"/>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5482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89" y="489843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0" y="419133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87076" y="384216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97663" y="4208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94521" y="266214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90543" y="310980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3" y="4719267"/>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636020" y="5703321"/>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94750" y="4283814"/>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603376" y="472115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03376" y="265529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91807"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573917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87050" y="311573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69" y="573917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86470" y="3372036"/>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100936" y="379803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50</a:t>
            </a:fld>
            <a:endParaRPr lang="es-ES" altLang="es-MX" dirty="0">
              <a:latin typeface="Century Gothic" panose="020B0502020202020204" pitchFamily="34" charset="0"/>
            </a:endParaRPr>
          </a:p>
        </p:txBody>
      </p:sp>
      <p:sp>
        <p:nvSpPr>
          <p:cNvPr id="37" name="Rectángulo 36">
            <a:extLst>
              <a:ext uri="{FF2B5EF4-FFF2-40B4-BE49-F238E27FC236}">
                <a16:creationId xmlns:a16="http://schemas.microsoft.com/office/drawing/2014/main" id="{D8D3B9F4-7013-4D7C-86FE-07775B28F3BB}"/>
              </a:ext>
            </a:extLst>
          </p:cNvPr>
          <p:cNvSpPr/>
          <p:nvPr/>
        </p:nvSpPr>
        <p:spPr>
          <a:xfrm>
            <a:off x="7079570" y="4843133"/>
            <a:ext cx="1227600" cy="468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err="1">
                <a:solidFill>
                  <a:prstClr val="white"/>
                </a:solidFill>
                <a:latin typeface="Century Gothic" panose="020B0502020202020204" pitchFamily="34" charset="0"/>
              </a:rPr>
              <a:t>Ainda</a:t>
            </a:r>
            <a:r>
              <a:rPr lang="es-MX" sz="1000" dirty="0">
                <a:solidFill>
                  <a:prstClr val="white"/>
                </a:solidFill>
                <a:latin typeface="Century Gothic" panose="020B0502020202020204" pitchFamily="34" charset="0"/>
              </a:rPr>
              <a:t>:         300</a:t>
            </a:r>
          </a:p>
        </p:txBody>
      </p:sp>
      <p:sp>
        <p:nvSpPr>
          <p:cNvPr id="38" name="Rectángulo 37">
            <a:extLst>
              <a:ext uri="{FF2B5EF4-FFF2-40B4-BE49-F238E27FC236}">
                <a16:creationId xmlns:a16="http://schemas.microsoft.com/office/drawing/2014/main" id="{43188DAB-11E1-456C-8844-77F83A43E1E1}"/>
              </a:ext>
            </a:extLst>
          </p:cNvPr>
          <p:cNvSpPr/>
          <p:nvPr/>
        </p:nvSpPr>
        <p:spPr>
          <a:xfrm>
            <a:off x="7062165" y="2655455"/>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Century Gothic" panose="020B0502020202020204" pitchFamily="34" charset="0"/>
              </a:rPr>
              <a:t>300 mdp</a:t>
            </a:r>
          </a:p>
        </p:txBody>
      </p:sp>
    </p:spTree>
    <p:extLst>
      <p:ext uri="{BB962C8B-B14F-4D97-AF65-F5344CB8AC3E}">
        <p14:creationId xmlns:p14="http://schemas.microsoft.com/office/powerpoint/2010/main" val="730649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88000"/>
            <a:ext cx="7547769" cy="980760"/>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propios</a:t>
            </a:r>
            <a:endParaRPr lang="es-MX" sz="2000" b="1" dirty="0">
              <a:latin typeface="Century Gothic" panose="020B0502020202020204" pitchFamily="34" charset="0"/>
              <a:ea typeface="+mj-ea"/>
            </a:endParaRP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Nota: Se toma el promedio del intervalo para fines comparativos cuando la comisión, el preferente o la TIR esperada estén dados por intervalo.   </a:t>
            </a:r>
            <a:br>
              <a:rPr lang="es-MX" sz="900" dirty="0">
                <a:solidFill>
                  <a:prstClr val="black"/>
                </a:solidFill>
                <a:latin typeface="Century Gothic" panose="020B0502020202020204" pitchFamily="34" charset="0"/>
              </a:rPr>
            </a:br>
            <a:r>
              <a:rPr lang="es-MX" sz="900" dirty="0">
                <a:solidFill>
                  <a:prstClr val="black"/>
                </a:solidFill>
                <a:latin typeface="Century Gothic" panose="020B0502020202020204" pitchFamily="34" charset="0"/>
              </a:rPr>
              <a:t>(I):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val="20000"/>
                    </a:ext>
                  </a:extLst>
                </a:gridCol>
                <a:gridCol w="456109">
                  <a:extLst>
                    <a:ext uri="{9D8B030D-6E8A-4147-A177-3AD203B41FA5}">
                      <a16:colId xmlns:a16="http://schemas.microsoft.com/office/drawing/2014/main" val="20001"/>
                    </a:ext>
                  </a:extLst>
                </a:gridCol>
                <a:gridCol w="735993">
                  <a:extLst>
                    <a:ext uri="{9D8B030D-6E8A-4147-A177-3AD203B41FA5}">
                      <a16:colId xmlns:a16="http://schemas.microsoft.com/office/drawing/2014/main" val="20002"/>
                    </a:ext>
                  </a:extLst>
                </a:gridCol>
                <a:gridCol w="735993">
                  <a:extLst>
                    <a:ext uri="{9D8B030D-6E8A-4147-A177-3AD203B41FA5}">
                      <a16:colId xmlns:a16="http://schemas.microsoft.com/office/drawing/2014/main" val="20003"/>
                    </a:ext>
                  </a:extLst>
                </a:gridCol>
                <a:gridCol w="735993">
                  <a:extLst>
                    <a:ext uri="{9D8B030D-6E8A-4147-A177-3AD203B41FA5}">
                      <a16:colId xmlns:a16="http://schemas.microsoft.com/office/drawing/2014/main" val="20004"/>
                    </a:ext>
                  </a:extLst>
                </a:gridCol>
                <a:gridCol w="735993">
                  <a:extLst>
                    <a:ext uri="{9D8B030D-6E8A-4147-A177-3AD203B41FA5}">
                      <a16:colId xmlns:a16="http://schemas.microsoft.com/office/drawing/2014/main" val="20005"/>
                    </a:ext>
                  </a:extLst>
                </a:gridCol>
                <a:gridCol w="735993">
                  <a:extLst>
                    <a:ext uri="{9D8B030D-6E8A-4147-A177-3AD203B41FA5}">
                      <a16:colId xmlns:a16="http://schemas.microsoft.com/office/drawing/2014/main" val="20006"/>
                    </a:ext>
                  </a:extLst>
                </a:gridCol>
                <a:gridCol w="735993">
                  <a:extLst>
                    <a:ext uri="{9D8B030D-6E8A-4147-A177-3AD203B41FA5}">
                      <a16:colId xmlns:a16="http://schemas.microsoft.com/office/drawing/2014/main" val="20007"/>
                    </a:ext>
                  </a:extLst>
                </a:gridCol>
                <a:gridCol w="735993">
                  <a:extLst>
                    <a:ext uri="{9D8B030D-6E8A-4147-A177-3AD203B41FA5}">
                      <a16:colId xmlns:a16="http://schemas.microsoft.com/office/drawing/2014/main" val="20008"/>
                    </a:ext>
                  </a:extLst>
                </a:gridCol>
                <a:gridCol w="735993">
                  <a:extLst>
                    <a:ext uri="{9D8B030D-6E8A-4147-A177-3AD203B41FA5}">
                      <a16:colId xmlns:a16="http://schemas.microsoft.com/office/drawing/2014/main" val="20009"/>
                    </a:ext>
                  </a:extLst>
                </a:gridCol>
                <a:gridCol w="735993">
                  <a:extLst>
                    <a:ext uri="{9D8B030D-6E8A-4147-A177-3AD203B41FA5}">
                      <a16:colId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51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766308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3152" cy="941859"/>
          </a:xfrm>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41931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Primer Trimestre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30 de abril de 2018.</a:t>
            </a:r>
          </a:p>
        </p:txBody>
      </p:sp>
      <p:pic>
        <p:nvPicPr>
          <p:cNvPr id="4" name="Imagen 3">
            <a:extLst>
              <a:ext uri="{FF2B5EF4-FFF2-40B4-BE49-F238E27FC236}">
                <a16:creationId xmlns:a16="http://schemas.microsoft.com/office/drawing/2014/main" id="{D1897134-7BEA-42CA-BBEF-E52B657A48A5}"/>
              </a:ext>
            </a:extLst>
          </p:cNvPr>
          <p:cNvPicPr>
            <a:picLocks noChangeAspect="1"/>
          </p:cNvPicPr>
          <p:nvPr/>
        </p:nvPicPr>
        <p:blipFill>
          <a:blip r:embed="rId2"/>
          <a:stretch>
            <a:fillRect/>
          </a:stretch>
        </p:blipFill>
        <p:spPr>
          <a:xfrm>
            <a:off x="447698" y="1633572"/>
            <a:ext cx="8248603" cy="3590855"/>
          </a:xfrm>
          <a:prstGeom prst="rect">
            <a:avLst/>
          </a:prstGeom>
        </p:spPr>
      </p:pic>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52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260684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477" y="1052736"/>
            <a:ext cx="4001045" cy="5665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4 Marcador de número de diapositiva"/>
          <p:cNvSpPr>
            <a:spLocks noGrp="1"/>
          </p:cNvSpPr>
          <p:nvPr>
            <p:ph type="sldNum" sz="quarter" idx="12"/>
          </p:nvPr>
        </p:nvSpPr>
        <p:spPr>
          <a:xfrm>
            <a:off x="6553200" y="6376243"/>
            <a:ext cx="2133600" cy="365125"/>
          </a:xfrm>
        </p:spPr>
        <p:txBody>
          <a:bodyPr/>
          <a:lstStyle/>
          <a:p>
            <a:fld id="{05E83AA4-A00D-4AA0-8FE8-B93C9F3EC141}" type="slidenum">
              <a:rPr lang="es-ES" altLang="es-MX" smtClean="0">
                <a:latin typeface="Century Gothic" panose="020B0502020202020204" pitchFamily="34" charset="0"/>
              </a:rPr>
              <a:pPr/>
              <a:t>53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8563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1697038"/>
            <a:ext cx="4257675"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855256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930790"/>
            <a:ext cx="4073053" cy="580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528521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56</a:t>
            </a:fld>
            <a:endParaRPr lang="es-ES" altLang="es-MX" dirty="0">
              <a:latin typeface="Century Gothic" panose="020B0502020202020204" pitchFamily="34" charset="0"/>
            </a:endParaRPr>
          </a:p>
        </p:txBody>
      </p:sp>
      <p:pic>
        <p:nvPicPr>
          <p:cNvPr id="2" name="Imagen 1"/>
          <p:cNvPicPr>
            <a:picLocks noChangeAspect="1"/>
          </p:cNvPicPr>
          <p:nvPr/>
        </p:nvPicPr>
        <p:blipFill>
          <a:blip r:embed="rId2"/>
          <a:stretch>
            <a:fillRect/>
          </a:stretch>
        </p:blipFill>
        <p:spPr>
          <a:xfrm>
            <a:off x="2861924" y="972902"/>
            <a:ext cx="3420152" cy="5840474"/>
          </a:xfrm>
          <a:prstGeom prst="rect">
            <a:avLst/>
          </a:prstGeom>
        </p:spPr>
      </p:pic>
    </p:spTree>
    <p:extLst>
      <p:ext uri="{BB962C8B-B14F-4D97-AF65-F5344CB8AC3E}">
        <p14:creationId xmlns:p14="http://schemas.microsoft.com/office/powerpoint/2010/main" val="2838355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7809" y="1030158"/>
            <a:ext cx="4257675"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741272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a:xfrm>
            <a:off x="251520" y="274638"/>
            <a:ext cx="7488832" cy="943022"/>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30 de Abril de 2018</a:t>
            </a:r>
            <a:endParaRPr lang="en-US" sz="1400" b="1" dirty="0">
              <a:latin typeface="Century Gothic" panose="020B05020202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1243693"/>
            <a:ext cx="4257675"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arcador de número de diapositiva"/>
          <p:cNvSpPr>
            <a:spLocks noGrp="1"/>
          </p:cNvSpPr>
          <p:nvPr>
            <p:ph type="sldNum" sz="quarter" idx="12"/>
          </p:nvPr>
        </p:nvSpPr>
        <p:spPr>
          <a:xfrm>
            <a:off x="6553200" y="6356350"/>
            <a:ext cx="2133600" cy="365125"/>
          </a:xfrm>
        </p:spPr>
        <p:txBody>
          <a:bodyPr/>
          <a:lstStyle/>
          <a:p>
            <a:fld id="{05E83AA4-A00D-4AA0-8FE8-B93C9F3EC141}" type="slidenum">
              <a:rPr lang="es-ES" altLang="es-MX" smtClean="0">
                <a:latin typeface="Century Gothic" panose="020B0502020202020204" pitchFamily="34" charset="0"/>
              </a:rPr>
              <a:pPr/>
              <a:t>58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485598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888888"/>
          </a:xfrm>
        </p:spPr>
        <p:txBody>
          <a:bodyPr/>
          <a:lstStyle/>
          <a:p>
            <a:r>
              <a:rPr lang="es-MX" altLang="es-MX" sz="2000" b="1" dirty="0">
                <a:latin typeface="Century Gothic" pitchFamily="34" charset="0"/>
              </a:rPr>
              <a:t>Comité de Inversiones</a:t>
            </a:r>
            <a:br>
              <a:rPr lang="es-MX" altLang="es-MX" sz="2000" b="1" dirty="0">
                <a:latin typeface="Century Gothic" pitchFamily="34" charset="0"/>
              </a:rPr>
            </a:br>
            <a:r>
              <a:rPr lang="es-MX" sz="2000" b="1" dirty="0">
                <a:latin typeface="Century Gothic" pitchFamily="34" charset="0"/>
              </a:rPr>
              <a:t>Informe y estrategia del FANVIT</a:t>
            </a:r>
            <a:endParaRPr lang="es-MX" altLang="es-MX" sz="2000" b="1"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Mayo 2018</a:t>
            </a:r>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49262231"/>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3623</TotalTime>
  <Words>9655</Words>
  <Application>Microsoft Office PowerPoint</Application>
  <PresentationFormat>Presentación en pantalla (4:3)</PresentationFormat>
  <Paragraphs>1744</Paragraphs>
  <Slides>59</Slides>
  <Notes>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59</vt:i4>
      </vt:variant>
    </vt:vector>
  </HeadingPairs>
  <TitlesOfParts>
    <vt:vector size="68" baseType="lpstr">
      <vt:lpstr>Arial</vt:lpstr>
      <vt:lpstr>Calibri</vt:lpstr>
      <vt:lpstr>Century Gothic</vt:lpstr>
      <vt:lpstr>Courier New</vt:lpstr>
      <vt:lpstr>Myriad Pro</vt:lpstr>
      <vt:lpstr>Myriad Pro Light</vt:lpstr>
      <vt:lpstr>Symbol</vt:lpstr>
      <vt:lpstr>Times New Roman</vt:lpstr>
      <vt:lpstr>1_Tema de Office</vt:lpstr>
      <vt:lpstr>Comité de Inversiones Informe y estrategia del FANVIT</vt:lpstr>
      <vt:lpstr>Informe y estrategia del FANVIT  al 30 de abril de 2018</vt:lpstr>
      <vt:lpstr>Presentación de PowerPoint</vt:lpstr>
      <vt:lpstr>Presentación de PowerPoint</vt:lpstr>
      <vt:lpstr>Presentación de PowerPoint</vt:lpstr>
      <vt:lpstr>Presentación de PowerPoint</vt:lpstr>
      <vt:lpstr>Presentación de PowerPoint</vt:lpstr>
      <vt:lpstr>Cartera </vt:lpstr>
      <vt:lpstr>Resultado FANVIT al 30 de abril de 2018</vt:lpstr>
      <vt:lpstr>Cartera FANVIT al 30 de abril de 2018</vt:lpstr>
      <vt:lpstr>Cartera FANVIT al 30 de abril de 2018</vt:lpstr>
      <vt:lpstr>Resultado FANVIT al 30 de abril de 2018 Plazo Promedio Ponderado y Tasa de Rendimiento a Vencimiento </vt:lpstr>
      <vt:lpstr>Atribución de rendimiento bruto (anualizado)</vt:lpstr>
      <vt:lpstr>Atribución de rendimiento bruto (anualizado)</vt:lpstr>
      <vt:lpstr>Atribución de rendimiento bruto (anualizado)</vt:lpstr>
      <vt:lpstr>Riesgo Rendimiento FANVIT vs Sistema</vt:lpstr>
      <vt:lpstr>Curva de tasas nominales gubernamentales (cambio en puntos base)</vt:lpstr>
      <vt:lpstr>Presentación de PowerPoint</vt:lpstr>
      <vt:lpstr>Curva de Bonos del Tesoro en EU (cambio en puntos base) </vt:lpstr>
      <vt:lpstr>Estatus FANVIT B </vt:lpstr>
      <vt:lpstr>Estatus FANVIT B</vt:lpstr>
      <vt:lpstr>Fibras FANVIT</vt:lpstr>
      <vt:lpstr>CKD’s en cartera (1.6% del portafolio comprometido y 0.5%, al cierre de abril)</vt:lpstr>
      <vt:lpstr>Presentación de PowerPoint</vt:lpstr>
      <vt:lpstr>Operaciones relevantes FANVIT  del 1 al 30 de abril de 2018</vt:lpstr>
      <vt:lpstr>Expectativas por clases de activo</vt:lpstr>
      <vt:lpstr>Estrategia FANVIT</vt:lpstr>
      <vt:lpstr>Anexos</vt:lpstr>
      <vt:lpstr>Renta Variable, Bonos Bancarios Estructurados y Bonos Convertibles FANVIT</vt:lpstr>
      <vt:lpstr>Renta Variable, Bonos Bancarios Estructurados y Bonos Convertibles (10.7% del Activo Neto)</vt:lpstr>
      <vt:lpstr>Walton Street Equity Ckd II</vt:lpstr>
      <vt:lpstr>Grupo IGS</vt:lpstr>
      <vt:lpstr>Capital Infraestructura</vt:lpstr>
      <vt:lpstr>EXI - Mexico Infrastructure Partners</vt:lpstr>
      <vt:lpstr>Fibra HD</vt:lpstr>
      <vt:lpstr>Fibra HD</vt:lpstr>
      <vt:lpstr>Fibra HD</vt:lpstr>
      <vt:lpstr>Fibra Macquarie</vt:lpstr>
      <vt:lpstr>Fibra Macquarie</vt:lpstr>
      <vt:lpstr>Fibra Macquarie</vt:lpstr>
      <vt:lpstr>Fibra Prologis</vt:lpstr>
      <vt:lpstr>Fibra Prologis</vt:lpstr>
      <vt:lpstr>Fibra Monterrey</vt:lpstr>
      <vt:lpstr>Fibra Monterrey</vt:lpstr>
      <vt:lpstr>Fibra Uno</vt:lpstr>
      <vt:lpstr>Fibra Uno</vt:lpstr>
      <vt:lpstr>Fibra Uno</vt:lpstr>
      <vt:lpstr>Fibra Terra</vt:lpstr>
      <vt:lpstr>Fibra E CFE</vt:lpstr>
      <vt:lpstr>Se tienen ocho CKD’s en el Fanvit al cierre de abril</vt:lpstr>
      <vt:lpstr>Resumen de las características de CKD’s propios</vt:lpstr>
      <vt:lpstr>CKD’s</vt:lpstr>
      <vt:lpstr>Cartera FANVIT al 30 de Abril de 2018</vt:lpstr>
      <vt:lpstr>Cartera FANVIT al 30 de Abril de 2018</vt:lpstr>
      <vt:lpstr>Cartera FANVIT al 30 de Abril de 2018</vt:lpstr>
      <vt:lpstr>Cartera FANVIT al 30 de Abril de 2018</vt:lpstr>
      <vt:lpstr>Cartera FANVIT al 30 de Abril de 2018</vt:lpstr>
      <vt:lpstr>Cartera FANVIT al 30 de Abril de 2018</vt:lpstr>
      <vt:lpstr>Comité de Inversiones Informe y estrategia del FANVIT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Garcia</cp:lastModifiedBy>
  <cp:revision>308</cp:revision>
  <cp:lastPrinted>2018-05-14T12:20:47Z</cp:lastPrinted>
  <dcterms:created xsi:type="dcterms:W3CDTF">2017-10-17T18:57:07Z</dcterms:created>
  <dcterms:modified xsi:type="dcterms:W3CDTF">2018-05-14T20:01:04Z</dcterms:modified>
</cp:coreProperties>
</file>