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70" r:id="rId2"/>
    <p:sldId id="285" r:id="rId3"/>
    <p:sldId id="284" r:id="rId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82" y="-9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04/01/2018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22470" y="2852936"/>
            <a:ext cx="7253986" cy="1008112"/>
          </a:xfrm>
        </p:spPr>
        <p:txBody>
          <a:bodyPr/>
          <a:lstStyle/>
          <a:p>
            <a: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  <a:t>Comité de </a:t>
            </a:r>
            <a: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  <a:t>Inversiones</a:t>
            </a:r>
            <a:b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es-MX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Informe sobre los operadores autorizados</a:t>
            </a:r>
            <a:endParaRPr lang="es-MX" altLang="es-MX" sz="28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4221088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Enero 2018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994122"/>
          </a:xfrm>
        </p:spPr>
        <p:txBody>
          <a:bodyPr/>
          <a:lstStyle/>
          <a:p>
            <a:r>
              <a:rPr lang="x-none" sz="2000" b="1" smtClean="0">
                <a:latin typeface="Century Gothic" panose="020B0502020202020204" pitchFamily="34" charset="0"/>
              </a:rPr>
              <a:t>Personas </a:t>
            </a:r>
            <a:r>
              <a:rPr lang="x-none" sz="2000" b="1" smtClean="0">
                <a:latin typeface="Century Gothic" panose="020B0502020202020204" pitchFamily="34" charset="0"/>
              </a:rPr>
              <a:t>Autorizadas</a:t>
            </a:r>
            <a:r>
              <a:rPr lang="es-MX" sz="2000" b="1" dirty="0">
                <a:latin typeface="Century Gothic" panose="020B0502020202020204" pitchFamily="34" charset="0"/>
              </a:rPr>
              <a:t> </a:t>
            </a:r>
            <a:r>
              <a:rPr lang="es-MX" sz="2000" b="1" dirty="0" smtClean="0">
                <a:latin typeface="Century Gothic" panose="020B0502020202020204" pitchFamily="34" charset="0"/>
              </a:rPr>
              <a:t>para cerrar operaciones con Intermediarios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C00000"/>
              </a:buClr>
            </a:pPr>
            <a:r>
              <a:rPr lang="x-none" sz="1800" dirty="0" smtClean="0"/>
              <a:t>Jacobo Arturo Hanono Castañeda</a:t>
            </a:r>
          </a:p>
          <a:p>
            <a:pPr>
              <a:buClr>
                <a:srgbClr val="C00000"/>
              </a:buClr>
            </a:pPr>
            <a:r>
              <a:rPr lang="x-none" sz="1800" dirty="0" smtClean="0"/>
              <a:t>Gerardo Perez Zárate </a:t>
            </a:r>
          </a:p>
          <a:p>
            <a:pPr>
              <a:buClr>
                <a:srgbClr val="C00000"/>
              </a:buClr>
            </a:pPr>
            <a:r>
              <a:rPr lang="x-none" sz="1800" dirty="0" smtClean="0"/>
              <a:t>Eric Arteaga Sanchez </a:t>
            </a:r>
          </a:p>
          <a:p>
            <a:pPr>
              <a:buClr>
                <a:srgbClr val="C00000"/>
              </a:buClr>
            </a:pPr>
            <a:r>
              <a:rPr lang="x-none" sz="1800" dirty="0" smtClean="0"/>
              <a:t>Luis Arturo Serdio Casas</a:t>
            </a:r>
          </a:p>
          <a:p>
            <a:pPr>
              <a:buClr>
                <a:srgbClr val="C00000"/>
              </a:buClr>
            </a:pPr>
            <a:r>
              <a:rPr lang="x-none" sz="1800" dirty="0" smtClean="0"/>
              <a:t>Cesar Vicente Villanueva Rodriguez</a:t>
            </a:r>
          </a:p>
          <a:p>
            <a:pPr>
              <a:buClr>
                <a:srgbClr val="C00000"/>
              </a:buClr>
            </a:pPr>
            <a:r>
              <a:rPr lang="x-none" sz="1800" dirty="0" smtClean="0"/>
              <a:t>Juan Enrique Trueba Calleja (en tramite)</a:t>
            </a:r>
          </a:p>
          <a:p>
            <a:pPr>
              <a:buClr>
                <a:srgbClr val="C00000"/>
              </a:buClr>
            </a:pPr>
            <a:endParaRPr lang="es-MX" sz="18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379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22470" y="2852936"/>
            <a:ext cx="7253986" cy="1008112"/>
          </a:xfrm>
        </p:spPr>
        <p:txBody>
          <a:bodyPr/>
          <a:lstStyle/>
          <a:p>
            <a: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  <a:t>Comité de </a:t>
            </a:r>
            <a: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  <a:t>Inversiones</a:t>
            </a:r>
            <a:b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es-MX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Informe sobre los operadores autorizados</a:t>
            </a:r>
            <a:endParaRPr lang="es-MX" altLang="es-MX" sz="28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4221088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Enero 2018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52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46</Words>
  <Application>Microsoft Office PowerPoint</Application>
  <PresentationFormat>Presentación en pantalla (4:3)</PresentationFormat>
  <Paragraphs>14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1_Tema de Office</vt:lpstr>
      <vt:lpstr>Comité de Inversiones Informe sobre los operadores autorizados</vt:lpstr>
      <vt:lpstr>Personas Autorizadas para cerrar operaciones con Intermediarios</vt:lpstr>
      <vt:lpstr>Comité de Inversiones Informe sobre los operadores autorizados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Trumbley Arroyo Paula Susana</cp:lastModifiedBy>
  <cp:revision>21</cp:revision>
  <dcterms:created xsi:type="dcterms:W3CDTF">2017-10-17T19:01:40Z</dcterms:created>
  <dcterms:modified xsi:type="dcterms:W3CDTF">2018-01-04T19:37:41Z</dcterms:modified>
</cp:coreProperties>
</file>