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0" r:id="rId2"/>
    <p:sldId id="286" r:id="rId3"/>
    <p:sldId id="285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82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07/12/2017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224136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los límites de operación del FINVIT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79511" y="188640"/>
            <a:ext cx="7600755" cy="443566"/>
          </a:xfrm>
        </p:spPr>
        <p:txBody>
          <a:bodyPr>
            <a:noAutofit/>
          </a:bodyPr>
          <a:lstStyle/>
          <a:p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Limites de operación FINVIT</a:t>
            </a:r>
            <a:endParaRPr lang="es-MX" sz="2000" b="1" dirty="0">
              <a:solidFill>
                <a:srgbClr val="C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323528" y="980728"/>
            <a:ext cx="8640960" cy="58772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pPr lvl="0" algn="just"/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Resumen de la propuesta:</a:t>
            </a:r>
          </a:p>
          <a:p>
            <a:pPr lvl="0"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Modificar los limites </a:t>
            </a: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 operación del 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FINVIT, aprobadas por el Comité de Inversiones, respecto al monto de las aportaciones directas que los participantes podrán realizar mediante transferencia y cheque</a:t>
            </a: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Beneficios:</a:t>
            </a:r>
          </a:p>
          <a:p>
            <a:pPr algn="just"/>
            <a:endParaRPr lang="es-MX" sz="1400" b="1" dirty="0" smtClean="0">
              <a:solidFill>
                <a:srgbClr val="C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lphaLcParenR"/>
            </a:pP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Aportaciones por operación y acumuladas mensuales directas 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mediante transferencias electrónicas y cheque, </a:t>
            </a: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sin limite 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alguno.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Reducción </a:t>
            </a: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 riesgos 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operativos</a:t>
            </a:r>
          </a:p>
          <a:p>
            <a:pPr algn="just"/>
            <a:endParaRPr lang="es-MX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Principales cambios:</a:t>
            </a:r>
          </a:p>
          <a:p>
            <a:pPr lvl="0" algn="just"/>
            <a:endParaRPr lang="es-MX" sz="1400" b="1" dirty="0">
              <a:solidFill>
                <a:srgbClr val="C0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lphaLcParenR"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 eliminan los montos máximos por operación y acumulado mensual para las aportaciones directas realizadas mediante transferencias electrónicas y cheque.</a:t>
            </a:r>
          </a:p>
          <a:p>
            <a:pPr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lphaLcParenR" startAt="2"/>
            </a:pP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 eliminan las siguientes condiciones del reglamento operativo:</a:t>
            </a:r>
          </a:p>
          <a:p>
            <a:pPr marL="400050" indent="-400050" algn="just">
              <a:buFont typeface="+mj-lt"/>
              <a:buAutoNum type="romanLcPeriod"/>
            </a:pPr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56991" lvl="1" indent="-400050" algn="just">
              <a:buFont typeface="+mj-lt"/>
              <a:buAutoNum type="romanLcPeriod"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Monto máximo de aportación directa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por operación; para depósitos realizados mediante transferencia electrónica y cheque, </a:t>
            </a:r>
            <a:r>
              <a:rPr lang="es-MX" sz="14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actualmente se encuentra acotado a $60,000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pesos.</a:t>
            </a:r>
          </a:p>
          <a:p>
            <a:pPr marL="856991" lvl="1" indent="-400050" algn="just">
              <a:buFont typeface="+mj-lt"/>
              <a:buAutoNum type="romanLcPeriod"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Montos máximos acumulados mensuales por participante;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para </a:t>
            </a:r>
            <a:r>
              <a:rPr lang="es-MX" sz="14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depósitos realizados mediante transferencia electrónica y cheque,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actualmente se encuentra acotado a $180,000 pesos.</a:t>
            </a:r>
          </a:p>
          <a:p>
            <a:pPr marL="856991" lvl="1" indent="-400050" algn="just">
              <a:buFont typeface="+mj-lt"/>
              <a:buAutoNum type="romanLcPeriod"/>
            </a:pP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 devolución del monto excedente aportado a la cuenta del participante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para </a:t>
            </a:r>
            <a:r>
              <a:rPr lang="es-MX" sz="14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depósitos realizados mediante transferencia electrónica y </a:t>
            </a:r>
            <a:r>
              <a:rPr lang="es-MX" sz="14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cheque.</a:t>
            </a:r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lphaLcParenR"/>
            </a:pPr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40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296144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los límites de operación del FINVIT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5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180</Words>
  <Application>Microsoft Office PowerPoint</Application>
  <PresentationFormat>Presentación en pantalla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1_Tema de Office</vt:lpstr>
      <vt:lpstr>Comité de Inversiones Informe sobre los límites de operación del FINVIT</vt:lpstr>
      <vt:lpstr>Limites de operación FINVIT</vt:lpstr>
      <vt:lpstr>Comité de Inversiones Informe sobre los límites de operación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21</cp:revision>
  <dcterms:created xsi:type="dcterms:W3CDTF">2017-10-17T19:01:40Z</dcterms:created>
  <dcterms:modified xsi:type="dcterms:W3CDTF">2017-12-07T20:37:49Z</dcterms:modified>
</cp:coreProperties>
</file>