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265" r:id="rId2"/>
    <p:sldId id="2266" r:id="rId3"/>
    <p:sldId id="2272" r:id="rId4"/>
    <p:sldId id="2270" r:id="rId5"/>
    <p:sldId id="2261" r:id="rId6"/>
    <p:sldId id="2267" r:id="rId7"/>
    <p:sldId id="2269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14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172462817147863E-2"/>
          <c:y val="4.5802278007757588E-2"/>
          <c:w val="0.94249420384951876"/>
          <c:h val="0.81360404399511144"/>
        </c:manualLayout>
      </c:layout>
      <c:lineChart>
        <c:grouping val="standard"/>
        <c:varyColors val="0"/>
        <c:ser>
          <c:idx val="3"/>
          <c:order val="0"/>
          <c:tx>
            <c:strRef>
              <c:f>'[Gráfica porcentaje histórico x clase de activo.xlsx]Gráficas'!$V$1</c:f>
              <c:strCache>
                <c:ptCount val="1"/>
                <c:pt idx="0">
                  <c:v> Renta Variable Internacional 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cat>
            <c:numRef>
              <c:f>'[Gráfica porcentaje histórico x clase de activo.xlsx]Gráficas'!$R$2:$R$288</c:f>
              <c:numCache>
                <c:formatCode>m/d/yyyy</c:formatCode>
                <c:ptCount val="287"/>
                <c:pt idx="0">
                  <c:v>42737</c:v>
                </c:pt>
                <c:pt idx="1">
                  <c:v>42738</c:v>
                </c:pt>
                <c:pt idx="2">
                  <c:v>42739</c:v>
                </c:pt>
                <c:pt idx="3">
                  <c:v>42740</c:v>
                </c:pt>
                <c:pt idx="4">
                  <c:v>42741</c:v>
                </c:pt>
                <c:pt idx="5">
                  <c:v>42744</c:v>
                </c:pt>
                <c:pt idx="6">
                  <c:v>42745</c:v>
                </c:pt>
                <c:pt idx="7">
                  <c:v>42746</c:v>
                </c:pt>
                <c:pt idx="8">
                  <c:v>42747</c:v>
                </c:pt>
                <c:pt idx="9">
                  <c:v>42748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42758</c:v>
                </c:pt>
                <c:pt idx="16">
                  <c:v>42759</c:v>
                </c:pt>
                <c:pt idx="17">
                  <c:v>42760</c:v>
                </c:pt>
                <c:pt idx="18">
                  <c:v>42761</c:v>
                </c:pt>
                <c:pt idx="19">
                  <c:v>42762</c:v>
                </c:pt>
                <c:pt idx="20">
                  <c:v>42765</c:v>
                </c:pt>
                <c:pt idx="21">
                  <c:v>42766</c:v>
                </c:pt>
                <c:pt idx="22">
                  <c:v>42767</c:v>
                </c:pt>
                <c:pt idx="23">
                  <c:v>42768</c:v>
                </c:pt>
                <c:pt idx="24">
                  <c:v>42769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42779</c:v>
                </c:pt>
                <c:pt idx="30">
                  <c:v>42780</c:v>
                </c:pt>
                <c:pt idx="31">
                  <c:v>42781</c:v>
                </c:pt>
                <c:pt idx="32">
                  <c:v>42782</c:v>
                </c:pt>
                <c:pt idx="33">
                  <c:v>42783</c:v>
                </c:pt>
                <c:pt idx="34">
                  <c:v>42786</c:v>
                </c:pt>
                <c:pt idx="35">
                  <c:v>42787</c:v>
                </c:pt>
                <c:pt idx="36">
                  <c:v>42788</c:v>
                </c:pt>
                <c:pt idx="37">
                  <c:v>42789</c:v>
                </c:pt>
                <c:pt idx="38">
                  <c:v>42790</c:v>
                </c:pt>
                <c:pt idx="39">
                  <c:v>42793</c:v>
                </c:pt>
                <c:pt idx="40">
                  <c:v>42794</c:v>
                </c:pt>
                <c:pt idx="41">
                  <c:v>42795</c:v>
                </c:pt>
                <c:pt idx="42">
                  <c:v>42796</c:v>
                </c:pt>
                <c:pt idx="43">
                  <c:v>42797</c:v>
                </c:pt>
                <c:pt idx="44">
                  <c:v>42800</c:v>
                </c:pt>
                <c:pt idx="45">
                  <c:v>42801</c:v>
                </c:pt>
                <c:pt idx="46">
                  <c:v>42802</c:v>
                </c:pt>
                <c:pt idx="47">
                  <c:v>42803</c:v>
                </c:pt>
                <c:pt idx="48">
                  <c:v>42804</c:v>
                </c:pt>
                <c:pt idx="49">
                  <c:v>42807</c:v>
                </c:pt>
                <c:pt idx="50">
                  <c:v>42808</c:v>
                </c:pt>
                <c:pt idx="51">
                  <c:v>42809</c:v>
                </c:pt>
                <c:pt idx="52">
                  <c:v>42810</c:v>
                </c:pt>
                <c:pt idx="53">
                  <c:v>42811</c:v>
                </c:pt>
                <c:pt idx="54">
                  <c:v>42815</c:v>
                </c:pt>
                <c:pt idx="55">
                  <c:v>42816</c:v>
                </c:pt>
                <c:pt idx="56">
                  <c:v>42817</c:v>
                </c:pt>
                <c:pt idx="57">
                  <c:v>42818</c:v>
                </c:pt>
                <c:pt idx="58">
                  <c:v>42821</c:v>
                </c:pt>
                <c:pt idx="59">
                  <c:v>42822</c:v>
                </c:pt>
                <c:pt idx="60">
                  <c:v>42823</c:v>
                </c:pt>
                <c:pt idx="61">
                  <c:v>42824</c:v>
                </c:pt>
                <c:pt idx="62">
                  <c:v>42825</c:v>
                </c:pt>
                <c:pt idx="63">
                  <c:v>42828</c:v>
                </c:pt>
                <c:pt idx="64">
                  <c:v>42829</c:v>
                </c:pt>
                <c:pt idx="65">
                  <c:v>42830</c:v>
                </c:pt>
                <c:pt idx="66">
                  <c:v>42831</c:v>
                </c:pt>
                <c:pt idx="67">
                  <c:v>42832</c:v>
                </c:pt>
                <c:pt idx="68">
                  <c:v>42835</c:v>
                </c:pt>
                <c:pt idx="69">
                  <c:v>42836</c:v>
                </c:pt>
                <c:pt idx="70">
                  <c:v>42837</c:v>
                </c:pt>
                <c:pt idx="71">
                  <c:v>42842</c:v>
                </c:pt>
                <c:pt idx="72">
                  <c:v>42843</c:v>
                </c:pt>
                <c:pt idx="73">
                  <c:v>42844</c:v>
                </c:pt>
                <c:pt idx="74">
                  <c:v>42845</c:v>
                </c:pt>
                <c:pt idx="75">
                  <c:v>42846</c:v>
                </c:pt>
                <c:pt idx="76">
                  <c:v>42849</c:v>
                </c:pt>
                <c:pt idx="77">
                  <c:v>42850</c:v>
                </c:pt>
                <c:pt idx="78">
                  <c:v>42851</c:v>
                </c:pt>
                <c:pt idx="79">
                  <c:v>42852</c:v>
                </c:pt>
                <c:pt idx="80">
                  <c:v>42853</c:v>
                </c:pt>
                <c:pt idx="81">
                  <c:v>42857</c:v>
                </c:pt>
                <c:pt idx="82">
                  <c:v>42858</c:v>
                </c:pt>
                <c:pt idx="83">
                  <c:v>42859</c:v>
                </c:pt>
                <c:pt idx="84">
                  <c:v>42860</c:v>
                </c:pt>
                <c:pt idx="85">
                  <c:v>42863</c:v>
                </c:pt>
                <c:pt idx="86">
                  <c:v>42864</c:v>
                </c:pt>
                <c:pt idx="87">
                  <c:v>42865</c:v>
                </c:pt>
                <c:pt idx="88">
                  <c:v>42866</c:v>
                </c:pt>
                <c:pt idx="89">
                  <c:v>42867</c:v>
                </c:pt>
                <c:pt idx="90">
                  <c:v>42870</c:v>
                </c:pt>
                <c:pt idx="91">
                  <c:v>42871</c:v>
                </c:pt>
                <c:pt idx="92">
                  <c:v>42872</c:v>
                </c:pt>
                <c:pt idx="93">
                  <c:v>42873</c:v>
                </c:pt>
                <c:pt idx="94">
                  <c:v>42874</c:v>
                </c:pt>
                <c:pt idx="95">
                  <c:v>42877</c:v>
                </c:pt>
                <c:pt idx="96">
                  <c:v>42878</c:v>
                </c:pt>
                <c:pt idx="97">
                  <c:v>42879</c:v>
                </c:pt>
                <c:pt idx="98">
                  <c:v>42880</c:v>
                </c:pt>
                <c:pt idx="99">
                  <c:v>42881</c:v>
                </c:pt>
                <c:pt idx="100">
                  <c:v>42884</c:v>
                </c:pt>
                <c:pt idx="101">
                  <c:v>42885</c:v>
                </c:pt>
                <c:pt idx="102">
                  <c:v>42886</c:v>
                </c:pt>
                <c:pt idx="103">
                  <c:v>42887</c:v>
                </c:pt>
                <c:pt idx="104">
                  <c:v>42888</c:v>
                </c:pt>
                <c:pt idx="105">
                  <c:v>42891</c:v>
                </c:pt>
                <c:pt idx="106">
                  <c:v>42892</c:v>
                </c:pt>
                <c:pt idx="107">
                  <c:v>42893</c:v>
                </c:pt>
                <c:pt idx="108">
                  <c:v>42894</c:v>
                </c:pt>
                <c:pt idx="109">
                  <c:v>42895</c:v>
                </c:pt>
                <c:pt idx="110">
                  <c:v>42898</c:v>
                </c:pt>
                <c:pt idx="111">
                  <c:v>42899</c:v>
                </c:pt>
                <c:pt idx="112">
                  <c:v>42900</c:v>
                </c:pt>
                <c:pt idx="113">
                  <c:v>42901</c:v>
                </c:pt>
                <c:pt idx="114">
                  <c:v>42902</c:v>
                </c:pt>
                <c:pt idx="115">
                  <c:v>42905</c:v>
                </c:pt>
                <c:pt idx="116">
                  <c:v>42906</c:v>
                </c:pt>
                <c:pt idx="117">
                  <c:v>42907</c:v>
                </c:pt>
                <c:pt idx="118">
                  <c:v>42908</c:v>
                </c:pt>
                <c:pt idx="119">
                  <c:v>42909</c:v>
                </c:pt>
                <c:pt idx="120">
                  <c:v>42912</c:v>
                </c:pt>
                <c:pt idx="121">
                  <c:v>42913</c:v>
                </c:pt>
                <c:pt idx="122">
                  <c:v>42914</c:v>
                </c:pt>
                <c:pt idx="123">
                  <c:v>42915</c:v>
                </c:pt>
                <c:pt idx="124">
                  <c:v>42916</c:v>
                </c:pt>
                <c:pt idx="125">
                  <c:v>42919</c:v>
                </c:pt>
                <c:pt idx="126">
                  <c:v>42920</c:v>
                </c:pt>
                <c:pt idx="127">
                  <c:v>42921</c:v>
                </c:pt>
                <c:pt idx="128">
                  <c:v>42922</c:v>
                </c:pt>
                <c:pt idx="129">
                  <c:v>42923</c:v>
                </c:pt>
                <c:pt idx="130">
                  <c:v>42926</c:v>
                </c:pt>
                <c:pt idx="131">
                  <c:v>42927</c:v>
                </c:pt>
                <c:pt idx="132">
                  <c:v>42928</c:v>
                </c:pt>
                <c:pt idx="133">
                  <c:v>42929</c:v>
                </c:pt>
                <c:pt idx="134">
                  <c:v>42930</c:v>
                </c:pt>
                <c:pt idx="135">
                  <c:v>42933</c:v>
                </c:pt>
                <c:pt idx="136">
                  <c:v>42934</c:v>
                </c:pt>
                <c:pt idx="137">
                  <c:v>42935</c:v>
                </c:pt>
                <c:pt idx="138">
                  <c:v>42936</c:v>
                </c:pt>
                <c:pt idx="139">
                  <c:v>42937</c:v>
                </c:pt>
                <c:pt idx="140">
                  <c:v>42940</c:v>
                </c:pt>
                <c:pt idx="141">
                  <c:v>42941</c:v>
                </c:pt>
                <c:pt idx="142">
                  <c:v>42942</c:v>
                </c:pt>
                <c:pt idx="143">
                  <c:v>42943</c:v>
                </c:pt>
                <c:pt idx="144">
                  <c:v>42944</c:v>
                </c:pt>
                <c:pt idx="145">
                  <c:v>42947</c:v>
                </c:pt>
                <c:pt idx="146">
                  <c:v>42948</c:v>
                </c:pt>
                <c:pt idx="147">
                  <c:v>42949</c:v>
                </c:pt>
                <c:pt idx="148">
                  <c:v>42950</c:v>
                </c:pt>
                <c:pt idx="149">
                  <c:v>42951</c:v>
                </c:pt>
                <c:pt idx="150">
                  <c:v>42954</c:v>
                </c:pt>
                <c:pt idx="151">
                  <c:v>42955</c:v>
                </c:pt>
                <c:pt idx="152">
                  <c:v>42956</c:v>
                </c:pt>
                <c:pt idx="153">
                  <c:v>42957</c:v>
                </c:pt>
                <c:pt idx="154">
                  <c:v>42958</c:v>
                </c:pt>
                <c:pt idx="155">
                  <c:v>42961</c:v>
                </c:pt>
                <c:pt idx="156">
                  <c:v>42962</c:v>
                </c:pt>
                <c:pt idx="157">
                  <c:v>42963</c:v>
                </c:pt>
                <c:pt idx="158">
                  <c:v>42964</c:v>
                </c:pt>
                <c:pt idx="159">
                  <c:v>42965</c:v>
                </c:pt>
                <c:pt idx="160">
                  <c:v>42968</c:v>
                </c:pt>
                <c:pt idx="161">
                  <c:v>42969</c:v>
                </c:pt>
                <c:pt idx="162">
                  <c:v>42970</c:v>
                </c:pt>
                <c:pt idx="163">
                  <c:v>42971</c:v>
                </c:pt>
                <c:pt idx="164">
                  <c:v>42972</c:v>
                </c:pt>
                <c:pt idx="165">
                  <c:v>42975</c:v>
                </c:pt>
                <c:pt idx="166">
                  <c:v>42976</c:v>
                </c:pt>
                <c:pt idx="167">
                  <c:v>42977</c:v>
                </c:pt>
                <c:pt idx="168">
                  <c:v>42978</c:v>
                </c:pt>
                <c:pt idx="169">
                  <c:v>42979</c:v>
                </c:pt>
                <c:pt idx="170">
                  <c:v>42982</c:v>
                </c:pt>
                <c:pt idx="171">
                  <c:v>42983</c:v>
                </c:pt>
                <c:pt idx="172">
                  <c:v>42984</c:v>
                </c:pt>
                <c:pt idx="173">
                  <c:v>42985</c:v>
                </c:pt>
                <c:pt idx="174">
                  <c:v>42986</c:v>
                </c:pt>
                <c:pt idx="175">
                  <c:v>42989</c:v>
                </c:pt>
                <c:pt idx="176">
                  <c:v>42990</c:v>
                </c:pt>
                <c:pt idx="177">
                  <c:v>42991</c:v>
                </c:pt>
                <c:pt idx="178">
                  <c:v>42992</c:v>
                </c:pt>
                <c:pt idx="179">
                  <c:v>42993</c:v>
                </c:pt>
                <c:pt idx="180">
                  <c:v>42996</c:v>
                </c:pt>
                <c:pt idx="181">
                  <c:v>42997</c:v>
                </c:pt>
                <c:pt idx="182">
                  <c:v>42998</c:v>
                </c:pt>
                <c:pt idx="183">
                  <c:v>42999</c:v>
                </c:pt>
                <c:pt idx="184">
                  <c:v>43000</c:v>
                </c:pt>
                <c:pt idx="185">
                  <c:v>43003</c:v>
                </c:pt>
                <c:pt idx="186">
                  <c:v>43004</c:v>
                </c:pt>
                <c:pt idx="187">
                  <c:v>43005</c:v>
                </c:pt>
                <c:pt idx="188">
                  <c:v>43006</c:v>
                </c:pt>
                <c:pt idx="189">
                  <c:v>43007</c:v>
                </c:pt>
                <c:pt idx="190">
                  <c:v>43010</c:v>
                </c:pt>
                <c:pt idx="191">
                  <c:v>43011</c:v>
                </c:pt>
                <c:pt idx="192">
                  <c:v>43012</c:v>
                </c:pt>
                <c:pt idx="193">
                  <c:v>43013</c:v>
                </c:pt>
                <c:pt idx="194">
                  <c:v>43014</c:v>
                </c:pt>
                <c:pt idx="195">
                  <c:v>43017</c:v>
                </c:pt>
                <c:pt idx="196">
                  <c:v>43018</c:v>
                </c:pt>
                <c:pt idx="197">
                  <c:v>43019</c:v>
                </c:pt>
                <c:pt idx="198">
                  <c:v>43020</c:v>
                </c:pt>
                <c:pt idx="199">
                  <c:v>43021</c:v>
                </c:pt>
                <c:pt idx="200">
                  <c:v>43024</c:v>
                </c:pt>
                <c:pt idx="201">
                  <c:v>43025</c:v>
                </c:pt>
                <c:pt idx="202">
                  <c:v>43026</c:v>
                </c:pt>
                <c:pt idx="203">
                  <c:v>43027</c:v>
                </c:pt>
                <c:pt idx="204">
                  <c:v>43028</c:v>
                </c:pt>
                <c:pt idx="205">
                  <c:v>43031</c:v>
                </c:pt>
                <c:pt idx="206">
                  <c:v>43032</c:v>
                </c:pt>
                <c:pt idx="207">
                  <c:v>43033</c:v>
                </c:pt>
                <c:pt idx="208">
                  <c:v>43034</c:v>
                </c:pt>
                <c:pt idx="209">
                  <c:v>43035</c:v>
                </c:pt>
                <c:pt idx="210">
                  <c:v>43038</c:v>
                </c:pt>
                <c:pt idx="211">
                  <c:v>43039</c:v>
                </c:pt>
                <c:pt idx="212">
                  <c:v>43040</c:v>
                </c:pt>
                <c:pt idx="213">
                  <c:v>43042</c:v>
                </c:pt>
                <c:pt idx="214">
                  <c:v>43045</c:v>
                </c:pt>
                <c:pt idx="215">
                  <c:v>43046</c:v>
                </c:pt>
                <c:pt idx="216">
                  <c:v>43047</c:v>
                </c:pt>
                <c:pt idx="217">
                  <c:v>43048</c:v>
                </c:pt>
                <c:pt idx="218">
                  <c:v>43049</c:v>
                </c:pt>
                <c:pt idx="219">
                  <c:v>43052</c:v>
                </c:pt>
                <c:pt idx="220">
                  <c:v>43053</c:v>
                </c:pt>
                <c:pt idx="221">
                  <c:v>43054</c:v>
                </c:pt>
                <c:pt idx="222">
                  <c:v>43055</c:v>
                </c:pt>
                <c:pt idx="223">
                  <c:v>43056</c:v>
                </c:pt>
                <c:pt idx="224">
                  <c:v>43060</c:v>
                </c:pt>
                <c:pt idx="225">
                  <c:v>43061</c:v>
                </c:pt>
                <c:pt idx="226">
                  <c:v>43062</c:v>
                </c:pt>
                <c:pt idx="227">
                  <c:v>43063</c:v>
                </c:pt>
                <c:pt idx="228">
                  <c:v>43066</c:v>
                </c:pt>
                <c:pt idx="229">
                  <c:v>43067</c:v>
                </c:pt>
                <c:pt idx="230">
                  <c:v>43068</c:v>
                </c:pt>
                <c:pt idx="231">
                  <c:v>43069</c:v>
                </c:pt>
                <c:pt idx="232">
                  <c:v>43070</c:v>
                </c:pt>
                <c:pt idx="233">
                  <c:v>43073</c:v>
                </c:pt>
                <c:pt idx="234">
                  <c:v>43074</c:v>
                </c:pt>
                <c:pt idx="235">
                  <c:v>43075</c:v>
                </c:pt>
                <c:pt idx="236">
                  <c:v>43076</c:v>
                </c:pt>
                <c:pt idx="237">
                  <c:v>43077</c:v>
                </c:pt>
                <c:pt idx="238">
                  <c:v>43080</c:v>
                </c:pt>
                <c:pt idx="239">
                  <c:v>43082</c:v>
                </c:pt>
                <c:pt idx="240">
                  <c:v>43083</c:v>
                </c:pt>
                <c:pt idx="241">
                  <c:v>43084</c:v>
                </c:pt>
                <c:pt idx="242">
                  <c:v>43087</c:v>
                </c:pt>
                <c:pt idx="243">
                  <c:v>43088</c:v>
                </c:pt>
                <c:pt idx="244">
                  <c:v>43089</c:v>
                </c:pt>
                <c:pt idx="245">
                  <c:v>43090</c:v>
                </c:pt>
                <c:pt idx="246">
                  <c:v>43091</c:v>
                </c:pt>
                <c:pt idx="247">
                  <c:v>43095</c:v>
                </c:pt>
                <c:pt idx="248">
                  <c:v>43096</c:v>
                </c:pt>
                <c:pt idx="249">
                  <c:v>43097</c:v>
                </c:pt>
                <c:pt idx="250">
                  <c:v>43098</c:v>
                </c:pt>
                <c:pt idx="251">
                  <c:v>43102</c:v>
                </c:pt>
                <c:pt idx="252">
                  <c:v>43103</c:v>
                </c:pt>
                <c:pt idx="253">
                  <c:v>43104</c:v>
                </c:pt>
                <c:pt idx="254">
                  <c:v>43105</c:v>
                </c:pt>
                <c:pt idx="255">
                  <c:v>43108</c:v>
                </c:pt>
                <c:pt idx="256">
                  <c:v>43109</c:v>
                </c:pt>
                <c:pt idx="257">
                  <c:v>43110</c:v>
                </c:pt>
                <c:pt idx="258">
                  <c:v>43111</c:v>
                </c:pt>
                <c:pt idx="259">
                  <c:v>43112</c:v>
                </c:pt>
                <c:pt idx="260">
                  <c:v>43115</c:v>
                </c:pt>
                <c:pt idx="261">
                  <c:v>43116</c:v>
                </c:pt>
                <c:pt idx="262">
                  <c:v>43117</c:v>
                </c:pt>
                <c:pt idx="263">
                  <c:v>43118</c:v>
                </c:pt>
                <c:pt idx="264">
                  <c:v>43119</c:v>
                </c:pt>
                <c:pt idx="265">
                  <c:v>43122</c:v>
                </c:pt>
                <c:pt idx="266">
                  <c:v>43123</c:v>
                </c:pt>
                <c:pt idx="267">
                  <c:v>43124</c:v>
                </c:pt>
                <c:pt idx="268">
                  <c:v>43125</c:v>
                </c:pt>
                <c:pt idx="269">
                  <c:v>43126</c:v>
                </c:pt>
                <c:pt idx="270">
                  <c:v>43129</c:v>
                </c:pt>
                <c:pt idx="271">
                  <c:v>43130</c:v>
                </c:pt>
                <c:pt idx="272">
                  <c:v>43131</c:v>
                </c:pt>
                <c:pt idx="273">
                  <c:v>43132</c:v>
                </c:pt>
                <c:pt idx="274">
                  <c:v>43133</c:v>
                </c:pt>
                <c:pt idx="275">
                  <c:v>43137</c:v>
                </c:pt>
                <c:pt idx="276">
                  <c:v>43138</c:v>
                </c:pt>
                <c:pt idx="277">
                  <c:v>43139</c:v>
                </c:pt>
                <c:pt idx="278">
                  <c:v>43140</c:v>
                </c:pt>
                <c:pt idx="279">
                  <c:v>43143</c:v>
                </c:pt>
                <c:pt idx="280">
                  <c:v>43144</c:v>
                </c:pt>
                <c:pt idx="281">
                  <c:v>43145</c:v>
                </c:pt>
                <c:pt idx="282">
                  <c:v>43146</c:v>
                </c:pt>
                <c:pt idx="283">
                  <c:v>43147</c:v>
                </c:pt>
                <c:pt idx="284">
                  <c:v>43150</c:v>
                </c:pt>
                <c:pt idx="285">
                  <c:v>43151</c:v>
                </c:pt>
                <c:pt idx="286">
                  <c:v>43152</c:v>
                </c:pt>
              </c:numCache>
            </c:numRef>
          </c:cat>
          <c:val>
            <c:numRef>
              <c:f>'[Gráfica porcentaje histórico x clase de activo.xlsx]Gráficas'!$V$2:$V$288</c:f>
              <c:numCache>
                <c:formatCode>0.00%</c:formatCode>
                <c:ptCount val="287"/>
                <c:pt idx="0">
                  <c:v>8.8393683128885174E-3</c:v>
                </c:pt>
                <c:pt idx="1">
                  <c:v>8.9861473432820173E-3</c:v>
                </c:pt>
                <c:pt idx="2">
                  <c:v>9.2532013294233072E-3</c:v>
                </c:pt>
                <c:pt idx="3">
                  <c:v>9.2851289256514532E-3</c:v>
                </c:pt>
                <c:pt idx="4">
                  <c:v>9.2757626980730628E-3</c:v>
                </c:pt>
                <c:pt idx="5">
                  <c:v>9.2778977615765573E-3</c:v>
                </c:pt>
                <c:pt idx="6">
                  <c:v>9.4199781715465745E-3</c:v>
                </c:pt>
                <c:pt idx="7">
                  <c:v>9.5195469534640302E-3</c:v>
                </c:pt>
                <c:pt idx="8">
                  <c:v>1.2701081425879987E-2</c:v>
                </c:pt>
                <c:pt idx="9">
                  <c:v>1.2713685845968431E-2</c:v>
                </c:pt>
                <c:pt idx="10">
                  <c:v>1.2741357471455696E-2</c:v>
                </c:pt>
                <c:pt idx="11">
                  <c:v>1.2395254080302112E-2</c:v>
                </c:pt>
                <c:pt idx="12">
                  <c:v>2.5509630646033701E-2</c:v>
                </c:pt>
                <c:pt idx="13">
                  <c:v>2.5769580027522759E-2</c:v>
                </c:pt>
                <c:pt idx="14">
                  <c:v>2.3910951289298328E-2</c:v>
                </c:pt>
                <c:pt idx="15">
                  <c:v>2.5735032261922204E-2</c:v>
                </c:pt>
                <c:pt idx="16">
                  <c:v>2.5675361319657794E-2</c:v>
                </c:pt>
                <c:pt idx="17">
                  <c:v>2.5275876875816335E-2</c:v>
                </c:pt>
                <c:pt idx="18">
                  <c:v>2.6296423595795142E-2</c:v>
                </c:pt>
                <c:pt idx="19">
                  <c:v>2.5980079788299131E-2</c:v>
                </c:pt>
                <c:pt idx="20">
                  <c:v>2.5451179932119726E-2</c:v>
                </c:pt>
                <c:pt idx="21">
                  <c:v>2.5375803271827653E-2</c:v>
                </c:pt>
                <c:pt idx="22">
                  <c:v>2.5243551645056126E-2</c:v>
                </c:pt>
                <c:pt idx="23">
                  <c:v>2.4867778523332124E-2</c:v>
                </c:pt>
                <c:pt idx="24">
                  <c:v>2.4964223706477603E-2</c:v>
                </c:pt>
                <c:pt idx="25">
                  <c:v>2.5234809984634208E-2</c:v>
                </c:pt>
                <c:pt idx="26">
                  <c:v>2.4984248446053028E-2</c:v>
                </c:pt>
                <c:pt idx="27">
                  <c:v>2.5085977945814943E-2</c:v>
                </c:pt>
                <c:pt idx="28">
                  <c:v>2.4901903130702008E-2</c:v>
                </c:pt>
                <c:pt idx="29">
                  <c:v>2.5177907713604172E-2</c:v>
                </c:pt>
                <c:pt idx="30">
                  <c:v>2.5351979397890426E-2</c:v>
                </c:pt>
                <c:pt idx="31">
                  <c:v>2.4470780962400487E-2</c:v>
                </c:pt>
                <c:pt idx="32">
                  <c:v>2.49865882321001E-2</c:v>
                </c:pt>
                <c:pt idx="33">
                  <c:v>2.5112463123073091E-2</c:v>
                </c:pt>
                <c:pt idx="34">
                  <c:v>2.5368861227787837E-2</c:v>
                </c:pt>
                <c:pt idx="35">
                  <c:v>2.55487677271398E-2</c:v>
                </c:pt>
                <c:pt idx="36">
                  <c:v>2.4857173837477403E-2</c:v>
                </c:pt>
                <c:pt idx="37">
                  <c:v>2.4620503885464919E-2</c:v>
                </c:pt>
                <c:pt idx="38">
                  <c:v>2.452437060448415E-2</c:v>
                </c:pt>
                <c:pt idx="39">
                  <c:v>2.4545449423286514E-2</c:v>
                </c:pt>
                <c:pt idx="40">
                  <c:v>2.4961834849488732E-2</c:v>
                </c:pt>
                <c:pt idx="41">
                  <c:v>2.5137786973960134E-2</c:v>
                </c:pt>
                <c:pt idx="42">
                  <c:v>2.4836192823422459E-2</c:v>
                </c:pt>
                <c:pt idx="43">
                  <c:v>2.4582690241584049E-2</c:v>
                </c:pt>
                <c:pt idx="44">
                  <c:v>2.4441270482902261E-2</c:v>
                </c:pt>
                <c:pt idx="45">
                  <c:v>2.4231609854130927E-2</c:v>
                </c:pt>
                <c:pt idx="46">
                  <c:v>2.4311670729992328E-2</c:v>
                </c:pt>
                <c:pt idx="47">
                  <c:v>2.4656025292080282E-2</c:v>
                </c:pt>
                <c:pt idx="48">
                  <c:v>2.4653241620064912E-2</c:v>
                </c:pt>
                <c:pt idx="49">
                  <c:v>2.6083973280823767E-2</c:v>
                </c:pt>
                <c:pt idx="50">
                  <c:v>2.6378620715907471E-2</c:v>
                </c:pt>
                <c:pt idx="51">
                  <c:v>2.6142545209571662E-2</c:v>
                </c:pt>
                <c:pt idx="52">
                  <c:v>2.5819220476984421E-2</c:v>
                </c:pt>
                <c:pt idx="53">
                  <c:v>2.5634610339736755E-2</c:v>
                </c:pt>
                <c:pt idx="54">
                  <c:v>2.523044731714447E-2</c:v>
                </c:pt>
                <c:pt idx="55">
                  <c:v>2.5146427170688167E-2</c:v>
                </c:pt>
                <c:pt idx="56">
                  <c:v>2.4880553389628652E-2</c:v>
                </c:pt>
                <c:pt idx="57">
                  <c:v>2.4685007660821687E-2</c:v>
                </c:pt>
                <c:pt idx="58">
                  <c:v>2.4729720517348747E-2</c:v>
                </c:pt>
                <c:pt idx="59">
                  <c:v>2.5004633887050976E-2</c:v>
                </c:pt>
                <c:pt idx="60">
                  <c:v>2.4823330570079162E-2</c:v>
                </c:pt>
                <c:pt idx="61">
                  <c:v>2.4753932144130096E-2</c:v>
                </c:pt>
                <c:pt idx="62">
                  <c:v>2.467449195184972E-2</c:v>
                </c:pt>
                <c:pt idx="63">
                  <c:v>2.4559233979468981E-2</c:v>
                </c:pt>
                <c:pt idx="64">
                  <c:v>2.4283461672282375E-2</c:v>
                </c:pt>
                <c:pt idx="65">
                  <c:v>2.3445437524581773E-2</c:v>
                </c:pt>
                <c:pt idx="66">
                  <c:v>2.3819231650747955E-2</c:v>
                </c:pt>
                <c:pt idx="67">
                  <c:v>2.3923199393727782E-2</c:v>
                </c:pt>
                <c:pt idx="68">
                  <c:v>2.3964395627175884E-2</c:v>
                </c:pt>
                <c:pt idx="69">
                  <c:v>2.3985026664785723E-2</c:v>
                </c:pt>
                <c:pt idx="70">
                  <c:v>2.381300977830255E-2</c:v>
                </c:pt>
                <c:pt idx="71">
                  <c:v>2.3555034128997593E-2</c:v>
                </c:pt>
                <c:pt idx="72">
                  <c:v>2.4053296124993448E-2</c:v>
                </c:pt>
                <c:pt idx="73">
                  <c:v>2.4444594613394349E-2</c:v>
                </c:pt>
                <c:pt idx="74">
                  <c:v>2.5782913907507088E-2</c:v>
                </c:pt>
                <c:pt idx="75">
                  <c:v>2.5843468561726639E-2</c:v>
                </c:pt>
                <c:pt idx="76">
                  <c:v>2.5955337667781936E-2</c:v>
                </c:pt>
                <c:pt idx="77">
                  <c:v>2.6560631131730853E-2</c:v>
                </c:pt>
                <c:pt idx="78">
                  <c:v>2.6809890652858243E-2</c:v>
                </c:pt>
                <c:pt idx="79">
                  <c:v>2.6610218977248527E-2</c:v>
                </c:pt>
                <c:pt idx="80">
                  <c:v>2.6512099164049226E-2</c:v>
                </c:pt>
                <c:pt idx="81">
                  <c:v>2.6377633006135971E-2</c:v>
                </c:pt>
                <c:pt idx="82">
                  <c:v>2.6455964970809879E-2</c:v>
                </c:pt>
                <c:pt idx="83">
                  <c:v>2.6784482460344382E-2</c:v>
                </c:pt>
                <c:pt idx="84">
                  <c:v>2.7020728210644659E-2</c:v>
                </c:pt>
                <c:pt idx="85">
                  <c:v>2.7153481451643507E-2</c:v>
                </c:pt>
                <c:pt idx="86">
                  <c:v>2.7179220316050075E-2</c:v>
                </c:pt>
                <c:pt idx="87">
                  <c:v>2.6943355964766144E-2</c:v>
                </c:pt>
                <c:pt idx="88">
                  <c:v>3.0470715970681763E-2</c:v>
                </c:pt>
                <c:pt idx="89">
                  <c:v>3.014828595457391E-2</c:v>
                </c:pt>
                <c:pt idx="90">
                  <c:v>3.0200525869249154E-2</c:v>
                </c:pt>
                <c:pt idx="91">
                  <c:v>3.0098300121296336E-2</c:v>
                </c:pt>
                <c:pt idx="92">
                  <c:v>3.139494301271941E-2</c:v>
                </c:pt>
                <c:pt idx="93">
                  <c:v>3.3871412563191497E-2</c:v>
                </c:pt>
                <c:pt idx="94">
                  <c:v>3.3652023357337822E-2</c:v>
                </c:pt>
                <c:pt idx="95">
                  <c:v>3.3888733423261291E-2</c:v>
                </c:pt>
                <c:pt idx="96">
                  <c:v>3.4014396959764846E-2</c:v>
                </c:pt>
                <c:pt idx="97">
                  <c:v>3.3856402697331416E-2</c:v>
                </c:pt>
                <c:pt idx="98">
                  <c:v>3.3758519383280138E-2</c:v>
                </c:pt>
                <c:pt idx="99">
                  <c:v>3.378067301611274E-2</c:v>
                </c:pt>
                <c:pt idx="100">
                  <c:v>3.3740628325283052E-2</c:v>
                </c:pt>
                <c:pt idx="101">
                  <c:v>3.4013208626358378E-2</c:v>
                </c:pt>
                <c:pt idx="102">
                  <c:v>3.403210600578107E-2</c:v>
                </c:pt>
                <c:pt idx="103">
                  <c:v>3.4061438061169097E-2</c:v>
                </c:pt>
                <c:pt idx="104">
                  <c:v>3.4317125755951298E-2</c:v>
                </c:pt>
                <c:pt idx="105">
                  <c:v>3.3725610933956665E-2</c:v>
                </c:pt>
                <c:pt idx="106">
                  <c:v>3.1555582420853601E-2</c:v>
                </c:pt>
                <c:pt idx="107">
                  <c:v>3.3048549430842733E-2</c:v>
                </c:pt>
                <c:pt idx="108">
                  <c:v>3.2828281422784537E-2</c:v>
                </c:pt>
                <c:pt idx="109">
                  <c:v>3.1792553273652852E-2</c:v>
                </c:pt>
                <c:pt idx="110">
                  <c:v>3.4663315336890967E-2</c:v>
                </c:pt>
                <c:pt idx="111">
                  <c:v>3.4766557534896811E-2</c:v>
                </c:pt>
                <c:pt idx="112">
                  <c:v>3.4433865760583465E-2</c:v>
                </c:pt>
                <c:pt idx="113">
                  <c:v>3.9068833319238203E-2</c:v>
                </c:pt>
                <c:pt idx="114">
                  <c:v>3.8536043693668511E-2</c:v>
                </c:pt>
                <c:pt idx="115">
                  <c:v>3.8781417661813401E-2</c:v>
                </c:pt>
                <c:pt idx="116">
                  <c:v>3.921876060982598E-2</c:v>
                </c:pt>
                <c:pt idx="117">
                  <c:v>3.9283532851909192E-2</c:v>
                </c:pt>
                <c:pt idx="118">
                  <c:v>3.9074146748367081E-2</c:v>
                </c:pt>
                <c:pt idx="119">
                  <c:v>3.8598931510932646E-2</c:v>
                </c:pt>
                <c:pt idx="120">
                  <c:v>3.7403483823455388E-2</c:v>
                </c:pt>
                <c:pt idx="121">
                  <c:v>3.7428147002927369E-2</c:v>
                </c:pt>
                <c:pt idx="122">
                  <c:v>3.787669020915841E-2</c:v>
                </c:pt>
                <c:pt idx="123">
                  <c:v>3.7974770461027887E-2</c:v>
                </c:pt>
                <c:pt idx="124">
                  <c:v>3.8208875717617295E-2</c:v>
                </c:pt>
                <c:pt idx="125">
                  <c:v>3.8917622819230391E-2</c:v>
                </c:pt>
                <c:pt idx="126">
                  <c:v>3.8974062800143552E-2</c:v>
                </c:pt>
                <c:pt idx="127">
                  <c:v>3.9430168033454199E-2</c:v>
                </c:pt>
                <c:pt idx="128">
                  <c:v>3.8845760372293196E-2</c:v>
                </c:pt>
                <c:pt idx="129">
                  <c:v>3.8617658285249316E-2</c:v>
                </c:pt>
                <c:pt idx="130">
                  <c:v>3.8302343342431856E-2</c:v>
                </c:pt>
                <c:pt idx="131">
                  <c:v>3.8394785460524231E-2</c:v>
                </c:pt>
                <c:pt idx="132">
                  <c:v>3.8259090496908996E-2</c:v>
                </c:pt>
                <c:pt idx="133">
                  <c:v>3.8218368450597839E-2</c:v>
                </c:pt>
                <c:pt idx="134">
                  <c:v>3.7426184622051911E-2</c:v>
                </c:pt>
                <c:pt idx="135">
                  <c:v>3.7156522878909172E-2</c:v>
                </c:pt>
                <c:pt idx="136">
                  <c:v>3.7559013083676172E-2</c:v>
                </c:pt>
                <c:pt idx="137">
                  <c:v>4.0261693886268247E-2</c:v>
                </c:pt>
                <c:pt idx="138">
                  <c:v>4.1132539154411479E-2</c:v>
                </c:pt>
                <c:pt idx="139">
                  <c:v>4.1132772032766787E-2</c:v>
                </c:pt>
                <c:pt idx="140">
                  <c:v>4.1505188889223964E-2</c:v>
                </c:pt>
                <c:pt idx="141">
                  <c:v>4.2049762598907706E-2</c:v>
                </c:pt>
                <c:pt idx="142">
                  <c:v>4.0743116103370516E-2</c:v>
                </c:pt>
                <c:pt idx="143">
                  <c:v>4.1710824798437449E-2</c:v>
                </c:pt>
                <c:pt idx="144">
                  <c:v>4.1565000396821379E-2</c:v>
                </c:pt>
                <c:pt idx="145">
                  <c:v>4.1880665362608559E-2</c:v>
                </c:pt>
                <c:pt idx="146">
                  <c:v>4.2092352042576761E-2</c:v>
                </c:pt>
                <c:pt idx="147">
                  <c:v>4.2756671350392496E-2</c:v>
                </c:pt>
                <c:pt idx="148">
                  <c:v>4.2601665090449152E-2</c:v>
                </c:pt>
                <c:pt idx="149">
                  <c:v>4.3106621485162422E-2</c:v>
                </c:pt>
                <c:pt idx="150">
                  <c:v>4.3358857872700433E-2</c:v>
                </c:pt>
                <c:pt idx="151">
                  <c:v>4.3178208567721157E-2</c:v>
                </c:pt>
                <c:pt idx="152">
                  <c:v>4.3263310702175574E-2</c:v>
                </c:pt>
                <c:pt idx="153">
                  <c:v>4.2456179150848601E-2</c:v>
                </c:pt>
                <c:pt idx="154">
                  <c:v>4.2209303027748793E-2</c:v>
                </c:pt>
                <c:pt idx="155">
                  <c:v>4.2504952048004148E-2</c:v>
                </c:pt>
                <c:pt idx="156">
                  <c:v>4.2821928456598116E-2</c:v>
                </c:pt>
                <c:pt idx="157">
                  <c:v>4.2520639586267027E-2</c:v>
                </c:pt>
                <c:pt idx="158">
                  <c:v>4.2130490600030358E-2</c:v>
                </c:pt>
                <c:pt idx="159">
                  <c:v>4.2307837881228154E-2</c:v>
                </c:pt>
                <c:pt idx="160">
                  <c:v>4.1566973820410032E-2</c:v>
                </c:pt>
                <c:pt idx="161">
                  <c:v>4.194106133805172E-2</c:v>
                </c:pt>
                <c:pt idx="162">
                  <c:v>4.1978396028353168E-2</c:v>
                </c:pt>
                <c:pt idx="163">
                  <c:v>4.1924611112838475E-2</c:v>
                </c:pt>
                <c:pt idx="164">
                  <c:v>4.1696774856375546E-2</c:v>
                </c:pt>
                <c:pt idx="165">
                  <c:v>4.2093096336281104E-2</c:v>
                </c:pt>
                <c:pt idx="166">
                  <c:v>4.208245515938408E-2</c:v>
                </c:pt>
                <c:pt idx="167">
                  <c:v>4.1986501946551846E-2</c:v>
                </c:pt>
                <c:pt idx="168">
                  <c:v>4.2688829832818666E-2</c:v>
                </c:pt>
                <c:pt idx="169">
                  <c:v>4.2711256723490555E-2</c:v>
                </c:pt>
                <c:pt idx="170">
                  <c:v>4.2660291939114539E-2</c:v>
                </c:pt>
                <c:pt idx="171">
                  <c:v>4.2142651783787621E-2</c:v>
                </c:pt>
                <c:pt idx="172">
                  <c:v>4.2257344167703922E-2</c:v>
                </c:pt>
                <c:pt idx="173">
                  <c:v>4.1974154792106956E-2</c:v>
                </c:pt>
                <c:pt idx="174">
                  <c:v>4.2040006702714773E-2</c:v>
                </c:pt>
                <c:pt idx="175">
                  <c:v>4.2390438016442204E-2</c:v>
                </c:pt>
                <c:pt idx="176">
                  <c:v>4.2852088303675519E-2</c:v>
                </c:pt>
                <c:pt idx="177">
                  <c:v>4.2938723198920711E-2</c:v>
                </c:pt>
                <c:pt idx="178">
                  <c:v>4.281668833854313E-2</c:v>
                </c:pt>
                <c:pt idx="179">
                  <c:v>4.2805405962229343E-2</c:v>
                </c:pt>
                <c:pt idx="180">
                  <c:v>4.3145978804197918E-2</c:v>
                </c:pt>
                <c:pt idx="181">
                  <c:v>4.3996896229313874E-2</c:v>
                </c:pt>
                <c:pt idx="182">
                  <c:v>4.3225137985246298E-2</c:v>
                </c:pt>
                <c:pt idx="183">
                  <c:v>4.3547460002615335E-2</c:v>
                </c:pt>
                <c:pt idx="184">
                  <c:v>4.3223161552609808E-2</c:v>
                </c:pt>
                <c:pt idx="185">
                  <c:v>4.3423188057783293E-2</c:v>
                </c:pt>
                <c:pt idx="186">
                  <c:v>4.3679292519392142E-2</c:v>
                </c:pt>
                <c:pt idx="187">
                  <c:v>4.4333896873537705E-2</c:v>
                </c:pt>
                <c:pt idx="188">
                  <c:v>4.4484170960101717E-2</c:v>
                </c:pt>
                <c:pt idx="189">
                  <c:v>4.4464590969392759E-2</c:v>
                </c:pt>
                <c:pt idx="190">
                  <c:v>4.4745988608953895E-2</c:v>
                </c:pt>
                <c:pt idx="191">
                  <c:v>4.4866174182205357E-2</c:v>
                </c:pt>
                <c:pt idx="192">
                  <c:v>4.4875983580927974E-2</c:v>
                </c:pt>
                <c:pt idx="193">
                  <c:v>4.5187718169896016E-2</c:v>
                </c:pt>
                <c:pt idx="194">
                  <c:v>4.5770653679766127E-2</c:v>
                </c:pt>
                <c:pt idx="195">
                  <c:v>4.6171205904693619E-2</c:v>
                </c:pt>
                <c:pt idx="196">
                  <c:v>4.6328119095707977E-2</c:v>
                </c:pt>
                <c:pt idx="197">
                  <c:v>4.6560796016162156E-2</c:v>
                </c:pt>
                <c:pt idx="198">
                  <c:v>4.6314900728311167E-2</c:v>
                </c:pt>
                <c:pt idx="199">
                  <c:v>4.6900067354318835E-2</c:v>
                </c:pt>
                <c:pt idx="200">
                  <c:v>4.7633425062771385E-2</c:v>
                </c:pt>
                <c:pt idx="201">
                  <c:v>4.7273797183596547E-2</c:v>
                </c:pt>
                <c:pt idx="202">
                  <c:v>4.7008267998929508E-2</c:v>
                </c:pt>
                <c:pt idx="203">
                  <c:v>4.6881445516107172E-2</c:v>
                </c:pt>
                <c:pt idx="204">
                  <c:v>4.7491628929172323E-2</c:v>
                </c:pt>
                <c:pt idx="205">
                  <c:v>5.6832409899136134E-2</c:v>
                </c:pt>
                <c:pt idx="206">
                  <c:v>5.7872552016052195E-2</c:v>
                </c:pt>
                <c:pt idx="207">
                  <c:v>6.4484173841800385E-2</c:v>
                </c:pt>
                <c:pt idx="208">
                  <c:v>6.4811941045663651E-2</c:v>
                </c:pt>
                <c:pt idx="209">
                  <c:v>6.5646176027791811E-2</c:v>
                </c:pt>
                <c:pt idx="210">
                  <c:v>6.5800769432827408E-2</c:v>
                </c:pt>
                <c:pt idx="211">
                  <c:v>6.5671674078222345E-2</c:v>
                </c:pt>
                <c:pt idx="212">
                  <c:v>6.5825498547909908E-2</c:v>
                </c:pt>
                <c:pt idx="213">
                  <c:v>6.6060959212686843E-2</c:v>
                </c:pt>
                <c:pt idx="214">
                  <c:v>6.8376430366986679E-2</c:v>
                </c:pt>
                <c:pt idx="215">
                  <c:v>6.8745174842862841E-2</c:v>
                </c:pt>
                <c:pt idx="216">
                  <c:v>6.8963218470104282E-2</c:v>
                </c:pt>
                <c:pt idx="217">
                  <c:v>7.1500820658776124E-2</c:v>
                </c:pt>
                <c:pt idx="218">
                  <c:v>7.1305157524935076E-2</c:v>
                </c:pt>
                <c:pt idx="219">
                  <c:v>7.1902963990814125E-2</c:v>
                </c:pt>
                <c:pt idx="220">
                  <c:v>7.1763057895496737E-2</c:v>
                </c:pt>
                <c:pt idx="221">
                  <c:v>7.1829721248127559E-2</c:v>
                </c:pt>
                <c:pt idx="222">
                  <c:v>7.1824074257144835E-2</c:v>
                </c:pt>
                <c:pt idx="223">
                  <c:v>7.0843878829709925E-2</c:v>
                </c:pt>
                <c:pt idx="224">
                  <c:v>7.2887301096398197E-2</c:v>
                </c:pt>
                <c:pt idx="225">
                  <c:v>7.3037636797741959E-2</c:v>
                </c:pt>
                <c:pt idx="226">
                  <c:v>7.2589622605751594E-2</c:v>
                </c:pt>
                <c:pt idx="227">
                  <c:v>7.2842464198502252E-2</c:v>
                </c:pt>
                <c:pt idx="228">
                  <c:v>7.2568437313175693E-2</c:v>
                </c:pt>
                <c:pt idx="229">
                  <c:v>7.7002185374087415E-2</c:v>
                </c:pt>
                <c:pt idx="230">
                  <c:v>7.6730214816456019E-2</c:v>
                </c:pt>
                <c:pt idx="231">
                  <c:v>7.76615223868663E-2</c:v>
                </c:pt>
                <c:pt idx="232">
                  <c:v>7.7401828113257617E-2</c:v>
                </c:pt>
                <c:pt idx="233">
                  <c:v>7.7374218662250596E-2</c:v>
                </c:pt>
                <c:pt idx="234">
                  <c:v>7.7590095281384427E-2</c:v>
                </c:pt>
                <c:pt idx="235">
                  <c:v>7.8340795772150473E-2</c:v>
                </c:pt>
                <c:pt idx="236">
                  <c:v>7.845010529102367E-2</c:v>
                </c:pt>
                <c:pt idx="237">
                  <c:v>7.8984731947637873E-2</c:v>
                </c:pt>
                <c:pt idx="238">
                  <c:v>7.9349291842718925E-2</c:v>
                </c:pt>
                <c:pt idx="239">
                  <c:v>7.9855609720078768E-2</c:v>
                </c:pt>
                <c:pt idx="240">
                  <c:v>7.9531562490172264E-2</c:v>
                </c:pt>
                <c:pt idx="241">
                  <c:v>8.0078480596716031E-2</c:v>
                </c:pt>
                <c:pt idx="242">
                  <c:v>7.9967406826826445E-2</c:v>
                </c:pt>
                <c:pt idx="243">
                  <c:v>8.0745966273936251E-2</c:v>
                </c:pt>
                <c:pt idx="244">
                  <c:v>8.1205875040047962E-2</c:v>
                </c:pt>
                <c:pt idx="245">
                  <c:v>8.2047582248141016E-2</c:v>
                </c:pt>
                <c:pt idx="246">
                  <c:v>8.2641948717440919E-2</c:v>
                </c:pt>
                <c:pt idx="247">
                  <c:v>8.2677504707492286E-2</c:v>
                </c:pt>
                <c:pt idx="248">
                  <c:v>8.2752601755007191E-2</c:v>
                </c:pt>
                <c:pt idx="249">
                  <c:v>8.2369064192013494E-2</c:v>
                </c:pt>
                <c:pt idx="250">
                  <c:v>8.1752229266840268E-2</c:v>
                </c:pt>
                <c:pt idx="251">
                  <c:v>8.1011953068294479E-2</c:v>
                </c:pt>
                <c:pt idx="252">
                  <c:v>8.0958177861249106E-2</c:v>
                </c:pt>
                <c:pt idx="253">
                  <c:v>8.081105426469469E-2</c:v>
                </c:pt>
                <c:pt idx="254">
                  <c:v>8.1346696404523258E-2</c:v>
                </c:pt>
                <c:pt idx="255">
                  <c:v>8.1273141946360677E-2</c:v>
                </c:pt>
                <c:pt idx="256">
                  <c:v>8.2016110578536278E-2</c:v>
                </c:pt>
                <c:pt idx="257">
                  <c:v>8.2221031959481897E-2</c:v>
                </c:pt>
                <c:pt idx="258">
                  <c:v>8.6009752697486327E-2</c:v>
                </c:pt>
                <c:pt idx="259">
                  <c:v>8.929929760686979E-2</c:v>
                </c:pt>
                <c:pt idx="260">
                  <c:v>8.798861476063978E-2</c:v>
                </c:pt>
                <c:pt idx="261">
                  <c:v>9.0821642196344074E-2</c:v>
                </c:pt>
                <c:pt idx="262">
                  <c:v>9.8653238025262449E-2</c:v>
                </c:pt>
                <c:pt idx="263">
                  <c:v>9.8641855428897127E-2</c:v>
                </c:pt>
                <c:pt idx="264">
                  <c:v>9.871050458351148E-2</c:v>
                </c:pt>
                <c:pt idx="265">
                  <c:v>9.9661738310313788E-2</c:v>
                </c:pt>
                <c:pt idx="266">
                  <c:v>0.10019555966860222</c:v>
                </c:pt>
                <c:pt idx="267">
                  <c:v>9.7621348167137953E-2</c:v>
                </c:pt>
                <c:pt idx="268">
                  <c:v>9.7024638605519881E-2</c:v>
                </c:pt>
                <c:pt idx="269">
                  <c:v>9.8347274537530005E-2</c:v>
                </c:pt>
                <c:pt idx="270">
                  <c:v>9.8905370870111226E-2</c:v>
                </c:pt>
                <c:pt idx="271">
                  <c:v>9.7977203588474268E-2</c:v>
                </c:pt>
                <c:pt idx="272">
                  <c:v>9.7525909788337556E-2</c:v>
                </c:pt>
                <c:pt idx="273">
                  <c:v>9.6890577239577655E-2</c:v>
                </c:pt>
                <c:pt idx="274">
                  <c:v>9.6469211166116536E-2</c:v>
                </c:pt>
                <c:pt idx="275">
                  <c:v>9.6210663361716423E-2</c:v>
                </c:pt>
                <c:pt idx="276">
                  <c:v>9.5529886589864804E-2</c:v>
                </c:pt>
                <c:pt idx="277">
                  <c:v>9.4084586382180188E-2</c:v>
                </c:pt>
                <c:pt idx="278">
                  <c:v>9.3874190679315503E-2</c:v>
                </c:pt>
                <c:pt idx="279">
                  <c:v>9.3931883340435673E-2</c:v>
                </c:pt>
                <c:pt idx="280">
                  <c:v>9.4443151737703346E-2</c:v>
                </c:pt>
                <c:pt idx="281">
                  <c:v>9.5186361309669065E-2</c:v>
                </c:pt>
                <c:pt idx="282">
                  <c:v>9.5328047190145426E-2</c:v>
                </c:pt>
                <c:pt idx="283">
                  <c:v>9.49268153983234E-2</c:v>
                </c:pt>
                <c:pt idx="284">
                  <c:v>9.4980592488035046E-2</c:v>
                </c:pt>
                <c:pt idx="285">
                  <c:v>9.5799541346614336E-2</c:v>
                </c:pt>
                <c:pt idx="286">
                  <c:v>9.5984386750051567E-2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2D-40E1-9EC1-076B99817D34}"/>
            </c:ext>
          </c:extLst>
        </c:ser>
        <c:ser>
          <c:idx val="5"/>
          <c:order val="1"/>
          <c:tx>
            <c:strRef>
              <c:f>'[Gráfica porcentaje histórico x clase de activo.xlsx]Gráficas'!$X$1</c:f>
              <c:strCache>
                <c:ptCount val="1"/>
                <c:pt idx="0">
                  <c:v> Tasa Fija Nominal 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cat>
            <c:numRef>
              <c:f>'[Gráfica porcentaje histórico x clase de activo.xlsx]Gráficas'!$R$2:$R$288</c:f>
              <c:numCache>
                <c:formatCode>m/d/yyyy</c:formatCode>
                <c:ptCount val="287"/>
                <c:pt idx="0">
                  <c:v>42737</c:v>
                </c:pt>
                <c:pt idx="1">
                  <c:v>42738</c:v>
                </c:pt>
                <c:pt idx="2">
                  <c:v>42739</c:v>
                </c:pt>
                <c:pt idx="3">
                  <c:v>42740</c:v>
                </c:pt>
                <c:pt idx="4">
                  <c:v>42741</c:v>
                </c:pt>
                <c:pt idx="5">
                  <c:v>42744</c:v>
                </c:pt>
                <c:pt idx="6">
                  <c:v>42745</c:v>
                </c:pt>
                <c:pt idx="7">
                  <c:v>42746</c:v>
                </c:pt>
                <c:pt idx="8">
                  <c:v>42747</c:v>
                </c:pt>
                <c:pt idx="9">
                  <c:v>42748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42758</c:v>
                </c:pt>
                <c:pt idx="16">
                  <c:v>42759</c:v>
                </c:pt>
                <c:pt idx="17">
                  <c:v>42760</c:v>
                </c:pt>
                <c:pt idx="18">
                  <c:v>42761</c:v>
                </c:pt>
                <c:pt idx="19">
                  <c:v>42762</c:v>
                </c:pt>
                <c:pt idx="20">
                  <c:v>42765</c:v>
                </c:pt>
                <c:pt idx="21">
                  <c:v>42766</c:v>
                </c:pt>
                <c:pt idx="22">
                  <c:v>42767</c:v>
                </c:pt>
                <c:pt idx="23">
                  <c:v>42768</c:v>
                </c:pt>
                <c:pt idx="24">
                  <c:v>42769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42779</c:v>
                </c:pt>
                <c:pt idx="30">
                  <c:v>42780</c:v>
                </c:pt>
                <c:pt idx="31">
                  <c:v>42781</c:v>
                </c:pt>
                <c:pt idx="32">
                  <c:v>42782</c:v>
                </c:pt>
                <c:pt idx="33">
                  <c:v>42783</c:v>
                </c:pt>
                <c:pt idx="34">
                  <c:v>42786</c:v>
                </c:pt>
                <c:pt idx="35">
                  <c:v>42787</c:v>
                </c:pt>
                <c:pt idx="36">
                  <c:v>42788</c:v>
                </c:pt>
                <c:pt idx="37">
                  <c:v>42789</c:v>
                </c:pt>
                <c:pt idx="38">
                  <c:v>42790</c:v>
                </c:pt>
                <c:pt idx="39">
                  <c:v>42793</c:v>
                </c:pt>
                <c:pt idx="40">
                  <c:v>42794</c:v>
                </c:pt>
                <c:pt idx="41">
                  <c:v>42795</c:v>
                </c:pt>
                <c:pt idx="42">
                  <c:v>42796</c:v>
                </c:pt>
                <c:pt idx="43">
                  <c:v>42797</c:v>
                </c:pt>
                <c:pt idx="44">
                  <c:v>42800</c:v>
                </c:pt>
                <c:pt idx="45">
                  <c:v>42801</c:v>
                </c:pt>
                <c:pt idx="46">
                  <c:v>42802</c:v>
                </c:pt>
                <c:pt idx="47">
                  <c:v>42803</c:v>
                </c:pt>
                <c:pt idx="48">
                  <c:v>42804</c:v>
                </c:pt>
                <c:pt idx="49">
                  <c:v>42807</c:v>
                </c:pt>
                <c:pt idx="50">
                  <c:v>42808</c:v>
                </c:pt>
                <c:pt idx="51">
                  <c:v>42809</c:v>
                </c:pt>
                <c:pt idx="52">
                  <c:v>42810</c:v>
                </c:pt>
                <c:pt idx="53">
                  <c:v>42811</c:v>
                </c:pt>
                <c:pt idx="54">
                  <c:v>42815</c:v>
                </c:pt>
                <c:pt idx="55">
                  <c:v>42816</c:v>
                </c:pt>
                <c:pt idx="56">
                  <c:v>42817</c:v>
                </c:pt>
                <c:pt idx="57">
                  <c:v>42818</c:v>
                </c:pt>
                <c:pt idx="58">
                  <c:v>42821</c:v>
                </c:pt>
                <c:pt idx="59">
                  <c:v>42822</c:v>
                </c:pt>
                <c:pt idx="60">
                  <c:v>42823</c:v>
                </c:pt>
                <c:pt idx="61">
                  <c:v>42824</c:v>
                </c:pt>
                <c:pt idx="62">
                  <c:v>42825</c:v>
                </c:pt>
                <c:pt idx="63">
                  <c:v>42828</c:v>
                </c:pt>
                <c:pt idx="64">
                  <c:v>42829</c:v>
                </c:pt>
                <c:pt idx="65">
                  <c:v>42830</c:v>
                </c:pt>
                <c:pt idx="66">
                  <c:v>42831</c:v>
                </c:pt>
                <c:pt idx="67">
                  <c:v>42832</c:v>
                </c:pt>
                <c:pt idx="68">
                  <c:v>42835</c:v>
                </c:pt>
                <c:pt idx="69">
                  <c:v>42836</c:v>
                </c:pt>
                <c:pt idx="70">
                  <c:v>42837</c:v>
                </c:pt>
                <c:pt idx="71">
                  <c:v>42842</c:v>
                </c:pt>
                <c:pt idx="72">
                  <c:v>42843</c:v>
                </c:pt>
                <c:pt idx="73">
                  <c:v>42844</c:v>
                </c:pt>
                <c:pt idx="74">
                  <c:v>42845</c:v>
                </c:pt>
                <c:pt idx="75">
                  <c:v>42846</c:v>
                </c:pt>
                <c:pt idx="76">
                  <c:v>42849</c:v>
                </c:pt>
                <c:pt idx="77">
                  <c:v>42850</c:v>
                </c:pt>
                <c:pt idx="78">
                  <c:v>42851</c:v>
                </c:pt>
                <c:pt idx="79">
                  <c:v>42852</c:v>
                </c:pt>
                <c:pt idx="80">
                  <c:v>42853</c:v>
                </c:pt>
                <c:pt idx="81">
                  <c:v>42857</c:v>
                </c:pt>
                <c:pt idx="82">
                  <c:v>42858</c:v>
                </c:pt>
                <c:pt idx="83">
                  <c:v>42859</c:v>
                </c:pt>
                <c:pt idx="84">
                  <c:v>42860</c:v>
                </c:pt>
                <c:pt idx="85">
                  <c:v>42863</c:v>
                </c:pt>
                <c:pt idx="86">
                  <c:v>42864</c:v>
                </c:pt>
                <c:pt idx="87">
                  <c:v>42865</c:v>
                </c:pt>
                <c:pt idx="88">
                  <c:v>42866</c:v>
                </c:pt>
                <c:pt idx="89">
                  <c:v>42867</c:v>
                </c:pt>
                <c:pt idx="90">
                  <c:v>42870</c:v>
                </c:pt>
                <c:pt idx="91">
                  <c:v>42871</c:v>
                </c:pt>
                <c:pt idx="92">
                  <c:v>42872</c:v>
                </c:pt>
                <c:pt idx="93">
                  <c:v>42873</c:v>
                </c:pt>
                <c:pt idx="94">
                  <c:v>42874</c:v>
                </c:pt>
                <c:pt idx="95">
                  <c:v>42877</c:v>
                </c:pt>
                <c:pt idx="96">
                  <c:v>42878</c:v>
                </c:pt>
                <c:pt idx="97">
                  <c:v>42879</c:v>
                </c:pt>
                <c:pt idx="98">
                  <c:v>42880</c:v>
                </c:pt>
                <c:pt idx="99">
                  <c:v>42881</c:v>
                </c:pt>
                <c:pt idx="100">
                  <c:v>42884</c:v>
                </c:pt>
                <c:pt idx="101">
                  <c:v>42885</c:v>
                </c:pt>
                <c:pt idx="102">
                  <c:v>42886</c:v>
                </c:pt>
                <c:pt idx="103">
                  <c:v>42887</c:v>
                </c:pt>
                <c:pt idx="104">
                  <c:v>42888</c:v>
                </c:pt>
                <c:pt idx="105">
                  <c:v>42891</c:v>
                </c:pt>
                <c:pt idx="106">
                  <c:v>42892</c:v>
                </c:pt>
                <c:pt idx="107">
                  <c:v>42893</c:v>
                </c:pt>
                <c:pt idx="108">
                  <c:v>42894</c:v>
                </c:pt>
                <c:pt idx="109">
                  <c:v>42895</c:v>
                </c:pt>
                <c:pt idx="110">
                  <c:v>42898</c:v>
                </c:pt>
                <c:pt idx="111">
                  <c:v>42899</c:v>
                </c:pt>
                <c:pt idx="112">
                  <c:v>42900</c:v>
                </c:pt>
                <c:pt idx="113">
                  <c:v>42901</c:v>
                </c:pt>
                <c:pt idx="114">
                  <c:v>42902</c:v>
                </c:pt>
                <c:pt idx="115">
                  <c:v>42905</c:v>
                </c:pt>
                <c:pt idx="116">
                  <c:v>42906</c:v>
                </c:pt>
                <c:pt idx="117">
                  <c:v>42907</c:v>
                </c:pt>
                <c:pt idx="118">
                  <c:v>42908</c:v>
                </c:pt>
                <c:pt idx="119">
                  <c:v>42909</c:v>
                </c:pt>
                <c:pt idx="120">
                  <c:v>42912</c:v>
                </c:pt>
                <c:pt idx="121">
                  <c:v>42913</c:v>
                </c:pt>
                <c:pt idx="122">
                  <c:v>42914</c:v>
                </c:pt>
                <c:pt idx="123">
                  <c:v>42915</c:v>
                </c:pt>
                <c:pt idx="124">
                  <c:v>42916</c:v>
                </c:pt>
                <c:pt idx="125">
                  <c:v>42919</c:v>
                </c:pt>
                <c:pt idx="126">
                  <c:v>42920</c:v>
                </c:pt>
                <c:pt idx="127">
                  <c:v>42921</c:v>
                </c:pt>
                <c:pt idx="128">
                  <c:v>42922</c:v>
                </c:pt>
                <c:pt idx="129">
                  <c:v>42923</c:v>
                </c:pt>
                <c:pt idx="130">
                  <c:v>42926</c:v>
                </c:pt>
                <c:pt idx="131">
                  <c:v>42927</c:v>
                </c:pt>
                <c:pt idx="132">
                  <c:v>42928</c:v>
                </c:pt>
                <c:pt idx="133">
                  <c:v>42929</c:v>
                </c:pt>
                <c:pt idx="134">
                  <c:v>42930</c:v>
                </c:pt>
                <c:pt idx="135">
                  <c:v>42933</c:v>
                </c:pt>
                <c:pt idx="136">
                  <c:v>42934</c:v>
                </c:pt>
                <c:pt idx="137">
                  <c:v>42935</c:v>
                </c:pt>
                <c:pt idx="138">
                  <c:v>42936</c:v>
                </c:pt>
                <c:pt idx="139">
                  <c:v>42937</c:v>
                </c:pt>
                <c:pt idx="140">
                  <c:v>42940</c:v>
                </c:pt>
                <c:pt idx="141">
                  <c:v>42941</c:v>
                </c:pt>
                <c:pt idx="142">
                  <c:v>42942</c:v>
                </c:pt>
                <c:pt idx="143">
                  <c:v>42943</c:v>
                </c:pt>
                <c:pt idx="144">
                  <c:v>42944</c:v>
                </c:pt>
                <c:pt idx="145">
                  <c:v>42947</c:v>
                </c:pt>
                <c:pt idx="146">
                  <c:v>42948</c:v>
                </c:pt>
                <c:pt idx="147">
                  <c:v>42949</c:v>
                </c:pt>
                <c:pt idx="148">
                  <c:v>42950</c:v>
                </c:pt>
                <c:pt idx="149">
                  <c:v>42951</c:v>
                </c:pt>
                <c:pt idx="150">
                  <c:v>42954</c:v>
                </c:pt>
                <c:pt idx="151">
                  <c:v>42955</c:v>
                </c:pt>
                <c:pt idx="152">
                  <c:v>42956</c:v>
                </c:pt>
                <c:pt idx="153">
                  <c:v>42957</c:v>
                </c:pt>
                <c:pt idx="154">
                  <c:v>42958</c:v>
                </c:pt>
                <c:pt idx="155">
                  <c:v>42961</c:v>
                </c:pt>
                <c:pt idx="156">
                  <c:v>42962</c:v>
                </c:pt>
                <c:pt idx="157">
                  <c:v>42963</c:v>
                </c:pt>
                <c:pt idx="158">
                  <c:v>42964</c:v>
                </c:pt>
                <c:pt idx="159">
                  <c:v>42965</c:v>
                </c:pt>
                <c:pt idx="160">
                  <c:v>42968</c:v>
                </c:pt>
                <c:pt idx="161">
                  <c:v>42969</c:v>
                </c:pt>
                <c:pt idx="162">
                  <c:v>42970</c:v>
                </c:pt>
                <c:pt idx="163">
                  <c:v>42971</c:v>
                </c:pt>
                <c:pt idx="164">
                  <c:v>42972</c:v>
                </c:pt>
                <c:pt idx="165">
                  <c:v>42975</c:v>
                </c:pt>
                <c:pt idx="166">
                  <c:v>42976</c:v>
                </c:pt>
                <c:pt idx="167">
                  <c:v>42977</c:v>
                </c:pt>
                <c:pt idx="168">
                  <c:v>42978</c:v>
                </c:pt>
                <c:pt idx="169">
                  <c:v>42979</c:v>
                </c:pt>
                <c:pt idx="170">
                  <c:v>42982</c:v>
                </c:pt>
                <c:pt idx="171">
                  <c:v>42983</c:v>
                </c:pt>
                <c:pt idx="172">
                  <c:v>42984</c:v>
                </c:pt>
                <c:pt idx="173">
                  <c:v>42985</c:v>
                </c:pt>
                <c:pt idx="174">
                  <c:v>42986</c:v>
                </c:pt>
                <c:pt idx="175">
                  <c:v>42989</c:v>
                </c:pt>
                <c:pt idx="176">
                  <c:v>42990</c:v>
                </c:pt>
                <c:pt idx="177">
                  <c:v>42991</c:v>
                </c:pt>
                <c:pt idx="178">
                  <c:v>42992</c:v>
                </c:pt>
                <c:pt idx="179">
                  <c:v>42993</c:v>
                </c:pt>
                <c:pt idx="180">
                  <c:v>42996</c:v>
                </c:pt>
                <c:pt idx="181">
                  <c:v>42997</c:v>
                </c:pt>
                <c:pt idx="182">
                  <c:v>42998</c:v>
                </c:pt>
                <c:pt idx="183">
                  <c:v>42999</c:v>
                </c:pt>
                <c:pt idx="184">
                  <c:v>43000</c:v>
                </c:pt>
                <c:pt idx="185">
                  <c:v>43003</c:v>
                </c:pt>
                <c:pt idx="186">
                  <c:v>43004</c:v>
                </c:pt>
                <c:pt idx="187">
                  <c:v>43005</c:v>
                </c:pt>
                <c:pt idx="188">
                  <c:v>43006</c:v>
                </c:pt>
                <c:pt idx="189">
                  <c:v>43007</c:v>
                </c:pt>
                <c:pt idx="190">
                  <c:v>43010</c:v>
                </c:pt>
                <c:pt idx="191">
                  <c:v>43011</c:v>
                </c:pt>
                <c:pt idx="192">
                  <c:v>43012</c:v>
                </c:pt>
                <c:pt idx="193">
                  <c:v>43013</c:v>
                </c:pt>
                <c:pt idx="194">
                  <c:v>43014</c:v>
                </c:pt>
                <c:pt idx="195">
                  <c:v>43017</c:v>
                </c:pt>
                <c:pt idx="196">
                  <c:v>43018</c:v>
                </c:pt>
                <c:pt idx="197">
                  <c:v>43019</c:v>
                </c:pt>
                <c:pt idx="198">
                  <c:v>43020</c:v>
                </c:pt>
                <c:pt idx="199">
                  <c:v>43021</c:v>
                </c:pt>
                <c:pt idx="200">
                  <c:v>43024</c:v>
                </c:pt>
                <c:pt idx="201">
                  <c:v>43025</c:v>
                </c:pt>
                <c:pt idx="202">
                  <c:v>43026</c:v>
                </c:pt>
                <c:pt idx="203">
                  <c:v>43027</c:v>
                </c:pt>
                <c:pt idx="204">
                  <c:v>43028</c:v>
                </c:pt>
                <c:pt idx="205">
                  <c:v>43031</c:v>
                </c:pt>
                <c:pt idx="206">
                  <c:v>43032</c:v>
                </c:pt>
                <c:pt idx="207">
                  <c:v>43033</c:v>
                </c:pt>
                <c:pt idx="208">
                  <c:v>43034</c:v>
                </c:pt>
                <c:pt idx="209">
                  <c:v>43035</c:v>
                </c:pt>
                <c:pt idx="210">
                  <c:v>43038</c:v>
                </c:pt>
                <c:pt idx="211">
                  <c:v>43039</c:v>
                </c:pt>
                <c:pt idx="212">
                  <c:v>43040</c:v>
                </c:pt>
                <c:pt idx="213">
                  <c:v>43042</c:v>
                </c:pt>
                <c:pt idx="214">
                  <c:v>43045</c:v>
                </c:pt>
                <c:pt idx="215">
                  <c:v>43046</c:v>
                </c:pt>
                <c:pt idx="216">
                  <c:v>43047</c:v>
                </c:pt>
                <c:pt idx="217">
                  <c:v>43048</c:v>
                </c:pt>
                <c:pt idx="218">
                  <c:v>43049</c:v>
                </c:pt>
                <c:pt idx="219">
                  <c:v>43052</c:v>
                </c:pt>
                <c:pt idx="220">
                  <c:v>43053</c:v>
                </c:pt>
                <c:pt idx="221">
                  <c:v>43054</c:v>
                </c:pt>
                <c:pt idx="222">
                  <c:v>43055</c:v>
                </c:pt>
                <c:pt idx="223">
                  <c:v>43056</c:v>
                </c:pt>
                <c:pt idx="224">
                  <c:v>43060</c:v>
                </c:pt>
                <c:pt idx="225">
                  <c:v>43061</c:v>
                </c:pt>
                <c:pt idx="226">
                  <c:v>43062</c:v>
                </c:pt>
                <c:pt idx="227">
                  <c:v>43063</c:v>
                </c:pt>
                <c:pt idx="228">
                  <c:v>43066</c:v>
                </c:pt>
                <c:pt idx="229">
                  <c:v>43067</c:v>
                </c:pt>
                <c:pt idx="230">
                  <c:v>43068</c:v>
                </c:pt>
                <c:pt idx="231">
                  <c:v>43069</c:v>
                </c:pt>
                <c:pt idx="232">
                  <c:v>43070</c:v>
                </c:pt>
                <c:pt idx="233">
                  <c:v>43073</c:v>
                </c:pt>
                <c:pt idx="234">
                  <c:v>43074</c:v>
                </c:pt>
                <c:pt idx="235">
                  <c:v>43075</c:v>
                </c:pt>
                <c:pt idx="236">
                  <c:v>43076</c:v>
                </c:pt>
                <c:pt idx="237">
                  <c:v>43077</c:v>
                </c:pt>
                <c:pt idx="238">
                  <c:v>43080</c:v>
                </c:pt>
                <c:pt idx="239">
                  <c:v>43082</c:v>
                </c:pt>
                <c:pt idx="240">
                  <c:v>43083</c:v>
                </c:pt>
                <c:pt idx="241">
                  <c:v>43084</c:v>
                </c:pt>
                <c:pt idx="242">
                  <c:v>43087</c:v>
                </c:pt>
                <c:pt idx="243">
                  <c:v>43088</c:v>
                </c:pt>
                <c:pt idx="244">
                  <c:v>43089</c:v>
                </c:pt>
                <c:pt idx="245">
                  <c:v>43090</c:v>
                </c:pt>
                <c:pt idx="246">
                  <c:v>43091</c:v>
                </c:pt>
                <c:pt idx="247">
                  <c:v>43095</c:v>
                </c:pt>
                <c:pt idx="248">
                  <c:v>43096</c:v>
                </c:pt>
                <c:pt idx="249">
                  <c:v>43097</c:v>
                </c:pt>
                <c:pt idx="250">
                  <c:v>43098</c:v>
                </c:pt>
                <c:pt idx="251">
                  <c:v>43102</c:v>
                </c:pt>
                <c:pt idx="252">
                  <c:v>43103</c:v>
                </c:pt>
                <c:pt idx="253">
                  <c:v>43104</c:v>
                </c:pt>
                <c:pt idx="254">
                  <c:v>43105</c:v>
                </c:pt>
                <c:pt idx="255">
                  <c:v>43108</c:v>
                </c:pt>
                <c:pt idx="256">
                  <c:v>43109</c:v>
                </c:pt>
                <c:pt idx="257">
                  <c:v>43110</c:v>
                </c:pt>
                <c:pt idx="258">
                  <c:v>43111</c:v>
                </c:pt>
                <c:pt idx="259">
                  <c:v>43112</c:v>
                </c:pt>
                <c:pt idx="260">
                  <c:v>43115</c:v>
                </c:pt>
                <c:pt idx="261">
                  <c:v>43116</c:v>
                </c:pt>
                <c:pt idx="262">
                  <c:v>43117</c:v>
                </c:pt>
                <c:pt idx="263">
                  <c:v>43118</c:v>
                </c:pt>
                <c:pt idx="264">
                  <c:v>43119</c:v>
                </c:pt>
                <c:pt idx="265">
                  <c:v>43122</c:v>
                </c:pt>
                <c:pt idx="266">
                  <c:v>43123</c:v>
                </c:pt>
                <c:pt idx="267">
                  <c:v>43124</c:v>
                </c:pt>
                <c:pt idx="268">
                  <c:v>43125</c:v>
                </c:pt>
                <c:pt idx="269">
                  <c:v>43126</c:v>
                </c:pt>
                <c:pt idx="270">
                  <c:v>43129</c:v>
                </c:pt>
                <c:pt idx="271">
                  <c:v>43130</c:v>
                </c:pt>
                <c:pt idx="272">
                  <c:v>43131</c:v>
                </c:pt>
                <c:pt idx="273">
                  <c:v>43132</c:v>
                </c:pt>
                <c:pt idx="274">
                  <c:v>43133</c:v>
                </c:pt>
                <c:pt idx="275">
                  <c:v>43137</c:v>
                </c:pt>
                <c:pt idx="276">
                  <c:v>43138</c:v>
                </c:pt>
                <c:pt idx="277">
                  <c:v>43139</c:v>
                </c:pt>
                <c:pt idx="278">
                  <c:v>43140</c:v>
                </c:pt>
                <c:pt idx="279">
                  <c:v>43143</c:v>
                </c:pt>
                <c:pt idx="280">
                  <c:v>43144</c:v>
                </c:pt>
                <c:pt idx="281">
                  <c:v>43145</c:v>
                </c:pt>
                <c:pt idx="282">
                  <c:v>43146</c:v>
                </c:pt>
                <c:pt idx="283">
                  <c:v>43147</c:v>
                </c:pt>
                <c:pt idx="284">
                  <c:v>43150</c:v>
                </c:pt>
                <c:pt idx="285">
                  <c:v>43151</c:v>
                </c:pt>
                <c:pt idx="286">
                  <c:v>43152</c:v>
                </c:pt>
              </c:numCache>
            </c:numRef>
          </c:cat>
          <c:val>
            <c:numRef>
              <c:f>'[Gráfica porcentaje histórico x clase de activo.xlsx]Gráficas'!$X$2:$X$288</c:f>
              <c:numCache>
                <c:formatCode>0.00%</c:formatCode>
                <c:ptCount val="287"/>
                <c:pt idx="0">
                  <c:v>0.47481110455113346</c:v>
                </c:pt>
                <c:pt idx="1">
                  <c:v>0.47347208826318843</c:v>
                </c:pt>
                <c:pt idx="2">
                  <c:v>0.47236553084750543</c:v>
                </c:pt>
                <c:pt idx="3">
                  <c:v>0.47113489633316324</c:v>
                </c:pt>
                <c:pt idx="4">
                  <c:v>0.47281463452940586</c:v>
                </c:pt>
                <c:pt idx="5">
                  <c:v>0.47285962851088242</c:v>
                </c:pt>
                <c:pt idx="6">
                  <c:v>0.47167928078428278</c:v>
                </c:pt>
                <c:pt idx="7">
                  <c:v>0.47233300622077534</c:v>
                </c:pt>
                <c:pt idx="8">
                  <c:v>0.49879650822253851</c:v>
                </c:pt>
                <c:pt idx="9">
                  <c:v>0.49884767671200764</c:v>
                </c:pt>
                <c:pt idx="10">
                  <c:v>0.49865289881020042</c:v>
                </c:pt>
                <c:pt idx="11">
                  <c:v>0.49188663828500001</c:v>
                </c:pt>
                <c:pt idx="12">
                  <c:v>0.48422516920495112</c:v>
                </c:pt>
                <c:pt idx="13">
                  <c:v>0.46719120235602329</c:v>
                </c:pt>
                <c:pt idx="14">
                  <c:v>0.4372048993554285</c:v>
                </c:pt>
                <c:pt idx="15">
                  <c:v>0.44066021578664122</c:v>
                </c:pt>
                <c:pt idx="16">
                  <c:v>0.43795849601966641</c:v>
                </c:pt>
                <c:pt idx="17">
                  <c:v>0.42763802160682263</c:v>
                </c:pt>
                <c:pt idx="18">
                  <c:v>0.44693949783205239</c:v>
                </c:pt>
                <c:pt idx="19">
                  <c:v>0.44757097545738583</c:v>
                </c:pt>
                <c:pt idx="20">
                  <c:v>0.4491972203535391</c:v>
                </c:pt>
                <c:pt idx="21">
                  <c:v>0.45010621094291087</c:v>
                </c:pt>
                <c:pt idx="22">
                  <c:v>0.4461894631175608</c:v>
                </c:pt>
                <c:pt idx="23">
                  <c:v>0.40394994122992656</c:v>
                </c:pt>
                <c:pt idx="24">
                  <c:v>0.40699473631023741</c:v>
                </c:pt>
                <c:pt idx="25">
                  <c:v>0.40825638713166224</c:v>
                </c:pt>
                <c:pt idx="26">
                  <c:v>0.408706427917156</c:v>
                </c:pt>
                <c:pt idx="27">
                  <c:v>0.392980466764695</c:v>
                </c:pt>
                <c:pt idx="28">
                  <c:v>0.41083218255563531</c:v>
                </c:pt>
                <c:pt idx="29">
                  <c:v>0.41418862741298584</c:v>
                </c:pt>
                <c:pt idx="30">
                  <c:v>0.41408848384716906</c:v>
                </c:pt>
                <c:pt idx="31">
                  <c:v>0.39798032709663572</c:v>
                </c:pt>
                <c:pt idx="32">
                  <c:v>0.38131386263043793</c:v>
                </c:pt>
                <c:pt idx="33">
                  <c:v>0.38053990083831823</c:v>
                </c:pt>
                <c:pt idx="34">
                  <c:v>0.38578002430463143</c:v>
                </c:pt>
                <c:pt idx="35">
                  <c:v>0.38513266996427387</c:v>
                </c:pt>
                <c:pt idx="36">
                  <c:v>0.38726272997867328</c:v>
                </c:pt>
                <c:pt idx="37">
                  <c:v>0.38965361051991393</c:v>
                </c:pt>
                <c:pt idx="38">
                  <c:v>0.35546181018790457</c:v>
                </c:pt>
                <c:pt idx="39">
                  <c:v>0.35391563960667943</c:v>
                </c:pt>
                <c:pt idx="40">
                  <c:v>0.35678971384710889</c:v>
                </c:pt>
                <c:pt idx="41">
                  <c:v>0.35659148522370465</c:v>
                </c:pt>
                <c:pt idx="42">
                  <c:v>0.33745636697273512</c:v>
                </c:pt>
                <c:pt idx="43">
                  <c:v>0.34209513094006194</c:v>
                </c:pt>
                <c:pt idx="44">
                  <c:v>0.34149693602467235</c:v>
                </c:pt>
                <c:pt idx="45">
                  <c:v>0.34060761178425714</c:v>
                </c:pt>
                <c:pt idx="46">
                  <c:v>0.34553211747050167</c:v>
                </c:pt>
                <c:pt idx="47">
                  <c:v>0.34478107591836477</c:v>
                </c:pt>
                <c:pt idx="48">
                  <c:v>0.34686239477495817</c:v>
                </c:pt>
                <c:pt idx="49">
                  <c:v>0.34696574085906945</c:v>
                </c:pt>
                <c:pt idx="50">
                  <c:v>0.34705991672745434</c:v>
                </c:pt>
                <c:pt idx="51">
                  <c:v>0.34807143208676417</c:v>
                </c:pt>
                <c:pt idx="52">
                  <c:v>0.34797566321179185</c:v>
                </c:pt>
                <c:pt idx="53">
                  <c:v>0.3479665753579349</c:v>
                </c:pt>
                <c:pt idx="54">
                  <c:v>0.34795764413238961</c:v>
                </c:pt>
                <c:pt idx="55">
                  <c:v>0.34849770898103627</c:v>
                </c:pt>
                <c:pt idx="56">
                  <c:v>0.34805046756454056</c:v>
                </c:pt>
                <c:pt idx="57">
                  <c:v>0.34825298991293763</c:v>
                </c:pt>
                <c:pt idx="58">
                  <c:v>0.34871648611616574</c:v>
                </c:pt>
                <c:pt idx="59">
                  <c:v>0.34732465694315789</c:v>
                </c:pt>
                <c:pt idx="60">
                  <c:v>0.3481637400185007</c:v>
                </c:pt>
                <c:pt idx="61">
                  <c:v>0.34899752918907984</c:v>
                </c:pt>
                <c:pt idx="62">
                  <c:v>0.34801823443391544</c:v>
                </c:pt>
                <c:pt idx="63">
                  <c:v>0.34724612574412478</c:v>
                </c:pt>
                <c:pt idx="64">
                  <c:v>0.33121026532097542</c:v>
                </c:pt>
                <c:pt idx="65">
                  <c:v>0.3440023873573248</c:v>
                </c:pt>
                <c:pt idx="66">
                  <c:v>0.3474801159525614</c:v>
                </c:pt>
                <c:pt idx="67">
                  <c:v>0.35462058605258812</c:v>
                </c:pt>
                <c:pt idx="68">
                  <c:v>0.35364097243195103</c:v>
                </c:pt>
                <c:pt idx="69">
                  <c:v>0.35383133003398359</c:v>
                </c:pt>
                <c:pt idx="70">
                  <c:v>0.35435624361575052</c:v>
                </c:pt>
                <c:pt idx="71">
                  <c:v>0.35523489975015199</c:v>
                </c:pt>
                <c:pt idx="72">
                  <c:v>0.35140225582294216</c:v>
                </c:pt>
                <c:pt idx="73">
                  <c:v>0.34937344999477732</c:v>
                </c:pt>
                <c:pt idx="74">
                  <c:v>0.35034903836937936</c:v>
                </c:pt>
                <c:pt idx="75">
                  <c:v>0.35049390125892133</c:v>
                </c:pt>
                <c:pt idx="76">
                  <c:v>0.34994216210523527</c:v>
                </c:pt>
                <c:pt idx="77">
                  <c:v>0.34924779294986419</c:v>
                </c:pt>
                <c:pt idx="78">
                  <c:v>0.33873396489460805</c:v>
                </c:pt>
                <c:pt idx="79">
                  <c:v>0.33737239256864426</c:v>
                </c:pt>
                <c:pt idx="80">
                  <c:v>0.33958843866192573</c:v>
                </c:pt>
                <c:pt idx="81">
                  <c:v>0.33977177431031597</c:v>
                </c:pt>
                <c:pt idx="82">
                  <c:v>0.33028615566196173</c:v>
                </c:pt>
                <c:pt idx="83">
                  <c:v>0.32859996031381755</c:v>
                </c:pt>
                <c:pt idx="84">
                  <c:v>0.32959364321877743</c:v>
                </c:pt>
                <c:pt idx="85">
                  <c:v>0.32924506394926978</c:v>
                </c:pt>
                <c:pt idx="86">
                  <c:v>0.32866447463616499</c:v>
                </c:pt>
                <c:pt idx="87">
                  <c:v>0.32876618442089994</c:v>
                </c:pt>
                <c:pt idx="88">
                  <c:v>0.32805604239991831</c:v>
                </c:pt>
                <c:pt idx="89">
                  <c:v>0.32564207535390544</c:v>
                </c:pt>
                <c:pt idx="90">
                  <c:v>0.32699087956889311</c:v>
                </c:pt>
                <c:pt idx="91">
                  <c:v>0.3279072470958988</c:v>
                </c:pt>
                <c:pt idx="92">
                  <c:v>0.32933280234182799</c:v>
                </c:pt>
                <c:pt idx="93">
                  <c:v>0.32955928523029565</c:v>
                </c:pt>
                <c:pt idx="94">
                  <c:v>0.32776149368735441</c:v>
                </c:pt>
                <c:pt idx="95">
                  <c:v>0.32889661134109766</c:v>
                </c:pt>
                <c:pt idx="96">
                  <c:v>0.32912205351046087</c:v>
                </c:pt>
                <c:pt idx="97">
                  <c:v>0.32893581393878291</c:v>
                </c:pt>
                <c:pt idx="98">
                  <c:v>0.32650728784739008</c:v>
                </c:pt>
                <c:pt idx="99">
                  <c:v>0.32657751239295391</c:v>
                </c:pt>
                <c:pt idx="100">
                  <c:v>0.32574358220064714</c:v>
                </c:pt>
                <c:pt idx="101">
                  <c:v>0.32583036706702823</c:v>
                </c:pt>
                <c:pt idx="102">
                  <c:v>0.32593856526671211</c:v>
                </c:pt>
                <c:pt idx="103">
                  <c:v>0.32564459022892395</c:v>
                </c:pt>
                <c:pt idx="104">
                  <c:v>0.32584485451252104</c:v>
                </c:pt>
                <c:pt idx="105">
                  <c:v>0.32711745440907458</c:v>
                </c:pt>
                <c:pt idx="106">
                  <c:v>0.31181574030649695</c:v>
                </c:pt>
                <c:pt idx="107">
                  <c:v>0.30590689436745727</c:v>
                </c:pt>
                <c:pt idx="108">
                  <c:v>0.37750385169592682</c:v>
                </c:pt>
                <c:pt idx="109">
                  <c:v>0.36712368369384901</c:v>
                </c:pt>
                <c:pt idx="110">
                  <c:v>0.36816771561390732</c:v>
                </c:pt>
                <c:pt idx="111">
                  <c:v>0.36951007109989742</c:v>
                </c:pt>
                <c:pt idx="112">
                  <c:v>0.37012704665162327</c:v>
                </c:pt>
                <c:pt idx="113">
                  <c:v>0.37451838790723108</c:v>
                </c:pt>
                <c:pt idx="114">
                  <c:v>0.37429340070785488</c:v>
                </c:pt>
                <c:pt idx="115">
                  <c:v>0.37220821606282173</c:v>
                </c:pt>
                <c:pt idx="116">
                  <c:v>0.37378224252778791</c:v>
                </c:pt>
                <c:pt idx="117">
                  <c:v>0.37358977790692949</c:v>
                </c:pt>
                <c:pt idx="118">
                  <c:v>0.37482109463906238</c:v>
                </c:pt>
                <c:pt idx="119">
                  <c:v>0.37536075854691614</c:v>
                </c:pt>
                <c:pt idx="120">
                  <c:v>0.37849532921165258</c:v>
                </c:pt>
                <c:pt idx="121">
                  <c:v>0.39026667386834957</c:v>
                </c:pt>
                <c:pt idx="122">
                  <c:v>0.39492533523084228</c:v>
                </c:pt>
                <c:pt idx="123">
                  <c:v>0.36292552328515454</c:v>
                </c:pt>
                <c:pt idx="124">
                  <c:v>0.36212716970808934</c:v>
                </c:pt>
                <c:pt idx="125">
                  <c:v>0.36360000103083534</c:v>
                </c:pt>
                <c:pt idx="126">
                  <c:v>0.3618549745012164</c:v>
                </c:pt>
                <c:pt idx="127">
                  <c:v>0.36241274089687364</c:v>
                </c:pt>
                <c:pt idx="128">
                  <c:v>0.36143471668117227</c:v>
                </c:pt>
                <c:pt idx="129">
                  <c:v>0.36125135333013769</c:v>
                </c:pt>
                <c:pt idx="130">
                  <c:v>0.36120114906923356</c:v>
                </c:pt>
                <c:pt idx="131">
                  <c:v>0.36122334868059269</c:v>
                </c:pt>
                <c:pt idx="132">
                  <c:v>0.36173116592516952</c:v>
                </c:pt>
                <c:pt idx="133">
                  <c:v>0.3627799018975631</c:v>
                </c:pt>
                <c:pt idx="134">
                  <c:v>0.35990722624692473</c:v>
                </c:pt>
                <c:pt idx="135">
                  <c:v>0.35724127069192174</c:v>
                </c:pt>
                <c:pt idx="136">
                  <c:v>0.36315766387393761</c:v>
                </c:pt>
                <c:pt idx="137">
                  <c:v>0.36174667491341234</c:v>
                </c:pt>
                <c:pt idx="138">
                  <c:v>0.35766410472659282</c:v>
                </c:pt>
                <c:pt idx="139">
                  <c:v>0.35739271952461943</c:v>
                </c:pt>
                <c:pt idx="140">
                  <c:v>0.3580135117247033</c:v>
                </c:pt>
                <c:pt idx="141">
                  <c:v>0.36016999797225868</c:v>
                </c:pt>
                <c:pt idx="142">
                  <c:v>0.38140843552303139</c:v>
                </c:pt>
                <c:pt idx="143">
                  <c:v>0.34198892851220614</c:v>
                </c:pt>
                <c:pt idx="144">
                  <c:v>0.34058874452258647</c:v>
                </c:pt>
                <c:pt idx="145">
                  <c:v>0.34146855695979783</c:v>
                </c:pt>
                <c:pt idx="146">
                  <c:v>0.34640513919855992</c:v>
                </c:pt>
                <c:pt idx="147">
                  <c:v>0.34374314488706981</c:v>
                </c:pt>
                <c:pt idx="148">
                  <c:v>0.34350697380009487</c:v>
                </c:pt>
                <c:pt idx="149">
                  <c:v>0.34530600280957574</c:v>
                </c:pt>
                <c:pt idx="150">
                  <c:v>0.34523595148786934</c:v>
                </c:pt>
                <c:pt idx="151">
                  <c:v>0.34540266446412426</c:v>
                </c:pt>
                <c:pt idx="152">
                  <c:v>0.34652260149280439</c:v>
                </c:pt>
                <c:pt idx="153">
                  <c:v>0.31522218727384549</c:v>
                </c:pt>
                <c:pt idx="154">
                  <c:v>0.31547955759987528</c:v>
                </c:pt>
                <c:pt idx="155">
                  <c:v>0.3157251169327257</c:v>
                </c:pt>
                <c:pt idx="156">
                  <c:v>0.31499464913114145</c:v>
                </c:pt>
                <c:pt idx="157">
                  <c:v>0.31527990532389205</c:v>
                </c:pt>
                <c:pt idx="158">
                  <c:v>0.31388399786296944</c:v>
                </c:pt>
                <c:pt idx="159">
                  <c:v>0.3140221308257482</c:v>
                </c:pt>
                <c:pt idx="160">
                  <c:v>0.31372959706819176</c:v>
                </c:pt>
                <c:pt idx="161">
                  <c:v>0.313468570929129</c:v>
                </c:pt>
                <c:pt idx="162">
                  <c:v>0.31252185808287491</c:v>
                </c:pt>
                <c:pt idx="163">
                  <c:v>0.31214550222816495</c:v>
                </c:pt>
                <c:pt idx="164">
                  <c:v>0.31180633763134352</c:v>
                </c:pt>
                <c:pt idx="165">
                  <c:v>0.31107768530167101</c:v>
                </c:pt>
                <c:pt idx="166">
                  <c:v>0.31415069001998724</c:v>
                </c:pt>
                <c:pt idx="167">
                  <c:v>0.31428362169124385</c:v>
                </c:pt>
                <c:pt idx="168">
                  <c:v>0.31182880736357815</c:v>
                </c:pt>
                <c:pt idx="169">
                  <c:v>0.31141146963657174</c:v>
                </c:pt>
                <c:pt idx="170">
                  <c:v>0.31371684961417912</c:v>
                </c:pt>
                <c:pt idx="171">
                  <c:v>0.31381645019490928</c:v>
                </c:pt>
                <c:pt idx="172">
                  <c:v>0.31150582309291891</c:v>
                </c:pt>
                <c:pt idx="173">
                  <c:v>0.30797285852272499</c:v>
                </c:pt>
                <c:pt idx="174">
                  <c:v>0.3087357915466466</c:v>
                </c:pt>
                <c:pt idx="175">
                  <c:v>0.30762379250033267</c:v>
                </c:pt>
                <c:pt idx="176">
                  <c:v>0.3072756217906934</c:v>
                </c:pt>
                <c:pt idx="177">
                  <c:v>0.30717917822834928</c:v>
                </c:pt>
                <c:pt idx="178">
                  <c:v>0.31835857647143906</c:v>
                </c:pt>
                <c:pt idx="179">
                  <c:v>0.31810765690885789</c:v>
                </c:pt>
                <c:pt idx="180">
                  <c:v>0.31703870273867196</c:v>
                </c:pt>
                <c:pt idx="181">
                  <c:v>0.32227365224822663</c:v>
                </c:pt>
                <c:pt idx="182">
                  <c:v>0.3166872039151401</c:v>
                </c:pt>
                <c:pt idx="183">
                  <c:v>0.3168407910903836</c:v>
                </c:pt>
                <c:pt idx="184">
                  <c:v>0.31746950023896053</c:v>
                </c:pt>
                <c:pt idx="185">
                  <c:v>0.31733411124710453</c:v>
                </c:pt>
                <c:pt idx="186">
                  <c:v>0.31720348328261699</c:v>
                </c:pt>
                <c:pt idx="187">
                  <c:v>0.3165476519425422</c:v>
                </c:pt>
                <c:pt idx="188">
                  <c:v>0.30409673682118371</c:v>
                </c:pt>
                <c:pt idx="189">
                  <c:v>0.30414636143548263</c:v>
                </c:pt>
                <c:pt idx="190">
                  <c:v>0.30384309083629812</c:v>
                </c:pt>
                <c:pt idx="191">
                  <c:v>0.30375868042393012</c:v>
                </c:pt>
                <c:pt idx="192">
                  <c:v>0.30342107611084684</c:v>
                </c:pt>
                <c:pt idx="193">
                  <c:v>0.30123053096683261</c:v>
                </c:pt>
                <c:pt idx="194">
                  <c:v>0.30050231943562022</c:v>
                </c:pt>
                <c:pt idx="195">
                  <c:v>0.30162439823599818</c:v>
                </c:pt>
                <c:pt idx="196">
                  <c:v>0.30078732529538899</c:v>
                </c:pt>
                <c:pt idx="197">
                  <c:v>0.30075890962932805</c:v>
                </c:pt>
                <c:pt idx="198">
                  <c:v>0.30505910211436543</c:v>
                </c:pt>
                <c:pt idx="199">
                  <c:v>0.30393308718495055</c:v>
                </c:pt>
                <c:pt idx="200">
                  <c:v>0.30753165223067552</c:v>
                </c:pt>
                <c:pt idx="201">
                  <c:v>0.30872232727987087</c:v>
                </c:pt>
                <c:pt idx="202">
                  <c:v>0.30975667236209192</c:v>
                </c:pt>
                <c:pt idx="203">
                  <c:v>0.31129836175122411</c:v>
                </c:pt>
                <c:pt idx="204">
                  <c:v>0.31263016680010242</c:v>
                </c:pt>
                <c:pt idx="205">
                  <c:v>0.30964104639292145</c:v>
                </c:pt>
                <c:pt idx="206">
                  <c:v>0.30948345683616857</c:v>
                </c:pt>
                <c:pt idx="207">
                  <c:v>0.31072434248558656</c:v>
                </c:pt>
                <c:pt idx="208">
                  <c:v>0.31073914181366386</c:v>
                </c:pt>
                <c:pt idx="209">
                  <c:v>0.3128802151884495</c:v>
                </c:pt>
                <c:pt idx="210">
                  <c:v>0.31263542950224776</c:v>
                </c:pt>
                <c:pt idx="211">
                  <c:v>0.31305858524271907</c:v>
                </c:pt>
                <c:pt idx="212">
                  <c:v>0.31291484289569665</c:v>
                </c:pt>
                <c:pt idx="213">
                  <c:v>0.31300437302204209</c:v>
                </c:pt>
                <c:pt idx="214">
                  <c:v>0.31261278995159048</c:v>
                </c:pt>
                <c:pt idx="215">
                  <c:v>0.31213647081834262</c:v>
                </c:pt>
                <c:pt idx="216">
                  <c:v>0.3130078818548695</c:v>
                </c:pt>
                <c:pt idx="217">
                  <c:v>0.31211724234773874</c:v>
                </c:pt>
                <c:pt idx="218">
                  <c:v>0.31189350495991025</c:v>
                </c:pt>
                <c:pt idx="219">
                  <c:v>0.31271864477453265</c:v>
                </c:pt>
                <c:pt idx="220">
                  <c:v>0.31265201041776092</c:v>
                </c:pt>
                <c:pt idx="221">
                  <c:v>0.31234228298357014</c:v>
                </c:pt>
                <c:pt idx="222">
                  <c:v>0.31250807600364794</c:v>
                </c:pt>
                <c:pt idx="223">
                  <c:v>0.31340816872133859</c:v>
                </c:pt>
                <c:pt idx="224">
                  <c:v>0.31271968069696421</c:v>
                </c:pt>
                <c:pt idx="225">
                  <c:v>0.30481565163989827</c:v>
                </c:pt>
                <c:pt idx="226">
                  <c:v>0.30365826351652719</c:v>
                </c:pt>
                <c:pt idx="227">
                  <c:v>0.30432350258732471</c:v>
                </c:pt>
                <c:pt idx="228">
                  <c:v>0.30499906638866214</c:v>
                </c:pt>
                <c:pt idx="229">
                  <c:v>0.30340110701676098</c:v>
                </c:pt>
                <c:pt idx="230">
                  <c:v>0.30281845031893029</c:v>
                </c:pt>
                <c:pt idx="231">
                  <c:v>0.30335925576462169</c:v>
                </c:pt>
                <c:pt idx="232">
                  <c:v>0.30380193719152687</c:v>
                </c:pt>
                <c:pt idx="233">
                  <c:v>0.30392266420736902</c:v>
                </c:pt>
                <c:pt idx="234">
                  <c:v>0.30330224634518843</c:v>
                </c:pt>
                <c:pt idx="235">
                  <c:v>0.30307308077296186</c:v>
                </c:pt>
                <c:pt idx="236">
                  <c:v>0.30563561873422251</c:v>
                </c:pt>
                <c:pt idx="237">
                  <c:v>0.30660987364074666</c:v>
                </c:pt>
                <c:pt idx="238">
                  <c:v>0.30559465632212846</c:v>
                </c:pt>
                <c:pt idx="239">
                  <c:v>0.30515587777053843</c:v>
                </c:pt>
                <c:pt idx="240">
                  <c:v>0.2992434852297558</c:v>
                </c:pt>
                <c:pt idx="241">
                  <c:v>0.29793878178686883</c:v>
                </c:pt>
                <c:pt idx="242">
                  <c:v>0.29805412666605696</c:v>
                </c:pt>
                <c:pt idx="243">
                  <c:v>0.29417765221263903</c:v>
                </c:pt>
                <c:pt idx="244">
                  <c:v>0.2907663376878511</c:v>
                </c:pt>
                <c:pt idx="245">
                  <c:v>0.28637762365162461</c:v>
                </c:pt>
                <c:pt idx="246">
                  <c:v>0.28467250191594323</c:v>
                </c:pt>
                <c:pt idx="247">
                  <c:v>0.28321213432261994</c:v>
                </c:pt>
                <c:pt idx="248">
                  <c:v>0.2834868160912315</c:v>
                </c:pt>
                <c:pt idx="249">
                  <c:v>0.28370013969172131</c:v>
                </c:pt>
                <c:pt idx="250">
                  <c:v>0.2844548179469602</c:v>
                </c:pt>
                <c:pt idx="251">
                  <c:v>0.28526547773624744</c:v>
                </c:pt>
                <c:pt idx="252">
                  <c:v>0.28579043894235151</c:v>
                </c:pt>
                <c:pt idx="253">
                  <c:v>0.28613961576523517</c:v>
                </c:pt>
                <c:pt idx="254">
                  <c:v>0.2859192380609667</c:v>
                </c:pt>
                <c:pt idx="255">
                  <c:v>0.28615846316973542</c:v>
                </c:pt>
                <c:pt idx="256">
                  <c:v>0.28134289011821328</c:v>
                </c:pt>
                <c:pt idx="257">
                  <c:v>0.27794801819978759</c:v>
                </c:pt>
                <c:pt idx="258">
                  <c:v>0.2763068396096342</c:v>
                </c:pt>
                <c:pt idx="259">
                  <c:v>0.27352646408760772</c:v>
                </c:pt>
                <c:pt idx="260">
                  <c:v>0.2734117768539191</c:v>
                </c:pt>
                <c:pt idx="261">
                  <c:v>0.2711105692189103</c:v>
                </c:pt>
                <c:pt idx="262">
                  <c:v>0.26585215054898687</c:v>
                </c:pt>
                <c:pt idx="263">
                  <c:v>0.26625628716828376</c:v>
                </c:pt>
                <c:pt idx="264">
                  <c:v>0.26659431667424921</c:v>
                </c:pt>
                <c:pt idx="265">
                  <c:v>0.26597476445201157</c:v>
                </c:pt>
                <c:pt idx="266">
                  <c:v>0.26266321868712489</c:v>
                </c:pt>
                <c:pt idx="267">
                  <c:v>0.26126913126611245</c:v>
                </c:pt>
                <c:pt idx="268">
                  <c:v>0.25615251484554824</c:v>
                </c:pt>
                <c:pt idx="269">
                  <c:v>0.25812891698285212</c:v>
                </c:pt>
                <c:pt idx="270">
                  <c:v>0.25790988201421255</c:v>
                </c:pt>
                <c:pt idx="271">
                  <c:v>0.25501298079904766</c:v>
                </c:pt>
                <c:pt idx="272">
                  <c:v>0.25541700068625256</c:v>
                </c:pt>
                <c:pt idx="273">
                  <c:v>0.25726357074263134</c:v>
                </c:pt>
                <c:pt idx="274">
                  <c:v>0.2572407291625084</c:v>
                </c:pt>
                <c:pt idx="275">
                  <c:v>0.25804797341096836</c:v>
                </c:pt>
                <c:pt idx="276">
                  <c:v>0.25865042855921372</c:v>
                </c:pt>
                <c:pt idx="277">
                  <c:v>0.2570962766727265</c:v>
                </c:pt>
                <c:pt idx="278">
                  <c:v>0.25335407101787832</c:v>
                </c:pt>
                <c:pt idx="279">
                  <c:v>0.2541265890894388</c:v>
                </c:pt>
                <c:pt idx="280">
                  <c:v>0.25627671582023365</c:v>
                </c:pt>
                <c:pt idx="281">
                  <c:v>0.25617634825574048</c:v>
                </c:pt>
                <c:pt idx="282">
                  <c:v>0.25710899456954867</c:v>
                </c:pt>
                <c:pt idx="283">
                  <c:v>0.2558119120683533</c:v>
                </c:pt>
                <c:pt idx="284">
                  <c:v>0.25538638052880569</c:v>
                </c:pt>
                <c:pt idx="285">
                  <c:v>0.25648825091445365</c:v>
                </c:pt>
                <c:pt idx="286">
                  <c:v>0.25275120166732506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2D-40E1-9EC1-076B99817D34}"/>
            </c:ext>
          </c:extLst>
        </c:ser>
        <c:ser>
          <c:idx val="6"/>
          <c:order val="2"/>
          <c:tx>
            <c:strRef>
              <c:f>'[Gráfica porcentaje histórico x clase de activo.xlsx]Gráficas'!$Y$1</c:f>
              <c:strCache>
                <c:ptCount val="1"/>
                <c:pt idx="0">
                  <c:v> Tasa Fija Real 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plus"/>
            <c:size val="6"/>
            <c:spPr>
              <a:noFill/>
              <a:ln w="9525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'[Gráfica porcentaje histórico x clase de activo.xlsx]Gráficas'!$R$2:$R$288</c:f>
              <c:numCache>
                <c:formatCode>m/d/yyyy</c:formatCode>
                <c:ptCount val="287"/>
                <c:pt idx="0">
                  <c:v>42737</c:v>
                </c:pt>
                <c:pt idx="1">
                  <c:v>42738</c:v>
                </c:pt>
                <c:pt idx="2">
                  <c:v>42739</c:v>
                </c:pt>
                <c:pt idx="3">
                  <c:v>42740</c:v>
                </c:pt>
                <c:pt idx="4">
                  <c:v>42741</c:v>
                </c:pt>
                <c:pt idx="5">
                  <c:v>42744</c:v>
                </c:pt>
                <c:pt idx="6">
                  <c:v>42745</c:v>
                </c:pt>
                <c:pt idx="7">
                  <c:v>42746</c:v>
                </c:pt>
                <c:pt idx="8">
                  <c:v>42747</c:v>
                </c:pt>
                <c:pt idx="9">
                  <c:v>42748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42758</c:v>
                </c:pt>
                <c:pt idx="16">
                  <c:v>42759</c:v>
                </c:pt>
                <c:pt idx="17">
                  <c:v>42760</c:v>
                </c:pt>
                <c:pt idx="18">
                  <c:v>42761</c:v>
                </c:pt>
                <c:pt idx="19">
                  <c:v>42762</c:v>
                </c:pt>
                <c:pt idx="20">
                  <c:v>42765</c:v>
                </c:pt>
                <c:pt idx="21">
                  <c:v>42766</c:v>
                </c:pt>
                <c:pt idx="22">
                  <c:v>42767</c:v>
                </c:pt>
                <c:pt idx="23">
                  <c:v>42768</c:v>
                </c:pt>
                <c:pt idx="24">
                  <c:v>42769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42779</c:v>
                </c:pt>
                <c:pt idx="30">
                  <c:v>42780</c:v>
                </c:pt>
                <c:pt idx="31">
                  <c:v>42781</c:v>
                </c:pt>
                <c:pt idx="32">
                  <c:v>42782</c:v>
                </c:pt>
                <c:pt idx="33">
                  <c:v>42783</c:v>
                </c:pt>
                <c:pt idx="34">
                  <c:v>42786</c:v>
                </c:pt>
                <c:pt idx="35">
                  <c:v>42787</c:v>
                </c:pt>
                <c:pt idx="36">
                  <c:v>42788</c:v>
                </c:pt>
                <c:pt idx="37">
                  <c:v>42789</c:v>
                </c:pt>
                <c:pt idx="38">
                  <c:v>42790</c:v>
                </c:pt>
                <c:pt idx="39">
                  <c:v>42793</c:v>
                </c:pt>
                <c:pt idx="40">
                  <c:v>42794</c:v>
                </c:pt>
                <c:pt idx="41">
                  <c:v>42795</c:v>
                </c:pt>
                <c:pt idx="42">
                  <c:v>42796</c:v>
                </c:pt>
                <c:pt idx="43">
                  <c:v>42797</c:v>
                </c:pt>
                <c:pt idx="44">
                  <c:v>42800</c:v>
                </c:pt>
                <c:pt idx="45">
                  <c:v>42801</c:v>
                </c:pt>
                <c:pt idx="46">
                  <c:v>42802</c:v>
                </c:pt>
                <c:pt idx="47">
                  <c:v>42803</c:v>
                </c:pt>
                <c:pt idx="48">
                  <c:v>42804</c:v>
                </c:pt>
                <c:pt idx="49">
                  <c:v>42807</c:v>
                </c:pt>
                <c:pt idx="50">
                  <c:v>42808</c:v>
                </c:pt>
                <c:pt idx="51">
                  <c:v>42809</c:v>
                </c:pt>
                <c:pt idx="52">
                  <c:v>42810</c:v>
                </c:pt>
                <c:pt idx="53">
                  <c:v>42811</c:v>
                </c:pt>
                <c:pt idx="54">
                  <c:v>42815</c:v>
                </c:pt>
                <c:pt idx="55">
                  <c:v>42816</c:v>
                </c:pt>
                <c:pt idx="56">
                  <c:v>42817</c:v>
                </c:pt>
                <c:pt idx="57">
                  <c:v>42818</c:v>
                </c:pt>
                <c:pt idx="58">
                  <c:v>42821</c:v>
                </c:pt>
                <c:pt idx="59">
                  <c:v>42822</c:v>
                </c:pt>
                <c:pt idx="60">
                  <c:v>42823</c:v>
                </c:pt>
                <c:pt idx="61">
                  <c:v>42824</c:v>
                </c:pt>
                <c:pt idx="62">
                  <c:v>42825</c:v>
                </c:pt>
                <c:pt idx="63">
                  <c:v>42828</c:v>
                </c:pt>
                <c:pt idx="64">
                  <c:v>42829</c:v>
                </c:pt>
                <c:pt idx="65">
                  <c:v>42830</c:v>
                </c:pt>
                <c:pt idx="66">
                  <c:v>42831</c:v>
                </c:pt>
                <c:pt idx="67">
                  <c:v>42832</c:v>
                </c:pt>
                <c:pt idx="68">
                  <c:v>42835</c:v>
                </c:pt>
                <c:pt idx="69">
                  <c:v>42836</c:v>
                </c:pt>
                <c:pt idx="70">
                  <c:v>42837</c:v>
                </c:pt>
                <c:pt idx="71">
                  <c:v>42842</c:v>
                </c:pt>
                <c:pt idx="72">
                  <c:v>42843</c:v>
                </c:pt>
                <c:pt idx="73">
                  <c:v>42844</c:v>
                </c:pt>
                <c:pt idx="74">
                  <c:v>42845</c:v>
                </c:pt>
                <c:pt idx="75">
                  <c:v>42846</c:v>
                </c:pt>
                <c:pt idx="76">
                  <c:v>42849</c:v>
                </c:pt>
                <c:pt idx="77">
                  <c:v>42850</c:v>
                </c:pt>
                <c:pt idx="78">
                  <c:v>42851</c:v>
                </c:pt>
                <c:pt idx="79">
                  <c:v>42852</c:v>
                </c:pt>
                <c:pt idx="80">
                  <c:v>42853</c:v>
                </c:pt>
                <c:pt idx="81">
                  <c:v>42857</c:v>
                </c:pt>
                <c:pt idx="82">
                  <c:v>42858</c:v>
                </c:pt>
                <c:pt idx="83">
                  <c:v>42859</c:v>
                </c:pt>
                <c:pt idx="84">
                  <c:v>42860</c:v>
                </c:pt>
                <c:pt idx="85">
                  <c:v>42863</c:v>
                </c:pt>
                <c:pt idx="86">
                  <c:v>42864</c:v>
                </c:pt>
                <c:pt idx="87">
                  <c:v>42865</c:v>
                </c:pt>
                <c:pt idx="88">
                  <c:v>42866</c:v>
                </c:pt>
                <c:pt idx="89">
                  <c:v>42867</c:v>
                </c:pt>
                <c:pt idx="90">
                  <c:v>42870</c:v>
                </c:pt>
                <c:pt idx="91">
                  <c:v>42871</c:v>
                </c:pt>
                <c:pt idx="92">
                  <c:v>42872</c:v>
                </c:pt>
                <c:pt idx="93">
                  <c:v>42873</c:v>
                </c:pt>
                <c:pt idx="94">
                  <c:v>42874</c:v>
                </c:pt>
                <c:pt idx="95">
                  <c:v>42877</c:v>
                </c:pt>
                <c:pt idx="96">
                  <c:v>42878</c:v>
                </c:pt>
                <c:pt idx="97">
                  <c:v>42879</c:v>
                </c:pt>
                <c:pt idx="98">
                  <c:v>42880</c:v>
                </c:pt>
                <c:pt idx="99">
                  <c:v>42881</c:v>
                </c:pt>
                <c:pt idx="100">
                  <c:v>42884</c:v>
                </c:pt>
                <c:pt idx="101">
                  <c:v>42885</c:v>
                </c:pt>
                <c:pt idx="102">
                  <c:v>42886</c:v>
                </c:pt>
                <c:pt idx="103">
                  <c:v>42887</c:v>
                </c:pt>
                <c:pt idx="104">
                  <c:v>42888</c:v>
                </c:pt>
                <c:pt idx="105">
                  <c:v>42891</c:v>
                </c:pt>
                <c:pt idx="106">
                  <c:v>42892</c:v>
                </c:pt>
                <c:pt idx="107">
                  <c:v>42893</c:v>
                </c:pt>
                <c:pt idx="108">
                  <c:v>42894</c:v>
                </c:pt>
                <c:pt idx="109">
                  <c:v>42895</c:v>
                </c:pt>
                <c:pt idx="110">
                  <c:v>42898</c:v>
                </c:pt>
                <c:pt idx="111">
                  <c:v>42899</c:v>
                </c:pt>
                <c:pt idx="112">
                  <c:v>42900</c:v>
                </c:pt>
                <c:pt idx="113">
                  <c:v>42901</c:v>
                </c:pt>
                <c:pt idx="114">
                  <c:v>42902</c:v>
                </c:pt>
                <c:pt idx="115">
                  <c:v>42905</c:v>
                </c:pt>
                <c:pt idx="116">
                  <c:v>42906</c:v>
                </c:pt>
                <c:pt idx="117">
                  <c:v>42907</c:v>
                </c:pt>
                <c:pt idx="118">
                  <c:v>42908</c:v>
                </c:pt>
                <c:pt idx="119">
                  <c:v>42909</c:v>
                </c:pt>
                <c:pt idx="120">
                  <c:v>42912</c:v>
                </c:pt>
                <c:pt idx="121">
                  <c:v>42913</c:v>
                </c:pt>
                <c:pt idx="122">
                  <c:v>42914</c:v>
                </c:pt>
                <c:pt idx="123">
                  <c:v>42915</c:v>
                </c:pt>
                <c:pt idx="124">
                  <c:v>42916</c:v>
                </c:pt>
                <c:pt idx="125">
                  <c:v>42919</c:v>
                </c:pt>
                <c:pt idx="126">
                  <c:v>42920</c:v>
                </c:pt>
                <c:pt idx="127">
                  <c:v>42921</c:v>
                </c:pt>
                <c:pt idx="128">
                  <c:v>42922</c:v>
                </c:pt>
                <c:pt idx="129">
                  <c:v>42923</c:v>
                </c:pt>
                <c:pt idx="130">
                  <c:v>42926</c:v>
                </c:pt>
                <c:pt idx="131">
                  <c:v>42927</c:v>
                </c:pt>
                <c:pt idx="132">
                  <c:v>42928</c:v>
                </c:pt>
                <c:pt idx="133">
                  <c:v>42929</c:v>
                </c:pt>
                <c:pt idx="134">
                  <c:v>42930</c:v>
                </c:pt>
                <c:pt idx="135">
                  <c:v>42933</c:v>
                </c:pt>
                <c:pt idx="136">
                  <c:v>42934</c:v>
                </c:pt>
                <c:pt idx="137">
                  <c:v>42935</c:v>
                </c:pt>
                <c:pt idx="138">
                  <c:v>42936</c:v>
                </c:pt>
                <c:pt idx="139">
                  <c:v>42937</c:v>
                </c:pt>
                <c:pt idx="140">
                  <c:v>42940</c:v>
                </c:pt>
                <c:pt idx="141">
                  <c:v>42941</c:v>
                </c:pt>
                <c:pt idx="142">
                  <c:v>42942</c:v>
                </c:pt>
                <c:pt idx="143">
                  <c:v>42943</c:v>
                </c:pt>
                <c:pt idx="144">
                  <c:v>42944</c:v>
                </c:pt>
                <c:pt idx="145">
                  <c:v>42947</c:v>
                </c:pt>
                <c:pt idx="146">
                  <c:v>42948</c:v>
                </c:pt>
                <c:pt idx="147">
                  <c:v>42949</c:v>
                </c:pt>
                <c:pt idx="148">
                  <c:v>42950</c:v>
                </c:pt>
                <c:pt idx="149">
                  <c:v>42951</c:v>
                </c:pt>
                <c:pt idx="150">
                  <c:v>42954</c:v>
                </c:pt>
                <c:pt idx="151">
                  <c:v>42955</c:v>
                </c:pt>
                <c:pt idx="152">
                  <c:v>42956</c:v>
                </c:pt>
                <c:pt idx="153">
                  <c:v>42957</c:v>
                </c:pt>
                <c:pt idx="154">
                  <c:v>42958</c:v>
                </c:pt>
                <c:pt idx="155">
                  <c:v>42961</c:v>
                </c:pt>
                <c:pt idx="156">
                  <c:v>42962</c:v>
                </c:pt>
                <c:pt idx="157">
                  <c:v>42963</c:v>
                </c:pt>
                <c:pt idx="158">
                  <c:v>42964</c:v>
                </c:pt>
                <c:pt idx="159">
                  <c:v>42965</c:v>
                </c:pt>
                <c:pt idx="160">
                  <c:v>42968</c:v>
                </c:pt>
                <c:pt idx="161">
                  <c:v>42969</c:v>
                </c:pt>
                <c:pt idx="162">
                  <c:v>42970</c:v>
                </c:pt>
                <c:pt idx="163">
                  <c:v>42971</c:v>
                </c:pt>
                <c:pt idx="164">
                  <c:v>42972</c:v>
                </c:pt>
                <c:pt idx="165">
                  <c:v>42975</c:v>
                </c:pt>
                <c:pt idx="166">
                  <c:v>42976</c:v>
                </c:pt>
                <c:pt idx="167">
                  <c:v>42977</c:v>
                </c:pt>
                <c:pt idx="168">
                  <c:v>42978</c:v>
                </c:pt>
                <c:pt idx="169">
                  <c:v>42979</c:v>
                </c:pt>
                <c:pt idx="170">
                  <c:v>42982</c:v>
                </c:pt>
                <c:pt idx="171">
                  <c:v>42983</c:v>
                </c:pt>
                <c:pt idx="172">
                  <c:v>42984</c:v>
                </c:pt>
                <c:pt idx="173">
                  <c:v>42985</c:v>
                </c:pt>
                <c:pt idx="174">
                  <c:v>42986</c:v>
                </c:pt>
                <c:pt idx="175">
                  <c:v>42989</c:v>
                </c:pt>
                <c:pt idx="176">
                  <c:v>42990</c:v>
                </c:pt>
                <c:pt idx="177">
                  <c:v>42991</c:v>
                </c:pt>
                <c:pt idx="178">
                  <c:v>42992</c:v>
                </c:pt>
                <c:pt idx="179">
                  <c:v>42993</c:v>
                </c:pt>
                <c:pt idx="180">
                  <c:v>42996</c:v>
                </c:pt>
                <c:pt idx="181">
                  <c:v>42997</c:v>
                </c:pt>
                <c:pt idx="182">
                  <c:v>42998</c:v>
                </c:pt>
                <c:pt idx="183">
                  <c:v>42999</c:v>
                </c:pt>
                <c:pt idx="184">
                  <c:v>43000</c:v>
                </c:pt>
                <c:pt idx="185">
                  <c:v>43003</c:v>
                </c:pt>
                <c:pt idx="186">
                  <c:v>43004</c:v>
                </c:pt>
                <c:pt idx="187">
                  <c:v>43005</c:v>
                </c:pt>
                <c:pt idx="188">
                  <c:v>43006</c:v>
                </c:pt>
                <c:pt idx="189">
                  <c:v>43007</c:v>
                </c:pt>
                <c:pt idx="190">
                  <c:v>43010</c:v>
                </c:pt>
                <c:pt idx="191">
                  <c:v>43011</c:v>
                </c:pt>
                <c:pt idx="192">
                  <c:v>43012</c:v>
                </c:pt>
                <c:pt idx="193">
                  <c:v>43013</c:v>
                </c:pt>
                <c:pt idx="194">
                  <c:v>43014</c:v>
                </c:pt>
                <c:pt idx="195">
                  <c:v>43017</c:v>
                </c:pt>
                <c:pt idx="196">
                  <c:v>43018</c:v>
                </c:pt>
                <c:pt idx="197">
                  <c:v>43019</c:v>
                </c:pt>
                <c:pt idx="198">
                  <c:v>43020</c:v>
                </c:pt>
                <c:pt idx="199">
                  <c:v>43021</c:v>
                </c:pt>
                <c:pt idx="200">
                  <c:v>43024</c:v>
                </c:pt>
                <c:pt idx="201">
                  <c:v>43025</c:v>
                </c:pt>
                <c:pt idx="202">
                  <c:v>43026</c:v>
                </c:pt>
                <c:pt idx="203">
                  <c:v>43027</c:v>
                </c:pt>
                <c:pt idx="204">
                  <c:v>43028</c:v>
                </c:pt>
                <c:pt idx="205">
                  <c:v>43031</c:v>
                </c:pt>
                <c:pt idx="206">
                  <c:v>43032</c:v>
                </c:pt>
                <c:pt idx="207">
                  <c:v>43033</c:v>
                </c:pt>
                <c:pt idx="208">
                  <c:v>43034</c:v>
                </c:pt>
                <c:pt idx="209">
                  <c:v>43035</c:v>
                </c:pt>
                <c:pt idx="210">
                  <c:v>43038</c:v>
                </c:pt>
                <c:pt idx="211">
                  <c:v>43039</c:v>
                </c:pt>
                <c:pt idx="212">
                  <c:v>43040</c:v>
                </c:pt>
                <c:pt idx="213">
                  <c:v>43042</c:v>
                </c:pt>
                <c:pt idx="214">
                  <c:v>43045</c:v>
                </c:pt>
                <c:pt idx="215">
                  <c:v>43046</c:v>
                </c:pt>
                <c:pt idx="216">
                  <c:v>43047</c:v>
                </c:pt>
                <c:pt idx="217">
                  <c:v>43048</c:v>
                </c:pt>
                <c:pt idx="218">
                  <c:v>43049</c:v>
                </c:pt>
                <c:pt idx="219">
                  <c:v>43052</c:v>
                </c:pt>
                <c:pt idx="220">
                  <c:v>43053</c:v>
                </c:pt>
                <c:pt idx="221">
                  <c:v>43054</c:v>
                </c:pt>
                <c:pt idx="222">
                  <c:v>43055</c:v>
                </c:pt>
                <c:pt idx="223">
                  <c:v>43056</c:v>
                </c:pt>
                <c:pt idx="224">
                  <c:v>43060</c:v>
                </c:pt>
                <c:pt idx="225">
                  <c:v>43061</c:v>
                </c:pt>
                <c:pt idx="226">
                  <c:v>43062</c:v>
                </c:pt>
                <c:pt idx="227">
                  <c:v>43063</c:v>
                </c:pt>
                <c:pt idx="228">
                  <c:v>43066</c:v>
                </c:pt>
                <c:pt idx="229">
                  <c:v>43067</c:v>
                </c:pt>
                <c:pt idx="230">
                  <c:v>43068</c:v>
                </c:pt>
                <c:pt idx="231">
                  <c:v>43069</c:v>
                </c:pt>
                <c:pt idx="232">
                  <c:v>43070</c:v>
                </c:pt>
                <c:pt idx="233">
                  <c:v>43073</c:v>
                </c:pt>
                <c:pt idx="234">
                  <c:v>43074</c:v>
                </c:pt>
                <c:pt idx="235">
                  <c:v>43075</c:v>
                </c:pt>
                <c:pt idx="236">
                  <c:v>43076</c:v>
                </c:pt>
                <c:pt idx="237">
                  <c:v>43077</c:v>
                </c:pt>
                <c:pt idx="238">
                  <c:v>43080</c:v>
                </c:pt>
                <c:pt idx="239">
                  <c:v>43082</c:v>
                </c:pt>
                <c:pt idx="240">
                  <c:v>43083</c:v>
                </c:pt>
                <c:pt idx="241">
                  <c:v>43084</c:v>
                </c:pt>
                <c:pt idx="242">
                  <c:v>43087</c:v>
                </c:pt>
                <c:pt idx="243">
                  <c:v>43088</c:v>
                </c:pt>
                <c:pt idx="244">
                  <c:v>43089</c:v>
                </c:pt>
                <c:pt idx="245">
                  <c:v>43090</c:v>
                </c:pt>
                <c:pt idx="246">
                  <c:v>43091</c:v>
                </c:pt>
                <c:pt idx="247">
                  <c:v>43095</c:v>
                </c:pt>
                <c:pt idx="248">
                  <c:v>43096</c:v>
                </c:pt>
                <c:pt idx="249">
                  <c:v>43097</c:v>
                </c:pt>
                <c:pt idx="250">
                  <c:v>43098</c:v>
                </c:pt>
                <c:pt idx="251">
                  <c:v>43102</c:v>
                </c:pt>
                <c:pt idx="252">
                  <c:v>43103</c:v>
                </c:pt>
                <c:pt idx="253">
                  <c:v>43104</c:v>
                </c:pt>
                <c:pt idx="254">
                  <c:v>43105</c:v>
                </c:pt>
                <c:pt idx="255">
                  <c:v>43108</c:v>
                </c:pt>
                <c:pt idx="256">
                  <c:v>43109</c:v>
                </c:pt>
                <c:pt idx="257">
                  <c:v>43110</c:v>
                </c:pt>
                <c:pt idx="258">
                  <c:v>43111</c:v>
                </c:pt>
                <c:pt idx="259">
                  <c:v>43112</c:v>
                </c:pt>
                <c:pt idx="260">
                  <c:v>43115</c:v>
                </c:pt>
                <c:pt idx="261">
                  <c:v>43116</c:v>
                </c:pt>
                <c:pt idx="262">
                  <c:v>43117</c:v>
                </c:pt>
                <c:pt idx="263">
                  <c:v>43118</c:v>
                </c:pt>
                <c:pt idx="264">
                  <c:v>43119</c:v>
                </c:pt>
                <c:pt idx="265">
                  <c:v>43122</c:v>
                </c:pt>
                <c:pt idx="266">
                  <c:v>43123</c:v>
                </c:pt>
                <c:pt idx="267">
                  <c:v>43124</c:v>
                </c:pt>
                <c:pt idx="268">
                  <c:v>43125</c:v>
                </c:pt>
                <c:pt idx="269">
                  <c:v>43126</c:v>
                </c:pt>
                <c:pt idx="270">
                  <c:v>43129</c:v>
                </c:pt>
                <c:pt idx="271">
                  <c:v>43130</c:v>
                </c:pt>
                <c:pt idx="272">
                  <c:v>43131</c:v>
                </c:pt>
                <c:pt idx="273">
                  <c:v>43132</c:v>
                </c:pt>
                <c:pt idx="274">
                  <c:v>43133</c:v>
                </c:pt>
                <c:pt idx="275">
                  <c:v>43137</c:v>
                </c:pt>
                <c:pt idx="276">
                  <c:v>43138</c:v>
                </c:pt>
                <c:pt idx="277">
                  <c:v>43139</c:v>
                </c:pt>
                <c:pt idx="278">
                  <c:v>43140</c:v>
                </c:pt>
                <c:pt idx="279">
                  <c:v>43143</c:v>
                </c:pt>
                <c:pt idx="280">
                  <c:v>43144</c:v>
                </c:pt>
                <c:pt idx="281">
                  <c:v>43145</c:v>
                </c:pt>
                <c:pt idx="282">
                  <c:v>43146</c:v>
                </c:pt>
                <c:pt idx="283">
                  <c:v>43147</c:v>
                </c:pt>
                <c:pt idx="284">
                  <c:v>43150</c:v>
                </c:pt>
                <c:pt idx="285">
                  <c:v>43151</c:v>
                </c:pt>
                <c:pt idx="286">
                  <c:v>43152</c:v>
                </c:pt>
              </c:numCache>
            </c:numRef>
          </c:cat>
          <c:val>
            <c:numRef>
              <c:f>'[Gráfica porcentaje histórico x clase de activo.xlsx]Gráficas'!$Y$2:$Y$288</c:f>
              <c:numCache>
                <c:formatCode>0.00%</c:formatCode>
                <c:ptCount val="287"/>
                <c:pt idx="0">
                  <c:v>0.23920519915272676</c:v>
                </c:pt>
                <c:pt idx="1">
                  <c:v>0.23931180397731547</c:v>
                </c:pt>
                <c:pt idx="2">
                  <c:v>0.23939459738130842</c:v>
                </c:pt>
                <c:pt idx="3">
                  <c:v>0.23949259107229035</c:v>
                </c:pt>
                <c:pt idx="4">
                  <c:v>0.23930551552927262</c:v>
                </c:pt>
                <c:pt idx="5">
                  <c:v>0.23931177036007822</c:v>
                </c:pt>
                <c:pt idx="6">
                  <c:v>0.23918019631376369</c:v>
                </c:pt>
                <c:pt idx="7">
                  <c:v>0.23919472996105137</c:v>
                </c:pt>
                <c:pt idx="8">
                  <c:v>0.23886068495152246</c:v>
                </c:pt>
                <c:pt idx="9">
                  <c:v>0.23846185947225595</c:v>
                </c:pt>
                <c:pt idx="10">
                  <c:v>0.23833727311886807</c:v>
                </c:pt>
                <c:pt idx="11">
                  <c:v>0.23557925932984444</c:v>
                </c:pt>
                <c:pt idx="12">
                  <c:v>0.23349920934050214</c:v>
                </c:pt>
                <c:pt idx="13">
                  <c:v>0.23652051846481131</c:v>
                </c:pt>
                <c:pt idx="14">
                  <c:v>0.2254080297051283</c:v>
                </c:pt>
                <c:pt idx="15">
                  <c:v>0.23567044324698588</c:v>
                </c:pt>
                <c:pt idx="16">
                  <c:v>0.23481131931506036</c:v>
                </c:pt>
                <c:pt idx="17">
                  <c:v>0.22877275373509659</c:v>
                </c:pt>
                <c:pt idx="18">
                  <c:v>0.23900767036642745</c:v>
                </c:pt>
                <c:pt idx="19">
                  <c:v>0.23892863266072267</c:v>
                </c:pt>
                <c:pt idx="20">
                  <c:v>0.23910129693435872</c:v>
                </c:pt>
                <c:pt idx="21">
                  <c:v>0.23871071694035673</c:v>
                </c:pt>
                <c:pt idx="22">
                  <c:v>0.23632124264888699</c:v>
                </c:pt>
                <c:pt idx="23">
                  <c:v>0.23763261821970044</c:v>
                </c:pt>
                <c:pt idx="24">
                  <c:v>0.23968794317289147</c:v>
                </c:pt>
                <c:pt idx="25">
                  <c:v>0.24049594829461002</c:v>
                </c:pt>
                <c:pt idx="26">
                  <c:v>0.24035075262037275</c:v>
                </c:pt>
                <c:pt idx="27">
                  <c:v>0.24111384576732808</c:v>
                </c:pt>
                <c:pt idx="28">
                  <c:v>0.23924304118669906</c:v>
                </c:pt>
                <c:pt idx="29">
                  <c:v>0.24096658867194459</c:v>
                </c:pt>
                <c:pt idx="30">
                  <c:v>0.24047965885839315</c:v>
                </c:pt>
                <c:pt idx="31">
                  <c:v>0.23134647059154828</c:v>
                </c:pt>
                <c:pt idx="32">
                  <c:v>0.23732342819885893</c:v>
                </c:pt>
                <c:pt idx="33">
                  <c:v>0.23812137834636171</c:v>
                </c:pt>
                <c:pt idx="34">
                  <c:v>0.24128981180925738</c:v>
                </c:pt>
                <c:pt idx="35">
                  <c:v>0.23965144575865699</c:v>
                </c:pt>
                <c:pt idx="36">
                  <c:v>0.23872202726460884</c:v>
                </c:pt>
                <c:pt idx="37">
                  <c:v>0.24022258542033181</c:v>
                </c:pt>
                <c:pt idx="38">
                  <c:v>0.23862131743789911</c:v>
                </c:pt>
                <c:pt idx="39">
                  <c:v>0.23795528215979914</c:v>
                </c:pt>
                <c:pt idx="40">
                  <c:v>0.2402422108447852</c:v>
                </c:pt>
                <c:pt idx="41">
                  <c:v>0.23994152973189767</c:v>
                </c:pt>
                <c:pt idx="42">
                  <c:v>0.23757895100407958</c:v>
                </c:pt>
                <c:pt idx="43">
                  <c:v>0.24002488140932424</c:v>
                </c:pt>
                <c:pt idx="44">
                  <c:v>0.24018619177686082</c:v>
                </c:pt>
                <c:pt idx="45">
                  <c:v>0.23865754618677082</c:v>
                </c:pt>
                <c:pt idx="46">
                  <c:v>0.23855960017171554</c:v>
                </c:pt>
                <c:pt idx="47">
                  <c:v>0.2382905262259431</c:v>
                </c:pt>
                <c:pt idx="48">
                  <c:v>0.23954873722453951</c:v>
                </c:pt>
                <c:pt idx="49">
                  <c:v>0.23907813683124338</c:v>
                </c:pt>
                <c:pt idx="50">
                  <c:v>0.23846571267701147</c:v>
                </c:pt>
                <c:pt idx="51">
                  <c:v>0.23869330088988491</c:v>
                </c:pt>
                <c:pt idx="52">
                  <c:v>0.23874741472229757</c:v>
                </c:pt>
                <c:pt idx="53">
                  <c:v>0.23888430339963201</c:v>
                </c:pt>
                <c:pt idx="54">
                  <c:v>0.23841067306784125</c:v>
                </c:pt>
                <c:pt idx="55">
                  <c:v>0.23868590006956378</c:v>
                </c:pt>
                <c:pt idx="56">
                  <c:v>0.24062706035310014</c:v>
                </c:pt>
                <c:pt idx="57">
                  <c:v>0.24058542604824101</c:v>
                </c:pt>
                <c:pt idx="58">
                  <c:v>0.24161610106762391</c:v>
                </c:pt>
                <c:pt idx="59">
                  <c:v>0.24238884670157843</c:v>
                </c:pt>
                <c:pt idx="60">
                  <c:v>0.24313105486719166</c:v>
                </c:pt>
                <c:pt idx="61">
                  <c:v>0.24366881203418142</c:v>
                </c:pt>
                <c:pt idx="62">
                  <c:v>0.24622617201597749</c:v>
                </c:pt>
                <c:pt idx="63">
                  <c:v>0.24630974955457741</c:v>
                </c:pt>
                <c:pt idx="64">
                  <c:v>0.23518593028956042</c:v>
                </c:pt>
                <c:pt idx="65">
                  <c:v>0.24019910664047719</c:v>
                </c:pt>
                <c:pt idx="66">
                  <c:v>0.24315078781640781</c:v>
                </c:pt>
                <c:pt idx="67">
                  <c:v>0.24601645980060158</c:v>
                </c:pt>
                <c:pt idx="68">
                  <c:v>0.24618898084485741</c:v>
                </c:pt>
                <c:pt idx="69">
                  <c:v>0.24575151720549862</c:v>
                </c:pt>
                <c:pt idx="70">
                  <c:v>0.24600224795335296</c:v>
                </c:pt>
                <c:pt idx="71">
                  <c:v>0.24563133483493665</c:v>
                </c:pt>
                <c:pt idx="72">
                  <c:v>0.2456375163698524</c:v>
                </c:pt>
                <c:pt idx="73">
                  <c:v>0.24413531168797184</c:v>
                </c:pt>
                <c:pt idx="74">
                  <c:v>0.24483653540093528</c:v>
                </c:pt>
                <c:pt idx="75">
                  <c:v>0.24479528642854712</c:v>
                </c:pt>
                <c:pt idx="76">
                  <c:v>0.24485308128534006</c:v>
                </c:pt>
                <c:pt idx="77">
                  <c:v>0.24499322710749716</c:v>
                </c:pt>
                <c:pt idx="78">
                  <c:v>0.245923712089193</c:v>
                </c:pt>
                <c:pt idx="79">
                  <c:v>0.24502948085500525</c:v>
                </c:pt>
                <c:pt idx="80">
                  <c:v>0.24638409154117705</c:v>
                </c:pt>
                <c:pt idx="81">
                  <c:v>0.24657106834055353</c:v>
                </c:pt>
                <c:pt idx="82">
                  <c:v>0.24672373027936095</c:v>
                </c:pt>
                <c:pt idx="83">
                  <c:v>0.24568870320184666</c:v>
                </c:pt>
                <c:pt idx="84">
                  <c:v>0.2463046211535701</c:v>
                </c:pt>
                <c:pt idx="85">
                  <c:v>0.24629164893405475</c:v>
                </c:pt>
                <c:pt idx="86">
                  <c:v>0.24645612489753943</c:v>
                </c:pt>
                <c:pt idx="87">
                  <c:v>0.24653167401776296</c:v>
                </c:pt>
                <c:pt idx="88">
                  <c:v>0.24542391696164031</c:v>
                </c:pt>
                <c:pt idx="89">
                  <c:v>0.24507706337663449</c:v>
                </c:pt>
                <c:pt idx="90">
                  <c:v>0.24559707483574594</c:v>
                </c:pt>
                <c:pt idx="91">
                  <c:v>0.24588344133357543</c:v>
                </c:pt>
                <c:pt idx="92">
                  <c:v>0.24658074297810834</c:v>
                </c:pt>
                <c:pt idx="93">
                  <c:v>0.2451850481673804</c:v>
                </c:pt>
                <c:pt idx="94">
                  <c:v>0.24415612342462006</c:v>
                </c:pt>
                <c:pt idx="95">
                  <c:v>0.24550709931168677</c:v>
                </c:pt>
                <c:pt idx="96">
                  <c:v>0.24615489515726097</c:v>
                </c:pt>
                <c:pt idx="97">
                  <c:v>0.2466989466082983</c:v>
                </c:pt>
                <c:pt idx="98">
                  <c:v>0.24780323033696613</c:v>
                </c:pt>
                <c:pt idx="99">
                  <c:v>0.24787176331598984</c:v>
                </c:pt>
                <c:pt idx="100">
                  <c:v>0.24696860730409234</c:v>
                </c:pt>
                <c:pt idx="101">
                  <c:v>0.2468519482503489</c:v>
                </c:pt>
                <c:pt idx="102">
                  <c:v>0.24698239544206332</c:v>
                </c:pt>
                <c:pt idx="103">
                  <c:v>0.24665271325559091</c:v>
                </c:pt>
                <c:pt idx="104">
                  <c:v>0.24667222002586189</c:v>
                </c:pt>
                <c:pt idx="105">
                  <c:v>0.24707477720989185</c:v>
                </c:pt>
                <c:pt idx="106">
                  <c:v>0.23544947253173981</c:v>
                </c:pt>
                <c:pt idx="107">
                  <c:v>0.22533525997121656</c:v>
                </c:pt>
                <c:pt idx="108">
                  <c:v>0.2206525302653318</c:v>
                </c:pt>
                <c:pt idx="109">
                  <c:v>0.21418082238675196</c:v>
                </c:pt>
                <c:pt idx="110">
                  <c:v>0.2148652862358309</c:v>
                </c:pt>
                <c:pt idx="111">
                  <c:v>0.21455347450981413</c:v>
                </c:pt>
                <c:pt idx="112">
                  <c:v>0.21523050388665022</c:v>
                </c:pt>
                <c:pt idx="113">
                  <c:v>0.20923527817720272</c:v>
                </c:pt>
                <c:pt idx="114">
                  <c:v>0.20915712614841889</c:v>
                </c:pt>
                <c:pt idx="115">
                  <c:v>0.20794327412300215</c:v>
                </c:pt>
                <c:pt idx="116">
                  <c:v>0.20855091506697912</c:v>
                </c:pt>
                <c:pt idx="117">
                  <c:v>0.20857421594723904</c:v>
                </c:pt>
                <c:pt idx="118">
                  <c:v>0.20863911825238435</c:v>
                </c:pt>
                <c:pt idx="119">
                  <c:v>0.20841424610132997</c:v>
                </c:pt>
                <c:pt idx="120">
                  <c:v>0.20616619932371491</c:v>
                </c:pt>
                <c:pt idx="121">
                  <c:v>0.2052840574661596</c:v>
                </c:pt>
                <c:pt idx="122">
                  <c:v>0.20782012097384941</c:v>
                </c:pt>
                <c:pt idx="123">
                  <c:v>0.20874553054032222</c:v>
                </c:pt>
                <c:pt idx="124">
                  <c:v>0.20880025029266586</c:v>
                </c:pt>
                <c:pt idx="125">
                  <c:v>0.20989845889525555</c:v>
                </c:pt>
                <c:pt idx="126">
                  <c:v>0.21084077569828255</c:v>
                </c:pt>
                <c:pt idx="127">
                  <c:v>0.20937581903437164</c:v>
                </c:pt>
                <c:pt idx="128">
                  <c:v>0.20867333239206876</c:v>
                </c:pt>
                <c:pt idx="129">
                  <c:v>0.20825290267436619</c:v>
                </c:pt>
                <c:pt idx="130">
                  <c:v>0.20834345289847364</c:v>
                </c:pt>
                <c:pt idx="131">
                  <c:v>0.20862861646092667</c:v>
                </c:pt>
                <c:pt idx="132">
                  <c:v>0.20803891873363461</c:v>
                </c:pt>
                <c:pt idx="133">
                  <c:v>0.20760965635612802</c:v>
                </c:pt>
                <c:pt idx="134">
                  <c:v>0.20593468971613577</c:v>
                </c:pt>
                <c:pt idx="135">
                  <c:v>0.20460682940947228</c:v>
                </c:pt>
                <c:pt idx="136">
                  <c:v>0.20781537848348264</c:v>
                </c:pt>
                <c:pt idx="137">
                  <c:v>0.20736398452270133</c:v>
                </c:pt>
                <c:pt idx="138">
                  <c:v>0.20518158016488416</c:v>
                </c:pt>
                <c:pt idx="139">
                  <c:v>0.20572202923008553</c:v>
                </c:pt>
                <c:pt idx="140">
                  <c:v>0.20667056358354161</c:v>
                </c:pt>
                <c:pt idx="141">
                  <c:v>0.20780628964646369</c:v>
                </c:pt>
                <c:pt idx="142">
                  <c:v>0.20167174916489333</c:v>
                </c:pt>
                <c:pt idx="143">
                  <c:v>0.20575443345228556</c:v>
                </c:pt>
                <c:pt idx="144">
                  <c:v>0.20452738557331629</c:v>
                </c:pt>
                <c:pt idx="145">
                  <c:v>0.20508636845895084</c:v>
                </c:pt>
                <c:pt idx="146">
                  <c:v>0.20618765475269324</c:v>
                </c:pt>
                <c:pt idx="147">
                  <c:v>0.20466451231542121</c:v>
                </c:pt>
                <c:pt idx="148">
                  <c:v>0.20451476038679187</c:v>
                </c:pt>
                <c:pt idx="149">
                  <c:v>0.20575726671145014</c:v>
                </c:pt>
                <c:pt idx="150">
                  <c:v>0.20977979652762951</c:v>
                </c:pt>
                <c:pt idx="151">
                  <c:v>0.20956445579299857</c:v>
                </c:pt>
                <c:pt idx="152">
                  <c:v>0.21020810776221005</c:v>
                </c:pt>
                <c:pt idx="153">
                  <c:v>0.21020121922425963</c:v>
                </c:pt>
                <c:pt idx="154">
                  <c:v>0.2102835218312559</c:v>
                </c:pt>
                <c:pt idx="155">
                  <c:v>0.21037806407784948</c:v>
                </c:pt>
                <c:pt idx="156">
                  <c:v>0.21032962443277628</c:v>
                </c:pt>
                <c:pt idx="157">
                  <c:v>0.21028260141854457</c:v>
                </c:pt>
                <c:pt idx="158">
                  <c:v>0.21096387775442074</c:v>
                </c:pt>
                <c:pt idx="159">
                  <c:v>0.21079045026822893</c:v>
                </c:pt>
                <c:pt idx="160">
                  <c:v>0.21047311445330313</c:v>
                </c:pt>
                <c:pt idx="161">
                  <c:v>0.21046163019734718</c:v>
                </c:pt>
                <c:pt idx="162">
                  <c:v>0.21071127600052128</c:v>
                </c:pt>
                <c:pt idx="163">
                  <c:v>0.2110485942864366</c:v>
                </c:pt>
                <c:pt idx="164">
                  <c:v>0.21084923316826515</c:v>
                </c:pt>
                <c:pt idx="165">
                  <c:v>0.21070062459295824</c:v>
                </c:pt>
                <c:pt idx="166">
                  <c:v>0.20971604121100576</c:v>
                </c:pt>
                <c:pt idx="167">
                  <c:v>0.20976956181983628</c:v>
                </c:pt>
                <c:pt idx="168">
                  <c:v>0.21158728565648552</c:v>
                </c:pt>
                <c:pt idx="169">
                  <c:v>0.2115297122719586</c:v>
                </c:pt>
                <c:pt idx="170">
                  <c:v>0.2104897001149704</c:v>
                </c:pt>
                <c:pt idx="171">
                  <c:v>0.21067030485896274</c:v>
                </c:pt>
                <c:pt idx="172">
                  <c:v>0.21398280663907779</c:v>
                </c:pt>
                <c:pt idx="173">
                  <c:v>0.21726022213348328</c:v>
                </c:pt>
                <c:pt idx="174">
                  <c:v>0.21759384359526271</c:v>
                </c:pt>
                <c:pt idx="175">
                  <c:v>0.21677167397898914</c:v>
                </c:pt>
                <c:pt idx="176">
                  <c:v>0.21680089019853932</c:v>
                </c:pt>
                <c:pt idx="177">
                  <c:v>0.21665372729289706</c:v>
                </c:pt>
                <c:pt idx="178">
                  <c:v>0.21668417639123799</c:v>
                </c:pt>
                <c:pt idx="179">
                  <c:v>0.21656899515560951</c:v>
                </c:pt>
                <c:pt idx="180">
                  <c:v>0.2165892964110766</c:v>
                </c:pt>
                <c:pt idx="181">
                  <c:v>0.22023489829469708</c:v>
                </c:pt>
                <c:pt idx="182">
                  <c:v>0.21657488702455674</c:v>
                </c:pt>
                <c:pt idx="183">
                  <c:v>0.21638536324760904</c:v>
                </c:pt>
                <c:pt idx="184">
                  <c:v>0.21601629220485399</c:v>
                </c:pt>
                <c:pt idx="185">
                  <c:v>0.21609397219425541</c:v>
                </c:pt>
                <c:pt idx="186">
                  <c:v>0.21620132152524629</c:v>
                </c:pt>
                <c:pt idx="187">
                  <c:v>0.2161180021203665</c:v>
                </c:pt>
                <c:pt idx="188">
                  <c:v>0.21610975444880359</c:v>
                </c:pt>
                <c:pt idx="189">
                  <c:v>0.2161905943195648</c:v>
                </c:pt>
                <c:pt idx="190">
                  <c:v>0.2157907515383698</c:v>
                </c:pt>
                <c:pt idx="191">
                  <c:v>0.21546218773402284</c:v>
                </c:pt>
                <c:pt idx="192">
                  <c:v>0.21524527219601586</c:v>
                </c:pt>
                <c:pt idx="193">
                  <c:v>0.21424129348288848</c:v>
                </c:pt>
                <c:pt idx="194">
                  <c:v>0.21395410685095637</c:v>
                </c:pt>
                <c:pt idx="195">
                  <c:v>0.21430511487908305</c:v>
                </c:pt>
                <c:pt idx="196">
                  <c:v>0.214669153487728</c:v>
                </c:pt>
                <c:pt idx="197">
                  <c:v>0.21502813842033511</c:v>
                </c:pt>
                <c:pt idx="198">
                  <c:v>0.21377254710777502</c:v>
                </c:pt>
                <c:pt idx="199">
                  <c:v>0.21367414615050653</c:v>
                </c:pt>
                <c:pt idx="200">
                  <c:v>0.21385117866696846</c:v>
                </c:pt>
                <c:pt idx="201">
                  <c:v>0.21415317760632105</c:v>
                </c:pt>
                <c:pt idx="202">
                  <c:v>0.2143987078327961</c:v>
                </c:pt>
                <c:pt idx="203">
                  <c:v>0.21536766052567241</c:v>
                </c:pt>
                <c:pt idx="204">
                  <c:v>0.21434736823354195</c:v>
                </c:pt>
                <c:pt idx="205">
                  <c:v>0.2122206004161119</c:v>
                </c:pt>
                <c:pt idx="206">
                  <c:v>0.21282121960213657</c:v>
                </c:pt>
                <c:pt idx="207">
                  <c:v>0.2137734840030798</c:v>
                </c:pt>
                <c:pt idx="208">
                  <c:v>0.2134731764773872</c:v>
                </c:pt>
                <c:pt idx="209">
                  <c:v>0.214686658782588</c:v>
                </c:pt>
                <c:pt idx="210">
                  <c:v>0.21443776867794956</c:v>
                </c:pt>
                <c:pt idx="211">
                  <c:v>0.21439193827459962</c:v>
                </c:pt>
                <c:pt idx="212">
                  <c:v>0.21447242220113566</c:v>
                </c:pt>
                <c:pt idx="213">
                  <c:v>0.21453637603079093</c:v>
                </c:pt>
                <c:pt idx="214">
                  <c:v>0.21391766270405785</c:v>
                </c:pt>
                <c:pt idx="215">
                  <c:v>0.2136623051501767</c:v>
                </c:pt>
                <c:pt idx="216">
                  <c:v>0.21436707504691871</c:v>
                </c:pt>
                <c:pt idx="217">
                  <c:v>0.21407551077419873</c:v>
                </c:pt>
                <c:pt idx="218">
                  <c:v>0.21416433008136707</c:v>
                </c:pt>
                <c:pt idx="219">
                  <c:v>0.21445657717974667</c:v>
                </c:pt>
                <c:pt idx="220">
                  <c:v>0.21428741443175561</c:v>
                </c:pt>
                <c:pt idx="221">
                  <c:v>0.21426592210657333</c:v>
                </c:pt>
                <c:pt idx="222">
                  <c:v>0.21475523142932407</c:v>
                </c:pt>
                <c:pt idx="223">
                  <c:v>0.21756409247050212</c:v>
                </c:pt>
                <c:pt idx="224">
                  <c:v>0.21729780151216566</c:v>
                </c:pt>
                <c:pt idx="225">
                  <c:v>0.22531714643912265</c:v>
                </c:pt>
                <c:pt idx="226">
                  <c:v>0.22565568368418731</c:v>
                </c:pt>
                <c:pt idx="227">
                  <c:v>0.22595764058991993</c:v>
                </c:pt>
                <c:pt idx="228">
                  <c:v>0.22622341907592189</c:v>
                </c:pt>
                <c:pt idx="229">
                  <c:v>0.22484633603692861</c:v>
                </c:pt>
                <c:pt idx="230">
                  <c:v>0.22522966018109783</c:v>
                </c:pt>
                <c:pt idx="231">
                  <c:v>0.22581543859110345</c:v>
                </c:pt>
                <c:pt idx="232">
                  <c:v>0.22559129953601637</c:v>
                </c:pt>
                <c:pt idx="233">
                  <c:v>0.22618215536495825</c:v>
                </c:pt>
                <c:pt idx="234">
                  <c:v>0.22600830064057786</c:v>
                </c:pt>
                <c:pt idx="235">
                  <c:v>0.2259843797337753</c:v>
                </c:pt>
                <c:pt idx="236">
                  <c:v>0.2252764497117605</c:v>
                </c:pt>
                <c:pt idx="237">
                  <c:v>0.22616909368006638</c:v>
                </c:pt>
                <c:pt idx="238">
                  <c:v>0.2262087551044166</c:v>
                </c:pt>
                <c:pt idx="239">
                  <c:v>0.22651344011417321</c:v>
                </c:pt>
                <c:pt idx="240">
                  <c:v>0.21969195411727382</c:v>
                </c:pt>
                <c:pt idx="241">
                  <c:v>0.21911541237036403</c:v>
                </c:pt>
                <c:pt idx="242">
                  <c:v>0.2192319176524537</c:v>
                </c:pt>
                <c:pt idx="243">
                  <c:v>0.2203240511602732</c:v>
                </c:pt>
                <c:pt idx="244">
                  <c:v>0.22162137850563893</c:v>
                </c:pt>
                <c:pt idx="245">
                  <c:v>0.2211926178333973</c:v>
                </c:pt>
                <c:pt idx="246">
                  <c:v>0.21972221970456632</c:v>
                </c:pt>
                <c:pt idx="247">
                  <c:v>0.21846788913066431</c:v>
                </c:pt>
                <c:pt idx="248">
                  <c:v>0.21852006204368196</c:v>
                </c:pt>
                <c:pt idx="249">
                  <c:v>0.21891737391498756</c:v>
                </c:pt>
                <c:pt idx="250">
                  <c:v>0.21893825544437151</c:v>
                </c:pt>
                <c:pt idx="251">
                  <c:v>0.21883385499356131</c:v>
                </c:pt>
                <c:pt idx="252">
                  <c:v>0.21902318900590004</c:v>
                </c:pt>
                <c:pt idx="253">
                  <c:v>0.21902344135109583</c:v>
                </c:pt>
                <c:pt idx="254">
                  <c:v>0.21871626242437231</c:v>
                </c:pt>
                <c:pt idx="255">
                  <c:v>0.21889548890803914</c:v>
                </c:pt>
                <c:pt idx="256">
                  <c:v>0.2213251078050216</c:v>
                </c:pt>
                <c:pt idx="257">
                  <c:v>0.22257119213631749</c:v>
                </c:pt>
                <c:pt idx="258">
                  <c:v>0.2216262004780008</c:v>
                </c:pt>
                <c:pt idx="259">
                  <c:v>0.22077716055533952</c:v>
                </c:pt>
                <c:pt idx="260">
                  <c:v>0.22045077701820184</c:v>
                </c:pt>
                <c:pt idx="261">
                  <c:v>0.21957408762158714</c:v>
                </c:pt>
                <c:pt idx="262">
                  <c:v>0.22039000288396177</c:v>
                </c:pt>
                <c:pt idx="263">
                  <c:v>0.2206287481237042</c:v>
                </c:pt>
                <c:pt idx="264">
                  <c:v>0.22116232761905721</c:v>
                </c:pt>
                <c:pt idx="265">
                  <c:v>0.22094069657098325</c:v>
                </c:pt>
                <c:pt idx="266">
                  <c:v>0.22364764972382412</c:v>
                </c:pt>
                <c:pt idx="267">
                  <c:v>0.23041129085012418</c:v>
                </c:pt>
                <c:pt idx="268">
                  <c:v>0.23510661468275032</c:v>
                </c:pt>
                <c:pt idx="269">
                  <c:v>0.23726921331356657</c:v>
                </c:pt>
                <c:pt idx="270">
                  <c:v>0.23756043009983757</c:v>
                </c:pt>
                <c:pt idx="271">
                  <c:v>0.24330699013808299</c:v>
                </c:pt>
                <c:pt idx="272">
                  <c:v>0.24328448220273216</c:v>
                </c:pt>
                <c:pt idx="273">
                  <c:v>0.24744381971725224</c:v>
                </c:pt>
                <c:pt idx="274">
                  <c:v>0.24754787828122127</c:v>
                </c:pt>
                <c:pt idx="275">
                  <c:v>0.2478271170137776</c:v>
                </c:pt>
                <c:pt idx="276">
                  <c:v>0.24775743613420845</c:v>
                </c:pt>
                <c:pt idx="277">
                  <c:v>0.24673090960842939</c:v>
                </c:pt>
                <c:pt idx="278">
                  <c:v>0.25408719793459111</c:v>
                </c:pt>
                <c:pt idx="279">
                  <c:v>0.25452465717344902</c:v>
                </c:pt>
                <c:pt idx="280">
                  <c:v>0.25726534223612968</c:v>
                </c:pt>
                <c:pt idx="281">
                  <c:v>0.25741002032577615</c:v>
                </c:pt>
                <c:pt idx="282">
                  <c:v>0.25628818584252927</c:v>
                </c:pt>
                <c:pt idx="283">
                  <c:v>0.25948730150611493</c:v>
                </c:pt>
                <c:pt idx="284">
                  <c:v>0.25913521438718368</c:v>
                </c:pt>
                <c:pt idx="285">
                  <c:v>0.25994365986246254</c:v>
                </c:pt>
                <c:pt idx="286">
                  <c:v>0.2615387187447557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2D-40E1-9EC1-076B99817D34}"/>
            </c:ext>
          </c:extLst>
        </c:ser>
        <c:ser>
          <c:idx val="7"/>
          <c:order val="3"/>
          <c:tx>
            <c:strRef>
              <c:f>'[Gráfica porcentaje histórico x clase de activo.xlsx]Gráficas'!$Z$1</c:f>
              <c:strCache>
                <c:ptCount val="1"/>
                <c:pt idx="0">
                  <c:v> Tasa Revisable 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dot"/>
            <c:size val="6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'[Gráfica porcentaje histórico x clase de activo.xlsx]Gráficas'!$R$2:$R$288</c:f>
              <c:numCache>
                <c:formatCode>m/d/yyyy</c:formatCode>
                <c:ptCount val="287"/>
                <c:pt idx="0">
                  <c:v>42737</c:v>
                </c:pt>
                <c:pt idx="1">
                  <c:v>42738</c:v>
                </c:pt>
                <c:pt idx="2">
                  <c:v>42739</c:v>
                </c:pt>
                <c:pt idx="3">
                  <c:v>42740</c:v>
                </c:pt>
                <c:pt idx="4">
                  <c:v>42741</c:v>
                </c:pt>
                <c:pt idx="5">
                  <c:v>42744</c:v>
                </c:pt>
                <c:pt idx="6">
                  <c:v>42745</c:v>
                </c:pt>
                <c:pt idx="7">
                  <c:v>42746</c:v>
                </c:pt>
                <c:pt idx="8">
                  <c:v>42747</c:v>
                </c:pt>
                <c:pt idx="9">
                  <c:v>42748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42758</c:v>
                </c:pt>
                <c:pt idx="16">
                  <c:v>42759</c:v>
                </c:pt>
                <c:pt idx="17">
                  <c:v>42760</c:v>
                </c:pt>
                <c:pt idx="18">
                  <c:v>42761</c:v>
                </c:pt>
                <c:pt idx="19">
                  <c:v>42762</c:v>
                </c:pt>
                <c:pt idx="20">
                  <c:v>42765</c:v>
                </c:pt>
                <c:pt idx="21">
                  <c:v>42766</c:v>
                </c:pt>
                <c:pt idx="22">
                  <c:v>42767</c:v>
                </c:pt>
                <c:pt idx="23">
                  <c:v>42768</c:v>
                </c:pt>
                <c:pt idx="24">
                  <c:v>42769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42779</c:v>
                </c:pt>
                <c:pt idx="30">
                  <c:v>42780</c:v>
                </c:pt>
                <c:pt idx="31">
                  <c:v>42781</c:v>
                </c:pt>
                <c:pt idx="32">
                  <c:v>42782</c:v>
                </c:pt>
                <c:pt idx="33">
                  <c:v>42783</c:v>
                </c:pt>
                <c:pt idx="34">
                  <c:v>42786</c:v>
                </c:pt>
                <c:pt idx="35">
                  <c:v>42787</c:v>
                </c:pt>
                <c:pt idx="36">
                  <c:v>42788</c:v>
                </c:pt>
                <c:pt idx="37">
                  <c:v>42789</c:v>
                </c:pt>
                <c:pt idx="38">
                  <c:v>42790</c:v>
                </c:pt>
                <c:pt idx="39">
                  <c:v>42793</c:v>
                </c:pt>
                <c:pt idx="40">
                  <c:v>42794</c:v>
                </c:pt>
                <c:pt idx="41">
                  <c:v>42795</c:v>
                </c:pt>
                <c:pt idx="42">
                  <c:v>42796</c:v>
                </c:pt>
                <c:pt idx="43">
                  <c:v>42797</c:v>
                </c:pt>
                <c:pt idx="44">
                  <c:v>42800</c:v>
                </c:pt>
                <c:pt idx="45">
                  <c:v>42801</c:v>
                </c:pt>
                <c:pt idx="46">
                  <c:v>42802</c:v>
                </c:pt>
                <c:pt idx="47">
                  <c:v>42803</c:v>
                </c:pt>
                <c:pt idx="48">
                  <c:v>42804</c:v>
                </c:pt>
                <c:pt idx="49">
                  <c:v>42807</c:v>
                </c:pt>
                <c:pt idx="50">
                  <c:v>42808</c:v>
                </c:pt>
                <c:pt idx="51">
                  <c:v>42809</c:v>
                </c:pt>
                <c:pt idx="52">
                  <c:v>42810</c:v>
                </c:pt>
                <c:pt idx="53">
                  <c:v>42811</c:v>
                </c:pt>
                <c:pt idx="54">
                  <c:v>42815</c:v>
                </c:pt>
                <c:pt idx="55">
                  <c:v>42816</c:v>
                </c:pt>
                <c:pt idx="56">
                  <c:v>42817</c:v>
                </c:pt>
                <c:pt idx="57">
                  <c:v>42818</c:v>
                </c:pt>
                <c:pt idx="58">
                  <c:v>42821</c:v>
                </c:pt>
                <c:pt idx="59">
                  <c:v>42822</c:v>
                </c:pt>
                <c:pt idx="60">
                  <c:v>42823</c:v>
                </c:pt>
                <c:pt idx="61">
                  <c:v>42824</c:v>
                </c:pt>
                <c:pt idx="62">
                  <c:v>42825</c:v>
                </c:pt>
                <c:pt idx="63">
                  <c:v>42828</c:v>
                </c:pt>
                <c:pt idx="64">
                  <c:v>42829</c:v>
                </c:pt>
                <c:pt idx="65">
                  <c:v>42830</c:v>
                </c:pt>
                <c:pt idx="66">
                  <c:v>42831</c:v>
                </c:pt>
                <c:pt idx="67">
                  <c:v>42832</c:v>
                </c:pt>
                <c:pt idx="68">
                  <c:v>42835</c:v>
                </c:pt>
                <c:pt idx="69">
                  <c:v>42836</c:v>
                </c:pt>
                <c:pt idx="70">
                  <c:v>42837</c:v>
                </c:pt>
                <c:pt idx="71">
                  <c:v>42842</c:v>
                </c:pt>
                <c:pt idx="72">
                  <c:v>42843</c:v>
                </c:pt>
                <c:pt idx="73">
                  <c:v>42844</c:v>
                </c:pt>
                <c:pt idx="74">
                  <c:v>42845</c:v>
                </c:pt>
                <c:pt idx="75">
                  <c:v>42846</c:v>
                </c:pt>
                <c:pt idx="76">
                  <c:v>42849</c:v>
                </c:pt>
                <c:pt idx="77">
                  <c:v>42850</c:v>
                </c:pt>
                <c:pt idx="78">
                  <c:v>42851</c:v>
                </c:pt>
                <c:pt idx="79">
                  <c:v>42852</c:v>
                </c:pt>
                <c:pt idx="80">
                  <c:v>42853</c:v>
                </c:pt>
                <c:pt idx="81">
                  <c:v>42857</c:v>
                </c:pt>
                <c:pt idx="82">
                  <c:v>42858</c:v>
                </c:pt>
                <c:pt idx="83">
                  <c:v>42859</c:v>
                </c:pt>
                <c:pt idx="84">
                  <c:v>42860</c:v>
                </c:pt>
                <c:pt idx="85">
                  <c:v>42863</c:v>
                </c:pt>
                <c:pt idx="86">
                  <c:v>42864</c:v>
                </c:pt>
                <c:pt idx="87">
                  <c:v>42865</c:v>
                </c:pt>
                <c:pt idx="88">
                  <c:v>42866</c:v>
                </c:pt>
                <c:pt idx="89">
                  <c:v>42867</c:v>
                </c:pt>
                <c:pt idx="90">
                  <c:v>42870</c:v>
                </c:pt>
                <c:pt idx="91">
                  <c:v>42871</c:v>
                </c:pt>
                <c:pt idx="92">
                  <c:v>42872</c:v>
                </c:pt>
                <c:pt idx="93">
                  <c:v>42873</c:v>
                </c:pt>
                <c:pt idx="94">
                  <c:v>42874</c:v>
                </c:pt>
                <c:pt idx="95">
                  <c:v>42877</c:v>
                </c:pt>
                <c:pt idx="96">
                  <c:v>42878</c:v>
                </c:pt>
                <c:pt idx="97">
                  <c:v>42879</c:v>
                </c:pt>
                <c:pt idx="98">
                  <c:v>42880</c:v>
                </c:pt>
                <c:pt idx="99">
                  <c:v>42881</c:v>
                </c:pt>
                <c:pt idx="100">
                  <c:v>42884</c:v>
                </c:pt>
                <c:pt idx="101">
                  <c:v>42885</c:v>
                </c:pt>
                <c:pt idx="102">
                  <c:v>42886</c:v>
                </c:pt>
                <c:pt idx="103">
                  <c:v>42887</c:v>
                </c:pt>
                <c:pt idx="104">
                  <c:v>42888</c:v>
                </c:pt>
                <c:pt idx="105">
                  <c:v>42891</c:v>
                </c:pt>
                <c:pt idx="106">
                  <c:v>42892</c:v>
                </c:pt>
                <c:pt idx="107">
                  <c:v>42893</c:v>
                </c:pt>
                <c:pt idx="108">
                  <c:v>42894</c:v>
                </c:pt>
                <c:pt idx="109">
                  <c:v>42895</c:v>
                </c:pt>
                <c:pt idx="110">
                  <c:v>42898</c:v>
                </c:pt>
                <c:pt idx="111">
                  <c:v>42899</c:v>
                </c:pt>
                <c:pt idx="112">
                  <c:v>42900</c:v>
                </c:pt>
                <c:pt idx="113">
                  <c:v>42901</c:v>
                </c:pt>
                <c:pt idx="114">
                  <c:v>42902</c:v>
                </c:pt>
                <c:pt idx="115">
                  <c:v>42905</c:v>
                </c:pt>
                <c:pt idx="116">
                  <c:v>42906</c:v>
                </c:pt>
                <c:pt idx="117">
                  <c:v>42907</c:v>
                </c:pt>
                <c:pt idx="118">
                  <c:v>42908</c:v>
                </c:pt>
                <c:pt idx="119">
                  <c:v>42909</c:v>
                </c:pt>
                <c:pt idx="120">
                  <c:v>42912</c:v>
                </c:pt>
                <c:pt idx="121">
                  <c:v>42913</c:v>
                </c:pt>
                <c:pt idx="122">
                  <c:v>42914</c:v>
                </c:pt>
                <c:pt idx="123">
                  <c:v>42915</c:v>
                </c:pt>
                <c:pt idx="124">
                  <c:v>42916</c:v>
                </c:pt>
                <c:pt idx="125">
                  <c:v>42919</c:v>
                </c:pt>
                <c:pt idx="126">
                  <c:v>42920</c:v>
                </c:pt>
                <c:pt idx="127">
                  <c:v>42921</c:v>
                </c:pt>
                <c:pt idx="128">
                  <c:v>42922</c:v>
                </c:pt>
                <c:pt idx="129">
                  <c:v>42923</c:v>
                </c:pt>
                <c:pt idx="130">
                  <c:v>42926</c:v>
                </c:pt>
                <c:pt idx="131">
                  <c:v>42927</c:v>
                </c:pt>
                <c:pt idx="132">
                  <c:v>42928</c:v>
                </c:pt>
                <c:pt idx="133">
                  <c:v>42929</c:v>
                </c:pt>
                <c:pt idx="134">
                  <c:v>42930</c:v>
                </c:pt>
                <c:pt idx="135">
                  <c:v>42933</c:v>
                </c:pt>
                <c:pt idx="136">
                  <c:v>42934</c:v>
                </c:pt>
                <c:pt idx="137">
                  <c:v>42935</c:v>
                </c:pt>
                <c:pt idx="138">
                  <c:v>42936</c:v>
                </c:pt>
                <c:pt idx="139">
                  <c:v>42937</c:v>
                </c:pt>
                <c:pt idx="140">
                  <c:v>42940</c:v>
                </c:pt>
                <c:pt idx="141">
                  <c:v>42941</c:v>
                </c:pt>
                <c:pt idx="142">
                  <c:v>42942</c:v>
                </c:pt>
                <c:pt idx="143">
                  <c:v>42943</c:v>
                </c:pt>
                <c:pt idx="144">
                  <c:v>42944</c:v>
                </c:pt>
                <c:pt idx="145">
                  <c:v>42947</c:v>
                </c:pt>
                <c:pt idx="146">
                  <c:v>42948</c:v>
                </c:pt>
                <c:pt idx="147">
                  <c:v>42949</c:v>
                </c:pt>
                <c:pt idx="148">
                  <c:v>42950</c:v>
                </c:pt>
                <c:pt idx="149">
                  <c:v>42951</c:v>
                </c:pt>
                <c:pt idx="150">
                  <c:v>42954</c:v>
                </c:pt>
                <c:pt idx="151">
                  <c:v>42955</c:v>
                </c:pt>
                <c:pt idx="152">
                  <c:v>42956</c:v>
                </c:pt>
                <c:pt idx="153">
                  <c:v>42957</c:v>
                </c:pt>
                <c:pt idx="154">
                  <c:v>42958</c:v>
                </c:pt>
                <c:pt idx="155">
                  <c:v>42961</c:v>
                </c:pt>
                <c:pt idx="156">
                  <c:v>42962</c:v>
                </c:pt>
                <c:pt idx="157">
                  <c:v>42963</c:v>
                </c:pt>
                <c:pt idx="158">
                  <c:v>42964</c:v>
                </c:pt>
                <c:pt idx="159">
                  <c:v>42965</c:v>
                </c:pt>
                <c:pt idx="160">
                  <c:v>42968</c:v>
                </c:pt>
                <c:pt idx="161">
                  <c:v>42969</c:v>
                </c:pt>
                <c:pt idx="162">
                  <c:v>42970</c:v>
                </c:pt>
                <c:pt idx="163">
                  <c:v>42971</c:v>
                </c:pt>
                <c:pt idx="164">
                  <c:v>42972</c:v>
                </c:pt>
                <c:pt idx="165">
                  <c:v>42975</c:v>
                </c:pt>
                <c:pt idx="166">
                  <c:v>42976</c:v>
                </c:pt>
                <c:pt idx="167">
                  <c:v>42977</c:v>
                </c:pt>
                <c:pt idx="168">
                  <c:v>42978</c:v>
                </c:pt>
                <c:pt idx="169">
                  <c:v>42979</c:v>
                </c:pt>
                <c:pt idx="170">
                  <c:v>42982</c:v>
                </c:pt>
                <c:pt idx="171">
                  <c:v>42983</c:v>
                </c:pt>
                <c:pt idx="172">
                  <c:v>42984</c:v>
                </c:pt>
                <c:pt idx="173">
                  <c:v>42985</c:v>
                </c:pt>
                <c:pt idx="174">
                  <c:v>42986</c:v>
                </c:pt>
                <c:pt idx="175">
                  <c:v>42989</c:v>
                </c:pt>
                <c:pt idx="176">
                  <c:v>42990</c:v>
                </c:pt>
                <c:pt idx="177">
                  <c:v>42991</c:v>
                </c:pt>
                <c:pt idx="178">
                  <c:v>42992</c:v>
                </c:pt>
                <c:pt idx="179">
                  <c:v>42993</c:v>
                </c:pt>
                <c:pt idx="180">
                  <c:v>42996</c:v>
                </c:pt>
                <c:pt idx="181">
                  <c:v>42997</c:v>
                </c:pt>
                <c:pt idx="182">
                  <c:v>42998</c:v>
                </c:pt>
                <c:pt idx="183">
                  <c:v>42999</c:v>
                </c:pt>
                <c:pt idx="184">
                  <c:v>43000</c:v>
                </c:pt>
                <c:pt idx="185">
                  <c:v>43003</c:v>
                </c:pt>
                <c:pt idx="186">
                  <c:v>43004</c:v>
                </c:pt>
                <c:pt idx="187">
                  <c:v>43005</c:v>
                </c:pt>
                <c:pt idx="188">
                  <c:v>43006</c:v>
                </c:pt>
                <c:pt idx="189">
                  <c:v>43007</c:v>
                </c:pt>
                <c:pt idx="190">
                  <c:v>43010</c:v>
                </c:pt>
                <c:pt idx="191">
                  <c:v>43011</c:v>
                </c:pt>
                <c:pt idx="192">
                  <c:v>43012</c:v>
                </c:pt>
                <c:pt idx="193">
                  <c:v>43013</c:v>
                </c:pt>
                <c:pt idx="194">
                  <c:v>43014</c:v>
                </c:pt>
                <c:pt idx="195">
                  <c:v>43017</c:v>
                </c:pt>
                <c:pt idx="196">
                  <c:v>43018</c:v>
                </c:pt>
                <c:pt idx="197">
                  <c:v>43019</c:v>
                </c:pt>
                <c:pt idx="198">
                  <c:v>43020</c:v>
                </c:pt>
                <c:pt idx="199">
                  <c:v>43021</c:v>
                </c:pt>
                <c:pt idx="200">
                  <c:v>43024</c:v>
                </c:pt>
                <c:pt idx="201">
                  <c:v>43025</c:v>
                </c:pt>
                <c:pt idx="202">
                  <c:v>43026</c:v>
                </c:pt>
                <c:pt idx="203">
                  <c:v>43027</c:v>
                </c:pt>
                <c:pt idx="204">
                  <c:v>43028</c:v>
                </c:pt>
                <c:pt idx="205">
                  <c:v>43031</c:v>
                </c:pt>
                <c:pt idx="206">
                  <c:v>43032</c:v>
                </c:pt>
                <c:pt idx="207">
                  <c:v>43033</c:v>
                </c:pt>
                <c:pt idx="208">
                  <c:v>43034</c:v>
                </c:pt>
                <c:pt idx="209">
                  <c:v>43035</c:v>
                </c:pt>
                <c:pt idx="210">
                  <c:v>43038</c:v>
                </c:pt>
                <c:pt idx="211">
                  <c:v>43039</c:v>
                </c:pt>
                <c:pt idx="212">
                  <c:v>43040</c:v>
                </c:pt>
                <c:pt idx="213">
                  <c:v>43042</c:v>
                </c:pt>
                <c:pt idx="214">
                  <c:v>43045</c:v>
                </c:pt>
                <c:pt idx="215">
                  <c:v>43046</c:v>
                </c:pt>
                <c:pt idx="216">
                  <c:v>43047</c:v>
                </c:pt>
                <c:pt idx="217">
                  <c:v>43048</c:v>
                </c:pt>
                <c:pt idx="218">
                  <c:v>43049</c:v>
                </c:pt>
                <c:pt idx="219">
                  <c:v>43052</c:v>
                </c:pt>
                <c:pt idx="220">
                  <c:v>43053</c:v>
                </c:pt>
                <c:pt idx="221">
                  <c:v>43054</c:v>
                </c:pt>
                <c:pt idx="222">
                  <c:v>43055</c:v>
                </c:pt>
                <c:pt idx="223">
                  <c:v>43056</c:v>
                </c:pt>
                <c:pt idx="224">
                  <c:v>43060</c:v>
                </c:pt>
                <c:pt idx="225">
                  <c:v>43061</c:v>
                </c:pt>
                <c:pt idx="226">
                  <c:v>43062</c:v>
                </c:pt>
                <c:pt idx="227">
                  <c:v>43063</c:v>
                </c:pt>
                <c:pt idx="228">
                  <c:v>43066</c:v>
                </c:pt>
                <c:pt idx="229">
                  <c:v>43067</c:v>
                </c:pt>
                <c:pt idx="230">
                  <c:v>43068</c:v>
                </c:pt>
                <c:pt idx="231">
                  <c:v>43069</c:v>
                </c:pt>
                <c:pt idx="232">
                  <c:v>43070</c:v>
                </c:pt>
                <c:pt idx="233">
                  <c:v>43073</c:v>
                </c:pt>
                <c:pt idx="234">
                  <c:v>43074</c:v>
                </c:pt>
                <c:pt idx="235">
                  <c:v>43075</c:v>
                </c:pt>
                <c:pt idx="236">
                  <c:v>43076</c:v>
                </c:pt>
                <c:pt idx="237">
                  <c:v>43077</c:v>
                </c:pt>
                <c:pt idx="238">
                  <c:v>43080</c:v>
                </c:pt>
                <c:pt idx="239">
                  <c:v>43082</c:v>
                </c:pt>
                <c:pt idx="240">
                  <c:v>43083</c:v>
                </c:pt>
                <c:pt idx="241">
                  <c:v>43084</c:v>
                </c:pt>
                <c:pt idx="242">
                  <c:v>43087</c:v>
                </c:pt>
                <c:pt idx="243">
                  <c:v>43088</c:v>
                </c:pt>
                <c:pt idx="244">
                  <c:v>43089</c:v>
                </c:pt>
                <c:pt idx="245">
                  <c:v>43090</c:v>
                </c:pt>
                <c:pt idx="246">
                  <c:v>43091</c:v>
                </c:pt>
                <c:pt idx="247">
                  <c:v>43095</c:v>
                </c:pt>
                <c:pt idx="248">
                  <c:v>43096</c:v>
                </c:pt>
                <c:pt idx="249">
                  <c:v>43097</c:v>
                </c:pt>
                <c:pt idx="250">
                  <c:v>43098</c:v>
                </c:pt>
                <c:pt idx="251">
                  <c:v>43102</c:v>
                </c:pt>
                <c:pt idx="252">
                  <c:v>43103</c:v>
                </c:pt>
                <c:pt idx="253">
                  <c:v>43104</c:v>
                </c:pt>
                <c:pt idx="254">
                  <c:v>43105</c:v>
                </c:pt>
                <c:pt idx="255">
                  <c:v>43108</c:v>
                </c:pt>
                <c:pt idx="256">
                  <c:v>43109</c:v>
                </c:pt>
                <c:pt idx="257">
                  <c:v>43110</c:v>
                </c:pt>
                <c:pt idx="258">
                  <c:v>43111</c:v>
                </c:pt>
                <c:pt idx="259">
                  <c:v>43112</c:v>
                </c:pt>
                <c:pt idx="260">
                  <c:v>43115</c:v>
                </c:pt>
                <c:pt idx="261">
                  <c:v>43116</c:v>
                </c:pt>
                <c:pt idx="262">
                  <c:v>43117</c:v>
                </c:pt>
                <c:pt idx="263">
                  <c:v>43118</c:v>
                </c:pt>
                <c:pt idx="264">
                  <c:v>43119</c:v>
                </c:pt>
                <c:pt idx="265">
                  <c:v>43122</c:v>
                </c:pt>
                <c:pt idx="266">
                  <c:v>43123</c:v>
                </c:pt>
                <c:pt idx="267">
                  <c:v>43124</c:v>
                </c:pt>
                <c:pt idx="268">
                  <c:v>43125</c:v>
                </c:pt>
                <c:pt idx="269">
                  <c:v>43126</c:v>
                </c:pt>
                <c:pt idx="270">
                  <c:v>43129</c:v>
                </c:pt>
                <c:pt idx="271">
                  <c:v>43130</c:v>
                </c:pt>
                <c:pt idx="272">
                  <c:v>43131</c:v>
                </c:pt>
                <c:pt idx="273">
                  <c:v>43132</c:v>
                </c:pt>
                <c:pt idx="274">
                  <c:v>43133</c:v>
                </c:pt>
                <c:pt idx="275">
                  <c:v>43137</c:v>
                </c:pt>
                <c:pt idx="276">
                  <c:v>43138</c:v>
                </c:pt>
                <c:pt idx="277">
                  <c:v>43139</c:v>
                </c:pt>
                <c:pt idx="278">
                  <c:v>43140</c:v>
                </c:pt>
                <c:pt idx="279">
                  <c:v>43143</c:v>
                </c:pt>
                <c:pt idx="280">
                  <c:v>43144</c:v>
                </c:pt>
                <c:pt idx="281">
                  <c:v>43145</c:v>
                </c:pt>
                <c:pt idx="282">
                  <c:v>43146</c:v>
                </c:pt>
                <c:pt idx="283">
                  <c:v>43147</c:v>
                </c:pt>
                <c:pt idx="284">
                  <c:v>43150</c:v>
                </c:pt>
                <c:pt idx="285">
                  <c:v>43151</c:v>
                </c:pt>
                <c:pt idx="286">
                  <c:v>43152</c:v>
                </c:pt>
              </c:numCache>
            </c:numRef>
          </c:cat>
          <c:val>
            <c:numRef>
              <c:f>'[Gráfica porcentaje histórico x clase de activo.xlsx]Gráficas'!$Z$2:$Z$288</c:f>
              <c:numCache>
                <c:formatCode>0.00%</c:formatCode>
                <c:ptCount val="287"/>
                <c:pt idx="0">
                  <c:v>0.12312261608528279</c:v>
                </c:pt>
                <c:pt idx="1">
                  <c:v>0.12350829262306134</c:v>
                </c:pt>
                <c:pt idx="2">
                  <c:v>0.12367550170742833</c:v>
                </c:pt>
                <c:pt idx="3">
                  <c:v>0.12406936345245893</c:v>
                </c:pt>
                <c:pt idx="4">
                  <c:v>0.12358132834096838</c:v>
                </c:pt>
                <c:pt idx="5">
                  <c:v>0.12376126849162046</c:v>
                </c:pt>
                <c:pt idx="6">
                  <c:v>0.12410244072681792</c:v>
                </c:pt>
                <c:pt idx="7">
                  <c:v>0.12383119722959129</c:v>
                </c:pt>
                <c:pt idx="8">
                  <c:v>0.1229750057339964</c:v>
                </c:pt>
                <c:pt idx="9">
                  <c:v>0.12307704188494893</c:v>
                </c:pt>
                <c:pt idx="10">
                  <c:v>0.12324083950756026</c:v>
                </c:pt>
                <c:pt idx="11">
                  <c:v>0.13759804323577307</c:v>
                </c:pt>
                <c:pt idx="12">
                  <c:v>0.1356942787357685</c:v>
                </c:pt>
                <c:pt idx="13">
                  <c:v>0.14234032672206254</c:v>
                </c:pt>
                <c:pt idx="14">
                  <c:v>0.13781010627575549</c:v>
                </c:pt>
                <c:pt idx="15">
                  <c:v>0.13866108671647379</c:v>
                </c:pt>
                <c:pt idx="16">
                  <c:v>0.14601356702874169</c:v>
                </c:pt>
                <c:pt idx="17">
                  <c:v>0.18224485253163339</c:v>
                </c:pt>
                <c:pt idx="18">
                  <c:v>0.18982551879366302</c:v>
                </c:pt>
                <c:pt idx="19">
                  <c:v>0.18961176369915483</c:v>
                </c:pt>
                <c:pt idx="20">
                  <c:v>0.19004786154766481</c:v>
                </c:pt>
                <c:pt idx="21">
                  <c:v>0.18984623207730708</c:v>
                </c:pt>
                <c:pt idx="22">
                  <c:v>0.19663881880641096</c:v>
                </c:pt>
                <c:pt idx="23">
                  <c:v>0.19604801572000824</c:v>
                </c:pt>
                <c:pt idx="24">
                  <c:v>0.1977703594172002</c:v>
                </c:pt>
                <c:pt idx="25">
                  <c:v>0.19772672105265385</c:v>
                </c:pt>
                <c:pt idx="26">
                  <c:v>0.19823168619749215</c:v>
                </c:pt>
                <c:pt idx="27">
                  <c:v>0.20123436738525113</c:v>
                </c:pt>
                <c:pt idx="28">
                  <c:v>0.20678230901301164</c:v>
                </c:pt>
                <c:pt idx="29">
                  <c:v>0.20799518571974704</c:v>
                </c:pt>
                <c:pt idx="30">
                  <c:v>0.20846788690208379</c:v>
                </c:pt>
                <c:pt idx="31">
                  <c:v>0.23856001886971648</c:v>
                </c:pt>
                <c:pt idx="32">
                  <c:v>0.2589725293859601</c:v>
                </c:pt>
                <c:pt idx="33">
                  <c:v>0.27378873207818111</c:v>
                </c:pt>
                <c:pt idx="34">
                  <c:v>0.27940574288888259</c:v>
                </c:pt>
                <c:pt idx="35">
                  <c:v>0.2833912802435023</c:v>
                </c:pt>
                <c:pt idx="36">
                  <c:v>0.28816577460169163</c:v>
                </c:pt>
                <c:pt idx="37">
                  <c:v>0.28866319360903386</c:v>
                </c:pt>
                <c:pt idx="38">
                  <c:v>0.29452322322318741</c:v>
                </c:pt>
                <c:pt idx="39">
                  <c:v>0.30424986773131257</c:v>
                </c:pt>
                <c:pt idx="40">
                  <c:v>0.30799789923768656</c:v>
                </c:pt>
                <c:pt idx="41">
                  <c:v>0.30760478479424186</c:v>
                </c:pt>
                <c:pt idx="42">
                  <c:v>0.31495323239842227</c:v>
                </c:pt>
                <c:pt idx="43">
                  <c:v>0.31714885211039362</c:v>
                </c:pt>
                <c:pt idx="44">
                  <c:v>0.31720870091332687</c:v>
                </c:pt>
                <c:pt idx="45">
                  <c:v>0.32066501518123713</c:v>
                </c:pt>
                <c:pt idx="46">
                  <c:v>0.32083051286413389</c:v>
                </c:pt>
                <c:pt idx="47">
                  <c:v>0.32228951525492211</c:v>
                </c:pt>
                <c:pt idx="48">
                  <c:v>0.32365887564597057</c:v>
                </c:pt>
                <c:pt idx="49">
                  <c:v>0.32289249824769123</c:v>
                </c:pt>
                <c:pt idx="50">
                  <c:v>0.32319030500353491</c:v>
                </c:pt>
                <c:pt idx="51">
                  <c:v>0.32228262248017403</c:v>
                </c:pt>
                <c:pt idx="52">
                  <c:v>0.32201836314495552</c:v>
                </c:pt>
                <c:pt idx="53">
                  <c:v>0.32124107656443934</c:v>
                </c:pt>
                <c:pt idx="54">
                  <c:v>0.3211848736656126</c:v>
                </c:pt>
                <c:pt idx="55">
                  <c:v>0.32056724618921278</c:v>
                </c:pt>
                <c:pt idx="56">
                  <c:v>0.31865201310988517</c:v>
                </c:pt>
                <c:pt idx="57">
                  <c:v>0.31839576068372</c:v>
                </c:pt>
                <c:pt idx="58">
                  <c:v>0.31942412265009734</c:v>
                </c:pt>
                <c:pt idx="59">
                  <c:v>0.31957752254587291</c:v>
                </c:pt>
                <c:pt idx="60">
                  <c:v>0.31864351463830076</c:v>
                </c:pt>
                <c:pt idx="61">
                  <c:v>0.31828223010967593</c:v>
                </c:pt>
                <c:pt idx="62">
                  <c:v>0.31738276189213682</c:v>
                </c:pt>
                <c:pt idx="63">
                  <c:v>0.31774239707558916</c:v>
                </c:pt>
                <c:pt idx="64">
                  <c:v>0.30390334047478657</c:v>
                </c:pt>
                <c:pt idx="65">
                  <c:v>0.3083695296382159</c:v>
                </c:pt>
                <c:pt idx="66">
                  <c:v>0.31188391468340432</c:v>
                </c:pt>
                <c:pt idx="67">
                  <c:v>0.31500758271934304</c:v>
                </c:pt>
                <c:pt idx="68">
                  <c:v>0.31546476320717898</c:v>
                </c:pt>
                <c:pt idx="69">
                  <c:v>0.31568606024648138</c:v>
                </c:pt>
                <c:pt idx="70">
                  <c:v>0.31509791678640015</c:v>
                </c:pt>
                <c:pt idx="71">
                  <c:v>0.31479560886170072</c:v>
                </c:pt>
                <c:pt idx="72">
                  <c:v>0.31446143416275596</c:v>
                </c:pt>
                <c:pt idx="73">
                  <c:v>0.31821798046809319</c:v>
                </c:pt>
                <c:pt idx="74">
                  <c:v>0.31955036970450695</c:v>
                </c:pt>
                <c:pt idx="75">
                  <c:v>0.31992482110332837</c:v>
                </c:pt>
                <c:pt idx="76">
                  <c:v>0.31947357564903506</c:v>
                </c:pt>
                <c:pt idx="77">
                  <c:v>0.31939051451316702</c:v>
                </c:pt>
                <c:pt idx="78">
                  <c:v>0.31910252200791744</c:v>
                </c:pt>
                <c:pt idx="79">
                  <c:v>0.32153377816416534</c:v>
                </c:pt>
                <c:pt idx="80">
                  <c:v>0.3228421755892189</c:v>
                </c:pt>
                <c:pt idx="81">
                  <c:v>0.32312294896515736</c:v>
                </c:pt>
                <c:pt idx="82">
                  <c:v>0.3231601141282584</c:v>
                </c:pt>
                <c:pt idx="83">
                  <c:v>0.32536037450253869</c:v>
                </c:pt>
                <c:pt idx="84">
                  <c:v>0.3258855387996295</c:v>
                </c:pt>
                <c:pt idx="85">
                  <c:v>0.32605353434500067</c:v>
                </c:pt>
                <c:pt idx="86">
                  <c:v>0.32623555377200497</c:v>
                </c:pt>
                <c:pt idx="87">
                  <c:v>0.32619066850230699</c:v>
                </c:pt>
                <c:pt idx="88">
                  <c:v>0.32188774897983213</c:v>
                </c:pt>
                <c:pt idx="89">
                  <c:v>0.32491779640577861</c:v>
                </c:pt>
                <c:pt idx="90">
                  <c:v>0.32614617102653182</c:v>
                </c:pt>
                <c:pt idx="91">
                  <c:v>0.32626861987068018</c:v>
                </c:pt>
                <c:pt idx="92">
                  <c:v>0.32060972637538371</c:v>
                </c:pt>
                <c:pt idx="93">
                  <c:v>0.31930152696164865</c:v>
                </c:pt>
                <c:pt idx="94">
                  <c:v>0.31863886136325181</c:v>
                </c:pt>
                <c:pt idx="95">
                  <c:v>0.32040018022970296</c:v>
                </c:pt>
                <c:pt idx="96">
                  <c:v>0.32117536303107913</c:v>
                </c:pt>
                <c:pt idx="97">
                  <c:v>0.32051965766636126</c:v>
                </c:pt>
                <c:pt idx="98">
                  <c:v>0.32115819487619796</c:v>
                </c:pt>
                <c:pt idx="99">
                  <c:v>0.3208163555684323</c:v>
                </c:pt>
                <c:pt idx="100">
                  <c:v>0.32004886530982596</c:v>
                </c:pt>
                <c:pt idx="101">
                  <c:v>0.31932102789967826</c:v>
                </c:pt>
                <c:pt idx="102">
                  <c:v>0.31923500729195303</c:v>
                </c:pt>
                <c:pt idx="103">
                  <c:v>0.31733871202698488</c:v>
                </c:pt>
                <c:pt idx="104">
                  <c:v>0.31680853907747492</c:v>
                </c:pt>
                <c:pt idx="105">
                  <c:v>0.31556923546049781</c:v>
                </c:pt>
                <c:pt idx="106">
                  <c:v>0.29898390888369708</c:v>
                </c:pt>
                <c:pt idx="107">
                  <c:v>0.28315676159953929</c:v>
                </c:pt>
                <c:pt idx="108">
                  <c:v>0.27134907905400218</c:v>
                </c:pt>
                <c:pt idx="109">
                  <c:v>0.26382980106765086</c:v>
                </c:pt>
                <c:pt idx="110">
                  <c:v>0.26507632708789552</c:v>
                </c:pt>
                <c:pt idx="111">
                  <c:v>0.26408206820880481</c:v>
                </c:pt>
                <c:pt idx="112">
                  <c:v>0.26293943541485676</c:v>
                </c:pt>
                <c:pt idx="113">
                  <c:v>0.26053101308483662</c:v>
                </c:pt>
                <c:pt idx="114">
                  <c:v>0.25911891454491209</c:v>
                </c:pt>
                <c:pt idx="115">
                  <c:v>0.25649158139466649</c:v>
                </c:pt>
                <c:pt idx="116">
                  <c:v>0.2576069450779464</c:v>
                </c:pt>
                <c:pt idx="117">
                  <c:v>0.25615579409763284</c:v>
                </c:pt>
                <c:pt idx="118">
                  <c:v>0.25507057380955339</c:v>
                </c:pt>
                <c:pt idx="119">
                  <c:v>0.25408101647883818</c:v>
                </c:pt>
                <c:pt idx="120">
                  <c:v>0.25613688533381984</c:v>
                </c:pt>
                <c:pt idx="121">
                  <c:v>0.25723549175849203</c:v>
                </c:pt>
                <c:pt idx="122">
                  <c:v>0.25969948794952019</c:v>
                </c:pt>
                <c:pt idx="123">
                  <c:v>0.26137881546061842</c:v>
                </c:pt>
                <c:pt idx="124">
                  <c:v>0.26162416973620584</c:v>
                </c:pt>
                <c:pt idx="125">
                  <c:v>0.26364465297106349</c:v>
                </c:pt>
                <c:pt idx="126">
                  <c:v>0.26411164225529588</c:v>
                </c:pt>
                <c:pt idx="127">
                  <c:v>0.26435656560456078</c:v>
                </c:pt>
                <c:pt idx="128">
                  <c:v>0.26372386109552176</c:v>
                </c:pt>
                <c:pt idx="129">
                  <c:v>0.26329664315704759</c:v>
                </c:pt>
                <c:pt idx="130">
                  <c:v>0.26323597003890242</c:v>
                </c:pt>
                <c:pt idx="131">
                  <c:v>0.26268537717488666</c:v>
                </c:pt>
                <c:pt idx="132">
                  <c:v>0.26174939557462051</c:v>
                </c:pt>
                <c:pt idx="133">
                  <c:v>0.26113198803643467</c:v>
                </c:pt>
                <c:pt idx="134">
                  <c:v>0.26611698549678131</c:v>
                </c:pt>
                <c:pt idx="135">
                  <c:v>0.26632517003755141</c:v>
                </c:pt>
                <c:pt idx="136">
                  <c:v>0.2708499840533608</c:v>
                </c:pt>
                <c:pt idx="137">
                  <c:v>0.27013246315501899</c:v>
                </c:pt>
                <c:pt idx="138">
                  <c:v>0.27005699513599074</c:v>
                </c:pt>
                <c:pt idx="139">
                  <c:v>0.27082429092894406</c:v>
                </c:pt>
                <c:pt idx="140">
                  <c:v>0.27141005805135532</c:v>
                </c:pt>
                <c:pt idx="141">
                  <c:v>0.27331725708211324</c:v>
                </c:pt>
                <c:pt idx="142">
                  <c:v>0.2646592985307033</c:v>
                </c:pt>
                <c:pt idx="143">
                  <c:v>0.27784865462649028</c:v>
                </c:pt>
                <c:pt idx="144">
                  <c:v>0.285028928224899</c:v>
                </c:pt>
                <c:pt idx="145">
                  <c:v>0.2892305709066002</c:v>
                </c:pt>
                <c:pt idx="146">
                  <c:v>0.2892480263921654</c:v>
                </c:pt>
                <c:pt idx="147">
                  <c:v>0.29687411135798236</c:v>
                </c:pt>
                <c:pt idx="148">
                  <c:v>0.2960573271264979</c:v>
                </c:pt>
                <c:pt idx="149">
                  <c:v>0.29787816410750201</c:v>
                </c:pt>
                <c:pt idx="150">
                  <c:v>0.2979600898451889</c:v>
                </c:pt>
                <c:pt idx="151">
                  <c:v>0.29826674554065813</c:v>
                </c:pt>
                <c:pt idx="152">
                  <c:v>0.29929917801996264</c:v>
                </c:pt>
                <c:pt idx="153">
                  <c:v>0.29922158316211067</c:v>
                </c:pt>
                <c:pt idx="154">
                  <c:v>0.29892407350509492</c:v>
                </c:pt>
                <c:pt idx="155">
                  <c:v>0.29823111111359185</c:v>
                </c:pt>
                <c:pt idx="156">
                  <c:v>0.29844782620760069</c:v>
                </c:pt>
                <c:pt idx="157">
                  <c:v>0.29809678242709842</c:v>
                </c:pt>
                <c:pt idx="158">
                  <c:v>0.29882020791706582</c:v>
                </c:pt>
                <c:pt idx="159">
                  <c:v>0.29853724735780612</c:v>
                </c:pt>
                <c:pt idx="160">
                  <c:v>0.29781660481090383</c:v>
                </c:pt>
                <c:pt idx="161">
                  <c:v>0.29783075141533633</c:v>
                </c:pt>
                <c:pt idx="162">
                  <c:v>0.29832351997391993</c:v>
                </c:pt>
                <c:pt idx="163">
                  <c:v>0.29813686692495833</c:v>
                </c:pt>
                <c:pt idx="164">
                  <c:v>0.29705687744308018</c:v>
                </c:pt>
                <c:pt idx="165">
                  <c:v>0.29708449668613335</c:v>
                </c:pt>
                <c:pt idx="166">
                  <c:v>0.29571682190464199</c:v>
                </c:pt>
                <c:pt idx="167">
                  <c:v>0.29562543552316234</c:v>
                </c:pt>
                <c:pt idx="168">
                  <c:v>0.29816802751258126</c:v>
                </c:pt>
                <c:pt idx="169">
                  <c:v>0.29822354114919186</c:v>
                </c:pt>
                <c:pt idx="170">
                  <c:v>0.2942959729514435</c:v>
                </c:pt>
                <c:pt idx="171">
                  <c:v>0.29458135997039686</c:v>
                </c:pt>
                <c:pt idx="172">
                  <c:v>0.29377565525868482</c:v>
                </c:pt>
                <c:pt idx="173">
                  <c:v>0.29367227459976353</c:v>
                </c:pt>
                <c:pt idx="174">
                  <c:v>0.29413073969763959</c:v>
                </c:pt>
                <c:pt idx="175">
                  <c:v>0.29323850291130443</c:v>
                </c:pt>
                <c:pt idx="176">
                  <c:v>0.29301124192899602</c:v>
                </c:pt>
                <c:pt idx="177">
                  <c:v>0.2933274385764672</c:v>
                </c:pt>
                <c:pt idx="178">
                  <c:v>0.29199742531861894</c:v>
                </c:pt>
                <c:pt idx="179">
                  <c:v>0.29192126430039772</c:v>
                </c:pt>
                <c:pt idx="180">
                  <c:v>0.29193651047411517</c:v>
                </c:pt>
                <c:pt idx="181">
                  <c:v>0.29693188965886147</c:v>
                </c:pt>
                <c:pt idx="182">
                  <c:v>0.29194769901012424</c:v>
                </c:pt>
                <c:pt idx="183">
                  <c:v>0.29127857226056558</c:v>
                </c:pt>
                <c:pt idx="184">
                  <c:v>0.29127190449271362</c:v>
                </c:pt>
                <c:pt idx="185">
                  <c:v>0.29115490673581851</c:v>
                </c:pt>
                <c:pt idx="186">
                  <c:v>0.29085825388668413</c:v>
                </c:pt>
                <c:pt idx="187">
                  <c:v>0.2906107322644137</c:v>
                </c:pt>
                <c:pt idx="188">
                  <c:v>0.29017206426900299</c:v>
                </c:pt>
                <c:pt idx="189">
                  <c:v>0.28981375493813133</c:v>
                </c:pt>
                <c:pt idx="190">
                  <c:v>0.28982925329289949</c:v>
                </c:pt>
                <c:pt idx="191">
                  <c:v>0.29005559981495693</c:v>
                </c:pt>
                <c:pt idx="192">
                  <c:v>0.29041302548784698</c:v>
                </c:pt>
                <c:pt idx="193">
                  <c:v>0.28956973658031793</c:v>
                </c:pt>
                <c:pt idx="194">
                  <c:v>0.28977009175922896</c:v>
                </c:pt>
                <c:pt idx="195">
                  <c:v>0.29104111836343405</c:v>
                </c:pt>
                <c:pt idx="196">
                  <c:v>0.29160464959247012</c:v>
                </c:pt>
                <c:pt idx="197">
                  <c:v>0.29127883037498981</c:v>
                </c:pt>
                <c:pt idx="198">
                  <c:v>0.28923744283151182</c:v>
                </c:pt>
                <c:pt idx="199">
                  <c:v>0.2896311330053169</c:v>
                </c:pt>
                <c:pt idx="200">
                  <c:v>0.2907539141068648</c:v>
                </c:pt>
                <c:pt idx="201">
                  <c:v>0.28950301871881612</c:v>
                </c:pt>
                <c:pt idx="202">
                  <c:v>0.28910841459476494</c:v>
                </c:pt>
                <c:pt idx="203">
                  <c:v>0.29005870116063148</c:v>
                </c:pt>
                <c:pt idx="204">
                  <c:v>0.28944326254553815</c:v>
                </c:pt>
                <c:pt idx="205">
                  <c:v>0.28662452418967438</c:v>
                </c:pt>
                <c:pt idx="206">
                  <c:v>0.28796276892363043</c:v>
                </c:pt>
                <c:pt idx="207">
                  <c:v>0.28937626319561599</c:v>
                </c:pt>
                <c:pt idx="208">
                  <c:v>0.288246309152346</c:v>
                </c:pt>
                <c:pt idx="209">
                  <c:v>0.28995760999322073</c:v>
                </c:pt>
                <c:pt idx="210">
                  <c:v>0.29016850386067872</c:v>
                </c:pt>
                <c:pt idx="211">
                  <c:v>0.28971275243459788</c:v>
                </c:pt>
                <c:pt idx="212">
                  <c:v>0.28945826003240044</c:v>
                </c:pt>
                <c:pt idx="213">
                  <c:v>0.28918723155581594</c:v>
                </c:pt>
                <c:pt idx="214">
                  <c:v>0.28796088657781999</c:v>
                </c:pt>
                <c:pt idx="215">
                  <c:v>0.28818145558988034</c:v>
                </c:pt>
                <c:pt idx="216">
                  <c:v>0.28927992686869863</c:v>
                </c:pt>
                <c:pt idx="217">
                  <c:v>0.28813588887634461</c:v>
                </c:pt>
                <c:pt idx="218">
                  <c:v>0.28857022701784824</c:v>
                </c:pt>
                <c:pt idx="219">
                  <c:v>0.28963022828290014</c:v>
                </c:pt>
                <c:pt idx="220">
                  <c:v>0.29017008543200862</c:v>
                </c:pt>
                <c:pt idx="221">
                  <c:v>0.29072650371242836</c:v>
                </c:pt>
                <c:pt idx="222">
                  <c:v>0.28979625611825638</c:v>
                </c:pt>
                <c:pt idx="223">
                  <c:v>0.28899845839483812</c:v>
                </c:pt>
                <c:pt idx="224">
                  <c:v>0.28776828174012919</c:v>
                </c:pt>
                <c:pt idx="225">
                  <c:v>0.28731057104221697</c:v>
                </c:pt>
                <c:pt idx="226">
                  <c:v>0.28738148485011716</c:v>
                </c:pt>
                <c:pt idx="227">
                  <c:v>0.28827908841477895</c:v>
                </c:pt>
                <c:pt idx="228">
                  <c:v>0.28815594546973489</c:v>
                </c:pt>
                <c:pt idx="229">
                  <c:v>0.28693731897825808</c:v>
                </c:pt>
                <c:pt idx="230">
                  <c:v>0.28702373383809071</c:v>
                </c:pt>
                <c:pt idx="231">
                  <c:v>0.28718967508218085</c:v>
                </c:pt>
                <c:pt idx="232">
                  <c:v>0.2871587994248771</c:v>
                </c:pt>
                <c:pt idx="233">
                  <c:v>0.28761198531062665</c:v>
                </c:pt>
                <c:pt idx="234">
                  <c:v>0.28788077092505449</c:v>
                </c:pt>
                <c:pt idx="235">
                  <c:v>0.28797366794921248</c:v>
                </c:pt>
                <c:pt idx="236">
                  <c:v>0.28635811667379857</c:v>
                </c:pt>
                <c:pt idx="237">
                  <c:v>0.28683964317367389</c:v>
                </c:pt>
                <c:pt idx="238">
                  <c:v>0.28728150443767297</c:v>
                </c:pt>
                <c:pt idx="239">
                  <c:v>0.28716415280349605</c:v>
                </c:pt>
                <c:pt idx="240">
                  <c:v>0.28726911798430915</c:v>
                </c:pt>
                <c:pt idx="241">
                  <c:v>0.28797243662958011</c:v>
                </c:pt>
                <c:pt idx="242">
                  <c:v>0.28722740862467028</c:v>
                </c:pt>
                <c:pt idx="243">
                  <c:v>0.28887312897082712</c:v>
                </c:pt>
                <c:pt idx="244">
                  <c:v>0.29019435464061361</c:v>
                </c:pt>
                <c:pt idx="245">
                  <c:v>0.29043077868108713</c:v>
                </c:pt>
                <c:pt idx="246">
                  <c:v>0.28947323195156194</c:v>
                </c:pt>
                <c:pt idx="247">
                  <c:v>0.28868030709027021</c:v>
                </c:pt>
                <c:pt idx="248">
                  <c:v>0.28794383152550829</c:v>
                </c:pt>
                <c:pt idx="249">
                  <c:v>0.28731049779005818</c:v>
                </c:pt>
                <c:pt idx="250">
                  <c:v>0.28688756236207419</c:v>
                </c:pt>
                <c:pt idx="251">
                  <c:v>0.2863769697665251</c:v>
                </c:pt>
                <c:pt idx="252">
                  <c:v>0.28606796789729033</c:v>
                </c:pt>
                <c:pt idx="253">
                  <c:v>0.28553160167624619</c:v>
                </c:pt>
                <c:pt idx="254">
                  <c:v>0.28526118266240097</c:v>
                </c:pt>
                <c:pt idx="255">
                  <c:v>0.28506108288008097</c:v>
                </c:pt>
                <c:pt idx="256">
                  <c:v>0.28659036317751202</c:v>
                </c:pt>
                <c:pt idx="257">
                  <c:v>0.28872561753908038</c:v>
                </c:pt>
                <c:pt idx="258">
                  <c:v>0.28598050349102161</c:v>
                </c:pt>
                <c:pt idx="259">
                  <c:v>0.28422206915544168</c:v>
                </c:pt>
                <c:pt idx="260">
                  <c:v>0.28357836897692534</c:v>
                </c:pt>
                <c:pt idx="261">
                  <c:v>0.28272554983885573</c:v>
                </c:pt>
                <c:pt idx="262">
                  <c:v>0.28365882659749364</c:v>
                </c:pt>
                <c:pt idx="263">
                  <c:v>0.28399680364520863</c:v>
                </c:pt>
                <c:pt idx="264">
                  <c:v>0.28414514024012666</c:v>
                </c:pt>
                <c:pt idx="265">
                  <c:v>0.28358828122848456</c:v>
                </c:pt>
                <c:pt idx="266">
                  <c:v>0.28366175678590455</c:v>
                </c:pt>
                <c:pt idx="267">
                  <c:v>0.28157174718956496</c:v>
                </c:pt>
                <c:pt idx="268">
                  <c:v>0.27998892218426236</c:v>
                </c:pt>
                <c:pt idx="269">
                  <c:v>0.28187168678176799</c:v>
                </c:pt>
                <c:pt idx="270">
                  <c:v>0.28255895995268743</c:v>
                </c:pt>
                <c:pt idx="271">
                  <c:v>0.28072840874756089</c:v>
                </c:pt>
                <c:pt idx="272">
                  <c:v>0.28056555083839546</c:v>
                </c:pt>
                <c:pt idx="273">
                  <c:v>0.28204481964558564</c:v>
                </c:pt>
                <c:pt idx="274">
                  <c:v>0.28244343544868777</c:v>
                </c:pt>
                <c:pt idx="275">
                  <c:v>0.28382161276224149</c:v>
                </c:pt>
                <c:pt idx="276">
                  <c:v>0.28402049855297667</c:v>
                </c:pt>
                <c:pt idx="277">
                  <c:v>0.28294247707805964</c:v>
                </c:pt>
                <c:pt idx="278">
                  <c:v>0.28053258780196805</c:v>
                </c:pt>
                <c:pt idx="279">
                  <c:v>0.28090031532481413</c:v>
                </c:pt>
                <c:pt idx="280">
                  <c:v>0.28406159751560228</c:v>
                </c:pt>
                <c:pt idx="281">
                  <c:v>0.2830470574678558</c:v>
                </c:pt>
                <c:pt idx="282">
                  <c:v>0.28206760749238374</c:v>
                </c:pt>
                <c:pt idx="283">
                  <c:v>0.28327386880841843</c:v>
                </c:pt>
                <c:pt idx="284">
                  <c:v>0.28272211645057438</c:v>
                </c:pt>
                <c:pt idx="285">
                  <c:v>0.28431508168759528</c:v>
                </c:pt>
                <c:pt idx="286">
                  <c:v>0.2859919069558941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2D-40E1-9EC1-076B99817D34}"/>
            </c:ext>
          </c:extLst>
        </c:ser>
        <c:ser>
          <c:idx val="8"/>
          <c:order val="4"/>
          <c:tx>
            <c:strRef>
              <c:f>'[Gráfica porcentaje histórico x clase de activo.xlsx]Gráficas'!$AA$1</c:f>
              <c:strCache>
                <c:ptCount val="1"/>
                <c:pt idx="0">
                  <c:v> Liquidez 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dash"/>
            <c:size val="6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marker>
          <c:cat>
            <c:numRef>
              <c:f>'[Gráfica porcentaje histórico x clase de activo.xlsx]Gráficas'!$R$2:$R$288</c:f>
              <c:numCache>
                <c:formatCode>m/d/yyyy</c:formatCode>
                <c:ptCount val="287"/>
                <c:pt idx="0">
                  <c:v>42737</c:v>
                </c:pt>
                <c:pt idx="1">
                  <c:v>42738</c:v>
                </c:pt>
                <c:pt idx="2">
                  <c:v>42739</c:v>
                </c:pt>
                <c:pt idx="3">
                  <c:v>42740</c:v>
                </c:pt>
                <c:pt idx="4">
                  <c:v>42741</c:v>
                </c:pt>
                <c:pt idx="5">
                  <c:v>42744</c:v>
                </c:pt>
                <c:pt idx="6">
                  <c:v>42745</c:v>
                </c:pt>
                <c:pt idx="7">
                  <c:v>42746</c:v>
                </c:pt>
                <c:pt idx="8">
                  <c:v>42747</c:v>
                </c:pt>
                <c:pt idx="9">
                  <c:v>42748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42758</c:v>
                </c:pt>
                <c:pt idx="16">
                  <c:v>42759</c:v>
                </c:pt>
                <c:pt idx="17">
                  <c:v>42760</c:v>
                </c:pt>
                <c:pt idx="18">
                  <c:v>42761</c:v>
                </c:pt>
                <c:pt idx="19">
                  <c:v>42762</c:v>
                </c:pt>
                <c:pt idx="20">
                  <c:v>42765</c:v>
                </c:pt>
                <c:pt idx="21">
                  <c:v>42766</c:v>
                </c:pt>
                <c:pt idx="22">
                  <c:v>42767</c:v>
                </c:pt>
                <c:pt idx="23">
                  <c:v>42768</c:v>
                </c:pt>
                <c:pt idx="24">
                  <c:v>42769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42779</c:v>
                </c:pt>
                <c:pt idx="30">
                  <c:v>42780</c:v>
                </c:pt>
                <c:pt idx="31">
                  <c:v>42781</c:v>
                </c:pt>
                <c:pt idx="32">
                  <c:v>42782</c:v>
                </c:pt>
                <c:pt idx="33">
                  <c:v>42783</c:v>
                </c:pt>
                <c:pt idx="34">
                  <c:v>42786</c:v>
                </c:pt>
                <c:pt idx="35">
                  <c:v>42787</c:v>
                </c:pt>
                <c:pt idx="36">
                  <c:v>42788</c:v>
                </c:pt>
                <c:pt idx="37">
                  <c:v>42789</c:v>
                </c:pt>
                <c:pt idx="38">
                  <c:v>42790</c:v>
                </c:pt>
                <c:pt idx="39">
                  <c:v>42793</c:v>
                </c:pt>
                <c:pt idx="40">
                  <c:v>42794</c:v>
                </c:pt>
                <c:pt idx="41">
                  <c:v>42795</c:v>
                </c:pt>
                <c:pt idx="42">
                  <c:v>42796</c:v>
                </c:pt>
                <c:pt idx="43">
                  <c:v>42797</c:v>
                </c:pt>
                <c:pt idx="44">
                  <c:v>42800</c:v>
                </c:pt>
                <c:pt idx="45">
                  <c:v>42801</c:v>
                </c:pt>
                <c:pt idx="46">
                  <c:v>42802</c:v>
                </c:pt>
                <c:pt idx="47">
                  <c:v>42803</c:v>
                </c:pt>
                <c:pt idx="48">
                  <c:v>42804</c:v>
                </c:pt>
                <c:pt idx="49">
                  <c:v>42807</c:v>
                </c:pt>
                <c:pt idx="50">
                  <c:v>42808</c:v>
                </c:pt>
                <c:pt idx="51">
                  <c:v>42809</c:v>
                </c:pt>
                <c:pt idx="52">
                  <c:v>42810</c:v>
                </c:pt>
                <c:pt idx="53">
                  <c:v>42811</c:v>
                </c:pt>
                <c:pt idx="54">
                  <c:v>42815</c:v>
                </c:pt>
                <c:pt idx="55">
                  <c:v>42816</c:v>
                </c:pt>
                <c:pt idx="56">
                  <c:v>42817</c:v>
                </c:pt>
                <c:pt idx="57">
                  <c:v>42818</c:v>
                </c:pt>
                <c:pt idx="58">
                  <c:v>42821</c:v>
                </c:pt>
                <c:pt idx="59">
                  <c:v>42822</c:v>
                </c:pt>
                <c:pt idx="60">
                  <c:v>42823</c:v>
                </c:pt>
                <c:pt idx="61">
                  <c:v>42824</c:v>
                </c:pt>
                <c:pt idx="62">
                  <c:v>42825</c:v>
                </c:pt>
                <c:pt idx="63">
                  <c:v>42828</c:v>
                </c:pt>
                <c:pt idx="64">
                  <c:v>42829</c:v>
                </c:pt>
                <c:pt idx="65">
                  <c:v>42830</c:v>
                </c:pt>
                <c:pt idx="66">
                  <c:v>42831</c:v>
                </c:pt>
                <c:pt idx="67">
                  <c:v>42832</c:v>
                </c:pt>
                <c:pt idx="68">
                  <c:v>42835</c:v>
                </c:pt>
                <c:pt idx="69">
                  <c:v>42836</c:v>
                </c:pt>
                <c:pt idx="70">
                  <c:v>42837</c:v>
                </c:pt>
                <c:pt idx="71">
                  <c:v>42842</c:v>
                </c:pt>
                <c:pt idx="72">
                  <c:v>42843</c:v>
                </c:pt>
                <c:pt idx="73">
                  <c:v>42844</c:v>
                </c:pt>
                <c:pt idx="74">
                  <c:v>42845</c:v>
                </c:pt>
                <c:pt idx="75">
                  <c:v>42846</c:v>
                </c:pt>
                <c:pt idx="76">
                  <c:v>42849</c:v>
                </c:pt>
                <c:pt idx="77">
                  <c:v>42850</c:v>
                </c:pt>
                <c:pt idx="78">
                  <c:v>42851</c:v>
                </c:pt>
                <c:pt idx="79">
                  <c:v>42852</c:v>
                </c:pt>
                <c:pt idx="80">
                  <c:v>42853</c:v>
                </c:pt>
                <c:pt idx="81">
                  <c:v>42857</c:v>
                </c:pt>
                <c:pt idx="82">
                  <c:v>42858</c:v>
                </c:pt>
                <c:pt idx="83">
                  <c:v>42859</c:v>
                </c:pt>
                <c:pt idx="84">
                  <c:v>42860</c:v>
                </c:pt>
                <c:pt idx="85">
                  <c:v>42863</c:v>
                </c:pt>
                <c:pt idx="86">
                  <c:v>42864</c:v>
                </c:pt>
                <c:pt idx="87">
                  <c:v>42865</c:v>
                </c:pt>
                <c:pt idx="88">
                  <c:v>42866</c:v>
                </c:pt>
                <c:pt idx="89">
                  <c:v>42867</c:v>
                </c:pt>
                <c:pt idx="90">
                  <c:v>42870</c:v>
                </c:pt>
                <c:pt idx="91">
                  <c:v>42871</c:v>
                </c:pt>
                <c:pt idx="92">
                  <c:v>42872</c:v>
                </c:pt>
                <c:pt idx="93">
                  <c:v>42873</c:v>
                </c:pt>
                <c:pt idx="94">
                  <c:v>42874</c:v>
                </c:pt>
                <c:pt idx="95">
                  <c:v>42877</c:v>
                </c:pt>
                <c:pt idx="96">
                  <c:v>42878</c:v>
                </c:pt>
                <c:pt idx="97">
                  <c:v>42879</c:v>
                </c:pt>
                <c:pt idx="98">
                  <c:v>42880</c:v>
                </c:pt>
                <c:pt idx="99">
                  <c:v>42881</c:v>
                </c:pt>
                <c:pt idx="100">
                  <c:v>42884</c:v>
                </c:pt>
                <c:pt idx="101">
                  <c:v>42885</c:v>
                </c:pt>
                <c:pt idx="102">
                  <c:v>42886</c:v>
                </c:pt>
                <c:pt idx="103">
                  <c:v>42887</c:v>
                </c:pt>
                <c:pt idx="104">
                  <c:v>42888</c:v>
                </c:pt>
                <c:pt idx="105">
                  <c:v>42891</c:v>
                </c:pt>
                <c:pt idx="106">
                  <c:v>42892</c:v>
                </c:pt>
                <c:pt idx="107">
                  <c:v>42893</c:v>
                </c:pt>
                <c:pt idx="108">
                  <c:v>42894</c:v>
                </c:pt>
                <c:pt idx="109">
                  <c:v>42895</c:v>
                </c:pt>
                <c:pt idx="110">
                  <c:v>42898</c:v>
                </c:pt>
                <c:pt idx="111">
                  <c:v>42899</c:v>
                </c:pt>
                <c:pt idx="112">
                  <c:v>42900</c:v>
                </c:pt>
                <c:pt idx="113">
                  <c:v>42901</c:v>
                </c:pt>
                <c:pt idx="114">
                  <c:v>42902</c:v>
                </c:pt>
                <c:pt idx="115">
                  <c:v>42905</c:v>
                </c:pt>
                <c:pt idx="116">
                  <c:v>42906</c:v>
                </c:pt>
                <c:pt idx="117">
                  <c:v>42907</c:v>
                </c:pt>
                <c:pt idx="118">
                  <c:v>42908</c:v>
                </c:pt>
                <c:pt idx="119">
                  <c:v>42909</c:v>
                </c:pt>
                <c:pt idx="120">
                  <c:v>42912</c:v>
                </c:pt>
                <c:pt idx="121">
                  <c:v>42913</c:v>
                </c:pt>
                <c:pt idx="122">
                  <c:v>42914</c:v>
                </c:pt>
                <c:pt idx="123">
                  <c:v>42915</c:v>
                </c:pt>
                <c:pt idx="124">
                  <c:v>42916</c:v>
                </c:pt>
                <c:pt idx="125">
                  <c:v>42919</c:v>
                </c:pt>
                <c:pt idx="126">
                  <c:v>42920</c:v>
                </c:pt>
                <c:pt idx="127">
                  <c:v>42921</c:v>
                </c:pt>
                <c:pt idx="128">
                  <c:v>42922</c:v>
                </c:pt>
                <c:pt idx="129">
                  <c:v>42923</c:v>
                </c:pt>
                <c:pt idx="130">
                  <c:v>42926</c:v>
                </c:pt>
                <c:pt idx="131">
                  <c:v>42927</c:v>
                </c:pt>
                <c:pt idx="132">
                  <c:v>42928</c:v>
                </c:pt>
                <c:pt idx="133">
                  <c:v>42929</c:v>
                </c:pt>
                <c:pt idx="134">
                  <c:v>42930</c:v>
                </c:pt>
                <c:pt idx="135">
                  <c:v>42933</c:v>
                </c:pt>
                <c:pt idx="136">
                  <c:v>42934</c:v>
                </c:pt>
                <c:pt idx="137">
                  <c:v>42935</c:v>
                </c:pt>
                <c:pt idx="138">
                  <c:v>42936</c:v>
                </c:pt>
                <c:pt idx="139">
                  <c:v>42937</c:v>
                </c:pt>
                <c:pt idx="140">
                  <c:v>42940</c:v>
                </c:pt>
                <c:pt idx="141">
                  <c:v>42941</c:v>
                </c:pt>
                <c:pt idx="142">
                  <c:v>42942</c:v>
                </c:pt>
                <c:pt idx="143">
                  <c:v>42943</c:v>
                </c:pt>
                <c:pt idx="144">
                  <c:v>42944</c:v>
                </c:pt>
                <c:pt idx="145">
                  <c:v>42947</c:v>
                </c:pt>
                <c:pt idx="146">
                  <c:v>42948</c:v>
                </c:pt>
                <c:pt idx="147">
                  <c:v>42949</c:v>
                </c:pt>
                <c:pt idx="148">
                  <c:v>42950</c:v>
                </c:pt>
                <c:pt idx="149">
                  <c:v>42951</c:v>
                </c:pt>
                <c:pt idx="150">
                  <c:v>42954</c:v>
                </c:pt>
                <c:pt idx="151">
                  <c:v>42955</c:v>
                </c:pt>
                <c:pt idx="152">
                  <c:v>42956</c:v>
                </c:pt>
                <c:pt idx="153">
                  <c:v>42957</c:v>
                </c:pt>
                <c:pt idx="154">
                  <c:v>42958</c:v>
                </c:pt>
                <c:pt idx="155">
                  <c:v>42961</c:v>
                </c:pt>
                <c:pt idx="156">
                  <c:v>42962</c:v>
                </c:pt>
                <c:pt idx="157">
                  <c:v>42963</c:v>
                </c:pt>
                <c:pt idx="158">
                  <c:v>42964</c:v>
                </c:pt>
                <c:pt idx="159">
                  <c:v>42965</c:v>
                </c:pt>
                <c:pt idx="160">
                  <c:v>42968</c:v>
                </c:pt>
                <c:pt idx="161">
                  <c:v>42969</c:v>
                </c:pt>
                <c:pt idx="162">
                  <c:v>42970</c:v>
                </c:pt>
                <c:pt idx="163">
                  <c:v>42971</c:v>
                </c:pt>
                <c:pt idx="164">
                  <c:v>42972</c:v>
                </c:pt>
                <c:pt idx="165">
                  <c:v>42975</c:v>
                </c:pt>
                <c:pt idx="166">
                  <c:v>42976</c:v>
                </c:pt>
                <c:pt idx="167">
                  <c:v>42977</c:v>
                </c:pt>
                <c:pt idx="168">
                  <c:v>42978</c:v>
                </c:pt>
                <c:pt idx="169">
                  <c:v>42979</c:v>
                </c:pt>
                <c:pt idx="170">
                  <c:v>42982</c:v>
                </c:pt>
                <c:pt idx="171">
                  <c:v>42983</c:v>
                </c:pt>
                <c:pt idx="172">
                  <c:v>42984</c:v>
                </c:pt>
                <c:pt idx="173">
                  <c:v>42985</c:v>
                </c:pt>
                <c:pt idx="174">
                  <c:v>42986</c:v>
                </c:pt>
                <c:pt idx="175">
                  <c:v>42989</c:v>
                </c:pt>
                <c:pt idx="176">
                  <c:v>42990</c:v>
                </c:pt>
                <c:pt idx="177">
                  <c:v>42991</c:v>
                </c:pt>
                <c:pt idx="178">
                  <c:v>42992</c:v>
                </c:pt>
                <c:pt idx="179">
                  <c:v>42993</c:v>
                </c:pt>
                <c:pt idx="180">
                  <c:v>42996</c:v>
                </c:pt>
                <c:pt idx="181">
                  <c:v>42997</c:v>
                </c:pt>
                <c:pt idx="182">
                  <c:v>42998</c:v>
                </c:pt>
                <c:pt idx="183">
                  <c:v>42999</c:v>
                </c:pt>
                <c:pt idx="184">
                  <c:v>43000</c:v>
                </c:pt>
                <c:pt idx="185">
                  <c:v>43003</c:v>
                </c:pt>
                <c:pt idx="186">
                  <c:v>43004</c:v>
                </c:pt>
                <c:pt idx="187">
                  <c:v>43005</c:v>
                </c:pt>
                <c:pt idx="188">
                  <c:v>43006</c:v>
                </c:pt>
                <c:pt idx="189">
                  <c:v>43007</c:v>
                </c:pt>
                <c:pt idx="190">
                  <c:v>43010</c:v>
                </c:pt>
                <c:pt idx="191">
                  <c:v>43011</c:v>
                </c:pt>
                <c:pt idx="192">
                  <c:v>43012</c:v>
                </c:pt>
                <c:pt idx="193">
                  <c:v>43013</c:v>
                </c:pt>
                <c:pt idx="194">
                  <c:v>43014</c:v>
                </c:pt>
                <c:pt idx="195">
                  <c:v>43017</c:v>
                </c:pt>
                <c:pt idx="196">
                  <c:v>43018</c:v>
                </c:pt>
                <c:pt idx="197">
                  <c:v>43019</c:v>
                </c:pt>
                <c:pt idx="198">
                  <c:v>43020</c:v>
                </c:pt>
                <c:pt idx="199">
                  <c:v>43021</c:v>
                </c:pt>
                <c:pt idx="200">
                  <c:v>43024</c:v>
                </c:pt>
                <c:pt idx="201">
                  <c:v>43025</c:v>
                </c:pt>
                <c:pt idx="202">
                  <c:v>43026</c:v>
                </c:pt>
                <c:pt idx="203">
                  <c:v>43027</c:v>
                </c:pt>
                <c:pt idx="204">
                  <c:v>43028</c:v>
                </c:pt>
                <c:pt idx="205">
                  <c:v>43031</c:v>
                </c:pt>
                <c:pt idx="206">
                  <c:v>43032</c:v>
                </c:pt>
                <c:pt idx="207">
                  <c:v>43033</c:v>
                </c:pt>
                <c:pt idx="208">
                  <c:v>43034</c:v>
                </c:pt>
                <c:pt idx="209">
                  <c:v>43035</c:v>
                </c:pt>
                <c:pt idx="210">
                  <c:v>43038</c:v>
                </c:pt>
                <c:pt idx="211">
                  <c:v>43039</c:v>
                </c:pt>
                <c:pt idx="212">
                  <c:v>43040</c:v>
                </c:pt>
                <c:pt idx="213">
                  <c:v>43042</c:v>
                </c:pt>
                <c:pt idx="214">
                  <c:v>43045</c:v>
                </c:pt>
                <c:pt idx="215">
                  <c:v>43046</c:v>
                </c:pt>
                <c:pt idx="216">
                  <c:v>43047</c:v>
                </c:pt>
                <c:pt idx="217">
                  <c:v>43048</c:v>
                </c:pt>
                <c:pt idx="218">
                  <c:v>43049</c:v>
                </c:pt>
                <c:pt idx="219">
                  <c:v>43052</c:v>
                </c:pt>
                <c:pt idx="220">
                  <c:v>43053</c:v>
                </c:pt>
                <c:pt idx="221">
                  <c:v>43054</c:v>
                </c:pt>
                <c:pt idx="222">
                  <c:v>43055</c:v>
                </c:pt>
                <c:pt idx="223">
                  <c:v>43056</c:v>
                </c:pt>
                <c:pt idx="224">
                  <c:v>43060</c:v>
                </c:pt>
                <c:pt idx="225">
                  <c:v>43061</c:v>
                </c:pt>
                <c:pt idx="226">
                  <c:v>43062</c:v>
                </c:pt>
                <c:pt idx="227">
                  <c:v>43063</c:v>
                </c:pt>
                <c:pt idx="228">
                  <c:v>43066</c:v>
                </c:pt>
                <c:pt idx="229">
                  <c:v>43067</c:v>
                </c:pt>
                <c:pt idx="230">
                  <c:v>43068</c:v>
                </c:pt>
                <c:pt idx="231">
                  <c:v>43069</c:v>
                </c:pt>
                <c:pt idx="232">
                  <c:v>43070</c:v>
                </c:pt>
                <c:pt idx="233">
                  <c:v>43073</c:v>
                </c:pt>
                <c:pt idx="234">
                  <c:v>43074</c:v>
                </c:pt>
                <c:pt idx="235">
                  <c:v>43075</c:v>
                </c:pt>
                <c:pt idx="236">
                  <c:v>43076</c:v>
                </c:pt>
                <c:pt idx="237">
                  <c:v>43077</c:v>
                </c:pt>
                <c:pt idx="238">
                  <c:v>43080</c:v>
                </c:pt>
                <c:pt idx="239">
                  <c:v>43082</c:v>
                </c:pt>
                <c:pt idx="240">
                  <c:v>43083</c:v>
                </c:pt>
                <c:pt idx="241">
                  <c:v>43084</c:v>
                </c:pt>
                <c:pt idx="242">
                  <c:v>43087</c:v>
                </c:pt>
                <c:pt idx="243">
                  <c:v>43088</c:v>
                </c:pt>
                <c:pt idx="244">
                  <c:v>43089</c:v>
                </c:pt>
                <c:pt idx="245">
                  <c:v>43090</c:v>
                </c:pt>
                <c:pt idx="246">
                  <c:v>43091</c:v>
                </c:pt>
                <c:pt idx="247">
                  <c:v>43095</c:v>
                </c:pt>
                <c:pt idx="248">
                  <c:v>43096</c:v>
                </c:pt>
                <c:pt idx="249">
                  <c:v>43097</c:v>
                </c:pt>
                <c:pt idx="250">
                  <c:v>43098</c:v>
                </c:pt>
                <c:pt idx="251">
                  <c:v>43102</c:v>
                </c:pt>
                <c:pt idx="252">
                  <c:v>43103</c:v>
                </c:pt>
                <c:pt idx="253">
                  <c:v>43104</c:v>
                </c:pt>
                <c:pt idx="254">
                  <c:v>43105</c:v>
                </c:pt>
                <c:pt idx="255">
                  <c:v>43108</c:v>
                </c:pt>
                <c:pt idx="256">
                  <c:v>43109</c:v>
                </c:pt>
                <c:pt idx="257">
                  <c:v>43110</c:v>
                </c:pt>
                <c:pt idx="258">
                  <c:v>43111</c:v>
                </c:pt>
                <c:pt idx="259">
                  <c:v>43112</c:v>
                </c:pt>
                <c:pt idx="260">
                  <c:v>43115</c:v>
                </c:pt>
                <c:pt idx="261">
                  <c:v>43116</c:v>
                </c:pt>
                <c:pt idx="262">
                  <c:v>43117</c:v>
                </c:pt>
                <c:pt idx="263">
                  <c:v>43118</c:v>
                </c:pt>
                <c:pt idx="264">
                  <c:v>43119</c:v>
                </c:pt>
                <c:pt idx="265">
                  <c:v>43122</c:v>
                </c:pt>
                <c:pt idx="266">
                  <c:v>43123</c:v>
                </c:pt>
                <c:pt idx="267">
                  <c:v>43124</c:v>
                </c:pt>
                <c:pt idx="268">
                  <c:v>43125</c:v>
                </c:pt>
                <c:pt idx="269">
                  <c:v>43126</c:v>
                </c:pt>
                <c:pt idx="270">
                  <c:v>43129</c:v>
                </c:pt>
                <c:pt idx="271">
                  <c:v>43130</c:v>
                </c:pt>
                <c:pt idx="272">
                  <c:v>43131</c:v>
                </c:pt>
                <c:pt idx="273">
                  <c:v>43132</c:v>
                </c:pt>
                <c:pt idx="274">
                  <c:v>43133</c:v>
                </c:pt>
                <c:pt idx="275">
                  <c:v>43137</c:v>
                </c:pt>
                <c:pt idx="276">
                  <c:v>43138</c:v>
                </c:pt>
                <c:pt idx="277">
                  <c:v>43139</c:v>
                </c:pt>
                <c:pt idx="278">
                  <c:v>43140</c:v>
                </c:pt>
                <c:pt idx="279">
                  <c:v>43143</c:v>
                </c:pt>
                <c:pt idx="280">
                  <c:v>43144</c:v>
                </c:pt>
                <c:pt idx="281">
                  <c:v>43145</c:v>
                </c:pt>
                <c:pt idx="282">
                  <c:v>43146</c:v>
                </c:pt>
                <c:pt idx="283">
                  <c:v>43147</c:v>
                </c:pt>
                <c:pt idx="284">
                  <c:v>43150</c:v>
                </c:pt>
                <c:pt idx="285">
                  <c:v>43151</c:v>
                </c:pt>
                <c:pt idx="286">
                  <c:v>43152</c:v>
                </c:pt>
              </c:numCache>
            </c:numRef>
          </c:cat>
          <c:val>
            <c:numRef>
              <c:f>'[Gráfica porcentaje histórico x clase de activo.xlsx]Gráficas'!$AA$2:$AA$288</c:f>
              <c:numCache>
                <c:formatCode>0.00%</c:formatCode>
                <c:ptCount val="287"/>
                <c:pt idx="0">
                  <c:v>9.7480090816423073E-2</c:v>
                </c:pt>
                <c:pt idx="1">
                  <c:v>9.7790282076662377E-2</c:v>
                </c:pt>
                <c:pt idx="2">
                  <c:v>9.7921800827861658E-2</c:v>
                </c:pt>
                <c:pt idx="3">
                  <c:v>9.8492866032039508E-2</c:v>
                </c:pt>
                <c:pt idx="4">
                  <c:v>9.8130144376612896E-2</c:v>
                </c:pt>
                <c:pt idx="5">
                  <c:v>9.835677759141008E-2</c:v>
                </c:pt>
                <c:pt idx="6">
                  <c:v>9.8853857072781132E-2</c:v>
                </c:pt>
                <c:pt idx="7">
                  <c:v>9.8438651408320338E-2</c:v>
                </c:pt>
                <c:pt idx="8">
                  <c:v>7.025609025638041E-2</c:v>
                </c:pt>
                <c:pt idx="9">
                  <c:v>7.0315900690257852E-2</c:v>
                </c:pt>
                <c:pt idx="10">
                  <c:v>7.0566852242488265E-2</c:v>
                </c:pt>
                <c:pt idx="11">
                  <c:v>6.662196027278898E-2</c:v>
                </c:pt>
                <c:pt idx="12">
                  <c:v>6.573799507370702E-2</c:v>
                </c:pt>
                <c:pt idx="13">
                  <c:v>7.2435846874343457E-2</c:v>
                </c:pt>
                <c:pt idx="14">
                  <c:v>0.12352257727596967</c:v>
                </c:pt>
                <c:pt idx="15">
                  <c:v>0.10632143217749025</c:v>
                </c:pt>
                <c:pt idx="16">
                  <c:v>0.10220163804206631</c:v>
                </c:pt>
                <c:pt idx="17">
                  <c:v>8.3560024217580589E-2</c:v>
                </c:pt>
                <c:pt idx="18">
                  <c:v>4.3765722168195284E-2</c:v>
                </c:pt>
                <c:pt idx="19">
                  <c:v>4.3947411700115312E-2</c:v>
                </c:pt>
                <c:pt idx="20">
                  <c:v>4.3101537959855121E-2</c:v>
                </c:pt>
                <c:pt idx="21">
                  <c:v>4.3058665557692437E-2</c:v>
                </c:pt>
                <c:pt idx="22">
                  <c:v>4.3264075132177351E-2</c:v>
                </c:pt>
                <c:pt idx="23">
                  <c:v>8.5115271696047018E-2</c:v>
                </c:pt>
                <c:pt idx="24">
                  <c:v>7.7640157208829996E-2</c:v>
                </c:pt>
                <c:pt idx="25">
                  <c:v>7.5616475178773734E-2</c:v>
                </c:pt>
                <c:pt idx="26">
                  <c:v>7.5332218789524619E-2</c:v>
                </c:pt>
                <c:pt idx="27">
                  <c:v>8.6907280744629445E-2</c:v>
                </c:pt>
                <c:pt idx="28">
                  <c:v>6.5770338726389155E-2</c:v>
                </c:pt>
                <c:pt idx="29">
                  <c:v>5.8879593425142172E-2</c:v>
                </c:pt>
                <c:pt idx="30">
                  <c:v>5.8889238998444504E-2</c:v>
                </c:pt>
                <c:pt idx="31">
                  <c:v>5.6996241654176806E-2</c:v>
                </c:pt>
                <c:pt idx="32">
                  <c:v>4.5501825599278609E-2</c:v>
                </c:pt>
                <c:pt idx="33">
                  <c:v>3.0649427416057945E-2</c:v>
                </c:pt>
                <c:pt idx="34">
                  <c:v>1.5720119517754077E-2</c:v>
                </c:pt>
                <c:pt idx="35">
                  <c:v>1.3623669520026077E-2</c:v>
                </c:pt>
                <c:pt idx="36">
                  <c:v>8.5437008390790419E-3</c:v>
                </c:pt>
                <c:pt idx="37">
                  <c:v>4.3877095270540619E-3</c:v>
                </c:pt>
                <c:pt idx="38">
                  <c:v>3.4962854373180599E-2</c:v>
                </c:pt>
                <c:pt idx="39">
                  <c:v>2.722062396077652E-2</c:v>
                </c:pt>
                <c:pt idx="40">
                  <c:v>1.7616547602163031E-2</c:v>
                </c:pt>
                <c:pt idx="41">
                  <c:v>1.7593325332306575E-2</c:v>
                </c:pt>
                <c:pt idx="42">
                  <c:v>3.3043725580184834E-2</c:v>
                </c:pt>
                <c:pt idx="43">
                  <c:v>2.331496460414733E-2</c:v>
                </c:pt>
                <c:pt idx="44">
                  <c:v>2.3489087732064037E-2</c:v>
                </c:pt>
                <c:pt idx="45">
                  <c:v>2.3371898660962839E-2</c:v>
                </c:pt>
                <c:pt idx="46">
                  <c:v>1.8306371472846351E-2</c:v>
                </c:pt>
                <c:pt idx="47">
                  <c:v>1.7516411546910856E-2</c:v>
                </c:pt>
                <c:pt idx="48">
                  <c:v>1.2499347237529832E-2</c:v>
                </c:pt>
                <c:pt idx="49">
                  <c:v>1.2535940797885354E-2</c:v>
                </c:pt>
                <c:pt idx="50">
                  <c:v>1.2547696196708494E-2</c:v>
                </c:pt>
                <c:pt idx="51">
                  <c:v>1.2607476836492543E-2</c:v>
                </c:pt>
                <c:pt idx="52">
                  <c:v>1.2686720086428785E-2</c:v>
                </c:pt>
                <c:pt idx="53">
                  <c:v>1.3407905076983802E-2</c:v>
                </c:pt>
                <c:pt idx="54">
                  <c:v>1.4567451891429651E-2</c:v>
                </c:pt>
                <c:pt idx="55">
                  <c:v>1.4548968230644452E-2</c:v>
                </c:pt>
                <c:pt idx="56">
                  <c:v>1.5337848764883937E-2</c:v>
                </c:pt>
                <c:pt idx="57">
                  <c:v>1.5523966112524309E-2</c:v>
                </c:pt>
                <c:pt idx="58">
                  <c:v>1.2697505408470141E-2</c:v>
                </c:pt>
                <c:pt idx="59">
                  <c:v>1.2729894299930301E-2</c:v>
                </c:pt>
                <c:pt idx="60">
                  <c:v>1.2517691879398527E-2</c:v>
                </c:pt>
                <c:pt idx="61">
                  <c:v>1.1697963518072979E-2</c:v>
                </c:pt>
                <c:pt idx="62">
                  <c:v>1.1188714727243674E-2</c:v>
                </c:pt>
                <c:pt idx="63">
                  <c:v>1.1256164409464834E-2</c:v>
                </c:pt>
                <c:pt idx="64">
                  <c:v>5.5099861487285247E-2</c:v>
                </c:pt>
                <c:pt idx="65">
                  <c:v>3.5020753127225523E-2</c:v>
                </c:pt>
                <c:pt idx="66">
                  <c:v>2.4232574922552472E-2</c:v>
                </c:pt>
                <c:pt idx="67">
                  <c:v>1.0382207991054451E-2</c:v>
                </c:pt>
                <c:pt idx="68">
                  <c:v>1.0693892752964713E-2</c:v>
                </c:pt>
                <c:pt idx="69">
                  <c:v>1.0717293751228022E-2</c:v>
                </c:pt>
                <c:pt idx="70">
                  <c:v>1.1182362605396576E-2</c:v>
                </c:pt>
                <c:pt idx="71">
                  <c:v>1.1591668885320944E-2</c:v>
                </c:pt>
                <c:pt idx="72">
                  <c:v>1.5431419189128963E-2</c:v>
                </c:pt>
                <c:pt idx="73">
                  <c:v>1.5438334937469208E-2</c:v>
                </c:pt>
                <c:pt idx="74">
                  <c:v>1.1359404396534262E-2</c:v>
                </c:pt>
                <c:pt idx="75">
                  <c:v>1.0659111624289846E-2</c:v>
                </c:pt>
                <c:pt idx="76">
                  <c:v>1.1107210713784984E-2</c:v>
                </c:pt>
                <c:pt idx="77">
                  <c:v>1.0807351289915404E-2</c:v>
                </c:pt>
                <c:pt idx="78">
                  <c:v>2.0631635651155784E-2</c:v>
                </c:pt>
                <c:pt idx="79">
                  <c:v>2.0979679112536922E-2</c:v>
                </c:pt>
                <c:pt idx="80">
                  <c:v>1.6323618477295083E-2</c:v>
                </c:pt>
                <c:pt idx="81">
                  <c:v>1.5636109218833967E-2</c:v>
                </c:pt>
                <c:pt idx="82">
                  <c:v>2.5211536571184519E-2</c:v>
                </c:pt>
                <c:pt idx="83">
                  <c:v>2.5033596974376838E-2</c:v>
                </c:pt>
                <c:pt idx="84">
                  <c:v>2.2270399434149386E-2</c:v>
                </c:pt>
                <c:pt idx="85">
                  <c:v>2.2328801935190861E-2</c:v>
                </c:pt>
                <c:pt idx="86">
                  <c:v>2.1957894335456779E-2</c:v>
                </c:pt>
                <c:pt idx="87">
                  <c:v>2.2048511143773254E-2</c:v>
                </c:pt>
                <c:pt idx="88">
                  <c:v>2.5062262001190053E-2</c:v>
                </c:pt>
                <c:pt idx="89">
                  <c:v>2.530053345715419E-2</c:v>
                </c:pt>
                <c:pt idx="90">
                  <c:v>2.1827232782684426E-2</c:v>
                </c:pt>
                <c:pt idx="91">
                  <c:v>2.07148842552431E-2</c:v>
                </c:pt>
                <c:pt idx="92">
                  <c:v>2.3393986108223574E-2</c:v>
                </c:pt>
                <c:pt idx="93">
                  <c:v>2.3787745866603777E-2</c:v>
                </c:pt>
                <c:pt idx="94">
                  <c:v>2.684190422658109E-2</c:v>
                </c:pt>
                <c:pt idx="95">
                  <c:v>2.2243925514768198E-2</c:v>
                </c:pt>
                <c:pt idx="96">
                  <c:v>2.0239487519297522E-2</c:v>
                </c:pt>
                <c:pt idx="97">
                  <c:v>2.0668413669095994E-2</c:v>
                </c:pt>
                <c:pt idx="98">
                  <c:v>2.1495473289289448E-2</c:v>
                </c:pt>
                <c:pt idx="99">
                  <c:v>2.1582572360669114E-2</c:v>
                </c:pt>
                <c:pt idx="100">
                  <c:v>2.4280358978193604E-2</c:v>
                </c:pt>
                <c:pt idx="101">
                  <c:v>2.4823559210451603E-2</c:v>
                </c:pt>
                <c:pt idx="102">
                  <c:v>2.4483403631541084E-2</c:v>
                </c:pt>
                <c:pt idx="103">
                  <c:v>2.685521091844905E-2</c:v>
                </c:pt>
                <c:pt idx="104">
                  <c:v>2.6814057886966593E-2</c:v>
                </c:pt>
                <c:pt idx="105">
                  <c:v>2.683419180024461E-2</c:v>
                </c:pt>
                <c:pt idx="106">
                  <c:v>7.5246100395324145E-2</c:v>
                </c:pt>
                <c:pt idx="107">
                  <c:v>0.10742709975149821</c:v>
                </c:pt>
                <c:pt idx="108">
                  <c:v>5.3769710571779039E-2</c:v>
                </c:pt>
                <c:pt idx="109">
                  <c:v>7.9828567776857332E-2</c:v>
                </c:pt>
                <c:pt idx="110">
                  <c:v>7.3436280093614678E-2</c:v>
                </c:pt>
                <c:pt idx="111">
                  <c:v>7.2002813432755483E-2</c:v>
                </c:pt>
                <c:pt idx="112">
                  <c:v>7.1709590582284835E-2</c:v>
                </c:pt>
                <c:pt idx="113">
                  <c:v>7.088684295598574E-2</c:v>
                </c:pt>
                <c:pt idx="114">
                  <c:v>7.3094809007901204E-2</c:v>
                </c:pt>
                <c:pt idx="115">
                  <c:v>7.8475006018542931E-2</c:v>
                </c:pt>
                <c:pt idx="116">
                  <c:v>7.4494783767644443E-2</c:v>
                </c:pt>
                <c:pt idx="117">
                  <c:v>7.6046705384937199E-2</c:v>
                </c:pt>
                <c:pt idx="118">
                  <c:v>7.6106616415245604E-2</c:v>
                </c:pt>
                <c:pt idx="119">
                  <c:v>7.7455906858187665E-2</c:v>
                </c:pt>
                <c:pt idx="120">
                  <c:v>7.5876059891656036E-2</c:v>
                </c:pt>
                <c:pt idx="121">
                  <c:v>6.3787701627831594E-2</c:v>
                </c:pt>
                <c:pt idx="122">
                  <c:v>5.3061790511990128E-2</c:v>
                </c:pt>
                <c:pt idx="123">
                  <c:v>8.21199996580768E-2</c:v>
                </c:pt>
                <c:pt idx="124">
                  <c:v>8.2081090102337537E-2</c:v>
                </c:pt>
                <c:pt idx="125">
                  <c:v>7.6200486776878004E-2</c:v>
                </c:pt>
                <c:pt idx="126">
                  <c:v>7.6455881491195893E-2</c:v>
                </c:pt>
                <c:pt idx="127">
                  <c:v>7.6565281443769548E-2</c:v>
                </c:pt>
                <c:pt idx="128">
                  <c:v>7.977965177939049E-2</c:v>
                </c:pt>
                <c:pt idx="129">
                  <c:v>8.1014401401657332E-2</c:v>
                </c:pt>
                <c:pt idx="130">
                  <c:v>8.1173729255445706E-2</c:v>
                </c:pt>
                <c:pt idx="131">
                  <c:v>8.1329228241713306E-2</c:v>
                </c:pt>
                <c:pt idx="132">
                  <c:v>8.1288061966546907E-2</c:v>
                </c:pt>
                <c:pt idx="133">
                  <c:v>8.120211978454836E-2</c:v>
                </c:pt>
                <c:pt idx="134">
                  <c:v>8.1790628378458505E-2</c:v>
                </c:pt>
                <c:pt idx="135">
                  <c:v>8.6234631463754458E-2</c:v>
                </c:pt>
                <c:pt idx="136">
                  <c:v>7.1604067046085823E-2</c:v>
                </c:pt>
                <c:pt idx="137">
                  <c:v>7.1201115936534512E-2</c:v>
                </c:pt>
                <c:pt idx="138">
                  <c:v>7.0669295799403564E-2</c:v>
                </c:pt>
                <c:pt idx="139">
                  <c:v>6.7752736363065974E-2</c:v>
                </c:pt>
                <c:pt idx="140">
                  <c:v>6.4847971375673288E-2</c:v>
                </c:pt>
                <c:pt idx="141">
                  <c:v>5.8568503555395564E-2</c:v>
                </c:pt>
                <c:pt idx="142">
                  <c:v>5.5363380258650202E-2</c:v>
                </c:pt>
                <c:pt idx="143">
                  <c:v>7.5186233123744659E-2</c:v>
                </c:pt>
                <c:pt idx="144">
                  <c:v>7.0994462172267611E-2</c:v>
                </c:pt>
                <c:pt idx="145">
                  <c:v>6.5118255988670562E-2</c:v>
                </c:pt>
                <c:pt idx="146">
                  <c:v>5.8376377443655626E-2</c:v>
                </c:pt>
                <c:pt idx="147">
                  <c:v>5.4926081332208096E-2</c:v>
                </c:pt>
                <c:pt idx="148">
                  <c:v>5.6323256144462625E-2</c:v>
                </c:pt>
                <c:pt idx="149">
                  <c:v>4.7237675190921945E-2</c:v>
                </c:pt>
                <c:pt idx="150">
                  <c:v>4.2682434750648E-2</c:v>
                </c:pt>
                <c:pt idx="151">
                  <c:v>4.2683973189404562E-2</c:v>
                </c:pt>
                <c:pt idx="152">
                  <c:v>3.9722674904173076E-2</c:v>
                </c:pt>
                <c:pt idx="153">
                  <c:v>7.3362242599322725E-2</c:v>
                </c:pt>
                <c:pt idx="154">
                  <c:v>7.3443676993183923E-2</c:v>
                </c:pt>
                <c:pt idx="155">
                  <c:v>7.3247590522105485E-2</c:v>
                </c:pt>
                <c:pt idx="156">
                  <c:v>7.3376087419941657E-2</c:v>
                </c:pt>
                <c:pt idx="157">
                  <c:v>7.3922298689611296E-2</c:v>
                </c:pt>
                <c:pt idx="158">
                  <c:v>7.4441861572622656E-2</c:v>
                </c:pt>
                <c:pt idx="159">
                  <c:v>7.4407797137344661E-2</c:v>
                </c:pt>
                <c:pt idx="160">
                  <c:v>7.6562940651559275E-2</c:v>
                </c:pt>
                <c:pt idx="161">
                  <c:v>7.6574380539373918E-2</c:v>
                </c:pt>
                <c:pt idx="162">
                  <c:v>7.6708159888009345E-2</c:v>
                </c:pt>
                <c:pt idx="163">
                  <c:v>7.6992457360592861E-2</c:v>
                </c:pt>
                <c:pt idx="164">
                  <c:v>7.8984339672552764E-2</c:v>
                </c:pt>
                <c:pt idx="165">
                  <c:v>7.9508455041375825E-2</c:v>
                </c:pt>
                <c:pt idx="166">
                  <c:v>7.8937570721146932E-2</c:v>
                </c:pt>
                <c:pt idx="167">
                  <c:v>8.0249284431164677E-2</c:v>
                </c:pt>
                <c:pt idx="168">
                  <c:v>7.7122149249570893E-2</c:v>
                </c:pt>
                <c:pt idx="169">
                  <c:v>7.7343890600441167E-2</c:v>
                </c:pt>
                <c:pt idx="170">
                  <c:v>8.0625976438877103E-2</c:v>
                </c:pt>
                <c:pt idx="171">
                  <c:v>8.0701669553878794E-2</c:v>
                </c:pt>
                <c:pt idx="172">
                  <c:v>8.0500548491369367E-2</c:v>
                </c:pt>
                <c:pt idx="173">
                  <c:v>8.099404604614098E-2</c:v>
                </c:pt>
                <c:pt idx="174">
                  <c:v>7.9061750357384761E-2</c:v>
                </c:pt>
                <c:pt idx="175">
                  <c:v>8.137178309153846E-2</c:v>
                </c:pt>
                <c:pt idx="176">
                  <c:v>8.1307311323734824E-2</c:v>
                </c:pt>
                <c:pt idx="177">
                  <c:v>8.1394983866192094E-2</c:v>
                </c:pt>
                <c:pt idx="178">
                  <c:v>7.3362726492873342E-2</c:v>
                </c:pt>
                <c:pt idx="179">
                  <c:v>7.3994155179605225E-2</c:v>
                </c:pt>
                <c:pt idx="180">
                  <c:v>7.4713740321457472E-2</c:v>
                </c:pt>
                <c:pt idx="181">
                  <c:v>5.9073320977034452E-2</c:v>
                </c:pt>
                <c:pt idx="182">
                  <c:v>7.4721550112665666E-2</c:v>
                </c:pt>
                <c:pt idx="183">
                  <c:v>7.5119819525557172E-2</c:v>
                </c:pt>
                <c:pt idx="184">
                  <c:v>7.5232526264198615E-2</c:v>
                </c:pt>
                <c:pt idx="185">
                  <c:v>7.5264473115361219E-2</c:v>
                </c:pt>
                <c:pt idx="186">
                  <c:v>7.5428148067815809E-2</c:v>
                </c:pt>
                <c:pt idx="187">
                  <c:v>7.5755838050650684E-2</c:v>
                </c:pt>
                <c:pt idx="188">
                  <c:v>8.8572874239668614E-2</c:v>
                </c:pt>
                <c:pt idx="189">
                  <c:v>8.8482245384192471E-2</c:v>
                </c:pt>
                <c:pt idx="190">
                  <c:v>8.8840919610690822E-2</c:v>
                </c:pt>
                <c:pt idx="191">
                  <c:v>8.890676474079813E-2</c:v>
                </c:pt>
                <c:pt idx="192">
                  <c:v>8.9073291589500489E-2</c:v>
                </c:pt>
                <c:pt idx="193">
                  <c:v>8.9218736796783396E-2</c:v>
                </c:pt>
                <c:pt idx="194">
                  <c:v>8.942306334643442E-2</c:v>
                </c:pt>
                <c:pt idx="195">
                  <c:v>8.6325200057447163E-2</c:v>
                </c:pt>
                <c:pt idx="196">
                  <c:v>8.6491642426505366E-2</c:v>
                </c:pt>
                <c:pt idx="197">
                  <c:v>8.6395981715619241E-2</c:v>
                </c:pt>
                <c:pt idx="198">
                  <c:v>8.6176515568331016E-2</c:v>
                </c:pt>
                <c:pt idx="199">
                  <c:v>8.6333511818874109E-2</c:v>
                </c:pt>
                <c:pt idx="200">
                  <c:v>8.068589435550344E-2</c:v>
                </c:pt>
                <c:pt idx="201">
                  <c:v>8.039416642460874E-2</c:v>
                </c:pt>
                <c:pt idx="202">
                  <c:v>8.028263756956866E-2</c:v>
                </c:pt>
                <c:pt idx="203">
                  <c:v>7.6827835357530502E-2</c:v>
                </c:pt>
                <c:pt idx="204">
                  <c:v>7.6665456747603361E-2</c:v>
                </c:pt>
                <c:pt idx="205">
                  <c:v>7.5977439139119224E-2</c:v>
                </c:pt>
                <c:pt idx="206">
                  <c:v>7.2396347526312327E-2</c:v>
                </c:pt>
                <c:pt idx="207">
                  <c:v>6.290975594885688E-2</c:v>
                </c:pt>
                <c:pt idx="208">
                  <c:v>6.3966372152717776E-2</c:v>
                </c:pt>
                <c:pt idx="209">
                  <c:v>5.7517057228955303E-2</c:v>
                </c:pt>
                <c:pt idx="210">
                  <c:v>5.7804064143389705E-2</c:v>
                </c:pt>
                <c:pt idx="211">
                  <c:v>5.7935009294356937E-2</c:v>
                </c:pt>
                <c:pt idx="212">
                  <c:v>5.8416858314374841E-2</c:v>
                </c:pt>
                <c:pt idx="213">
                  <c:v>5.8363438576478008E-2</c:v>
                </c:pt>
                <c:pt idx="214">
                  <c:v>5.8115467452167988E-2</c:v>
                </c:pt>
                <c:pt idx="215">
                  <c:v>5.8107163435820404E-2</c:v>
                </c:pt>
                <c:pt idx="216">
                  <c:v>5.5254984521745577E-2</c:v>
                </c:pt>
                <c:pt idx="217">
                  <c:v>5.5293197250220111E-2</c:v>
                </c:pt>
                <c:pt idx="218">
                  <c:v>5.5723023764063816E-2</c:v>
                </c:pt>
                <c:pt idx="219">
                  <c:v>5.2793180752336216E-2</c:v>
                </c:pt>
                <c:pt idx="220">
                  <c:v>5.2899570190582425E-2</c:v>
                </c:pt>
                <c:pt idx="221">
                  <c:v>5.3080995388321284E-2</c:v>
                </c:pt>
                <c:pt idx="222">
                  <c:v>5.3156793521915185E-2</c:v>
                </c:pt>
                <c:pt idx="223">
                  <c:v>5.0891885412528003E-2</c:v>
                </c:pt>
                <c:pt idx="224">
                  <c:v>5.083599967723245E-2</c:v>
                </c:pt>
                <c:pt idx="225">
                  <c:v>5.155288431709628E-2</c:v>
                </c:pt>
                <c:pt idx="226">
                  <c:v>5.2532756154075239E-2</c:v>
                </c:pt>
                <c:pt idx="227">
                  <c:v>5.0408903031332664E-2</c:v>
                </c:pt>
                <c:pt idx="228">
                  <c:v>5.0235964694655043E-2</c:v>
                </c:pt>
                <c:pt idx="229">
                  <c:v>5.0101798188672914E-2</c:v>
                </c:pt>
                <c:pt idx="230">
                  <c:v>5.0323253792271719E-2</c:v>
                </c:pt>
                <c:pt idx="231">
                  <c:v>4.6903835515927327E-2</c:v>
                </c:pt>
                <c:pt idx="232">
                  <c:v>4.6963128710133209E-2</c:v>
                </c:pt>
                <c:pt idx="233">
                  <c:v>4.5906332045520366E-2</c:v>
                </c:pt>
                <c:pt idx="234">
                  <c:v>4.6103262907480701E-2</c:v>
                </c:pt>
                <c:pt idx="235">
                  <c:v>4.6125927204009834E-2</c:v>
                </c:pt>
                <c:pt idx="236">
                  <c:v>4.6086625782244206E-2</c:v>
                </c:pt>
                <c:pt idx="237">
                  <c:v>4.3527227082502284E-2</c:v>
                </c:pt>
                <c:pt idx="238">
                  <c:v>4.360471410923572E-2</c:v>
                </c:pt>
                <c:pt idx="239">
                  <c:v>4.3696975192774157E-2</c:v>
                </c:pt>
                <c:pt idx="240">
                  <c:v>5.7103507490927401E-2</c:v>
                </c:pt>
                <c:pt idx="241">
                  <c:v>5.79730712771711E-2</c:v>
                </c:pt>
                <c:pt idx="242">
                  <c:v>5.8378392490380654E-2</c:v>
                </c:pt>
                <c:pt idx="243">
                  <c:v>5.8789869285989275E-2</c:v>
                </c:pt>
                <c:pt idx="244">
                  <c:v>5.9073807672784827E-2</c:v>
                </c:pt>
                <c:pt idx="245">
                  <c:v>6.3925024281121318E-2</c:v>
                </c:pt>
                <c:pt idx="246">
                  <c:v>6.7821679248870032E-2</c:v>
                </c:pt>
                <c:pt idx="247">
                  <c:v>7.1662121422058703E-2</c:v>
                </c:pt>
                <c:pt idx="248">
                  <c:v>7.1830628184513912E-2</c:v>
                </c:pt>
                <c:pt idx="249">
                  <c:v>7.2201567754667656E-2</c:v>
                </c:pt>
                <c:pt idx="250">
                  <c:v>7.2297029950679187E-2</c:v>
                </c:pt>
                <c:pt idx="251">
                  <c:v>7.2349573458423536E-2</c:v>
                </c:pt>
                <c:pt idx="252">
                  <c:v>7.22710354767402E-2</c:v>
                </c:pt>
                <c:pt idx="253">
                  <c:v>7.2571083176931825E-2</c:v>
                </c:pt>
                <c:pt idx="254">
                  <c:v>7.2594772325777074E-2</c:v>
                </c:pt>
                <c:pt idx="255">
                  <c:v>7.2541099393788638E-2</c:v>
                </c:pt>
                <c:pt idx="256">
                  <c:v>7.2846891040683384E-2</c:v>
                </c:pt>
                <c:pt idx="257">
                  <c:v>7.402449940938452E-2</c:v>
                </c:pt>
                <c:pt idx="258">
                  <c:v>7.6888158476454957E-2</c:v>
                </c:pt>
                <c:pt idx="259">
                  <c:v>8.2779978249341371E-2</c:v>
                </c:pt>
                <c:pt idx="260">
                  <c:v>8.5210511561344959E-2</c:v>
                </c:pt>
                <c:pt idx="261">
                  <c:v>8.6565964688648078E-2</c:v>
                </c:pt>
                <c:pt idx="262">
                  <c:v>8.2031647777588243E-2</c:v>
                </c:pt>
                <c:pt idx="263">
                  <c:v>8.0864160985580885E-2</c:v>
                </c:pt>
                <c:pt idx="264">
                  <c:v>8.0018532053546865E-2</c:v>
                </c:pt>
                <c:pt idx="265">
                  <c:v>8.036923493802732E-2</c:v>
                </c:pt>
                <c:pt idx="266">
                  <c:v>8.0389133030879537E-2</c:v>
                </c:pt>
                <c:pt idx="267">
                  <c:v>7.9876577748683439E-2</c:v>
                </c:pt>
                <c:pt idx="268">
                  <c:v>8.2496519312756311E-2</c:v>
                </c:pt>
                <c:pt idx="269">
                  <c:v>7.462883319372815E-2</c:v>
                </c:pt>
                <c:pt idx="270">
                  <c:v>7.3547852178935322E-2</c:v>
                </c:pt>
                <c:pt idx="271">
                  <c:v>7.4013841870281413E-2</c:v>
                </c:pt>
                <c:pt idx="272">
                  <c:v>7.4260449480545637E-2</c:v>
                </c:pt>
                <c:pt idx="273">
                  <c:v>6.713685876707938E-2</c:v>
                </c:pt>
                <c:pt idx="274">
                  <c:v>6.7271058596976421E-2</c:v>
                </c:pt>
                <c:pt idx="275">
                  <c:v>6.5252233165424472E-2</c:v>
                </c:pt>
                <c:pt idx="276">
                  <c:v>6.5316026758531112E-2</c:v>
                </c:pt>
                <c:pt idx="277">
                  <c:v>6.9519057267661138E-2</c:v>
                </c:pt>
                <c:pt idx="278">
                  <c:v>6.9004061891237006E-2</c:v>
                </c:pt>
                <c:pt idx="279">
                  <c:v>6.7358743199184307E-2</c:v>
                </c:pt>
                <c:pt idx="280">
                  <c:v>5.7915995377136972E-2</c:v>
                </c:pt>
                <c:pt idx="281">
                  <c:v>5.7988635833551405E-2</c:v>
                </c:pt>
                <c:pt idx="282">
                  <c:v>5.9006867786517349E-2</c:v>
                </c:pt>
                <c:pt idx="283">
                  <c:v>5.6709852140487266E-2</c:v>
                </c:pt>
                <c:pt idx="284">
                  <c:v>5.7990820843956244E-2</c:v>
                </c:pt>
                <c:pt idx="285">
                  <c:v>5.3688901217588229E-2</c:v>
                </c:pt>
                <c:pt idx="286">
                  <c:v>5.4004956687359641E-2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2D-40E1-9EC1-076B99817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7734607"/>
        <c:axId val="1611339087"/>
      </c:lineChart>
      <c:dateAx>
        <c:axId val="1607734607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1339087"/>
        <c:crosses val="autoZero"/>
        <c:auto val="1"/>
        <c:lblOffset val="100"/>
        <c:baseTimeUnit val="days"/>
      </c:dateAx>
      <c:valAx>
        <c:axId val="1611339087"/>
        <c:scaling>
          <c:orientation val="minMax"/>
          <c:max val="0.5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734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C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600" b="1">
                <a:solidFill>
                  <a:srgbClr val="C00000"/>
                </a:solidFill>
              </a:rPr>
              <a:t>Sensibilidad</a:t>
            </a:r>
            <a:r>
              <a:rPr lang="es-MX" sz="1600" b="1" baseline="0">
                <a:solidFill>
                  <a:srgbClr val="C00000"/>
                </a:solidFill>
              </a:rPr>
              <a:t> histórica del FANVIT</a:t>
            </a:r>
            <a:endParaRPr lang="es-MX" sz="1600" b="1">
              <a:solidFill>
                <a:srgbClr val="C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C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'[ejercicio sensibilidad.xlsx]Hoja2'!$E$1</c:f>
              <c:strCache>
                <c:ptCount val="1"/>
                <c:pt idx="0">
                  <c:v>Sens %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'[ejercicio sensibilidad.xlsx]Hoja2'!$A$2:$A$541</c:f>
              <c:numCache>
                <c:formatCode>m/d/yyyy</c:formatCode>
                <c:ptCount val="540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42402</c:v>
                </c:pt>
                <c:pt idx="21">
                  <c:v>42403</c:v>
                </c:pt>
                <c:pt idx="22">
                  <c:v>42404</c:v>
                </c:pt>
                <c:pt idx="23">
                  <c:v>42405</c:v>
                </c:pt>
                <c:pt idx="24">
                  <c:v>42408</c:v>
                </c:pt>
                <c:pt idx="25">
                  <c:v>42409</c:v>
                </c:pt>
                <c:pt idx="26">
                  <c:v>42410</c:v>
                </c:pt>
                <c:pt idx="27">
                  <c:v>42411</c:v>
                </c:pt>
                <c:pt idx="28">
                  <c:v>42412</c:v>
                </c:pt>
                <c:pt idx="29">
                  <c:v>42415</c:v>
                </c:pt>
                <c:pt idx="30">
                  <c:v>42416</c:v>
                </c:pt>
                <c:pt idx="31">
                  <c:v>42417</c:v>
                </c:pt>
                <c:pt idx="32">
                  <c:v>42418</c:v>
                </c:pt>
                <c:pt idx="33">
                  <c:v>42419</c:v>
                </c:pt>
                <c:pt idx="34">
                  <c:v>42422</c:v>
                </c:pt>
                <c:pt idx="35">
                  <c:v>42423</c:v>
                </c:pt>
                <c:pt idx="36">
                  <c:v>42424</c:v>
                </c:pt>
                <c:pt idx="37">
                  <c:v>42425</c:v>
                </c:pt>
                <c:pt idx="38">
                  <c:v>42426</c:v>
                </c:pt>
                <c:pt idx="39">
                  <c:v>42429</c:v>
                </c:pt>
                <c:pt idx="40">
                  <c:v>42430</c:v>
                </c:pt>
                <c:pt idx="41">
                  <c:v>42431</c:v>
                </c:pt>
                <c:pt idx="42">
                  <c:v>42432</c:v>
                </c:pt>
                <c:pt idx="43">
                  <c:v>42433</c:v>
                </c:pt>
                <c:pt idx="44">
                  <c:v>42436</c:v>
                </c:pt>
                <c:pt idx="45">
                  <c:v>42437</c:v>
                </c:pt>
                <c:pt idx="46">
                  <c:v>42438</c:v>
                </c:pt>
                <c:pt idx="47">
                  <c:v>42439</c:v>
                </c:pt>
                <c:pt idx="48">
                  <c:v>42440</c:v>
                </c:pt>
                <c:pt idx="49">
                  <c:v>42443</c:v>
                </c:pt>
                <c:pt idx="50">
                  <c:v>42444</c:v>
                </c:pt>
                <c:pt idx="51">
                  <c:v>42445</c:v>
                </c:pt>
                <c:pt idx="52">
                  <c:v>42446</c:v>
                </c:pt>
                <c:pt idx="53">
                  <c:v>42447</c:v>
                </c:pt>
                <c:pt idx="54">
                  <c:v>42451</c:v>
                </c:pt>
                <c:pt idx="55">
                  <c:v>42452</c:v>
                </c:pt>
                <c:pt idx="56">
                  <c:v>42457</c:v>
                </c:pt>
                <c:pt idx="57">
                  <c:v>42458</c:v>
                </c:pt>
                <c:pt idx="58">
                  <c:v>42459</c:v>
                </c:pt>
                <c:pt idx="59">
                  <c:v>42460</c:v>
                </c:pt>
                <c:pt idx="60">
                  <c:v>42461</c:v>
                </c:pt>
                <c:pt idx="61">
                  <c:v>42464</c:v>
                </c:pt>
                <c:pt idx="62">
                  <c:v>42465</c:v>
                </c:pt>
                <c:pt idx="63">
                  <c:v>42466</c:v>
                </c:pt>
                <c:pt idx="64">
                  <c:v>42467</c:v>
                </c:pt>
                <c:pt idx="65">
                  <c:v>42468</c:v>
                </c:pt>
                <c:pt idx="66">
                  <c:v>42471</c:v>
                </c:pt>
                <c:pt idx="67">
                  <c:v>42472</c:v>
                </c:pt>
                <c:pt idx="68">
                  <c:v>42473</c:v>
                </c:pt>
                <c:pt idx="69">
                  <c:v>42474</c:v>
                </c:pt>
                <c:pt idx="70">
                  <c:v>42475</c:v>
                </c:pt>
                <c:pt idx="71">
                  <c:v>42478</c:v>
                </c:pt>
                <c:pt idx="72">
                  <c:v>42479</c:v>
                </c:pt>
                <c:pt idx="73">
                  <c:v>42480</c:v>
                </c:pt>
                <c:pt idx="74">
                  <c:v>42481</c:v>
                </c:pt>
                <c:pt idx="75">
                  <c:v>42482</c:v>
                </c:pt>
                <c:pt idx="76">
                  <c:v>42485</c:v>
                </c:pt>
                <c:pt idx="77">
                  <c:v>42486</c:v>
                </c:pt>
                <c:pt idx="78">
                  <c:v>42487</c:v>
                </c:pt>
                <c:pt idx="79">
                  <c:v>42488</c:v>
                </c:pt>
                <c:pt idx="80">
                  <c:v>42489</c:v>
                </c:pt>
                <c:pt idx="81">
                  <c:v>42492</c:v>
                </c:pt>
                <c:pt idx="82">
                  <c:v>42493</c:v>
                </c:pt>
                <c:pt idx="83">
                  <c:v>42494</c:v>
                </c:pt>
                <c:pt idx="84">
                  <c:v>42495</c:v>
                </c:pt>
                <c:pt idx="85">
                  <c:v>42496</c:v>
                </c:pt>
                <c:pt idx="86">
                  <c:v>42499</c:v>
                </c:pt>
                <c:pt idx="87">
                  <c:v>42500</c:v>
                </c:pt>
                <c:pt idx="88">
                  <c:v>42501</c:v>
                </c:pt>
                <c:pt idx="89">
                  <c:v>42502</c:v>
                </c:pt>
                <c:pt idx="90">
                  <c:v>42503</c:v>
                </c:pt>
                <c:pt idx="91">
                  <c:v>42506</c:v>
                </c:pt>
                <c:pt idx="92">
                  <c:v>42507</c:v>
                </c:pt>
                <c:pt idx="93">
                  <c:v>42508</c:v>
                </c:pt>
                <c:pt idx="94">
                  <c:v>42509</c:v>
                </c:pt>
                <c:pt idx="95">
                  <c:v>42510</c:v>
                </c:pt>
                <c:pt idx="96">
                  <c:v>42513</c:v>
                </c:pt>
                <c:pt idx="97">
                  <c:v>42514</c:v>
                </c:pt>
                <c:pt idx="98">
                  <c:v>42515</c:v>
                </c:pt>
                <c:pt idx="99">
                  <c:v>42516</c:v>
                </c:pt>
                <c:pt idx="100">
                  <c:v>42517</c:v>
                </c:pt>
                <c:pt idx="101">
                  <c:v>42520</c:v>
                </c:pt>
                <c:pt idx="102">
                  <c:v>42521</c:v>
                </c:pt>
                <c:pt idx="103">
                  <c:v>42522</c:v>
                </c:pt>
                <c:pt idx="104">
                  <c:v>42523</c:v>
                </c:pt>
                <c:pt idx="105">
                  <c:v>42524</c:v>
                </c:pt>
                <c:pt idx="106">
                  <c:v>42527</c:v>
                </c:pt>
                <c:pt idx="107">
                  <c:v>42528</c:v>
                </c:pt>
                <c:pt idx="108">
                  <c:v>42529</c:v>
                </c:pt>
                <c:pt idx="109">
                  <c:v>42530</c:v>
                </c:pt>
                <c:pt idx="110">
                  <c:v>42531</c:v>
                </c:pt>
                <c:pt idx="111">
                  <c:v>42534</c:v>
                </c:pt>
                <c:pt idx="112">
                  <c:v>42535</c:v>
                </c:pt>
                <c:pt idx="113">
                  <c:v>42536</c:v>
                </c:pt>
                <c:pt idx="114">
                  <c:v>42537</c:v>
                </c:pt>
                <c:pt idx="115">
                  <c:v>42538</c:v>
                </c:pt>
                <c:pt idx="116">
                  <c:v>42541</c:v>
                </c:pt>
                <c:pt idx="117">
                  <c:v>42542</c:v>
                </c:pt>
                <c:pt idx="118">
                  <c:v>42543</c:v>
                </c:pt>
                <c:pt idx="119">
                  <c:v>42544</c:v>
                </c:pt>
                <c:pt idx="120">
                  <c:v>42545</c:v>
                </c:pt>
                <c:pt idx="121">
                  <c:v>42548</c:v>
                </c:pt>
                <c:pt idx="122">
                  <c:v>42549</c:v>
                </c:pt>
                <c:pt idx="123">
                  <c:v>42550</c:v>
                </c:pt>
                <c:pt idx="124">
                  <c:v>42551</c:v>
                </c:pt>
                <c:pt idx="125">
                  <c:v>42552</c:v>
                </c:pt>
                <c:pt idx="126">
                  <c:v>42555</c:v>
                </c:pt>
                <c:pt idx="127">
                  <c:v>42556</c:v>
                </c:pt>
                <c:pt idx="128">
                  <c:v>42557</c:v>
                </c:pt>
                <c:pt idx="129">
                  <c:v>42558</c:v>
                </c:pt>
                <c:pt idx="130">
                  <c:v>42559</c:v>
                </c:pt>
                <c:pt idx="131">
                  <c:v>42562</c:v>
                </c:pt>
                <c:pt idx="132">
                  <c:v>42563</c:v>
                </c:pt>
                <c:pt idx="133">
                  <c:v>42564</c:v>
                </c:pt>
                <c:pt idx="134">
                  <c:v>42565</c:v>
                </c:pt>
                <c:pt idx="135">
                  <c:v>42566</c:v>
                </c:pt>
                <c:pt idx="136">
                  <c:v>42569</c:v>
                </c:pt>
                <c:pt idx="137">
                  <c:v>42570</c:v>
                </c:pt>
                <c:pt idx="138">
                  <c:v>42571</c:v>
                </c:pt>
                <c:pt idx="139">
                  <c:v>42572</c:v>
                </c:pt>
                <c:pt idx="140">
                  <c:v>42573</c:v>
                </c:pt>
                <c:pt idx="141">
                  <c:v>42576</c:v>
                </c:pt>
                <c:pt idx="142">
                  <c:v>42577</c:v>
                </c:pt>
                <c:pt idx="143">
                  <c:v>42578</c:v>
                </c:pt>
                <c:pt idx="144">
                  <c:v>42579</c:v>
                </c:pt>
                <c:pt idx="145">
                  <c:v>42580</c:v>
                </c:pt>
                <c:pt idx="146">
                  <c:v>42583</c:v>
                </c:pt>
                <c:pt idx="147">
                  <c:v>42584</c:v>
                </c:pt>
                <c:pt idx="148">
                  <c:v>42585</c:v>
                </c:pt>
                <c:pt idx="149">
                  <c:v>42586</c:v>
                </c:pt>
                <c:pt idx="150">
                  <c:v>42587</c:v>
                </c:pt>
                <c:pt idx="151">
                  <c:v>42590</c:v>
                </c:pt>
                <c:pt idx="152">
                  <c:v>42591</c:v>
                </c:pt>
                <c:pt idx="153">
                  <c:v>42592</c:v>
                </c:pt>
                <c:pt idx="154">
                  <c:v>42593</c:v>
                </c:pt>
                <c:pt idx="155">
                  <c:v>42594</c:v>
                </c:pt>
                <c:pt idx="156">
                  <c:v>42597</c:v>
                </c:pt>
                <c:pt idx="157">
                  <c:v>42598</c:v>
                </c:pt>
                <c:pt idx="158">
                  <c:v>42599</c:v>
                </c:pt>
                <c:pt idx="159">
                  <c:v>42600</c:v>
                </c:pt>
                <c:pt idx="160">
                  <c:v>42601</c:v>
                </c:pt>
                <c:pt idx="161">
                  <c:v>42604</c:v>
                </c:pt>
                <c:pt idx="162">
                  <c:v>42605</c:v>
                </c:pt>
                <c:pt idx="163">
                  <c:v>42606</c:v>
                </c:pt>
                <c:pt idx="164">
                  <c:v>42607</c:v>
                </c:pt>
                <c:pt idx="165">
                  <c:v>42608</c:v>
                </c:pt>
                <c:pt idx="166">
                  <c:v>42611</c:v>
                </c:pt>
                <c:pt idx="167">
                  <c:v>42612</c:v>
                </c:pt>
                <c:pt idx="168">
                  <c:v>42613</c:v>
                </c:pt>
                <c:pt idx="169">
                  <c:v>42614</c:v>
                </c:pt>
                <c:pt idx="170">
                  <c:v>42615</c:v>
                </c:pt>
                <c:pt idx="171">
                  <c:v>42618</c:v>
                </c:pt>
                <c:pt idx="172">
                  <c:v>42619</c:v>
                </c:pt>
                <c:pt idx="173">
                  <c:v>42620</c:v>
                </c:pt>
                <c:pt idx="174">
                  <c:v>42621</c:v>
                </c:pt>
                <c:pt idx="175">
                  <c:v>42622</c:v>
                </c:pt>
                <c:pt idx="176">
                  <c:v>42625</c:v>
                </c:pt>
                <c:pt idx="177">
                  <c:v>42626</c:v>
                </c:pt>
                <c:pt idx="178">
                  <c:v>42627</c:v>
                </c:pt>
                <c:pt idx="179">
                  <c:v>42628</c:v>
                </c:pt>
                <c:pt idx="180">
                  <c:v>42632</c:v>
                </c:pt>
                <c:pt idx="181">
                  <c:v>42633</c:v>
                </c:pt>
                <c:pt idx="182">
                  <c:v>42634</c:v>
                </c:pt>
                <c:pt idx="183">
                  <c:v>42635</c:v>
                </c:pt>
                <c:pt idx="184">
                  <c:v>42636</c:v>
                </c:pt>
                <c:pt idx="185">
                  <c:v>42639</c:v>
                </c:pt>
                <c:pt idx="186">
                  <c:v>42640</c:v>
                </c:pt>
                <c:pt idx="187">
                  <c:v>42641</c:v>
                </c:pt>
                <c:pt idx="188">
                  <c:v>42642</c:v>
                </c:pt>
                <c:pt idx="189">
                  <c:v>42643</c:v>
                </c:pt>
                <c:pt idx="190">
                  <c:v>42646</c:v>
                </c:pt>
                <c:pt idx="191">
                  <c:v>42647</c:v>
                </c:pt>
                <c:pt idx="192">
                  <c:v>42648</c:v>
                </c:pt>
                <c:pt idx="193">
                  <c:v>42649</c:v>
                </c:pt>
                <c:pt idx="194">
                  <c:v>42650</c:v>
                </c:pt>
                <c:pt idx="195">
                  <c:v>42653</c:v>
                </c:pt>
                <c:pt idx="196">
                  <c:v>42654</c:v>
                </c:pt>
                <c:pt idx="197">
                  <c:v>42655</c:v>
                </c:pt>
                <c:pt idx="198">
                  <c:v>42656</c:v>
                </c:pt>
                <c:pt idx="199">
                  <c:v>42657</c:v>
                </c:pt>
                <c:pt idx="200">
                  <c:v>42660</c:v>
                </c:pt>
                <c:pt idx="201">
                  <c:v>42661</c:v>
                </c:pt>
                <c:pt idx="202">
                  <c:v>42662</c:v>
                </c:pt>
                <c:pt idx="203">
                  <c:v>42663</c:v>
                </c:pt>
                <c:pt idx="204">
                  <c:v>42664</c:v>
                </c:pt>
                <c:pt idx="205">
                  <c:v>42667</c:v>
                </c:pt>
                <c:pt idx="206">
                  <c:v>42668</c:v>
                </c:pt>
                <c:pt idx="207">
                  <c:v>42669</c:v>
                </c:pt>
                <c:pt idx="208">
                  <c:v>42670</c:v>
                </c:pt>
                <c:pt idx="209">
                  <c:v>42671</c:v>
                </c:pt>
                <c:pt idx="210">
                  <c:v>42674</c:v>
                </c:pt>
                <c:pt idx="211">
                  <c:v>42675</c:v>
                </c:pt>
                <c:pt idx="212">
                  <c:v>42677</c:v>
                </c:pt>
                <c:pt idx="213">
                  <c:v>42678</c:v>
                </c:pt>
                <c:pt idx="214">
                  <c:v>42681</c:v>
                </c:pt>
                <c:pt idx="215">
                  <c:v>42682</c:v>
                </c:pt>
                <c:pt idx="216">
                  <c:v>42683</c:v>
                </c:pt>
                <c:pt idx="217">
                  <c:v>42684</c:v>
                </c:pt>
                <c:pt idx="218">
                  <c:v>42685</c:v>
                </c:pt>
                <c:pt idx="219">
                  <c:v>42688</c:v>
                </c:pt>
                <c:pt idx="220">
                  <c:v>42689</c:v>
                </c:pt>
                <c:pt idx="221">
                  <c:v>42690</c:v>
                </c:pt>
                <c:pt idx="222">
                  <c:v>42691</c:v>
                </c:pt>
                <c:pt idx="223">
                  <c:v>42692</c:v>
                </c:pt>
                <c:pt idx="224">
                  <c:v>42696</c:v>
                </c:pt>
                <c:pt idx="225">
                  <c:v>42697</c:v>
                </c:pt>
                <c:pt idx="226">
                  <c:v>42698</c:v>
                </c:pt>
                <c:pt idx="227">
                  <c:v>42699</c:v>
                </c:pt>
                <c:pt idx="228">
                  <c:v>42702</c:v>
                </c:pt>
                <c:pt idx="229">
                  <c:v>42703</c:v>
                </c:pt>
                <c:pt idx="230">
                  <c:v>42704</c:v>
                </c:pt>
                <c:pt idx="231">
                  <c:v>42705</c:v>
                </c:pt>
                <c:pt idx="232">
                  <c:v>42706</c:v>
                </c:pt>
                <c:pt idx="233">
                  <c:v>42709</c:v>
                </c:pt>
                <c:pt idx="234">
                  <c:v>42710</c:v>
                </c:pt>
                <c:pt idx="235">
                  <c:v>42711</c:v>
                </c:pt>
                <c:pt idx="236">
                  <c:v>42712</c:v>
                </c:pt>
                <c:pt idx="237">
                  <c:v>42713</c:v>
                </c:pt>
                <c:pt idx="238">
                  <c:v>42717</c:v>
                </c:pt>
                <c:pt idx="239">
                  <c:v>42718</c:v>
                </c:pt>
                <c:pt idx="240">
                  <c:v>42719</c:v>
                </c:pt>
                <c:pt idx="241">
                  <c:v>42720</c:v>
                </c:pt>
                <c:pt idx="242">
                  <c:v>42723</c:v>
                </c:pt>
                <c:pt idx="243">
                  <c:v>42724</c:v>
                </c:pt>
                <c:pt idx="244">
                  <c:v>42725</c:v>
                </c:pt>
                <c:pt idx="245">
                  <c:v>42726</c:v>
                </c:pt>
                <c:pt idx="246">
                  <c:v>42727</c:v>
                </c:pt>
                <c:pt idx="247">
                  <c:v>42730</c:v>
                </c:pt>
                <c:pt idx="248">
                  <c:v>42731</c:v>
                </c:pt>
                <c:pt idx="249">
                  <c:v>42732</c:v>
                </c:pt>
                <c:pt idx="250">
                  <c:v>42733</c:v>
                </c:pt>
                <c:pt idx="251">
                  <c:v>42734</c:v>
                </c:pt>
                <c:pt idx="252">
                  <c:v>42737</c:v>
                </c:pt>
                <c:pt idx="253">
                  <c:v>42738</c:v>
                </c:pt>
                <c:pt idx="254">
                  <c:v>42739</c:v>
                </c:pt>
                <c:pt idx="255">
                  <c:v>42740</c:v>
                </c:pt>
                <c:pt idx="256">
                  <c:v>42741</c:v>
                </c:pt>
                <c:pt idx="257">
                  <c:v>42744</c:v>
                </c:pt>
                <c:pt idx="258">
                  <c:v>42745</c:v>
                </c:pt>
                <c:pt idx="259">
                  <c:v>42746</c:v>
                </c:pt>
                <c:pt idx="260">
                  <c:v>42747</c:v>
                </c:pt>
                <c:pt idx="261">
                  <c:v>42748</c:v>
                </c:pt>
                <c:pt idx="262">
                  <c:v>42751</c:v>
                </c:pt>
                <c:pt idx="263">
                  <c:v>42752</c:v>
                </c:pt>
                <c:pt idx="264">
                  <c:v>42753</c:v>
                </c:pt>
                <c:pt idx="265">
                  <c:v>42754</c:v>
                </c:pt>
                <c:pt idx="266">
                  <c:v>42755</c:v>
                </c:pt>
                <c:pt idx="267">
                  <c:v>42758</c:v>
                </c:pt>
                <c:pt idx="268">
                  <c:v>42759</c:v>
                </c:pt>
                <c:pt idx="269">
                  <c:v>42760</c:v>
                </c:pt>
                <c:pt idx="270">
                  <c:v>42761</c:v>
                </c:pt>
                <c:pt idx="271">
                  <c:v>42762</c:v>
                </c:pt>
                <c:pt idx="272">
                  <c:v>42765</c:v>
                </c:pt>
                <c:pt idx="273">
                  <c:v>42766</c:v>
                </c:pt>
                <c:pt idx="274">
                  <c:v>42767</c:v>
                </c:pt>
                <c:pt idx="275">
                  <c:v>42768</c:v>
                </c:pt>
                <c:pt idx="276">
                  <c:v>42769</c:v>
                </c:pt>
                <c:pt idx="277">
                  <c:v>42773</c:v>
                </c:pt>
                <c:pt idx="278">
                  <c:v>42774</c:v>
                </c:pt>
                <c:pt idx="279">
                  <c:v>42775</c:v>
                </c:pt>
                <c:pt idx="280">
                  <c:v>42776</c:v>
                </c:pt>
                <c:pt idx="281">
                  <c:v>42779</c:v>
                </c:pt>
                <c:pt idx="282">
                  <c:v>42780</c:v>
                </c:pt>
                <c:pt idx="283">
                  <c:v>42781</c:v>
                </c:pt>
                <c:pt idx="284">
                  <c:v>42782</c:v>
                </c:pt>
                <c:pt idx="285">
                  <c:v>42783</c:v>
                </c:pt>
                <c:pt idx="286">
                  <c:v>42786</c:v>
                </c:pt>
                <c:pt idx="287">
                  <c:v>42787</c:v>
                </c:pt>
                <c:pt idx="288">
                  <c:v>42788</c:v>
                </c:pt>
                <c:pt idx="289">
                  <c:v>42789</c:v>
                </c:pt>
                <c:pt idx="290">
                  <c:v>42790</c:v>
                </c:pt>
                <c:pt idx="291">
                  <c:v>42793</c:v>
                </c:pt>
                <c:pt idx="292">
                  <c:v>42794</c:v>
                </c:pt>
                <c:pt idx="293">
                  <c:v>42795</c:v>
                </c:pt>
                <c:pt idx="294">
                  <c:v>42796</c:v>
                </c:pt>
                <c:pt idx="295">
                  <c:v>42797</c:v>
                </c:pt>
                <c:pt idx="296">
                  <c:v>42800</c:v>
                </c:pt>
                <c:pt idx="297">
                  <c:v>42801</c:v>
                </c:pt>
                <c:pt idx="298">
                  <c:v>42802</c:v>
                </c:pt>
                <c:pt idx="299">
                  <c:v>42803</c:v>
                </c:pt>
                <c:pt idx="300">
                  <c:v>42804</c:v>
                </c:pt>
                <c:pt idx="301">
                  <c:v>42807</c:v>
                </c:pt>
                <c:pt idx="302">
                  <c:v>42808</c:v>
                </c:pt>
                <c:pt idx="303">
                  <c:v>42809</c:v>
                </c:pt>
                <c:pt idx="304">
                  <c:v>42810</c:v>
                </c:pt>
                <c:pt idx="305">
                  <c:v>42811</c:v>
                </c:pt>
                <c:pt idx="306">
                  <c:v>42815</c:v>
                </c:pt>
                <c:pt idx="307">
                  <c:v>42816</c:v>
                </c:pt>
                <c:pt idx="308">
                  <c:v>42817</c:v>
                </c:pt>
                <c:pt idx="309">
                  <c:v>42818</c:v>
                </c:pt>
                <c:pt idx="310">
                  <c:v>42821</c:v>
                </c:pt>
                <c:pt idx="311">
                  <c:v>42822</c:v>
                </c:pt>
                <c:pt idx="312">
                  <c:v>42823</c:v>
                </c:pt>
                <c:pt idx="313">
                  <c:v>42824</c:v>
                </c:pt>
                <c:pt idx="314">
                  <c:v>42825</c:v>
                </c:pt>
                <c:pt idx="315">
                  <c:v>42828</c:v>
                </c:pt>
                <c:pt idx="316">
                  <c:v>42829</c:v>
                </c:pt>
                <c:pt idx="317">
                  <c:v>42830</c:v>
                </c:pt>
                <c:pt idx="318">
                  <c:v>42831</c:v>
                </c:pt>
                <c:pt idx="319">
                  <c:v>42832</c:v>
                </c:pt>
                <c:pt idx="320">
                  <c:v>42835</c:v>
                </c:pt>
                <c:pt idx="321">
                  <c:v>42836</c:v>
                </c:pt>
                <c:pt idx="322">
                  <c:v>42837</c:v>
                </c:pt>
                <c:pt idx="323">
                  <c:v>42842</c:v>
                </c:pt>
                <c:pt idx="324">
                  <c:v>42843</c:v>
                </c:pt>
                <c:pt idx="325">
                  <c:v>42844</c:v>
                </c:pt>
                <c:pt idx="326">
                  <c:v>42845</c:v>
                </c:pt>
                <c:pt idx="327">
                  <c:v>42846</c:v>
                </c:pt>
                <c:pt idx="328">
                  <c:v>42849</c:v>
                </c:pt>
                <c:pt idx="329">
                  <c:v>42850</c:v>
                </c:pt>
                <c:pt idx="330">
                  <c:v>42851</c:v>
                </c:pt>
                <c:pt idx="331">
                  <c:v>42852</c:v>
                </c:pt>
                <c:pt idx="332">
                  <c:v>42853</c:v>
                </c:pt>
                <c:pt idx="333">
                  <c:v>42857</c:v>
                </c:pt>
                <c:pt idx="334">
                  <c:v>42858</c:v>
                </c:pt>
                <c:pt idx="335">
                  <c:v>42859</c:v>
                </c:pt>
                <c:pt idx="336">
                  <c:v>42860</c:v>
                </c:pt>
                <c:pt idx="337">
                  <c:v>42863</c:v>
                </c:pt>
                <c:pt idx="338">
                  <c:v>42864</c:v>
                </c:pt>
                <c:pt idx="339">
                  <c:v>42865</c:v>
                </c:pt>
                <c:pt idx="340">
                  <c:v>42866</c:v>
                </c:pt>
                <c:pt idx="341">
                  <c:v>42867</c:v>
                </c:pt>
                <c:pt idx="342">
                  <c:v>42870</c:v>
                </c:pt>
                <c:pt idx="343">
                  <c:v>42871</c:v>
                </c:pt>
                <c:pt idx="344">
                  <c:v>42872</c:v>
                </c:pt>
                <c:pt idx="345">
                  <c:v>42873</c:v>
                </c:pt>
                <c:pt idx="346">
                  <c:v>42874</c:v>
                </c:pt>
                <c:pt idx="347">
                  <c:v>42877</c:v>
                </c:pt>
                <c:pt idx="348">
                  <c:v>42878</c:v>
                </c:pt>
                <c:pt idx="349">
                  <c:v>42879</c:v>
                </c:pt>
                <c:pt idx="350">
                  <c:v>42880</c:v>
                </c:pt>
                <c:pt idx="351">
                  <c:v>42881</c:v>
                </c:pt>
                <c:pt idx="352">
                  <c:v>42884</c:v>
                </c:pt>
                <c:pt idx="353">
                  <c:v>42885</c:v>
                </c:pt>
                <c:pt idx="354">
                  <c:v>42886</c:v>
                </c:pt>
                <c:pt idx="355">
                  <c:v>42887</c:v>
                </c:pt>
                <c:pt idx="356">
                  <c:v>42888</c:v>
                </c:pt>
                <c:pt idx="357">
                  <c:v>42891</c:v>
                </c:pt>
                <c:pt idx="358">
                  <c:v>42892</c:v>
                </c:pt>
                <c:pt idx="359">
                  <c:v>42893</c:v>
                </c:pt>
                <c:pt idx="360">
                  <c:v>42894</c:v>
                </c:pt>
                <c:pt idx="361">
                  <c:v>42895</c:v>
                </c:pt>
                <c:pt idx="362">
                  <c:v>42898</c:v>
                </c:pt>
                <c:pt idx="363">
                  <c:v>42899</c:v>
                </c:pt>
                <c:pt idx="364">
                  <c:v>42900</c:v>
                </c:pt>
                <c:pt idx="365">
                  <c:v>42901</c:v>
                </c:pt>
                <c:pt idx="366">
                  <c:v>42902</c:v>
                </c:pt>
                <c:pt idx="367">
                  <c:v>42905</c:v>
                </c:pt>
                <c:pt idx="368">
                  <c:v>42906</c:v>
                </c:pt>
                <c:pt idx="369">
                  <c:v>42907</c:v>
                </c:pt>
                <c:pt idx="370">
                  <c:v>42908</c:v>
                </c:pt>
                <c:pt idx="371">
                  <c:v>42909</c:v>
                </c:pt>
                <c:pt idx="372">
                  <c:v>42912</c:v>
                </c:pt>
                <c:pt idx="373">
                  <c:v>42913</c:v>
                </c:pt>
                <c:pt idx="374">
                  <c:v>42914</c:v>
                </c:pt>
                <c:pt idx="375">
                  <c:v>42915</c:v>
                </c:pt>
                <c:pt idx="376">
                  <c:v>42916</c:v>
                </c:pt>
                <c:pt idx="377">
                  <c:v>42919</c:v>
                </c:pt>
                <c:pt idx="378">
                  <c:v>42920</c:v>
                </c:pt>
                <c:pt idx="379">
                  <c:v>42921</c:v>
                </c:pt>
                <c:pt idx="380">
                  <c:v>42922</c:v>
                </c:pt>
                <c:pt idx="381">
                  <c:v>42923</c:v>
                </c:pt>
                <c:pt idx="382">
                  <c:v>42926</c:v>
                </c:pt>
                <c:pt idx="383">
                  <c:v>42927</c:v>
                </c:pt>
                <c:pt idx="384">
                  <c:v>42928</c:v>
                </c:pt>
                <c:pt idx="385">
                  <c:v>42929</c:v>
                </c:pt>
                <c:pt idx="386">
                  <c:v>42930</c:v>
                </c:pt>
                <c:pt idx="387">
                  <c:v>42933</c:v>
                </c:pt>
                <c:pt idx="388">
                  <c:v>42934</c:v>
                </c:pt>
                <c:pt idx="389">
                  <c:v>42935</c:v>
                </c:pt>
                <c:pt idx="390">
                  <c:v>42936</c:v>
                </c:pt>
                <c:pt idx="391">
                  <c:v>42937</c:v>
                </c:pt>
                <c:pt idx="392">
                  <c:v>42940</c:v>
                </c:pt>
                <c:pt idx="393">
                  <c:v>42941</c:v>
                </c:pt>
                <c:pt idx="394">
                  <c:v>42942</c:v>
                </c:pt>
                <c:pt idx="395">
                  <c:v>42943</c:v>
                </c:pt>
                <c:pt idx="396">
                  <c:v>42944</c:v>
                </c:pt>
                <c:pt idx="397">
                  <c:v>42947</c:v>
                </c:pt>
                <c:pt idx="398">
                  <c:v>42948</c:v>
                </c:pt>
                <c:pt idx="399">
                  <c:v>42949</c:v>
                </c:pt>
                <c:pt idx="400">
                  <c:v>42950</c:v>
                </c:pt>
                <c:pt idx="401">
                  <c:v>42951</c:v>
                </c:pt>
                <c:pt idx="402">
                  <c:v>42954</c:v>
                </c:pt>
                <c:pt idx="403">
                  <c:v>42955</c:v>
                </c:pt>
                <c:pt idx="404">
                  <c:v>42956</c:v>
                </c:pt>
                <c:pt idx="405">
                  <c:v>42957</c:v>
                </c:pt>
                <c:pt idx="406">
                  <c:v>42958</c:v>
                </c:pt>
                <c:pt idx="407">
                  <c:v>42961</c:v>
                </c:pt>
                <c:pt idx="408">
                  <c:v>42962</c:v>
                </c:pt>
                <c:pt idx="409">
                  <c:v>42963</c:v>
                </c:pt>
                <c:pt idx="410">
                  <c:v>42964</c:v>
                </c:pt>
                <c:pt idx="411">
                  <c:v>42965</c:v>
                </c:pt>
                <c:pt idx="412">
                  <c:v>42968</c:v>
                </c:pt>
                <c:pt idx="413">
                  <c:v>42969</c:v>
                </c:pt>
                <c:pt idx="414">
                  <c:v>42970</c:v>
                </c:pt>
                <c:pt idx="415">
                  <c:v>42971</c:v>
                </c:pt>
                <c:pt idx="416">
                  <c:v>42972</c:v>
                </c:pt>
                <c:pt idx="417">
                  <c:v>42975</c:v>
                </c:pt>
                <c:pt idx="418">
                  <c:v>42976</c:v>
                </c:pt>
                <c:pt idx="419">
                  <c:v>42977</c:v>
                </c:pt>
                <c:pt idx="420">
                  <c:v>42978</c:v>
                </c:pt>
                <c:pt idx="421">
                  <c:v>42979</c:v>
                </c:pt>
                <c:pt idx="422">
                  <c:v>42982</c:v>
                </c:pt>
                <c:pt idx="423">
                  <c:v>42983</c:v>
                </c:pt>
                <c:pt idx="424">
                  <c:v>42984</c:v>
                </c:pt>
                <c:pt idx="425">
                  <c:v>42985</c:v>
                </c:pt>
                <c:pt idx="426">
                  <c:v>42986</c:v>
                </c:pt>
                <c:pt idx="427">
                  <c:v>42989</c:v>
                </c:pt>
                <c:pt idx="428">
                  <c:v>42990</c:v>
                </c:pt>
                <c:pt idx="429">
                  <c:v>42991</c:v>
                </c:pt>
                <c:pt idx="430">
                  <c:v>42992</c:v>
                </c:pt>
                <c:pt idx="431">
                  <c:v>42993</c:v>
                </c:pt>
                <c:pt idx="432">
                  <c:v>42996</c:v>
                </c:pt>
                <c:pt idx="433">
                  <c:v>42997</c:v>
                </c:pt>
                <c:pt idx="434">
                  <c:v>42998</c:v>
                </c:pt>
                <c:pt idx="435">
                  <c:v>42999</c:v>
                </c:pt>
                <c:pt idx="436">
                  <c:v>43000</c:v>
                </c:pt>
                <c:pt idx="437">
                  <c:v>43003</c:v>
                </c:pt>
                <c:pt idx="438">
                  <c:v>43004</c:v>
                </c:pt>
                <c:pt idx="439">
                  <c:v>43005</c:v>
                </c:pt>
                <c:pt idx="440">
                  <c:v>43006</c:v>
                </c:pt>
                <c:pt idx="441">
                  <c:v>43007</c:v>
                </c:pt>
                <c:pt idx="442">
                  <c:v>43010</c:v>
                </c:pt>
                <c:pt idx="443">
                  <c:v>43011</c:v>
                </c:pt>
                <c:pt idx="444">
                  <c:v>43012</c:v>
                </c:pt>
                <c:pt idx="445">
                  <c:v>43013</c:v>
                </c:pt>
                <c:pt idx="446">
                  <c:v>43014</c:v>
                </c:pt>
                <c:pt idx="447">
                  <c:v>43017</c:v>
                </c:pt>
                <c:pt idx="448">
                  <c:v>43018</c:v>
                </c:pt>
                <c:pt idx="449">
                  <c:v>43019</c:v>
                </c:pt>
                <c:pt idx="450">
                  <c:v>43020</c:v>
                </c:pt>
                <c:pt idx="451">
                  <c:v>43021</c:v>
                </c:pt>
                <c:pt idx="452">
                  <c:v>43024</c:v>
                </c:pt>
                <c:pt idx="453">
                  <c:v>43025</c:v>
                </c:pt>
                <c:pt idx="454">
                  <c:v>43026</c:v>
                </c:pt>
                <c:pt idx="455">
                  <c:v>43027</c:v>
                </c:pt>
                <c:pt idx="456">
                  <c:v>43028</c:v>
                </c:pt>
                <c:pt idx="457">
                  <c:v>43031</c:v>
                </c:pt>
                <c:pt idx="458">
                  <c:v>43032</c:v>
                </c:pt>
                <c:pt idx="459">
                  <c:v>43033</c:v>
                </c:pt>
                <c:pt idx="460">
                  <c:v>43034</c:v>
                </c:pt>
                <c:pt idx="461">
                  <c:v>43035</c:v>
                </c:pt>
                <c:pt idx="462">
                  <c:v>43038</c:v>
                </c:pt>
                <c:pt idx="463">
                  <c:v>43039</c:v>
                </c:pt>
                <c:pt idx="464">
                  <c:v>43040</c:v>
                </c:pt>
                <c:pt idx="465">
                  <c:v>43042</c:v>
                </c:pt>
                <c:pt idx="466">
                  <c:v>43045</c:v>
                </c:pt>
                <c:pt idx="467">
                  <c:v>43046</c:v>
                </c:pt>
                <c:pt idx="468">
                  <c:v>43047</c:v>
                </c:pt>
                <c:pt idx="469">
                  <c:v>43048</c:v>
                </c:pt>
                <c:pt idx="470">
                  <c:v>43049</c:v>
                </c:pt>
                <c:pt idx="471">
                  <c:v>43052</c:v>
                </c:pt>
                <c:pt idx="472">
                  <c:v>43053</c:v>
                </c:pt>
                <c:pt idx="473">
                  <c:v>43054</c:v>
                </c:pt>
                <c:pt idx="474">
                  <c:v>43055</c:v>
                </c:pt>
                <c:pt idx="475">
                  <c:v>43056</c:v>
                </c:pt>
                <c:pt idx="476">
                  <c:v>43060</c:v>
                </c:pt>
                <c:pt idx="477">
                  <c:v>43061</c:v>
                </c:pt>
                <c:pt idx="478">
                  <c:v>43062</c:v>
                </c:pt>
                <c:pt idx="479">
                  <c:v>43063</c:v>
                </c:pt>
                <c:pt idx="480">
                  <c:v>43066</c:v>
                </c:pt>
                <c:pt idx="481">
                  <c:v>43067</c:v>
                </c:pt>
                <c:pt idx="482">
                  <c:v>43068</c:v>
                </c:pt>
                <c:pt idx="483">
                  <c:v>43069</c:v>
                </c:pt>
                <c:pt idx="484">
                  <c:v>43070</c:v>
                </c:pt>
                <c:pt idx="485">
                  <c:v>43073</c:v>
                </c:pt>
                <c:pt idx="486">
                  <c:v>43074</c:v>
                </c:pt>
                <c:pt idx="487">
                  <c:v>43075</c:v>
                </c:pt>
                <c:pt idx="488">
                  <c:v>43076</c:v>
                </c:pt>
                <c:pt idx="489">
                  <c:v>43077</c:v>
                </c:pt>
                <c:pt idx="490">
                  <c:v>43080</c:v>
                </c:pt>
                <c:pt idx="491">
                  <c:v>43082</c:v>
                </c:pt>
                <c:pt idx="492">
                  <c:v>43083</c:v>
                </c:pt>
                <c:pt idx="493">
                  <c:v>43084</c:v>
                </c:pt>
                <c:pt idx="494">
                  <c:v>43087</c:v>
                </c:pt>
                <c:pt idx="495">
                  <c:v>43088</c:v>
                </c:pt>
                <c:pt idx="496">
                  <c:v>43089</c:v>
                </c:pt>
                <c:pt idx="497">
                  <c:v>43090</c:v>
                </c:pt>
                <c:pt idx="498">
                  <c:v>43091</c:v>
                </c:pt>
                <c:pt idx="499">
                  <c:v>43095</c:v>
                </c:pt>
                <c:pt idx="500">
                  <c:v>43096</c:v>
                </c:pt>
                <c:pt idx="501">
                  <c:v>43097</c:v>
                </c:pt>
                <c:pt idx="502">
                  <c:v>43098</c:v>
                </c:pt>
                <c:pt idx="503">
                  <c:v>43102</c:v>
                </c:pt>
                <c:pt idx="504">
                  <c:v>43103</c:v>
                </c:pt>
                <c:pt idx="505">
                  <c:v>43104</c:v>
                </c:pt>
                <c:pt idx="506">
                  <c:v>43105</c:v>
                </c:pt>
                <c:pt idx="507">
                  <c:v>43108</c:v>
                </c:pt>
                <c:pt idx="508">
                  <c:v>43109</c:v>
                </c:pt>
                <c:pt idx="509">
                  <c:v>43110</c:v>
                </c:pt>
                <c:pt idx="510">
                  <c:v>43111</c:v>
                </c:pt>
                <c:pt idx="511">
                  <c:v>43112</c:v>
                </c:pt>
                <c:pt idx="512">
                  <c:v>43115</c:v>
                </c:pt>
                <c:pt idx="513">
                  <c:v>43116</c:v>
                </c:pt>
                <c:pt idx="514">
                  <c:v>43117</c:v>
                </c:pt>
                <c:pt idx="515">
                  <c:v>43118</c:v>
                </c:pt>
                <c:pt idx="516">
                  <c:v>43119</c:v>
                </c:pt>
                <c:pt idx="517">
                  <c:v>43122</c:v>
                </c:pt>
                <c:pt idx="518">
                  <c:v>43123</c:v>
                </c:pt>
                <c:pt idx="519">
                  <c:v>43124</c:v>
                </c:pt>
                <c:pt idx="520">
                  <c:v>43125</c:v>
                </c:pt>
                <c:pt idx="521">
                  <c:v>43126</c:v>
                </c:pt>
                <c:pt idx="522">
                  <c:v>43129</c:v>
                </c:pt>
                <c:pt idx="523">
                  <c:v>43130</c:v>
                </c:pt>
                <c:pt idx="524">
                  <c:v>43131</c:v>
                </c:pt>
                <c:pt idx="525">
                  <c:v>43132</c:v>
                </c:pt>
                <c:pt idx="526">
                  <c:v>43133</c:v>
                </c:pt>
                <c:pt idx="527">
                  <c:v>43137</c:v>
                </c:pt>
                <c:pt idx="528">
                  <c:v>43138</c:v>
                </c:pt>
                <c:pt idx="529">
                  <c:v>43139</c:v>
                </c:pt>
                <c:pt idx="530">
                  <c:v>43140</c:v>
                </c:pt>
                <c:pt idx="531">
                  <c:v>43143</c:v>
                </c:pt>
                <c:pt idx="532">
                  <c:v>43144</c:v>
                </c:pt>
                <c:pt idx="533">
                  <c:v>43145</c:v>
                </c:pt>
                <c:pt idx="534">
                  <c:v>43146</c:v>
                </c:pt>
                <c:pt idx="535">
                  <c:v>43147</c:v>
                </c:pt>
                <c:pt idx="536">
                  <c:v>43150</c:v>
                </c:pt>
                <c:pt idx="537">
                  <c:v>43151</c:v>
                </c:pt>
                <c:pt idx="538">
                  <c:v>43152</c:v>
                </c:pt>
                <c:pt idx="539">
                  <c:v>43153</c:v>
                </c:pt>
              </c:numCache>
            </c:numRef>
          </c:cat>
          <c:val>
            <c:numRef>
              <c:f>'[ejercicio sensibilidad.xlsx]Hoja2'!$E$2:$E$541</c:f>
              <c:numCache>
                <c:formatCode>0.00%</c:formatCode>
                <c:ptCount val="540"/>
                <c:pt idx="0">
                  <c:v>3.6645873440351319E-3</c:v>
                </c:pt>
                <c:pt idx="1">
                  <c:v>3.6381618589839777E-3</c:v>
                </c:pt>
                <c:pt idx="2">
                  <c:v>3.6326143497357891E-3</c:v>
                </c:pt>
                <c:pt idx="3">
                  <c:v>3.6844579942518258E-3</c:v>
                </c:pt>
                <c:pt idx="4">
                  <c:v>3.6209868784716701E-3</c:v>
                </c:pt>
                <c:pt idx="5">
                  <c:v>3.6149372977478298E-3</c:v>
                </c:pt>
                <c:pt idx="6">
                  <c:v>3.5482375536200136E-3</c:v>
                </c:pt>
                <c:pt idx="7">
                  <c:v>3.5294383026779255E-3</c:v>
                </c:pt>
                <c:pt idx="8">
                  <c:v>3.5753378108707426E-3</c:v>
                </c:pt>
                <c:pt idx="9">
                  <c:v>3.5942857434096164E-3</c:v>
                </c:pt>
                <c:pt idx="10">
                  <c:v>3.6291295511565506E-3</c:v>
                </c:pt>
                <c:pt idx="11">
                  <c:v>3.6580948181524418E-3</c:v>
                </c:pt>
                <c:pt idx="12">
                  <c:v>3.6188927159488313E-3</c:v>
                </c:pt>
                <c:pt idx="13">
                  <c:v>3.6428893792779644E-3</c:v>
                </c:pt>
                <c:pt idx="14">
                  <c:v>3.6251593613000361E-3</c:v>
                </c:pt>
                <c:pt idx="15">
                  <c:v>3.6460511986537319E-3</c:v>
                </c:pt>
                <c:pt idx="16">
                  <c:v>3.6109877461959201E-3</c:v>
                </c:pt>
                <c:pt idx="17">
                  <c:v>3.6049542541142835E-3</c:v>
                </c:pt>
                <c:pt idx="18">
                  <c:v>3.5654868779026014E-3</c:v>
                </c:pt>
                <c:pt idx="19">
                  <c:v>3.5392908280850242E-3</c:v>
                </c:pt>
                <c:pt idx="20">
                  <c:v>3.5074692287899597E-3</c:v>
                </c:pt>
                <c:pt idx="21">
                  <c:v>3.5128716434011829E-3</c:v>
                </c:pt>
                <c:pt idx="22">
                  <c:v>3.5028294240639366E-3</c:v>
                </c:pt>
                <c:pt idx="23">
                  <c:v>3.4814357642920539E-3</c:v>
                </c:pt>
                <c:pt idx="24">
                  <c:v>3.4638817646514956E-3</c:v>
                </c:pt>
                <c:pt idx="25">
                  <c:v>3.4262783063145645E-3</c:v>
                </c:pt>
                <c:pt idx="26">
                  <c:v>3.4444445792498422E-3</c:v>
                </c:pt>
                <c:pt idx="27">
                  <c:v>3.4475900816921009E-3</c:v>
                </c:pt>
                <c:pt idx="28">
                  <c:v>3.4333095577271273E-3</c:v>
                </c:pt>
                <c:pt idx="29">
                  <c:v>3.4219676251317113E-3</c:v>
                </c:pt>
                <c:pt idx="30">
                  <c:v>3.4672462433683929E-3</c:v>
                </c:pt>
                <c:pt idx="31">
                  <c:v>3.4786712096848949E-3</c:v>
                </c:pt>
                <c:pt idx="32">
                  <c:v>3.4498731757790901E-3</c:v>
                </c:pt>
                <c:pt idx="33">
                  <c:v>3.5050274358360087E-3</c:v>
                </c:pt>
                <c:pt idx="34">
                  <c:v>3.4919333513194709E-3</c:v>
                </c:pt>
                <c:pt idx="35">
                  <c:v>3.4922650886433418E-3</c:v>
                </c:pt>
                <c:pt idx="36">
                  <c:v>3.4949293582085118E-3</c:v>
                </c:pt>
                <c:pt idx="37">
                  <c:v>3.4695473646650507E-3</c:v>
                </c:pt>
                <c:pt idx="38">
                  <c:v>3.4626042199753437E-3</c:v>
                </c:pt>
                <c:pt idx="39">
                  <c:v>3.4452578749937751E-3</c:v>
                </c:pt>
                <c:pt idx="40">
                  <c:v>3.436771525405862E-3</c:v>
                </c:pt>
                <c:pt idx="41">
                  <c:v>3.4329826404769052E-3</c:v>
                </c:pt>
                <c:pt idx="42">
                  <c:v>3.4326927071988062E-3</c:v>
                </c:pt>
                <c:pt idx="43">
                  <c:v>3.440013329736358E-3</c:v>
                </c:pt>
                <c:pt idx="44">
                  <c:v>3.4353512778058032E-3</c:v>
                </c:pt>
                <c:pt idx="45">
                  <c:v>3.4354391660221207E-3</c:v>
                </c:pt>
                <c:pt idx="46">
                  <c:v>3.4309401762179404E-3</c:v>
                </c:pt>
                <c:pt idx="47">
                  <c:v>3.4293281903669585E-3</c:v>
                </c:pt>
                <c:pt idx="48">
                  <c:v>3.4261555151737771E-3</c:v>
                </c:pt>
                <c:pt idx="49">
                  <c:v>3.4196192446621725E-3</c:v>
                </c:pt>
                <c:pt idx="50">
                  <c:v>3.4238340177863967E-3</c:v>
                </c:pt>
                <c:pt idx="51">
                  <c:v>3.4231962964624504E-3</c:v>
                </c:pt>
                <c:pt idx="52">
                  <c:v>3.4298584580367054E-3</c:v>
                </c:pt>
                <c:pt idx="53">
                  <c:v>3.4595730603625024E-3</c:v>
                </c:pt>
                <c:pt idx="54">
                  <c:v>3.4154341784746901E-3</c:v>
                </c:pt>
                <c:pt idx="55">
                  <c:v>3.4434770246723795E-3</c:v>
                </c:pt>
                <c:pt idx="56">
                  <c:v>3.4425091926555797E-3</c:v>
                </c:pt>
                <c:pt idx="57">
                  <c:v>3.4544579713674801E-3</c:v>
                </c:pt>
                <c:pt idx="58">
                  <c:v>3.4724476682073406E-3</c:v>
                </c:pt>
                <c:pt idx="59">
                  <c:v>3.4742415824670194E-3</c:v>
                </c:pt>
                <c:pt idx="60">
                  <c:v>3.4695381982726204E-3</c:v>
                </c:pt>
                <c:pt idx="61">
                  <c:v>3.4790033913335303E-3</c:v>
                </c:pt>
                <c:pt idx="62">
                  <c:v>3.4715141032827389E-3</c:v>
                </c:pt>
                <c:pt idx="63">
                  <c:v>3.4589708838942096E-3</c:v>
                </c:pt>
                <c:pt idx="64">
                  <c:v>3.4419210578258588E-3</c:v>
                </c:pt>
                <c:pt idx="65">
                  <c:v>3.4298270597010951E-3</c:v>
                </c:pt>
                <c:pt idx="66">
                  <c:v>3.4277692444600544E-3</c:v>
                </c:pt>
                <c:pt idx="67">
                  <c:v>3.4328945582850537E-3</c:v>
                </c:pt>
                <c:pt idx="68">
                  <c:v>3.4260621467277373E-3</c:v>
                </c:pt>
                <c:pt idx="69">
                  <c:v>3.4009919264164782E-3</c:v>
                </c:pt>
                <c:pt idx="70">
                  <c:v>3.3978752163315918E-3</c:v>
                </c:pt>
                <c:pt idx="71">
                  <c:v>3.3691396963843839E-3</c:v>
                </c:pt>
                <c:pt idx="72">
                  <c:v>3.3577210877992853E-3</c:v>
                </c:pt>
                <c:pt idx="73">
                  <c:v>3.444568292112695E-3</c:v>
                </c:pt>
                <c:pt idx="74">
                  <c:v>3.4757963028791338E-3</c:v>
                </c:pt>
                <c:pt idx="75">
                  <c:v>3.5408094215067776E-3</c:v>
                </c:pt>
                <c:pt idx="76">
                  <c:v>3.5646018217133134E-3</c:v>
                </c:pt>
                <c:pt idx="77">
                  <c:v>3.5718237725037827E-3</c:v>
                </c:pt>
                <c:pt idx="78">
                  <c:v>3.5630556865753789E-3</c:v>
                </c:pt>
                <c:pt idx="79">
                  <c:v>3.5509360137751934E-3</c:v>
                </c:pt>
                <c:pt idx="80">
                  <c:v>3.5638567160259423E-3</c:v>
                </c:pt>
                <c:pt idx="81">
                  <c:v>3.5494065214783975E-3</c:v>
                </c:pt>
                <c:pt idx="82">
                  <c:v>3.5512927353760796E-3</c:v>
                </c:pt>
                <c:pt idx="83">
                  <c:v>3.5492568850117477E-3</c:v>
                </c:pt>
                <c:pt idx="84">
                  <c:v>3.5423939096082377E-3</c:v>
                </c:pt>
                <c:pt idx="85">
                  <c:v>3.5452680226520971E-3</c:v>
                </c:pt>
                <c:pt idx="86">
                  <c:v>3.5507034114729786E-3</c:v>
                </c:pt>
                <c:pt idx="87">
                  <c:v>3.5425075666384908E-3</c:v>
                </c:pt>
                <c:pt idx="88">
                  <c:v>3.537773795894534E-3</c:v>
                </c:pt>
                <c:pt idx="89">
                  <c:v>3.5429802995325726E-3</c:v>
                </c:pt>
                <c:pt idx="90">
                  <c:v>3.5748486882324435E-3</c:v>
                </c:pt>
                <c:pt idx="91">
                  <c:v>3.5686604847872884E-3</c:v>
                </c:pt>
                <c:pt idx="92">
                  <c:v>3.5676356233554619E-3</c:v>
                </c:pt>
                <c:pt idx="93">
                  <c:v>3.5891831166653706E-3</c:v>
                </c:pt>
                <c:pt idx="94">
                  <c:v>3.5817894503164236E-3</c:v>
                </c:pt>
                <c:pt idx="95">
                  <c:v>3.590801259787944E-3</c:v>
                </c:pt>
                <c:pt idx="96">
                  <c:v>3.5731661941703977E-3</c:v>
                </c:pt>
                <c:pt idx="97">
                  <c:v>3.5752207485237838E-3</c:v>
                </c:pt>
                <c:pt idx="98">
                  <c:v>3.5994400345462398E-3</c:v>
                </c:pt>
                <c:pt idx="99">
                  <c:v>3.6105156334263391E-3</c:v>
                </c:pt>
                <c:pt idx="100">
                  <c:v>3.6262124024168995E-3</c:v>
                </c:pt>
                <c:pt idx="101">
                  <c:v>3.5964063735070364E-3</c:v>
                </c:pt>
                <c:pt idx="102">
                  <c:v>3.6454957326860753E-3</c:v>
                </c:pt>
                <c:pt idx="103">
                  <c:v>3.6603985655232693E-3</c:v>
                </c:pt>
                <c:pt idx="104">
                  <c:v>3.680919698912352E-3</c:v>
                </c:pt>
                <c:pt idx="105">
                  <c:v>3.6950129764265218E-3</c:v>
                </c:pt>
                <c:pt idx="106">
                  <c:v>3.7010443010012184E-3</c:v>
                </c:pt>
                <c:pt idx="107">
                  <c:v>3.6990993911447112E-3</c:v>
                </c:pt>
                <c:pt idx="108">
                  <c:v>3.7030417967621066E-3</c:v>
                </c:pt>
                <c:pt idx="109">
                  <c:v>3.6976855790775741E-3</c:v>
                </c:pt>
                <c:pt idx="110">
                  <c:v>3.6808944914475325E-3</c:v>
                </c:pt>
                <c:pt idx="111">
                  <c:v>3.661489493769004E-3</c:v>
                </c:pt>
                <c:pt idx="112">
                  <c:v>3.677482981786764E-3</c:v>
                </c:pt>
                <c:pt idx="113">
                  <c:v>3.6850074734088843E-3</c:v>
                </c:pt>
                <c:pt idx="114">
                  <c:v>3.7269112218132937E-3</c:v>
                </c:pt>
                <c:pt idx="115">
                  <c:v>3.7224769368673855E-3</c:v>
                </c:pt>
                <c:pt idx="116">
                  <c:v>3.7174830918998685E-3</c:v>
                </c:pt>
                <c:pt idx="117">
                  <c:v>3.7939765912446332E-3</c:v>
                </c:pt>
                <c:pt idx="118">
                  <c:v>3.8051951810233438E-3</c:v>
                </c:pt>
                <c:pt idx="119">
                  <c:v>3.852171586060727E-3</c:v>
                </c:pt>
                <c:pt idx="120">
                  <c:v>3.8674382093322147E-3</c:v>
                </c:pt>
                <c:pt idx="121">
                  <c:v>3.8719169688977645E-3</c:v>
                </c:pt>
                <c:pt idx="122">
                  <c:v>3.8459734543871181E-3</c:v>
                </c:pt>
                <c:pt idx="123">
                  <c:v>3.8406909051090185E-3</c:v>
                </c:pt>
                <c:pt idx="124">
                  <c:v>3.874491875904005E-3</c:v>
                </c:pt>
                <c:pt idx="125">
                  <c:v>3.8943116116173467E-3</c:v>
                </c:pt>
                <c:pt idx="126">
                  <c:v>3.8989898841315187E-3</c:v>
                </c:pt>
                <c:pt idx="127">
                  <c:v>3.969049206234909E-3</c:v>
                </c:pt>
                <c:pt idx="128">
                  <c:v>3.9715580527666964E-3</c:v>
                </c:pt>
                <c:pt idx="129">
                  <c:v>4.0864524439939969E-3</c:v>
                </c:pt>
                <c:pt idx="130">
                  <c:v>4.0882268197240858E-3</c:v>
                </c:pt>
                <c:pt idx="131">
                  <c:v>4.1145267670296432E-3</c:v>
                </c:pt>
                <c:pt idx="132">
                  <c:v>4.1573375216193394E-3</c:v>
                </c:pt>
                <c:pt idx="133">
                  <c:v>4.1724486335626646E-3</c:v>
                </c:pt>
                <c:pt idx="134">
                  <c:v>4.2039383515606816E-3</c:v>
                </c:pt>
                <c:pt idx="135">
                  <c:v>4.2103995004566077E-3</c:v>
                </c:pt>
                <c:pt idx="136">
                  <c:v>4.1874100907331787E-3</c:v>
                </c:pt>
                <c:pt idx="137">
                  <c:v>4.2139823741222668E-3</c:v>
                </c:pt>
                <c:pt idx="138">
                  <c:v>4.2344038553391835E-3</c:v>
                </c:pt>
                <c:pt idx="139">
                  <c:v>4.2163887281870278E-3</c:v>
                </c:pt>
                <c:pt idx="140">
                  <c:v>4.2406355065117418E-3</c:v>
                </c:pt>
                <c:pt idx="141">
                  <c:v>4.2253133384813589E-3</c:v>
                </c:pt>
                <c:pt idx="142">
                  <c:v>4.2142207098643664E-3</c:v>
                </c:pt>
                <c:pt idx="143">
                  <c:v>4.1991588004910542E-3</c:v>
                </c:pt>
                <c:pt idx="144">
                  <c:v>4.1972282622474277E-3</c:v>
                </c:pt>
                <c:pt idx="145">
                  <c:v>4.2096723846926521E-3</c:v>
                </c:pt>
                <c:pt idx="146">
                  <c:v>4.21935759075004E-3</c:v>
                </c:pt>
                <c:pt idx="147">
                  <c:v>4.3170577067130587E-3</c:v>
                </c:pt>
                <c:pt idx="148">
                  <c:v>4.3086983330090966E-3</c:v>
                </c:pt>
                <c:pt idx="149">
                  <c:v>4.3272300519309748E-3</c:v>
                </c:pt>
                <c:pt idx="150">
                  <c:v>4.3392143161755815E-3</c:v>
                </c:pt>
                <c:pt idx="151">
                  <c:v>4.3412641954769715E-3</c:v>
                </c:pt>
                <c:pt idx="152">
                  <c:v>4.3378804483802935E-3</c:v>
                </c:pt>
                <c:pt idx="153">
                  <c:v>4.3379313643304961E-3</c:v>
                </c:pt>
                <c:pt idx="154">
                  <c:v>4.3515282429637441E-3</c:v>
                </c:pt>
                <c:pt idx="155">
                  <c:v>4.3524548040690921E-3</c:v>
                </c:pt>
                <c:pt idx="156">
                  <c:v>4.3282536787808603E-3</c:v>
                </c:pt>
                <c:pt idx="157">
                  <c:v>4.3647664362129433E-3</c:v>
                </c:pt>
                <c:pt idx="158">
                  <c:v>4.3721630251715195E-3</c:v>
                </c:pt>
                <c:pt idx="159">
                  <c:v>4.3894244060466246E-3</c:v>
                </c:pt>
                <c:pt idx="160">
                  <c:v>4.3790294638770188E-3</c:v>
                </c:pt>
                <c:pt idx="161">
                  <c:v>4.3896610468761241E-3</c:v>
                </c:pt>
                <c:pt idx="162">
                  <c:v>4.3881050788640366E-3</c:v>
                </c:pt>
                <c:pt idx="163">
                  <c:v>4.3870658835263579E-3</c:v>
                </c:pt>
                <c:pt idx="164">
                  <c:v>4.4012492714373278E-3</c:v>
                </c:pt>
                <c:pt idx="165">
                  <c:v>4.3873263614166089E-3</c:v>
                </c:pt>
                <c:pt idx="166">
                  <c:v>4.4100563256803393E-3</c:v>
                </c:pt>
                <c:pt idx="167">
                  <c:v>4.4215752342378007E-3</c:v>
                </c:pt>
                <c:pt idx="168">
                  <c:v>4.4162203485557426E-3</c:v>
                </c:pt>
                <c:pt idx="169">
                  <c:v>4.4385382964448345E-3</c:v>
                </c:pt>
                <c:pt idx="170">
                  <c:v>4.4640992963320709E-3</c:v>
                </c:pt>
                <c:pt idx="171">
                  <c:v>4.4778261274795025E-3</c:v>
                </c:pt>
                <c:pt idx="172">
                  <c:v>4.5134021170778376E-3</c:v>
                </c:pt>
                <c:pt idx="173">
                  <c:v>4.4978314040230588E-3</c:v>
                </c:pt>
                <c:pt idx="174">
                  <c:v>4.4723823948347079E-3</c:v>
                </c:pt>
                <c:pt idx="175">
                  <c:v>4.4228288114404671E-3</c:v>
                </c:pt>
                <c:pt idx="176">
                  <c:v>4.4162303653992587E-3</c:v>
                </c:pt>
                <c:pt idx="177">
                  <c:v>4.4649056511378475E-3</c:v>
                </c:pt>
                <c:pt idx="178">
                  <c:v>4.4541582736249662E-3</c:v>
                </c:pt>
                <c:pt idx="179">
                  <c:v>4.4762834620404434E-3</c:v>
                </c:pt>
                <c:pt idx="180">
                  <c:v>4.4416900773898184E-3</c:v>
                </c:pt>
                <c:pt idx="181">
                  <c:v>4.4805993591228478E-3</c:v>
                </c:pt>
                <c:pt idx="182">
                  <c:v>4.4941126672686299E-3</c:v>
                </c:pt>
                <c:pt idx="183">
                  <c:v>4.5139872857363726E-3</c:v>
                </c:pt>
                <c:pt idx="184">
                  <c:v>4.4780830834688454E-3</c:v>
                </c:pt>
                <c:pt idx="185">
                  <c:v>4.4865454159993528E-3</c:v>
                </c:pt>
                <c:pt idx="186">
                  <c:v>4.5174360079213603E-3</c:v>
                </c:pt>
                <c:pt idx="187">
                  <c:v>4.5308104723064116E-3</c:v>
                </c:pt>
                <c:pt idx="188">
                  <c:v>4.5361081097492258E-3</c:v>
                </c:pt>
                <c:pt idx="189">
                  <c:v>4.5489038945976815E-3</c:v>
                </c:pt>
                <c:pt idx="190">
                  <c:v>4.5411323710002009E-3</c:v>
                </c:pt>
                <c:pt idx="191">
                  <c:v>4.5553927439630545E-3</c:v>
                </c:pt>
                <c:pt idx="192">
                  <c:v>4.5452354667718702E-3</c:v>
                </c:pt>
                <c:pt idx="193">
                  <c:v>4.5649778926983254E-3</c:v>
                </c:pt>
                <c:pt idx="194">
                  <c:v>4.5753151142806977E-3</c:v>
                </c:pt>
                <c:pt idx="195">
                  <c:v>4.275572011637664E-3</c:v>
                </c:pt>
                <c:pt idx="196">
                  <c:v>4.2901352903562569E-3</c:v>
                </c:pt>
                <c:pt idx="197">
                  <c:v>4.2700001090998077E-3</c:v>
                </c:pt>
                <c:pt idx="198">
                  <c:v>4.2360610897940664E-3</c:v>
                </c:pt>
                <c:pt idx="199">
                  <c:v>3.9695983368480611E-3</c:v>
                </c:pt>
                <c:pt idx="200">
                  <c:v>4.0105678161236362E-3</c:v>
                </c:pt>
                <c:pt idx="201">
                  <c:v>4.0076708848455376E-3</c:v>
                </c:pt>
                <c:pt idx="202">
                  <c:v>3.9205155203518964E-3</c:v>
                </c:pt>
                <c:pt idx="203">
                  <c:v>3.9158562263409942E-3</c:v>
                </c:pt>
                <c:pt idx="204">
                  <c:v>4.0500442023509199E-3</c:v>
                </c:pt>
                <c:pt idx="205">
                  <c:v>4.2978111411738793E-3</c:v>
                </c:pt>
                <c:pt idx="206">
                  <c:v>4.3326944420883527E-3</c:v>
                </c:pt>
                <c:pt idx="207">
                  <c:v>4.4364817431405464E-3</c:v>
                </c:pt>
                <c:pt idx="208">
                  <c:v>4.2069755653267272E-3</c:v>
                </c:pt>
                <c:pt idx="209">
                  <c:v>4.4518223046780348E-3</c:v>
                </c:pt>
                <c:pt idx="210">
                  <c:v>4.5161414066294987E-3</c:v>
                </c:pt>
                <c:pt idx="211">
                  <c:v>4.7661653667090487E-3</c:v>
                </c:pt>
                <c:pt idx="212">
                  <c:v>4.660649442895683E-3</c:v>
                </c:pt>
                <c:pt idx="213">
                  <c:v>4.815937719390543E-3</c:v>
                </c:pt>
                <c:pt idx="214">
                  <c:v>4.7759726100514441E-3</c:v>
                </c:pt>
                <c:pt idx="215">
                  <c:v>4.8008383608824879E-3</c:v>
                </c:pt>
                <c:pt idx="216">
                  <c:v>4.824767014481644E-3</c:v>
                </c:pt>
                <c:pt idx="217">
                  <c:v>4.8353286914412279E-3</c:v>
                </c:pt>
                <c:pt idx="218">
                  <c:v>4.8329117252084147E-3</c:v>
                </c:pt>
                <c:pt idx="219">
                  <c:v>4.856664235198589E-3</c:v>
                </c:pt>
                <c:pt idx="220">
                  <c:v>4.9179764686807462E-3</c:v>
                </c:pt>
                <c:pt idx="221">
                  <c:v>4.9307506826378796E-3</c:v>
                </c:pt>
                <c:pt idx="222">
                  <c:v>4.7021616669793848E-3</c:v>
                </c:pt>
                <c:pt idx="223">
                  <c:v>4.470153712443495E-3</c:v>
                </c:pt>
                <c:pt idx="224">
                  <c:v>4.4427934011182692E-3</c:v>
                </c:pt>
                <c:pt idx="225">
                  <c:v>4.441390664833126E-3</c:v>
                </c:pt>
                <c:pt idx="226">
                  <c:v>4.4399677021816908E-3</c:v>
                </c:pt>
                <c:pt idx="227">
                  <c:v>4.4501838147861152E-3</c:v>
                </c:pt>
                <c:pt idx="228">
                  <c:v>4.1991630444221262E-3</c:v>
                </c:pt>
                <c:pt idx="229">
                  <c:v>4.2021062528228969E-3</c:v>
                </c:pt>
                <c:pt idx="230">
                  <c:v>4.2068899477952356E-3</c:v>
                </c:pt>
                <c:pt idx="231">
                  <c:v>4.1858869266980974E-3</c:v>
                </c:pt>
                <c:pt idx="232">
                  <c:v>4.1814377770204823E-3</c:v>
                </c:pt>
                <c:pt idx="233">
                  <c:v>4.1779414538448707E-3</c:v>
                </c:pt>
                <c:pt idx="234">
                  <c:v>4.1914635373775854E-3</c:v>
                </c:pt>
                <c:pt idx="235">
                  <c:v>4.1761962470260143E-3</c:v>
                </c:pt>
                <c:pt idx="236">
                  <c:v>4.164547762081406E-3</c:v>
                </c:pt>
                <c:pt idx="237">
                  <c:v>4.1387253263873271E-3</c:v>
                </c:pt>
                <c:pt idx="238">
                  <c:v>4.1614418159540527E-3</c:v>
                </c:pt>
                <c:pt idx="239">
                  <c:v>4.1719808961671219E-3</c:v>
                </c:pt>
                <c:pt idx="240">
                  <c:v>4.1723666328954932E-3</c:v>
                </c:pt>
                <c:pt idx="241">
                  <c:v>4.1616951726012501E-3</c:v>
                </c:pt>
                <c:pt idx="242">
                  <c:v>4.1770898654043343E-3</c:v>
                </c:pt>
                <c:pt idx="243">
                  <c:v>4.1796271746588273E-3</c:v>
                </c:pt>
                <c:pt idx="244">
                  <c:v>4.1775357596220575E-3</c:v>
                </c:pt>
                <c:pt idx="245">
                  <c:v>4.1417341283361267E-3</c:v>
                </c:pt>
                <c:pt idx="246">
                  <c:v>4.1410158877327715E-3</c:v>
                </c:pt>
                <c:pt idx="247">
                  <c:v>4.1438700652518101E-3</c:v>
                </c:pt>
                <c:pt idx="248">
                  <c:v>4.1286270024712655E-3</c:v>
                </c:pt>
                <c:pt idx="249">
                  <c:v>4.1157914703012282E-3</c:v>
                </c:pt>
                <c:pt idx="250">
                  <c:v>4.1301075886941586E-3</c:v>
                </c:pt>
                <c:pt idx="251">
                  <c:v>4.1349448684055729E-3</c:v>
                </c:pt>
                <c:pt idx="252">
                  <c:v>4.1277589096545397E-3</c:v>
                </c:pt>
                <c:pt idx="253">
                  <c:v>4.0981849936214104E-3</c:v>
                </c:pt>
                <c:pt idx="254">
                  <c:v>4.0792125449935898E-3</c:v>
                </c:pt>
                <c:pt idx="255">
                  <c:v>4.0592298236568269E-3</c:v>
                </c:pt>
                <c:pt idx="256">
                  <c:v>4.0919817890282774E-3</c:v>
                </c:pt>
                <c:pt idx="257">
                  <c:v>4.083948396757256E-3</c:v>
                </c:pt>
                <c:pt idx="258">
                  <c:v>4.0591441968575196E-3</c:v>
                </c:pt>
                <c:pt idx="259">
                  <c:v>4.0711440933559953E-3</c:v>
                </c:pt>
                <c:pt idx="260">
                  <c:v>4.0758086561037314E-3</c:v>
                </c:pt>
                <c:pt idx="261">
                  <c:v>4.0611841295325971E-3</c:v>
                </c:pt>
                <c:pt idx="262">
                  <c:v>4.0446326631910041E-3</c:v>
                </c:pt>
                <c:pt idx="263">
                  <c:v>3.9882837904317899E-3</c:v>
                </c:pt>
                <c:pt idx="264">
                  <c:v>3.9404301580011191E-3</c:v>
                </c:pt>
                <c:pt idx="265">
                  <c:v>3.98866110956635E-3</c:v>
                </c:pt>
                <c:pt idx="266">
                  <c:v>3.7618432487636798E-3</c:v>
                </c:pt>
                <c:pt idx="267">
                  <c:v>3.8306660217699356E-3</c:v>
                </c:pt>
                <c:pt idx="268">
                  <c:v>3.8069144908198086E-3</c:v>
                </c:pt>
                <c:pt idx="269">
                  <c:v>3.708933746082489E-3</c:v>
                </c:pt>
                <c:pt idx="270">
                  <c:v>3.8703661593378928E-3</c:v>
                </c:pt>
                <c:pt idx="271">
                  <c:v>3.8793811537092236E-3</c:v>
                </c:pt>
                <c:pt idx="272">
                  <c:v>3.8836327589669914E-3</c:v>
                </c:pt>
                <c:pt idx="273">
                  <c:v>3.8916439020157344E-3</c:v>
                </c:pt>
                <c:pt idx="274">
                  <c:v>3.8297529996684527E-3</c:v>
                </c:pt>
                <c:pt idx="275">
                  <c:v>3.824913830120374E-3</c:v>
                </c:pt>
                <c:pt idx="276">
                  <c:v>3.8484170967987793E-3</c:v>
                </c:pt>
                <c:pt idx="277">
                  <c:v>3.8611668738769513E-3</c:v>
                </c:pt>
                <c:pt idx="278">
                  <c:v>3.8734764076312094E-3</c:v>
                </c:pt>
                <c:pt idx="279">
                  <c:v>3.8780560416033882E-3</c:v>
                </c:pt>
                <c:pt idx="280">
                  <c:v>3.8620477392440427E-3</c:v>
                </c:pt>
                <c:pt idx="281">
                  <c:v>3.8932570387709906E-3</c:v>
                </c:pt>
                <c:pt idx="282">
                  <c:v>3.8774582056448062E-3</c:v>
                </c:pt>
                <c:pt idx="283">
                  <c:v>3.7234521351541356E-3</c:v>
                </c:pt>
                <c:pt idx="284">
                  <c:v>3.8100467501049067E-3</c:v>
                </c:pt>
                <c:pt idx="285">
                  <c:v>3.80841105741453E-3</c:v>
                </c:pt>
                <c:pt idx="286">
                  <c:v>3.8570254222536058E-3</c:v>
                </c:pt>
                <c:pt idx="287">
                  <c:v>3.8418834930825821E-3</c:v>
                </c:pt>
                <c:pt idx="288">
                  <c:v>3.8481186905323932E-3</c:v>
                </c:pt>
                <c:pt idx="289">
                  <c:v>3.8856695898212535E-3</c:v>
                </c:pt>
                <c:pt idx="290">
                  <c:v>3.8517572081537997E-3</c:v>
                </c:pt>
                <c:pt idx="291">
                  <c:v>3.8248692471056951E-3</c:v>
                </c:pt>
                <c:pt idx="292">
                  <c:v>3.8506201663387803E-3</c:v>
                </c:pt>
                <c:pt idx="293">
                  <c:v>3.8475583869695693E-3</c:v>
                </c:pt>
                <c:pt idx="294">
                  <c:v>3.8016654387022391E-3</c:v>
                </c:pt>
                <c:pt idx="295">
                  <c:v>3.8618976815084972E-3</c:v>
                </c:pt>
                <c:pt idx="296">
                  <c:v>3.8511394051367093E-3</c:v>
                </c:pt>
                <c:pt idx="297">
                  <c:v>3.8365726978797712E-3</c:v>
                </c:pt>
                <c:pt idx="298">
                  <c:v>3.890824699760034E-3</c:v>
                </c:pt>
                <c:pt idx="299">
                  <c:v>3.8770642536120553E-3</c:v>
                </c:pt>
                <c:pt idx="300">
                  <c:v>3.9005979276201279E-3</c:v>
                </c:pt>
                <c:pt idx="301">
                  <c:v>3.8997911526398657E-3</c:v>
                </c:pt>
                <c:pt idx="302">
                  <c:v>3.8926785404702772E-3</c:v>
                </c:pt>
                <c:pt idx="303">
                  <c:v>3.9163339781333696E-3</c:v>
                </c:pt>
                <c:pt idx="304">
                  <c:v>3.9152111938236958E-3</c:v>
                </c:pt>
                <c:pt idx="305">
                  <c:v>3.930089373585452E-3</c:v>
                </c:pt>
                <c:pt idx="306">
                  <c:v>3.9259094506473588E-3</c:v>
                </c:pt>
                <c:pt idx="307">
                  <c:v>3.9403234734160407E-3</c:v>
                </c:pt>
                <c:pt idx="308">
                  <c:v>3.9783338370986349E-3</c:v>
                </c:pt>
                <c:pt idx="309">
                  <c:v>3.9818317348285287E-3</c:v>
                </c:pt>
                <c:pt idx="310">
                  <c:v>3.9890627297919637E-3</c:v>
                </c:pt>
                <c:pt idx="311">
                  <c:v>3.979431944252214E-3</c:v>
                </c:pt>
                <c:pt idx="312">
                  <c:v>3.9915273533303684E-3</c:v>
                </c:pt>
                <c:pt idx="313">
                  <c:v>4.008462739809082E-3</c:v>
                </c:pt>
                <c:pt idx="314">
                  <c:v>3.9930212734387476E-3</c:v>
                </c:pt>
                <c:pt idx="315">
                  <c:v>3.9763271688827498E-3</c:v>
                </c:pt>
                <c:pt idx="316">
                  <c:v>3.7857242008061676E-3</c:v>
                </c:pt>
                <c:pt idx="317">
                  <c:v>3.8108433777157402E-3</c:v>
                </c:pt>
                <c:pt idx="318">
                  <c:v>3.8490048523806878E-3</c:v>
                </c:pt>
                <c:pt idx="319">
                  <c:v>3.8920052572466047E-3</c:v>
                </c:pt>
                <c:pt idx="320">
                  <c:v>3.8741687144416364E-3</c:v>
                </c:pt>
                <c:pt idx="321">
                  <c:v>3.865653595702079E-3</c:v>
                </c:pt>
                <c:pt idx="322">
                  <c:v>3.8731255936799518E-3</c:v>
                </c:pt>
                <c:pt idx="323">
                  <c:v>3.8664444995402713E-3</c:v>
                </c:pt>
                <c:pt idx="324">
                  <c:v>3.8714259147319017E-3</c:v>
                </c:pt>
                <c:pt idx="325">
                  <c:v>3.8392553079178715E-3</c:v>
                </c:pt>
                <c:pt idx="326">
                  <c:v>3.8391307587990033E-3</c:v>
                </c:pt>
                <c:pt idx="327">
                  <c:v>3.8354389803428946E-3</c:v>
                </c:pt>
                <c:pt idx="328">
                  <c:v>3.8297561580700004E-3</c:v>
                </c:pt>
                <c:pt idx="329">
                  <c:v>3.8204524241518124E-3</c:v>
                </c:pt>
                <c:pt idx="330">
                  <c:v>3.820250947239976E-3</c:v>
                </c:pt>
                <c:pt idx="331">
                  <c:v>3.8141724314653255E-3</c:v>
                </c:pt>
                <c:pt idx="332">
                  <c:v>3.8438358840060236E-3</c:v>
                </c:pt>
                <c:pt idx="333">
                  <c:v>3.8512167027162686E-3</c:v>
                </c:pt>
                <c:pt idx="334">
                  <c:v>3.8527640540413455E-3</c:v>
                </c:pt>
                <c:pt idx="335">
                  <c:v>3.8234403752795678E-3</c:v>
                </c:pt>
                <c:pt idx="336">
                  <c:v>3.8373753054541586E-3</c:v>
                </c:pt>
                <c:pt idx="337">
                  <c:v>3.8286286587545641E-3</c:v>
                </c:pt>
                <c:pt idx="338">
                  <c:v>3.8200281442318084E-3</c:v>
                </c:pt>
                <c:pt idx="339">
                  <c:v>3.8207082296582663E-3</c:v>
                </c:pt>
                <c:pt idx="340">
                  <c:v>3.80890902103712E-3</c:v>
                </c:pt>
                <c:pt idx="341">
                  <c:v>3.8083272638275356E-3</c:v>
                </c:pt>
                <c:pt idx="342">
                  <c:v>3.8169218306225634E-3</c:v>
                </c:pt>
                <c:pt idx="343">
                  <c:v>3.8300020187175669E-3</c:v>
                </c:pt>
                <c:pt idx="344">
                  <c:v>3.8503329501455735E-3</c:v>
                </c:pt>
                <c:pt idx="345">
                  <c:v>3.836381827845581E-3</c:v>
                </c:pt>
                <c:pt idx="346">
                  <c:v>3.8103144186091898E-3</c:v>
                </c:pt>
                <c:pt idx="347">
                  <c:v>3.815690617397012E-3</c:v>
                </c:pt>
                <c:pt idx="348">
                  <c:v>3.8173559692173602E-3</c:v>
                </c:pt>
                <c:pt idx="349">
                  <c:v>3.824833996847138E-3</c:v>
                </c:pt>
                <c:pt idx="350">
                  <c:v>3.8328348215797762E-3</c:v>
                </c:pt>
                <c:pt idx="351">
                  <c:v>3.839755607120879E-3</c:v>
                </c:pt>
                <c:pt idx="352">
                  <c:v>3.824024166119312E-3</c:v>
                </c:pt>
                <c:pt idx="353">
                  <c:v>3.816992041752038E-3</c:v>
                </c:pt>
                <c:pt idx="354">
                  <c:v>3.8229975042338923E-3</c:v>
                </c:pt>
                <c:pt idx="355">
                  <c:v>3.8235186656104211E-3</c:v>
                </c:pt>
                <c:pt idx="356">
                  <c:v>3.8301684844639847E-3</c:v>
                </c:pt>
                <c:pt idx="357">
                  <c:v>3.8501325513393384E-3</c:v>
                </c:pt>
                <c:pt idx="358">
                  <c:v>3.6920435901014077E-3</c:v>
                </c:pt>
                <c:pt idx="359">
                  <c:v>3.581194759003065E-3</c:v>
                </c:pt>
                <c:pt idx="360">
                  <c:v>3.5015705335327972E-3</c:v>
                </c:pt>
                <c:pt idx="361">
                  <c:v>3.4003669760205818E-3</c:v>
                </c:pt>
                <c:pt idx="362">
                  <c:v>3.400985526857715E-3</c:v>
                </c:pt>
                <c:pt idx="363">
                  <c:v>3.3983647064738812E-3</c:v>
                </c:pt>
                <c:pt idx="364">
                  <c:v>3.418716883656186E-3</c:v>
                </c:pt>
                <c:pt idx="365">
                  <c:v>3.4028708695282737E-3</c:v>
                </c:pt>
                <c:pt idx="366">
                  <c:v>3.4152883299250827E-3</c:v>
                </c:pt>
                <c:pt idx="367">
                  <c:v>3.3853816707090307E-3</c:v>
                </c:pt>
                <c:pt idx="368">
                  <c:v>3.3856846814834213E-3</c:v>
                </c:pt>
                <c:pt idx="369">
                  <c:v>3.3802341945162111E-3</c:v>
                </c:pt>
                <c:pt idx="370">
                  <c:v>3.4038873533685059E-3</c:v>
                </c:pt>
                <c:pt idx="371">
                  <c:v>3.4073116982344608E-3</c:v>
                </c:pt>
                <c:pt idx="372">
                  <c:v>3.4589745472417429E-3</c:v>
                </c:pt>
                <c:pt idx="373">
                  <c:v>3.5302121564016724E-3</c:v>
                </c:pt>
                <c:pt idx="374">
                  <c:v>3.5807944743700532E-3</c:v>
                </c:pt>
                <c:pt idx="375">
                  <c:v>3.6544519065139277E-3</c:v>
                </c:pt>
                <c:pt idx="376">
                  <c:v>3.6393250376672115E-3</c:v>
                </c:pt>
                <c:pt idx="377">
                  <c:v>3.6402762569267407E-3</c:v>
                </c:pt>
                <c:pt idx="378">
                  <c:v>3.6432384806637185E-3</c:v>
                </c:pt>
                <c:pt idx="379">
                  <c:v>3.6399462406775775E-3</c:v>
                </c:pt>
                <c:pt idx="380">
                  <c:v>3.6243508559900238E-3</c:v>
                </c:pt>
                <c:pt idx="381">
                  <c:v>3.618579496182159E-3</c:v>
                </c:pt>
                <c:pt idx="382">
                  <c:v>3.6181507367853212E-3</c:v>
                </c:pt>
                <c:pt idx="383">
                  <c:v>3.6144455151706709E-3</c:v>
                </c:pt>
                <c:pt idx="384">
                  <c:v>3.6157099956164412E-3</c:v>
                </c:pt>
                <c:pt idx="385">
                  <c:v>3.6058253940446333E-3</c:v>
                </c:pt>
                <c:pt idx="386">
                  <c:v>3.5944538652585346E-3</c:v>
                </c:pt>
                <c:pt idx="387">
                  <c:v>3.5634378283879928E-3</c:v>
                </c:pt>
                <c:pt idx="388">
                  <c:v>3.6173461030195326E-3</c:v>
                </c:pt>
                <c:pt idx="389">
                  <c:v>3.6024944262021607E-3</c:v>
                </c:pt>
                <c:pt idx="390">
                  <c:v>3.5616735331987512E-3</c:v>
                </c:pt>
                <c:pt idx="391">
                  <c:v>3.5610158501981101E-3</c:v>
                </c:pt>
                <c:pt idx="392">
                  <c:v>3.5688072796582074E-3</c:v>
                </c:pt>
                <c:pt idx="393">
                  <c:v>3.5862447547916811E-3</c:v>
                </c:pt>
                <c:pt idx="394">
                  <c:v>3.4919546758617917E-3</c:v>
                </c:pt>
                <c:pt idx="395">
                  <c:v>3.5780353390983976E-3</c:v>
                </c:pt>
                <c:pt idx="396">
                  <c:v>3.5602951516270258E-3</c:v>
                </c:pt>
                <c:pt idx="397">
                  <c:v>3.5690005222432887E-3</c:v>
                </c:pt>
                <c:pt idx="398">
                  <c:v>3.6117838458370891E-3</c:v>
                </c:pt>
                <c:pt idx="399">
                  <c:v>3.5948999513204607E-3</c:v>
                </c:pt>
                <c:pt idx="400">
                  <c:v>3.5936927639452021E-3</c:v>
                </c:pt>
                <c:pt idx="401">
                  <c:v>3.6104436452736302E-3</c:v>
                </c:pt>
                <c:pt idx="402">
                  <c:v>3.6272955615574863E-3</c:v>
                </c:pt>
                <c:pt idx="403">
                  <c:v>3.6219433954111169E-3</c:v>
                </c:pt>
                <c:pt idx="404">
                  <c:v>3.6329784582888793E-3</c:v>
                </c:pt>
                <c:pt idx="405">
                  <c:v>3.63671011607309E-3</c:v>
                </c:pt>
                <c:pt idx="406">
                  <c:v>3.6415594120558998E-3</c:v>
                </c:pt>
                <c:pt idx="407">
                  <c:v>3.6436289408292182E-3</c:v>
                </c:pt>
                <c:pt idx="408">
                  <c:v>3.6315360216307539E-3</c:v>
                </c:pt>
                <c:pt idx="409">
                  <c:v>3.6357149449656547E-3</c:v>
                </c:pt>
                <c:pt idx="410">
                  <c:v>3.6266913286753027E-3</c:v>
                </c:pt>
                <c:pt idx="411">
                  <c:v>3.6264323549811228E-3</c:v>
                </c:pt>
                <c:pt idx="412">
                  <c:v>3.6208803195698657E-3</c:v>
                </c:pt>
                <c:pt idx="413">
                  <c:v>3.6161485768643861E-3</c:v>
                </c:pt>
                <c:pt idx="414">
                  <c:v>3.6122966578761607E-3</c:v>
                </c:pt>
                <c:pt idx="415">
                  <c:v>3.609727527079813E-3</c:v>
                </c:pt>
                <c:pt idx="416">
                  <c:v>3.6056085821017138E-3</c:v>
                </c:pt>
                <c:pt idx="417">
                  <c:v>3.5931043200526014E-3</c:v>
                </c:pt>
                <c:pt idx="418">
                  <c:v>3.6133253974886333E-3</c:v>
                </c:pt>
                <c:pt idx="419">
                  <c:v>3.6139996087028673E-3</c:v>
                </c:pt>
                <c:pt idx="420">
                  <c:v>3.5846067726084648E-3</c:v>
                </c:pt>
                <c:pt idx="421">
                  <c:v>3.5776348140543189E-3</c:v>
                </c:pt>
                <c:pt idx="422">
                  <c:v>3.5764611310367504E-3</c:v>
                </c:pt>
                <c:pt idx="423">
                  <c:v>3.5755476286142823E-3</c:v>
                </c:pt>
                <c:pt idx="424">
                  <c:v>3.5862605411626212E-3</c:v>
                </c:pt>
                <c:pt idx="425">
                  <c:v>3.5806174311123766E-3</c:v>
                </c:pt>
                <c:pt idx="426">
                  <c:v>3.5869138316490614E-3</c:v>
                </c:pt>
                <c:pt idx="427">
                  <c:v>3.5661669935630768E-3</c:v>
                </c:pt>
                <c:pt idx="428">
                  <c:v>3.5622475435647298E-3</c:v>
                </c:pt>
                <c:pt idx="429">
                  <c:v>3.5540292045197204E-3</c:v>
                </c:pt>
                <c:pt idx="430">
                  <c:v>3.5490049235361205E-3</c:v>
                </c:pt>
                <c:pt idx="431">
                  <c:v>3.5512438849850843E-3</c:v>
                </c:pt>
                <c:pt idx="432">
                  <c:v>3.5419889185812664E-3</c:v>
                </c:pt>
                <c:pt idx="433">
                  <c:v>3.5987721988777225E-3</c:v>
                </c:pt>
                <c:pt idx="434">
                  <c:v>3.5349013994574012E-3</c:v>
                </c:pt>
                <c:pt idx="435">
                  <c:v>3.5394586782532393E-3</c:v>
                </c:pt>
                <c:pt idx="436">
                  <c:v>3.5408986226272603E-3</c:v>
                </c:pt>
                <c:pt idx="437">
                  <c:v>3.5368412551234035E-3</c:v>
                </c:pt>
                <c:pt idx="438">
                  <c:v>3.5369157630470668E-3</c:v>
                </c:pt>
                <c:pt idx="439">
                  <c:v>3.531876732473023E-3</c:v>
                </c:pt>
                <c:pt idx="440">
                  <c:v>3.5260079685733637E-3</c:v>
                </c:pt>
                <c:pt idx="441">
                  <c:v>3.5310732328728009E-3</c:v>
                </c:pt>
                <c:pt idx="442">
                  <c:v>3.5227380803741237E-3</c:v>
                </c:pt>
                <c:pt idx="443">
                  <c:v>3.5146212513935339E-3</c:v>
                </c:pt>
                <c:pt idx="444">
                  <c:v>3.5033716008238138E-3</c:v>
                </c:pt>
                <c:pt idx="445">
                  <c:v>3.4680234161979374E-3</c:v>
                </c:pt>
                <c:pt idx="446">
                  <c:v>3.4526379209221395E-3</c:v>
                </c:pt>
                <c:pt idx="447">
                  <c:v>3.4539189993988157E-3</c:v>
                </c:pt>
                <c:pt idx="448">
                  <c:v>3.4423080065861715E-3</c:v>
                </c:pt>
                <c:pt idx="449">
                  <c:v>3.4496860208092532E-3</c:v>
                </c:pt>
                <c:pt idx="450">
                  <c:v>3.473179730526809E-3</c:v>
                </c:pt>
                <c:pt idx="451">
                  <c:v>3.4555783222570201E-3</c:v>
                </c:pt>
                <c:pt idx="452">
                  <c:v>3.468040515546264E-3</c:v>
                </c:pt>
                <c:pt idx="453">
                  <c:v>3.4942504369381458E-3</c:v>
                </c:pt>
                <c:pt idx="454">
                  <c:v>3.511492845858756E-3</c:v>
                </c:pt>
                <c:pt idx="455">
                  <c:v>3.5287535418366063E-3</c:v>
                </c:pt>
                <c:pt idx="456">
                  <c:v>3.5336552221646748E-3</c:v>
                </c:pt>
                <c:pt idx="457">
                  <c:v>3.4945714714393421E-3</c:v>
                </c:pt>
                <c:pt idx="458">
                  <c:v>3.4893840512111476E-3</c:v>
                </c:pt>
                <c:pt idx="459">
                  <c:v>3.499994064573817E-3</c:v>
                </c:pt>
                <c:pt idx="460">
                  <c:v>3.4967182861492031E-3</c:v>
                </c:pt>
                <c:pt idx="461">
                  <c:v>3.5183061462741999E-3</c:v>
                </c:pt>
                <c:pt idx="462">
                  <c:v>3.5054251490824872E-3</c:v>
                </c:pt>
                <c:pt idx="463">
                  <c:v>3.5105327939964708E-3</c:v>
                </c:pt>
                <c:pt idx="464">
                  <c:v>3.507867719837709E-3</c:v>
                </c:pt>
                <c:pt idx="465">
                  <c:v>3.5093978837135559E-3</c:v>
                </c:pt>
                <c:pt idx="466">
                  <c:v>3.5026780174485838E-3</c:v>
                </c:pt>
                <c:pt idx="467">
                  <c:v>3.4893475761740705E-3</c:v>
                </c:pt>
                <c:pt idx="468">
                  <c:v>3.496012652674887E-3</c:v>
                </c:pt>
                <c:pt idx="469">
                  <c:v>3.489081356480888E-3</c:v>
                </c:pt>
                <c:pt idx="470">
                  <c:v>3.4833697681169477E-3</c:v>
                </c:pt>
                <c:pt idx="471">
                  <c:v>3.4822882766656869E-3</c:v>
                </c:pt>
                <c:pt idx="472">
                  <c:v>3.4745716731546679E-3</c:v>
                </c:pt>
                <c:pt idx="473">
                  <c:v>3.4634988885649683E-3</c:v>
                </c:pt>
                <c:pt idx="474">
                  <c:v>3.4782612442121885E-3</c:v>
                </c:pt>
                <c:pt idx="475">
                  <c:v>3.5047217831634544E-3</c:v>
                </c:pt>
                <c:pt idx="476">
                  <c:v>3.4994805378214923E-3</c:v>
                </c:pt>
                <c:pt idx="477">
                  <c:v>3.5140393801659478E-3</c:v>
                </c:pt>
                <c:pt idx="478">
                  <c:v>3.5040094947366264E-3</c:v>
                </c:pt>
                <c:pt idx="479">
                  <c:v>3.5083910232215337E-3</c:v>
                </c:pt>
                <c:pt idx="480">
                  <c:v>3.5148406176592852E-3</c:v>
                </c:pt>
                <c:pt idx="481">
                  <c:v>3.4900137536058025E-3</c:v>
                </c:pt>
                <c:pt idx="482">
                  <c:v>3.4682766470534713E-3</c:v>
                </c:pt>
                <c:pt idx="483">
                  <c:v>3.4801570620058009E-3</c:v>
                </c:pt>
                <c:pt idx="484">
                  <c:v>3.4823458518099064E-3</c:v>
                </c:pt>
                <c:pt idx="485">
                  <c:v>3.4797612520134974E-3</c:v>
                </c:pt>
                <c:pt idx="486">
                  <c:v>3.4695335062612277E-3</c:v>
                </c:pt>
                <c:pt idx="487">
                  <c:v>3.4633662074501819E-3</c:v>
                </c:pt>
                <c:pt idx="488">
                  <c:v>3.4815603664655843E-3</c:v>
                </c:pt>
                <c:pt idx="489">
                  <c:v>3.497177105453404E-3</c:v>
                </c:pt>
                <c:pt idx="490">
                  <c:v>3.4772918619752772E-3</c:v>
                </c:pt>
                <c:pt idx="491">
                  <c:v>3.4730265312333331E-3</c:v>
                </c:pt>
                <c:pt idx="492">
                  <c:v>3.4776174346845268E-3</c:v>
                </c:pt>
                <c:pt idx="493">
                  <c:v>3.4520829924530247E-3</c:v>
                </c:pt>
                <c:pt idx="494">
                  <c:v>3.4560562165826961E-3</c:v>
                </c:pt>
                <c:pt idx="495">
                  <c:v>3.4183416835376493E-3</c:v>
                </c:pt>
                <c:pt idx="496">
                  <c:v>3.3836463040597862E-3</c:v>
                </c:pt>
                <c:pt idx="497">
                  <c:v>3.3298751547415333E-3</c:v>
                </c:pt>
                <c:pt idx="498">
                  <c:v>3.2986835679026474E-3</c:v>
                </c:pt>
                <c:pt idx="499">
                  <c:v>3.2683354618939617E-3</c:v>
                </c:pt>
                <c:pt idx="500">
                  <c:v>3.2783485765330057E-3</c:v>
                </c:pt>
                <c:pt idx="501">
                  <c:v>3.2920498139687453E-3</c:v>
                </c:pt>
                <c:pt idx="502">
                  <c:v>3.3037398798534375E-3</c:v>
                </c:pt>
                <c:pt idx="503">
                  <c:v>3.301849148503083E-3</c:v>
                </c:pt>
                <c:pt idx="504">
                  <c:v>3.3089410702869838E-3</c:v>
                </c:pt>
                <c:pt idx="505">
                  <c:v>3.3187059752088641E-3</c:v>
                </c:pt>
                <c:pt idx="506">
                  <c:v>3.3128572061560161E-3</c:v>
                </c:pt>
                <c:pt idx="507">
                  <c:v>3.3134560629314766E-3</c:v>
                </c:pt>
                <c:pt idx="508">
                  <c:v>3.2919606361893495E-3</c:v>
                </c:pt>
                <c:pt idx="509">
                  <c:v>3.2718159020076291E-3</c:v>
                </c:pt>
                <c:pt idx="510">
                  <c:v>3.2510670716204993E-3</c:v>
                </c:pt>
                <c:pt idx="511">
                  <c:v>3.2302433001406851E-3</c:v>
                </c:pt>
                <c:pt idx="512">
                  <c:v>3.2224057192851755E-3</c:v>
                </c:pt>
                <c:pt idx="513">
                  <c:v>3.1993855094963994E-3</c:v>
                </c:pt>
                <c:pt idx="514">
                  <c:v>3.1557184275834401E-3</c:v>
                </c:pt>
                <c:pt idx="515">
                  <c:v>3.1550829806401386E-3</c:v>
                </c:pt>
                <c:pt idx="516">
                  <c:v>3.1645331163120344E-3</c:v>
                </c:pt>
                <c:pt idx="517">
                  <c:v>3.1531480793263039E-3</c:v>
                </c:pt>
                <c:pt idx="518">
                  <c:v>3.1761452737108851E-3</c:v>
                </c:pt>
                <c:pt idx="519">
                  <c:v>3.1718387654673021E-3</c:v>
                </c:pt>
                <c:pt idx="520">
                  <c:v>3.1397364042402183E-3</c:v>
                </c:pt>
                <c:pt idx="521">
                  <c:v>3.165910105594116E-3</c:v>
                </c:pt>
                <c:pt idx="522">
                  <c:v>3.1569270257136963E-3</c:v>
                </c:pt>
                <c:pt idx="523">
                  <c:v>3.13562163404207E-3</c:v>
                </c:pt>
                <c:pt idx="524">
                  <c:v>3.1409002929786772E-3</c:v>
                </c:pt>
                <c:pt idx="525">
                  <c:v>3.1840065270722167E-3</c:v>
                </c:pt>
                <c:pt idx="526">
                  <c:v>3.1786981103330346E-3</c:v>
                </c:pt>
                <c:pt idx="527">
                  <c:v>3.171601600961632E-3</c:v>
                </c:pt>
                <c:pt idx="528">
                  <c:v>3.1732014446605302E-3</c:v>
                </c:pt>
                <c:pt idx="529">
                  <c:v>3.1557161221645474E-3</c:v>
                </c:pt>
                <c:pt idx="530">
                  <c:v>3.1562766102235735E-3</c:v>
                </c:pt>
                <c:pt idx="531">
                  <c:v>3.1603285937748687E-3</c:v>
                </c:pt>
                <c:pt idx="532">
                  <c:v>3.1852195498995785E-3</c:v>
                </c:pt>
                <c:pt idx="533">
                  <c:v>3.1803010018223591E-3</c:v>
                </c:pt>
                <c:pt idx="534">
                  <c:v>3.1833312540318621E-3</c:v>
                </c:pt>
                <c:pt idx="535">
                  <c:v>3.1822551322713399E-3</c:v>
                </c:pt>
                <c:pt idx="536">
                  <c:v>3.1709887738031297E-3</c:v>
                </c:pt>
                <c:pt idx="537">
                  <c:v>3.1741310122179464E-3</c:v>
                </c:pt>
                <c:pt idx="538">
                  <c:v>3.1766670127940911E-3</c:v>
                </c:pt>
                <c:pt idx="539">
                  <c:v>3.1839370459814543E-3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C7-4F5C-9733-CB1724A95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59177424"/>
        <c:axId val="-259190480"/>
      </c:lineChart>
      <c:lineChart>
        <c:grouping val="standard"/>
        <c:varyColors val="0"/>
        <c:ser>
          <c:idx val="1"/>
          <c:order val="1"/>
          <c:tx>
            <c:strRef>
              <c:f>'[ejercicio sensibilidad.xlsx]Hoja2'!$F$1</c:f>
              <c:strCache>
                <c:ptCount val="1"/>
                <c:pt idx="0">
                  <c:v>traspasos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'[ejercicio sensibilidad.xlsx]Hoja2'!$A$2:$A$541</c:f>
              <c:numCache>
                <c:formatCode>m/d/yyyy</c:formatCode>
                <c:ptCount val="540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42402</c:v>
                </c:pt>
                <c:pt idx="21">
                  <c:v>42403</c:v>
                </c:pt>
                <c:pt idx="22">
                  <c:v>42404</c:v>
                </c:pt>
                <c:pt idx="23">
                  <c:v>42405</c:v>
                </c:pt>
                <c:pt idx="24">
                  <c:v>42408</c:v>
                </c:pt>
                <c:pt idx="25">
                  <c:v>42409</c:v>
                </c:pt>
                <c:pt idx="26">
                  <c:v>42410</c:v>
                </c:pt>
                <c:pt idx="27">
                  <c:v>42411</c:v>
                </c:pt>
                <c:pt idx="28">
                  <c:v>42412</c:v>
                </c:pt>
                <c:pt idx="29">
                  <c:v>42415</c:v>
                </c:pt>
                <c:pt idx="30">
                  <c:v>42416</c:v>
                </c:pt>
                <c:pt idx="31">
                  <c:v>42417</c:v>
                </c:pt>
                <c:pt idx="32">
                  <c:v>42418</c:v>
                </c:pt>
                <c:pt idx="33">
                  <c:v>42419</c:v>
                </c:pt>
                <c:pt idx="34">
                  <c:v>42422</c:v>
                </c:pt>
                <c:pt idx="35">
                  <c:v>42423</c:v>
                </c:pt>
                <c:pt idx="36">
                  <c:v>42424</c:v>
                </c:pt>
                <c:pt idx="37">
                  <c:v>42425</c:v>
                </c:pt>
                <c:pt idx="38">
                  <c:v>42426</c:v>
                </c:pt>
                <c:pt idx="39">
                  <c:v>42429</c:v>
                </c:pt>
                <c:pt idx="40">
                  <c:v>42430</c:v>
                </c:pt>
                <c:pt idx="41">
                  <c:v>42431</c:v>
                </c:pt>
                <c:pt idx="42">
                  <c:v>42432</c:v>
                </c:pt>
                <c:pt idx="43">
                  <c:v>42433</c:v>
                </c:pt>
                <c:pt idx="44">
                  <c:v>42436</c:v>
                </c:pt>
                <c:pt idx="45">
                  <c:v>42437</c:v>
                </c:pt>
                <c:pt idx="46">
                  <c:v>42438</c:v>
                </c:pt>
                <c:pt idx="47">
                  <c:v>42439</c:v>
                </c:pt>
                <c:pt idx="48">
                  <c:v>42440</c:v>
                </c:pt>
                <c:pt idx="49">
                  <c:v>42443</c:v>
                </c:pt>
                <c:pt idx="50">
                  <c:v>42444</c:v>
                </c:pt>
                <c:pt idx="51">
                  <c:v>42445</c:v>
                </c:pt>
                <c:pt idx="52">
                  <c:v>42446</c:v>
                </c:pt>
                <c:pt idx="53">
                  <c:v>42447</c:v>
                </c:pt>
                <c:pt idx="54">
                  <c:v>42451</c:v>
                </c:pt>
                <c:pt idx="55">
                  <c:v>42452</c:v>
                </c:pt>
                <c:pt idx="56">
                  <c:v>42457</c:v>
                </c:pt>
                <c:pt idx="57">
                  <c:v>42458</c:v>
                </c:pt>
                <c:pt idx="58">
                  <c:v>42459</c:v>
                </c:pt>
                <c:pt idx="59">
                  <c:v>42460</c:v>
                </c:pt>
                <c:pt idx="60">
                  <c:v>42461</c:v>
                </c:pt>
                <c:pt idx="61">
                  <c:v>42464</c:v>
                </c:pt>
                <c:pt idx="62">
                  <c:v>42465</c:v>
                </c:pt>
                <c:pt idx="63">
                  <c:v>42466</c:v>
                </c:pt>
                <c:pt idx="64">
                  <c:v>42467</c:v>
                </c:pt>
                <c:pt idx="65">
                  <c:v>42468</c:v>
                </c:pt>
                <c:pt idx="66">
                  <c:v>42471</c:v>
                </c:pt>
                <c:pt idx="67">
                  <c:v>42472</c:v>
                </c:pt>
                <c:pt idx="68">
                  <c:v>42473</c:v>
                </c:pt>
                <c:pt idx="69">
                  <c:v>42474</c:v>
                </c:pt>
                <c:pt idx="70">
                  <c:v>42475</c:v>
                </c:pt>
                <c:pt idx="71">
                  <c:v>42478</c:v>
                </c:pt>
                <c:pt idx="72">
                  <c:v>42479</c:v>
                </c:pt>
                <c:pt idx="73">
                  <c:v>42480</c:v>
                </c:pt>
                <c:pt idx="74">
                  <c:v>42481</c:v>
                </c:pt>
                <c:pt idx="75">
                  <c:v>42482</c:v>
                </c:pt>
                <c:pt idx="76">
                  <c:v>42485</c:v>
                </c:pt>
                <c:pt idx="77">
                  <c:v>42486</c:v>
                </c:pt>
                <c:pt idx="78">
                  <c:v>42487</c:v>
                </c:pt>
                <c:pt idx="79">
                  <c:v>42488</c:v>
                </c:pt>
                <c:pt idx="80">
                  <c:v>42489</c:v>
                </c:pt>
                <c:pt idx="81">
                  <c:v>42492</c:v>
                </c:pt>
                <c:pt idx="82">
                  <c:v>42493</c:v>
                </c:pt>
                <c:pt idx="83">
                  <c:v>42494</c:v>
                </c:pt>
                <c:pt idx="84">
                  <c:v>42495</c:v>
                </c:pt>
                <c:pt idx="85">
                  <c:v>42496</c:v>
                </c:pt>
                <c:pt idx="86">
                  <c:v>42499</c:v>
                </c:pt>
                <c:pt idx="87">
                  <c:v>42500</c:v>
                </c:pt>
                <c:pt idx="88">
                  <c:v>42501</c:v>
                </c:pt>
                <c:pt idx="89">
                  <c:v>42502</c:v>
                </c:pt>
                <c:pt idx="90">
                  <c:v>42503</c:v>
                </c:pt>
                <c:pt idx="91">
                  <c:v>42506</c:v>
                </c:pt>
                <c:pt idx="92">
                  <c:v>42507</c:v>
                </c:pt>
                <c:pt idx="93">
                  <c:v>42508</c:v>
                </c:pt>
                <c:pt idx="94">
                  <c:v>42509</c:v>
                </c:pt>
                <c:pt idx="95">
                  <c:v>42510</c:v>
                </c:pt>
                <c:pt idx="96">
                  <c:v>42513</c:v>
                </c:pt>
                <c:pt idx="97">
                  <c:v>42514</c:v>
                </c:pt>
                <c:pt idx="98">
                  <c:v>42515</c:v>
                </c:pt>
                <c:pt idx="99">
                  <c:v>42516</c:v>
                </c:pt>
                <c:pt idx="100">
                  <c:v>42517</c:v>
                </c:pt>
                <c:pt idx="101">
                  <c:v>42520</c:v>
                </c:pt>
                <c:pt idx="102">
                  <c:v>42521</c:v>
                </c:pt>
                <c:pt idx="103">
                  <c:v>42522</c:v>
                </c:pt>
                <c:pt idx="104">
                  <c:v>42523</c:v>
                </c:pt>
                <c:pt idx="105">
                  <c:v>42524</c:v>
                </c:pt>
                <c:pt idx="106">
                  <c:v>42527</c:v>
                </c:pt>
                <c:pt idx="107">
                  <c:v>42528</c:v>
                </c:pt>
                <c:pt idx="108">
                  <c:v>42529</c:v>
                </c:pt>
                <c:pt idx="109">
                  <c:v>42530</c:v>
                </c:pt>
                <c:pt idx="110">
                  <c:v>42531</c:v>
                </c:pt>
                <c:pt idx="111">
                  <c:v>42534</c:v>
                </c:pt>
                <c:pt idx="112">
                  <c:v>42535</c:v>
                </c:pt>
                <c:pt idx="113">
                  <c:v>42536</c:v>
                </c:pt>
                <c:pt idx="114">
                  <c:v>42537</c:v>
                </c:pt>
                <c:pt idx="115">
                  <c:v>42538</c:v>
                </c:pt>
                <c:pt idx="116">
                  <c:v>42541</c:v>
                </c:pt>
                <c:pt idx="117">
                  <c:v>42542</c:v>
                </c:pt>
                <c:pt idx="118">
                  <c:v>42543</c:v>
                </c:pt>
                <c:pt idx="119">
                  <c:v>42544</c:v>
                </c:pt>
                <c:pt idx="120">
                  <c:v>42545</c:v>
                </c:pt>
                <c:pt idx="121">
                  <c:v>42548</c:v>
                </c:pt>
                <c:pt idx="122">
                  <c:v>42549</c:v>
                </c:pt>
                <c:pt idx="123">
                  <c:v>42550</c:v>
                </c:pt>
                <c:pt idx="124">
                  <c:v>42551</c:v>
                </c:pt>
                <c:pt idx="125">
                  <c:v>42552</c:v>
                </c:pt>
                <c:pt idx="126">
                  <c:v>42555</c:v>
                </c:pt>
                <c:pt idx="127">
                  <c:v>42556</c:v>
                </c:pt>
                <c:pt idx="128">
                  <c:v>42557</c:v>
                </c:pt>
                <c:pt idx="129">
                  <c:v>42558</c:v>
                </c:pt>
                <c:pt idx="130">
                  <c:v>42559</c:v>
                </c:pt>
                <c:pt idx="131">
                  <c:v>42562</c:v>
                </c:pt>
                <c:pt idx="132">
                  <c:v>42563</c:v>
                </c:pt>
                <c:pt idx="133">
                  <c:v>42564</c:v>
                </c:pt>
                <c:pt idx="134">
                  <c:v>42565</c:v>
                </c:pt>
                <c:pt idx="135">
                  <c:v>42566</c:v>
                </c:pt>
                <c:pt idx="136">
                  <c:v>42569</c:v>
                </c:pt>
                <c:pt idx="137">
                  <c:v>42570</c:v>
                </c:pt>
                <c:pt idx="138">
                  <c:v>42571</c:v>
                </c:pt>
                <c:pt idx="139">
                  <c:v>42572</c:v>
                </c:pt>
                <c:pt idx="140">
                  <c:v>42573</c:v>
                </c:pt>
                <c:pt idx="141">
                  <c:v>42576</c:v>
                </c:pt>
                <c:pt idx="142">
                  <c:v>42577</c:v>
                </c:pt>
                <c:pt idx="143">
                  <c:v>42578</c:v>
                </c:pt>
                <c:pt idx="144">
                  <c:v>42579</c:v>
                </c:pt>
                <c:pt idx="145">
                  <c:v>42580</c:v>
                </c:pt>
                <c:pt idx="146">
                  <c:v>42583</c:v>
                </c:pt>
                <c:pt idx="147">
                  <c:v>42584</c:v>
                </c:pt>
                <c:pt idx="148">
                  <c:v>42585</c:v>
                </c:pt>
                <c:pt idx="149">
                  <c:v>42586</c:v>
                </c:pt>
                <c:pt idx="150">
                  <c:v>42587</c:v>
                </c:pt>
                <c:pt idx="151">
                  <c:v>42590</c:v>
                </c:pt>
                <c:pt idx="152">
                  <c:v>42591</c:v>
                </c:pt>
                <c:pt idx="153">
                  <c:v>42592</c:v>
                </c:pt>
                <c:pt idx="154">
                  <c:v>42593</c:v>
                </c:pt>
                <c:pt idx="155">
                  <c:v>42594</c:v>
                </c:pt>
                <c:pt idx="156">
                  <c:v>42597</c:v>
                </c:pt>
                <c:pt idx="157">
                  <c:v>42598</c:v>
                </c:pt>
                <c:pt idx="158">
                  <c:v>42599</c:v>
                </c:pt>
                <c:pt idx="159">
                  <c:v>42600</c:v>
                </c:pt>
                <c:pt idx="160">
                  <c:v>42601</c:v>
                </c:pt>
                <c:pt idx="161">
                  <c:v>42604</c:v>
                </c:pt>
                <c:pt idx="162">
                  <c:v>42605</c:v>
                </c:pt>
                <c:pt idx="163">
                  <c:v>42606</c:v>
                </c:pt>
                <c:pt idx="164">
                  <c:v>42607</c:v>
                </c:pt>
                <c:pt idx="165">
                  <c:v>42608</c:v>
                </c:pt>
                <c:pt idx="166">
                  <c:v>42611</c:v>
                </c:pt>
                <c:pt idx="167">
                  <c:v>42612</c:v>
                </c:pt>
                <c:pt idx="168">
                  <c:v>42613</c:v>
                </c:pt>
                <c:pt idx="169">
                  <c:v>42614</c:v>
                </c:pt>
                <c:pt idx="170">
                  <c:v>42615</c:v>
                </c:pt>
                <c:pt idx="171">
                  <c:v>42618</c:v>
                </c:pt>
                <c:pt idx="172">
                  <c:v>42619</c:v>
                </c:pt>
                <c:pt idx="173">
                  <c:v>42620</c:v>
                </c:pt>
                <c:pt idx="174">
                  <c:v>42621</c:v>
                </c:pt>
                <c:pt idx="175">
                  <c:v>42622</c:v>
                </c:pt>
                <c:pt idx="176">
                  <c:v>42625</c:v>
                </c:pt>
                <c:pt idx="177">
                  <c:v>42626</c:v>
                </c:pt>
                <c:pt idx="178">
                  <c:v>42627</c:v>
                </c:pt>
                <c:pt idx="179">
                  <c:v>42628</c:v>
                </c:pt>
                <c:pt idx="180">
                  <c:v>42632</c:v>
                </c:pt>
                <c:pt idx="181">
                  <c:v>42633</c:v>
                </c:pt>
                <c:pt idx="182">
                  <c:v>42634</c:v>
                </c:pt>
                <c:pt idx="183">
                  <c:v>42635</c:v>
                </c:pt>
                <c:pt idx="184">
                  <c:v>42636</c:v>
                </c:pt>
                <c:pt idx="185">
                  <c:v>42639</c:v>
                </c:pt>
                <c:pt idx="186">
                  <c:v>42640</c:v>
                </c:pt>
                <c:pt idx="187">
                  <c:v>42641</c:v>
                </c:pt>
                <c:pt idx="188">
                  <c:v>42642</c:v>
                </c:pt>
                <c:pt idx="189">
                  <c:v>42643</c:v>
                </c:pt>
                <c:pt idx="190">
                  <c:v>42646</c:v>
                </c:pt>
                <c:pt idx="191">
                  <c:v>42647</c:v>
                </c:pt>
                <c:pt idx="192">
                  <c:v>42648</c:v>
                </c:pt>
                <c:pt idx="193">
                  <c:v>42649</c:v>
                </c:pt>
                <c:pt idx="194">
                  <c:v>42650</c:v>
                </c:pt>
                <c:pt idx="195">
                  <c:v>42653</c:v>
                </c:pt>
                <c:pt idx="196">
                  <c:v>42654</c:v>
                </c:pt>
                <c:pt idx="197">
                  <c:v>42655</c:v>
                </c:pt>
                <c:pt idx="198">
                  <c:v>42656</c:v>
                </c:pt>
                <c:pt idx="199">
                  <c:v>42657</c:v>
                </c:pt>
                <c:pt idx="200">
                  <c:v>42660</c:v>
                </c:pt>
                <c:pt idx="201">
                  <c:v>42661</c:v>
                </c:pt>
                <c:pt idx="202">
                  <c:v>42662</c:v>
                </c:pt>
                <c:pt idx="203">
                  <c:v>42663</c:v>
                </c:pt>
                <c:pt idx="204">
                  <c:v>42664</c:v>
                </c:pt>
                <c:pt idx="205">
                  <c:v>42667</c:v>
                </c:pt>
                <c:pt idx="206">
                  <c:v>42668</c:v>
                </c:pt>
                <c:pt idx="207">
                  <c:v>42669</c:v>
                </c:pt>
                <c:pt idx="208">
                  <c:v>42670</c:v>
                </c:pt>
                <c:pt idx="209">
                  <c:v>42671</c:v>
                </c:pt>
                <c:pt idx="210">
                  <c:v>42674</c:v>
                </c:pt>
                <c:pt idx="211">
                  <c:v>42675</c:v>
                </c:pt>
                <c:pt idx="212">
                  <c:v>42677</c:v>
                </c:pt>
                <c:pt idx="213">
                  <c:v>42678</c:v>
                </c:pt>
                <c:pt idx="214">
                  <c:v>42681</c:v>
                </c:pt>
                <c:pt idx="215">
                  <c:v>42682</c:v>
                </c:pt>
                <c:pt idx="216">
                  <c:v>42683</c:v>
                </c:pt>
                <c:pt idx="217">
                  <c:v>42684</c:v>
                </c:pt>
                <c:pt idx="218">
                  <c:v>42685</c:v>
                </c:pt>
                <c:pt idx="219">
                  <c:v>42688</c:v>
                </c:pt>
                <c:pt idx="220">
                  <c:v>42689</c:v>
                </c:pt>
                <c:pt idx="221">
                  <c:v>42690</c:v>
                </c:pt>
                <c:pt idx="222">
                  <c:v>42691</c:v>
                </c:pt>
                <c:pt idx="223">
                  <c:v>42692</c:v>
                </c:pt>
                <c:pt idx="224">
                  <c:v>42696</c:v>
                </c:pt>
                <c:pt idx="225">
                  <c:v>42697</c:v>
                </c:pt>
                <c:pt idx="226">
                  <c:v>42698</c:v>
                </c:pt>
                <c:pt idx="227">
                  <c:v>42699</c:v>
                </c:pt>
                <c:pt idx="228">
                  <c:v>42702</c:v>
                </c:pt>
                <c:pt idx="229">
                  <c:v>42703</c:v>
                </c:pt>
                <c:pt idx="230">
                  <c:v>42704</c:v>
                </c:pt>
                <c:pt idx="231">
                  <c:v>42705</c:v>
                </c:pt>
                <c:pt idx="232">
                  <c:v>42706</c:v>
                </c:pt>
                <c:pt idx="233">
                  <c:v>42709</c:v>
                </c:pt>
                <c:pt idx="234">
                  <c:v>42710</c:v>
                </c:pt>
                <c:pt idx="235">
                  <c:v>42711</c:v>
                </c:pt>
                <c:pt idx="236">
                  <c:v>42712</c:v>
                </c:pt>
                <c:pt idx="237">
                  <c:v>42713</c:v>
                </c:pt>
                <c:pt idx="238">
                  <c:v>42717</c:v>
                </c:pt>
                <c:pt idx="239">
                  <c:v>42718</c:v>
                </c:pt>
                <c:pt idx="240">
                  <c:v>42719</c:v>
                </c:pt>
                <c:pt idx="241">
                  <c:v>42720</c:v>
                </c:pt>
                <c:pt idx="242">
                  <c:v>42723</c:v>
                </c:pt>
                <c:pt idx="243">
                  <c:v>42724</c:v>
                </c:pt>
                <c:pt idx="244">
                  <c:v>42725</c:v>
                </c:pt>
                <c:pt idx="245">
                  <c:v>42726</c:v>
                </c:pt>
                <c:pt idx="246">
                  <c:v>42727</c:v>
                </c:pt>
                <c:pt idx="247">
                  <c:v>42730</c:v>
                </c:pt>
                <c:pt idx="248">
                  <c:v>42731</c:v>
                </c:pt>
                <c:pt idx="249">
                  <c:v>42732</c:v>
                </c:pt>
                <c:pt idx="250">
                  <c:v>42733</c:v>
                </c:pt>
                <c:pt idx="251">
                  <c:v>42734</c:v>
                </c:pt>
                <c:pt idx="252">
                  <c:v>42737</c:v>
                </c:pt>
                <c:pt idx="253">
                  <c:v>42738</c:v>
                </c:pt>
                <c:pt idx="254">
                  <c:v>42739</c:v>
                </c:pt>
                <c:pt idx="255">
                  <c:v>42740</c:v>
                </c:pt>
                <c:pt idx="256">
                  <c:v>42741</c:v>
                </c:pt>
                <c:pt idx="257">
                  <c:v>42744</c:v>
                </c:pt>
                <c:pt idx="258">
                  <c:v>42745</c:v>
                </c:pt>
                <c:pt idx="259">
                  <c:v>42746</c:v>
                </c:pt>
                <c:pt idx="260">
                  <c:v>42747</c:v>
                </c:pt>
                <c:pt idx="261">
                  <c:v>42748</c:v>
                </c:pt>
                <c:pt idx="262">
                  <c:v>42751</c:v>
                </c:pt>
                <c:pt idx="263">
                  <c:v>42752</c:v>
                </c:pt>
                <c:pt idx="264">
                  <c:v>42753</c:v>
                </c:pt>
                <c:pt idx="265">
                  <c:v>42754</c:v>
                </c:pt>
                <c:pt idx="266">
                  <c:v>42755</c:v>
                </c:pt>
                <c:pt idx="267">
                  <c:v>42758</c:v>
                </c:pt>
                <c:pt idx="268">
                  <c:v>42759</c:v>
                </c:pt>
                <c:pt idx="269">
                  <c:v>42760</c:v>
                </c:pt>
                <c:pt idx="270">
                  <c:v>42761</c:v>
                </c:pt>
                <c:pt idx="271">
                  <c:v>42762</c:v>
                </c:pt>
                <c:pt idx="272">
                  <c:v>42765</c:v>
                </c:pt>
                <c:pt idx="273">
                  <c:v>42766</c:v>
                </c:pt>
                <c:pt idx="274">
                  <c:v>42767</c:v>
                </c:pt>
                <c:pt idx="275">
                  <c:v>42768</c:v>
                </c:pt>
                <c:pt idx="276">
                  <c:v>42769</c:v>
                </c:pt>
                <c:pt idx="277">
                  <c:v>42773</c:v>
                </c:pt>
                <c:pt idx="278">
                  <c:v>42774</c:v>
                </c:pt>
                <c:pt idx="279">
                  <c:v>42775</c:v>
                </c:pt>
                <c:pt idx="280">
                  <c:v>42776</c:v>
                </c:pt>
                <c:pt idx="281">
                  <c:v>42779</c:v>
                </c:pt>
                <c:pt idx="282">
                  <c:v>42780</c:v>
                </c:pt>
                <c:pt idx="283">
                  <c:v>42781</c:v>
                </c:pt>
                <c:pt idx="284">
                  <c:v>42782</c:v>
                </c:pt>
                <c:pt idx="285">
                  <c:v>42783</c:v>
                </c:pt>
                <c:pt idx="286">
                  <c:v>42786</c:v>
                </c:pt>
                <c:pt idx="287">
                  <c:v>42787</c:v>
                </c:pt>
                <c:pt idx="288">
                  <c:v>42788</c:v>
                </c:pt>
                <c:pt idx="289">
                  <c:v>42789</c:v>
                </c:pt>
                <c:pt idx="290">
                  <c:v>42790</c:v>
                </c:pt>
                <c:pt idx="291">
                  <c:v>42793</c:v>
                </c:pt>
                <c:pt idx="292">
                  <c:v>42794</c:v>
                </c:pt>
                <c:pt idx="293">
                  <c:v>42795</c:v>
                </c:pt>
                <c:pt idx="294">
                  <c:v>42796</c:v>
                </c:pt>
                <c:pt idx="295">
                  <c:v>42797</c:v>
                </c:pt>
                <c:pt idx="296">
                  <c:v>42800</c:v>
                </c:pt>
                <c:pt idx="297">
                  <c:v>42801</c:v>
                </c:pt>
                <c:pt idx="298">
                  <c:v>42802</c:v>
                </c:pt>
                <c:pt idx="299">
                  <c:v>42803</c:v>
                </c:pt>
                <c:pt idx="300">
                  <c:v>42804</c:v>
                </c:pt>
                <c:pt idx="301">
                  <c:v>42807</c:v>
                </c:pt>
                <c:pt idx="302">
                  <c:v>42808</c:v>
                </c:pt>
                <c:pt idx="303">
                  <c:v>42809</c:v>
                </c:pt>
                <c:pt idx="304">
                  <c:v>42810</c:v>
                </c:pt>
                <c:pt idx="305">
                  <c:v>42811</c:v>
                </c:pt>
                <c:pt idx="306">
                  <c:v>42815</c:v>
                </c:pt>
                <c:pt idx="307">
                  <c:v>42816</c:v>
                </c:pt>
                <c:pt idx="308">
                  <c:v>42817</c:v>
                </c:pt>
                <c:pt idx="309">
                  <c:v>42818</c:v>
                </c:pt>
                <c:pt idx="310">
                  <c:v>42821</c:v>
                </c:pt>
                <c:pt idx="311">
                  <c:v>42822</c:v>
                </c:pt>
                <c:pt idx="312">
                  <c:v>42823</c:v>
                </c:pt>
                <c:pt idx="313">
                  <c:v>42824</c:v>
                </c:pt>
                <c:pt idx="314">
                  <c:v>42825</c:v>
                </c:pt>
                <c:pt idx="315">
                  <c:v>42828</c:v>
                </c:pt>
                <c:pt idx="316">
                  <c:v>42829</c:v>
                </c:pt>
                <c:pt idx="317">
                  <c:v>42830</c:v>
                </c:pt>
                <c:pt idx="318">
                  <c:v>42831</c:v>
                </c:pt>
                <c:pt idx="319">
                  <c:v>42832</c:v>
                </c:pt>
                <c:pt idx="320">
                  <c:v>42835</c:v>
                </c:pt>
                <c:pt idx="321">
                  <c:v>42836</c:v>
                </c:pt>
                <c:pt idx="322">
                  <c:v>42837</c:v>
                </c:pt>
                <c:pt idx="323">
                  <c:v>42842</c:v>
                </c:pt>
                <c:pt idx="324">
                  <c:v>42843</c:v>
                </c:pt>
                <c:pt idx="325">
                  <c:v>42844</c:v>
                </c:pt>
                <c:pt idx="326">
                  <c:v>42845</c:v>
                </c:pt>
                <c:pt idx="327">
                  <c:v>42846</c:v>
                </c:pt>
                <c:pt idx="328">
                  <c:v>42849</c:v>
                </c:pt>
                <c:pt idx="329">
                  <c:v>42850</c:v>
                </c:pt>
                <c:pt idx="330">
                  <c:v>42851</c:v>
                </c:pt>
                <c:pt idx="331">
                  <c:v>42852</c:v>
                </c:pt>
                <c:pt idx="332">
                  <c:v>42853</c:v>
                </c:pt>
                <c:pt idx="333">
                  <c:v>42857</c:v>
                </c:pt>
                <c:pt idx="334">
                  <c:v>42858</c:v>
                </c:pt>
                <c:pt idx="335">
                  <c:v>42859</c:v>
                </c:pt>
                <c:pt idx="336">
                  <c:v>42860</c:v>
                </c:pt>
                <c:pt idx="337">
                  <c:v>42863</c:v>
                </c:pt>
                <c:pt idx="338">
                  <c:v>42864</c:v>
                </c:pt>
                <c:pt idx="339">
                  <c:v>42865</c:v>
                </c:pt>
                <c:pt idx="340">
                  <c:v>42866</c:v>
                </c:pt>
                <c:pt idx="341">
                  <c:v>42867</c:v>
                </c:pt>
                <c:pt idx="342">
                  <c:v>42870</c:v>
                </c:pt>
                <c:pt idx="343">
                  <c:v>42871</c:v>
                </c:pt>
                <c:pt idx="344">
                  <c:v>42872</c:v>
                </c:pt>
                <c:pt idx="345">
                  <c:v>42873</c:v>
                </c:pt>
                <c:pt idx="346">
                  <c:v>42874</c:v>
                </c:pt>
                <c:pt idx="347">
                  <c:v>42877</c:v>
                </c:pt>
                <c:pt idx="348">
                  <c:v>42878</c:v>
                </c:pt>
                <c:pt idx="349">
                  <c:v>42879</c:v>
                </c:pt>
                <c:pt idx="350">
                  <c:v>42880</c:v>
                </c:pt>
                <c:pt idx="351">
                  <c:v>42881</c:v>
                </c:pt>
                <c:pt idx="352">
                  <c:v>42884</c:v>
                </c:pt>
                <c:pt idx="353">
                  <c:v>42885</c:v>
                </c:pt>
                <c:pt idx="354">
                  <c:v>42886</c:v>
                </c:pt>
                <c:pt idx="355">
                  <c:v>42887</c:v>
                </c:pt>
                <c:pt idx="356">
                  <c:v>42888</c:v>
                </c:pt>
                <c:pt idx="357">
                  <c:v>42891</c:v>
                </c:pt>
                <c:pt idx="358">
                  <c:v>42892</c:v>
                </c:pt>
                <c:pt idx="359">
                  <c:v>42893</c:v>
                </c:pt>
                <c:pt idx="360">
                  <c:v>42894</c:v>
                </c:pt>
                <c:pt idx="361">
                  <c:v>42895</c:v>
                </c:pt>
                <c:pt idx="362">
                  <c:v>42898</c:v>
                </c:pt>
                <c:pt idx="363">
                  <c:v>42899</c:v>
                </c:pt>
                <c:pt idx="364">
                  <c:v>42900</c:v>
                </c:pt>
                <c:pt idx="365">
                  <c:v>42901</c:v>
                </c:pt>
                <c:pt idx="366">
                  <c:v>42902</c:v>
                </c:pt>
                <c:pt idx="367">
                  <c:v>42905</c:v>
                </c:pt>
                <c:pt idx="368">
                  <c:v>42906</c:v>
                </c:pt>
                <c:pt idx="369">
                  <c:v>42907</c:v>
                </c:pt>
                <c:pt idx="370">
                  <c:v>42908</c:v>
                </c:pt>
                <c:pt idx="371">
                  <c:v>42909</c:v>
                </c:pt>
                <c:pt idx="372">
                  <c:v>42912</c:v>
                </c:pt>
                <c:pt idx="373">
                  <c:v>42913</c:v>
                </c:pt>
                <c:pt idx="374">
                  <c:v>42914</c:v>
                </c:pt>
                <c:pt idx="375">
                  <c:v>42915</c:v>
                </c:pt>
                <c:pt idx="376">
                  <c:v>42916</c:v>
                </c:pt>
                <c:pt idx="377">
                  <c:v>42919</c:v>
                </c:pt>
                <c:pt idx="378">
                  <c:v>42920</c:v>
                </c:pt>
                <c:pt idx="379">
                  <c:v>42921</c:v>
                </c:pt>
                <c:pt idx="380">
                  <c:v>42922</c:v>
                </c:pt>
                <c:pt idx="381">
                  <c:v>42923</c:v>
                </c:pt>
                <c:pt idx="382">
                  <c:v>42926</c:v>
                </c:pt>
                <c:pt idx="383">
                  <c:v>42927</c:v>
                </c:pt>
                <c:pt idx="384">
                  <c:v>42928</c:v>
                </c:pt>
                <c:pt idx="385">
                  <c:v>42929</c:v>
                </c:pt>
                <c:pt idx="386">
                  <c:v>42930</c:v>
                </c:pt>
                <c:pt idx="387">
                  <c:v>42933</c:v>
                </c:pt>
                <c:pt idx="388">
                  <c:v>42934</c:v>
                </c:pt>
                <c:pt idx="389">
                  <c:v>42935</c:v>
                </c:pt>
                <c:pt idx="390">
                  <c:v>42936</c:v>
                </c:pt>
                <c:pt idx="391">
                  <c:v>42937</c:v>
                </c:pt>
                <c:pt idx="392">
                  <c:v>42940</c:v>
                </c:pt>
                <c:pt idx="393">
                  <c:v>42941</c:v>
                </c:pt>
                <c:pt idx="394">
                  <c:v>42942</c:v>
                </c:pt>
                <c:pt idx="395">
                  <c:v>42943</c:v>
                </c:pt>
                <c:pt idx="396">
                  <c:v>42944</c:v>
                </c:pt>
                <c:pt idx="397">
                  <c:v>42947</c:v>
                </c:pt>
                <c:pt idx="398">
                  <c:v>42948</c:v>
                </c:pt>
                <c:pt idx="399">
                  <c:v>42949</c:v>
                </c:pt>
                <c:pt idx="400">
                  <c:v>42950</c:v>
                </c:pt>
                <c:pt idx="401">
                  <c:v>42951</c:v>
                </c:pt>
                <c:pt idx="402">
                  <c:v>42954</c:v>
                </c:pt>
                <c:pt idx="403">
                  <c:v>42955</c:v>
                </c:pt>
                <c:pt idx="404">
                  <c:v>42956</c:v>
                </c:pt>
                <c:pt idx="405">
                  <c:v>42957</c:v>
                </c:pt>
                <c:pt idx="406">
                  <c:v>42958</c:v>
                </c:pt>
                <c:pt idx="407">
                  <c:v>42961</c:v>
                </c:pt>
                <c:pt idx="408">
                  <c:v>42962</c:v>
                </c:pt>
                <c:pt idx="409">
                  <c:v>42963</c:v>
                </c:pt>
                <c:pt idx="410">
                  <c:v>42964</c:v>
                </c:pt>
                <c:pt idx="411">
                  <c:v>42965</c:v>
                </c:pt>
                <c:pt idx="412">
                  <c:v>42968</c:v>
                </c:pt>
                <c:pt idx="413">
                  <c:v>42969</c:v>
                </c:pt>
                <c:pt idx="414">
                  <c:v>42970</c:v>
                </c:pt>
                <c:pt idx="415">
                  <c:v>42971</c:v>
                </c:pt>
                <c:pt idx="416">
                  <c:v>42972</c:v>
                </c:pt>
                <c:pt idx="417">
                  <c:v>42975</c:v>
                </c:pt>
                <c:pt idx="418">
                  <c:v>42976</c:v>
                </c:pt>
                <c:pt idx="419">
                  <c:v>42977</c:v>
                </c:pt>
                <c:pt idx="420">
                  <c:v>42978</c:v>
                </c:pt>
                <c:pt idx="421">
                  <c:v>42979</c:v>
                </c:pt>
                <c:pt idx="422">
                  <c:v>42982</c:v>
                </c:pt>
                <c:pt idx="423">
                  <c:v>42983</c:v>
                </c:pt>
                <c:pt idx="424">
                  <c:v>42984</c:v>
                </c:pt>
                <c:pt idx="425">
                  <c:v>42985</c:v>
                </c:pt>
                <c:pt idx="426">
                  <c:v>42986</c:v>
                </c:pt>
                <c:pt idx="427">
                  <c:v>42989</c:v>
                </c:pt>
                <c:pt idx="428">
                  <c:v>42990</c:v>
                </c:pt>
                <c:pt idx="429">
                  <c:v>42991</c:v>
                </c:pt>
                <c:pt idx="430">
                  <c:v>42992</c:v>
                </c:pt>
                <c:pt idx="431">
                  <c:v>42993</c:v>
                </c:pt>
                <c:pt idx="432">
                  <c:v>42996</c:v>
                </c:pt>
                <c:pt idx="433">
                  <c:v>42997</c:v>
                </c:pt>
                <c:pt idx="434">
                  <c:v>42998</c:v>
                </c:pt>
                <c:pt idx="435">
                  <c:v>42999</c:v>
                </c:pt>
                <c:pt idx="436">
                  <c:v>43000</c:v>
                </c:pt>
                <c:pt idx="437">
                  <c:v>43003</c:v>
                </c:pt>
                <c:pt idx="438">
                  <c:v>43004</c:v>
                </c:pt>
                <c:pt idx="439">
                  <c:v>43005</c:v>
                </c:pt>
                <c:pt idx="440">
                  <c:v>43006</c:v>
                </c:pt>
                <c:pt idx="441">
                  <c:v>43007</c:v>
                </c:pt>
                <c:pt idx="442">
                  <c:v>43010</c:v>
                </c:pt>
                <c:pt idx="443">
                  <c:v>43011</c:v>
                </c:pt>
                <c:pt idx="444">
                  <c:v>43012</c:v>
                </c:pt>
                <c:pt idx="445">
                  <c:v>43013</c:v>
                </c:pt>
                <c:pt idx="446">
                  <c:v>43014</c:v>
                </c:pt>
                <c:pt idx="447">
                  <c:v>43017</c:v>
                </c:pt>
                <c:pt idx="448">
                  <c:v>43018</c:v>
                </c:pt>
                <c:pt idx="449">
                  <c:v>43019</c:v>
                </c:pt>
                <c:pt idx="450">
                  <c:v>43020</c:v>
                </c:pt>
                <c:pt idx="451">
                  <c:v>43021</c:v>
                </c:pt>
                <c:pt idx="452">
                  <c:v>43024</c:v>
                </c:pt>
                <c:pt idx="453">
                  <c:v>43025</c:v>
                </c:pt>
                <c:pt idx="454">
                  <c:v>43026</c:v>
                </c:pt>
                <c:pt idx="455">
                  <c:v>43027</c:v>
                </c:pt>
                <c:pt idx="456">
                  <c:v>43028</c:v>
                </c:pt>
                <c:pt idx="457">
                  <c:v>43031</c:v>
                </c:pt>
                <c:pt idx="458">
                  <c:v>43032</c:v>
                </c:pt>
                <c:pt idx="459">
                  <c:v>43033</c:v>
                </c:pt>
                <c:pt idx="460">
                  <c:v>43034</c:v>
                </c:pt>
                <c:pt idx="461">
                  <c:v>43035</c:v>
                </c:pt>
                <c:pt idx="462">
                  <c:v>43038</c:v>
                </c:pt>
                <c:pt idx="463">
                  <c:v>43039</c:v>
                </c:pt>
                <c:pt idx="464">
                  <c:v>43040</c:v>
                </c:pt>
                <c:pt idx="465">
                  <c:v>43042</c:v>
                </c:pt>
                <c:pt idx="466">
                  <c:v>43045</c:v>
                </c:pt>
                <c:pt idx="467">
                  <c:v>43046</c:v>
                </c:pt>
                <c:pt idx="468">
                  <c:v>43047</c:v>
                </c:pt>
                <c:pt idx="469">
                  <c:v>43048</c:v>
                </c:pt>
                <c:pt idx="470">
                  <c:v>43049</c:v>
                </c:pt>
                <c:pt idx="471">
                  <c:v>43052</c:v>
                </c:pt>
                <c:pt idx="472">
                  <c:v>43053</c:v>
                </c:pt>
                <c:pt idx="473">
                  <c:v>43054</c:v>
                </c:pt>
                <c:pt idx="474">
                  <c:v>43055</c:v>
                </c:pt>
                <c:pt idx="475">
                  <c:v>43056</c:v>
                </c:pt>
                <c:pt idx="476">
                  <c:v>43060</c:v>
                </c:pt>
                <c:pt idx="477">
                  <c:v>43061</c:v>
                </c:pt>
                <c:pt idx="478">
                  <c:v>43062</c:v>
                </c:pt>
                <c:pt idx="479">
                  <c:v>43063</c:v>
                </c:pt>
                <c:pt idx="480">
                  <c:v>43066</c:v>
                </c:pt>
                <c:pt idx="481">
                  <c:v>43067</c:v>
                </c:pt>
                <c:pt idx="482">
                  <c:v>43068</c:v>
                </c:pt>
                <c:pt idx="483">
                  <c:v>43069</c:v>
                </c:pt>
                <c:pt idx="484">
                  <c:v>43070</c:v>
                </c:pt>
                <c:pt idx="485">
                  <c:v>43073</c:v>
                </c:pt>
                <c:pt idx="486">
                  <c:v>43074</c:v>
                </c:pt>
                <c:pt idx="487">
                  <c:v>43075</c:v>
                </c:pt>
                <c:pt idx="488">
                  <c:v>43076</c:v>
                </c:pt>
                <c:pt idx="489">
                  <c:v>43077</c:v>
                </c:pt>
                <c:pt idx="490">
                  <c:v>43080</c:v>
                </c:pt>
                <c:pt idx="491">
                  <c:v>43082</c:v>
                </c:pt>
                <c:pt idx="492">
                  <c:v>43083</c:v>
                </c:pt>
                <c:pt idx="493">
                  <c:v>43084</c:v>
                </c:pt>
                <c:pt idx="494">
                  <c:v>43087</c:v>
                </c:pt>
                <c:pt idx="495">
                  <c:v>43088</c:v>
                </c:pt>
                <c:pt idx="496">
                  <c:v>43089</c:v>
                </c:pt>
                <c:pt idx="497">
                  <c:v>43090</c:v>
                </c:pt>
                <c:pt idx="498">
                  <c:v>43091</c:v>
                </c:pt>
                <c:pt idx="499">
                  <c:v>43095</c:v>
                </c:pt>
                <c:pt idx="500">
                  <c:v>43096</c:v>
                </c:pt>
                <c:pt idx="501">
                  <c:v>43097</c:v>
                </c:pt>
                <c:pt idx="502">
                  <c:v>43098</c:v>
                </c:pt>
                <c:pt idx="503">
                  <c:v>43102</c:v>
                </c:pt>
                <c:pt idx="504">
                  <c:v>43103</c:v>
                </c:pt>
                <c:pt idx="505">
                  <c:v>43104</c:v>
                </c:pt>
                <c:pt idx="506">
                  <c:v>43105</c:v>
                </c:pt>
                <c:pt idx="507">
                  <c:v>43108</c:v>
                </c:pt>
                <c:pt idx="508">
                  <c:v>43109</c:v>
                </c:pt>
                <c:pt idx="509">
                  <c:v>43110</c:v>
                </c:pt>
                <c:pt idx="510">
                  <c:v>43111</c:v>
                </c:pt>
                <c:pt idx="511">
                  <c:v>43112</c:v>
                </c:pt>
                <c:pt idx="512">
                  <c:v>43115</c:v>
                </c:pt>
                <c:pt idx="513">
                  <c:v>43116</c:v>
                </c:pt>
                <c:pt idx="514">
                  <c:v>43117</c:v>
                </c:pt>
                <c:pt idx="515">
                  <c:v>43118</c:v>
                </c:pt>
                <c:pt idx="516">
                  <c:v>43119</c:v>
                </c:pt>
                <c:pt idx="517">
                  <c:v>43122</c:v>
                </c:pt>
                <c:pt idx="518">
                  <c:v>43123</c:v>
                </c:pt>
                <c:pt idx="519">
                  <c:v>43124</c:v>
                </c:pt>
                <c:pt idx="520">
                  <c:v>43125</c:v>
                </c:pt>
                <c:pt idx="521">
                  <c:v>43126</c:v>
                </c:pt>
                <c:pt idx="522">
                  <c:v>43129</c:v>
                </c:pt>
                <c:pt idx="523">
                  <c:v>43130</c:v>
                </c:pt>
                <c:pt idx="524">
                  <c:v>43131</c:v>
                </c:pt>
                <c:pt idx="525">
                  <c:v>43132</c:v>
                </c:pt>
                <c:pt idx="526">
                  <c:v>43133</c:v>
                </c:pt>
                <c:pt idx="527">
                  <c:v>43137</c:v>
                </c:pt>
                <c:pt idx="528">
                  <c:v>43138</c:v>
                </c:pt>
                <c:pt idx="529">
                  <c:v>43139</c:v>
                </c:pt>
                <c:pt idx="530">
                  <c:v>43140</c:v>
                </c:pt>
                <c:pt idx="531">
                  <c:v>43143</c:v>
                </c:pt>
                <c:pt idx="532">
                  <c:v>43144</c:v>
                </c:pt>
                <c:pt idx="533">
                  <c:v>43145</c:v>
                </c:pt>
                <c:pt idx="534">
                  <c:v>43146</c:v>
                </c:pt>
                <c:pt idx="535">
                  <c:v>43147</c:v>
                </c:pt>
                <c:pt idx="536">
                  <c:v>43150</c:v>
                </c:pt>
                <c:pt idx="537">
                  <c:v>43151</c:v>
                </c:pt>
                <c:pt idx="538">
                  <c:v>43152</c:v>
                </c:pt>
                <c:pt idx="539">
                  <c:v>43153</c:v>
                </c:pt>
              </c:numCache>
            </c:numRef>
          </c:cat>
          <c:val>
            <c:numRef>
              <c:f>'[ejercicio sensibilidad.xlsx]Hoja2'!$F$2:$F$541</c:f>
              <c:numCache>
                <c:formatCode>_(* #,##0.00_);_(* \(#,##0.00\);_(* "-"??_);_(@_)</c:formatCode>
                <c:ptCount val="540"/>
                <c:pt idx="0">
                  <c:v>50360000000</c:v>
                </c:pt>
                <c:pt idx="1">
                  <c:v>50360000000</c:v>
                </c:pt>
                <c:pt idx="2">
                  <c:v>50360000000</c:v>
                </c:pt>
                <c:pt idx="3">
                  <c:v>50360000000</c:v>
                </c:pt>
                <c:pt idx="4">
                  <c:v>50360000000</c:v>
                </c:pt>
                <c:pt idx="5">
                  <c:v>50360000000</c:v>
                </c:pt>
                <c:pt idx="6">
                  <c:v>50360000000</c:v>
                </c:pt>
                <c:pt idx="7">
                  <c:v>50360000000</c:v>
                </c:pt>
                <c:pt idx="8">
                  <c:v>50360000000</c:v>
                </c:pt>
                <c:pt idx="9">
                  <c:v>50360000000</c:v>
                </c:pt>
                <c:pt idx="10">
                  <c:v>50360000000</c:v>
                </c:pt>
                <c:pt idx="11">
                  <c:v>50360000000</c:v>
                </c:pt>
                <c:pt idx="12">
                  <c:v>50360000000</c:v>
                </c:pt>
                <c:pt idx="13">
                  <c:v>50360000000</c:v>
                </c:pt>
                <c:pt idx="14">
                  <c:v>50360000000</c:v>
                </c:pt>
                <c:pt idx="15">
                  <c:v>50360000000</c:v>
                </c:pt>
                <c:pt idx="16">
                  <c:v>50360000000</c:v>
                </c:pt>
                <c:pt idx="17">
                  <c:v>50360000000</c:v>
                </c:pt>
                <c:pt idx="18">
                  <c:v>50360000000</c:v>
                </c:pt>
                <c:pt idx="19">
                  <c:v>50360000000</c:v>
                </c:pt>
                <c:pt idx="20">
                  <c:v>50360000000</c:v>
                </c:pt>
                <c:pt idx="21">
                  <c:v>50360000000</c:v>
                </c:pt>
                <c:pt idx="22">
                  <c:v>50360000000</c:v>
                </c:pt>
                <c:pt idx="23">
                  <c:v>50360000000</c:v>
                </c:pt>
                <c:pt idx="24">
                  <c:v>50360000000</c:v>
                </c:pt>
                <c:pt idx="25">
                  <c:v>50360000000</c:v>
                </c:pt>
                <c:pt idx="26">
                  <c:v>50360000000</c:v>
                </c:pt>
                <c:pt idx="27">
                  <c:v>50360000000</c:v>
                </c:pt>
                <c:pt idx="28">
                  <c:v>50360000000</c:v>
                </c:pt>
                <c:pt idx="29">
                  <c:v>50360000000</c:v>
                </c:pt>
                <c:pt idx="30">
                  <c:v>50360000000</c:v>
                </c:pt>
                <c:pt idx="31">
                  <c:v>50360000000</c:v>
                </c:pt>
                <c:pt idx="32">
                  <c:v>50360000000</c:v>
                </c:pt>
                <c:pt idx="33">
                  <c:v>50360000000</c:v>
                </c:pt>
                <c:pt idx="34">
                  <c:v>50360000000</c:v>
                </c:pt>
                <c:pt idx="35">
                  <c:v>50360000000</c:v>
                </c:pt>
                <c:pt idx="36">
                  <c:v>50360000000</c:v>
                </c:pt>
                <c:pt idx="37">
                  <c:v>50360000000</c:v>
                </c:pt>
                <c:pt idx="38">
                  <c:v>50360000000</c:v>
                </c:pt>
                <c:pt idx="39">
                  <c:v>50360000000</c:v>
                </c:pt>
                <c:pt idx="40">
                  <c:v>50360000000</c:v>
                </c:pt>
                <c:pt idx="41">
                  <c:v>50360000000</c:v>
                </c:pt>
                <c:pt idx="42">
                  <c:v>50360000000</c:v>
                </c:pt>
                <c:pt idx="43">
                  <c:v>50360000000</c:v>
                </c:pt>
                <c:pt idx="44">
                  <c:v>50360000000</c:v>
                </c:pt>
                <c:pt idx="45">
                  <c:v>50360000000</c:v>
                </c:pt>
                <c:pt idx="46">
                  <c:v>50360000000</c:v>
                </c:pt>
                <c:pt idx="47">
                  <c:v>50360000000</c:v>
                </c:pt>
                <c:pt idx="48">
                  <c:v>50360000000</c:v>
                </c:pt>
                <c:pt idx="49">
                  <c:v>50360000000</c:v>
                </c:pt>
                <c:pt idx="50">
                  <c:v>50360000000</c:v>
                </c:pt>
                <c:pt idx="51">
                  <c:v>50360000000</c:v>
                </c:pt>
                <c:pt idx="52">
                  <c:v>50360000000</c:v>
                </c:pt>
                <c:pt idx="53">
                  <c:v>50360000000</c:v>
                </c:pt>
                <c:pt idx="54">
                  <c:v>50360000000</c:v>
                </c:pt>
                <c:pt idx="55">
                  <c:v>50360000000</c:v>
                </c:pt>
                <c:pt idx="56">
                  <c:v>50360000000</c:v>
                </c:pt>
                <c:pt idx="57">
                  <c:v>50360000000</c:v>
                </c:pt>
                <c:pt idx="58">
                  <c:v>50360000000</c:v>
                </c:pt>
                <c:pt idx="59">
                  <c:v>50360000000</c:v>
                </c:pt>
                <c:pt idx="60">
                  <c:v>50360000000</c:v>
                </c:pt>
                <c:pt idx="61">
                  <c:v>50360000000</c:v>
                </c:pt>
                <c:pt idx="62">
                  <c:v>50360000000</c:v>
                </c:pt>
                <c:pt idx="63">
                  <c:v>50360000000</c:v>
                </c:pt>
                <c:pt idx="64">
                  <c:v>50360000000</c:v>
                </c:pt>
                <c:pt idx="65">
                  <c:v>50360000000</c:v>
                </c:pt>
                <c:pt idx="66">
                  <c:v>50360000000</c:v>
                </c:pt>
                <c:pt idx="67">
                  <c:v>50360000000</c:v>
                </c:pt>
                <c:pt idx="68">
                  <c:v>50360000000</c:v>
                </c:pt>
                <c:pt idx="69">
                  <c:v>50360000000</c:v>
                </c:pt>
                <c:pt idx="70">
                  <c:v>50360000000</c:v>
                </c:pt>
                <c:pt idx="71">
                  <c:v>50360000000</c:v>
                </c:pt>
                <c:pt idx="72">
                  <c:v>50360000000</c:v>
                </c:pt>
                <c:pt idx="73">
                  <c:v>50360000000</c:v>
                </c:pt>
                <c:pt idx="74">
                  <c:v>50360000000</c:v>
                </c:pt>
                <c:pt idx="75">
                  <c:v>50360000000</c:v>
                </c:pt>
                <c:pt idx="76">
                  <c:v>50360000000</c:v>
                </c:pt>
                <c:pt idx="77">
                  <c:v>50360000000</c:v>
                </c:pt>
                <c:pt idx="78">
                  <c:v>50360000000</c:v>
                </c:pt>
                <c:pt idx="79">
                  <c:v>50360000000</c:v>
                </c:pt>
                <c:pt idx="80">
                  <c:v>50360000000</c:v>
                </c:pt>
                <c:pt idx="81">
                  <c:v>50360000000</c:v>
                </c:pt>
                <c:pt idx="82">
                  <c:v>50360000000</c:v>
                </c:pt>
                <c:pt idx="83">
                  <c:v>50360000000</c:v>
                </c:pt>
                <c:pt idx="84">
                  <c:v>50360000000</c:v>
                </c:pt>
                <c:pt idx="85">
                  <c:v>50360000000</c:v>
                </c:pt>
                <c:pt idx="86">
                  <c:v>50360000000</c:v>
                </c:pt>
                <c:pt idx="87">
                  <c:v>50360000000</c:v>
                </c:pt>
                <c:pt idx="88">
                  <c:v>50360000000</c:v>
                </c:pt>
                <c:pt idx="89">
                  <c:v>50360000000</c:v>
                </c:pt>
                <c:pt idx="90">
                  <c:v>50360000000</c:v>
                </c:pt>
                <c:pt idx="91">
                  <c:v>50360000000</c:v>
                </c:pt>
                <c:pt idx="92">
                  <c:v>50360000000</c:v>
                </c:pt>
                <c:pt idx="93">
                  <c:v>50360000000</c:v>
                </c:pt>
                <c:pt idx="94">
                  <c:v>50360000000</c:v>
                </c:pt>
                <c:pt idx="95">
                  <c:v>50360000000</c:v>
                </c:pt>
                <c:pt idx="96">
                  <c:v>50360000000</c:v>
                </c:pt>
                <c:pt idx="97">
                  <c:v>50360000000</c:v>
                </c:pt>
                <c:pt idx="98">
                  <c:v>50360000000</c:v>
                </c:pt>
                <c:pt idx="99">
                  <c:v>50360000000</c:v>
                </c:pt>
                <c:pt idx="100">
                  <c:v>50360000000</c:v>
                </c:pt>
                <c:pt idx="101">
                  <c:v>50360000000</c:v>
                </c:pt>
                <c:pt idx="102">
                  <c:v>50360000000</c:v>
                </c:pt>
                <c:pt idx="103">
                  <c:v>50360000000</c:v>
                </c:pt>
                <c:pt idx="104">
                  <c:v>50360000000</c:v>
                </c:pt>
                <c:pt idx="105">
                  <c:v>50360000000</c:v>
                </c:pt>
                <c:pt idx="106">
                  <c:v>50360000000</c:v>
                </c:pt>
                <c:pt idx="107">
                  <c:v>50360000000</c:v>
                </c:pt>
                <c:pt idx="108">
                  <c:v>50360000000</c:v>
                </c:pt>
                <c:pt idx="109">
                  <c:v>50360000000</c:v>
                </c:pt>
                <c:pt idx="110">
                  <c:v>50360000000</c:v>
                </c:pt>
                <c:pt idx="111">
                  <c:v>50360000000</c:v>
                </c:pt>
                <c:pt idx="112">
                  <c:v>50360000000</c:v>
                </c:pt>
                <c:pt idx="113">
                  <c:v>50360000000</c:v>
                </c:pt>
                <c:pt idx="114">
                  <c:v>50360000000</c:v>
                </c:pt>
                <c:pt idx="115">
                  <c:v>50360000000</c:v>
                </c:pt>
                <c:pt idx="116">
                  <c:v>50360000000</c:v>
                </c:pt>
                <c:pt idx="117">
                  <c:v>50360000000</c:v>
                </c:pt>
                <c:pt idx="118">
                  <c:v>50360000000</c:v>
                </c:pt>
                <c:pt idx="119">
                  <c:v>50360000000</c:v>
                </c:pt>
                <c:pt idx="120">
                  <c:v>50360000000</c:v>
                </c:pt>
                <c:pt idx="121">
                  <c:v>50360000000</c:v>
                </c:pt>
                <c:pt idx="122">
                  <c:v>50360000000</c:v>
                </c:pt>
                <c:pt idx="123">
                  <c:v>50360000000</c:v>
                </c:pt>
                <c:pt idx="124">
                  <c:v>50360000000</c:v>
                </c:pt>
                <c:pt idx="125">
                  <c:v>50360000000</c:v>
                </c:pt>
                <c:pt idx="126">
                  <c:v>50360000000</c:v>
                </c:pt>
                <c:pt idx="127">
                  <c:v>50360000000</c:v>
                </c:pt>
                <c:pt idx="128">
                  <c:v>50360000000</c:v>
                </c:pt>
                <c:pt idx="129">
                  <c:v>50360000000</c:v>
                </c:pt>
                <c:pt idx="130">
                  <c:v>50360000000</c:v>
                </c:pt>
                <c:pt idx="131">
                  <c:v>50360000000</c:v>
                </c:pt>
                <c:pt idx="132">
                  <c:v>50360000000</c:v>
                </c:pt>
                <c:pt idx="133">
                  <c:v>50360000000</c:v>
                </c:pt>
                <c:pt idx="134">
                  <c:v>50360000000</c:v>
                </c:pt>
                <c:pt idx="135">
                  <c:v>50360000000</c:v>
                </c:pt>
                <c:pt idx="136">
                  <c:v>50360000000</c:v>
                </c:pt>
                <c:pt idx="137">
                  <c:v>50360000000</c:v>
                </c:pt>
                <c:pt idx="138">
                  <c:v>50360000000</c:v>
                </c:pt>
                <c:pt idx="139">
                  <c:v>50360000000</c:v>
                </c:pt>
                <c:pt idx="140">
                  <c:v>50360000000</c:v>
                </c:pt>
                <c:pt idx="141">
                  <c:v>50360000000</c:v>
                </c:pt>
                <c:pt idx="142">
                  <c:v>50360000000</c:v>
                </c:pt>
                <c:pt idx="143">
                  <c:v>50360000000</c:v>
                </c:pt>
                <c:pt idx="144">
                  <c:v>50360000000</c:v>
                </c:pt>
                <c:pt idx="145">
                  <c:v>50360000000</c:v>
                </c:pt>
                <c:pt idx="146">
                  <c:v>50360000000</c:v>
                </c:pt>
                <c:pt idx="147">
                  <c:v>50360000000</c:v>
                </c:pt>
                <c:pt idx="148">
                  <c:v>50360000000</c:v>
                </c:pt>
                <c:pt idx="149">
                  <c:v>50360000000</c:v>
                </c:pt>
                <c:pt idx="150">
                  <c:v>50360000000</c:v>
                </c:pt>
                <c:pt idx="151">
                  <c:v>50360000000</c:v>
                </c:pt>
                <c:pt idx="152">
                  <c:v>50360000000</c:v>
                </c:pt>
                <c:pt idx="153">
                  <c:v>50360000000</c:v>
                </c:pt>
                <c:pt idx="154">
                  <c:v>50360000000</c:v>
                </c:pt>
                <c:pt idx="155">
                  <c:v>50360000000</c:v>
                </c:pt>
                <c:pt idx="156">
                  <c:v>50360000000</c:v>
                </c:pt>
                <c:pt idx="157">
                  <c:v>50360000000</c:v>
                </c:pt>
                <c:pt idx="158">
                  <c:v>50360000000</c:v>
                </c:pt>
                <c:pt idx="159">
                  <c:v>50360000000</c:v>
                </c:pt>
                <c:pt idx="160">
                  <c:v>50360000000</c:v>
                </c:pt>
                <c:pt idx="161">
                  <c:v>50360000000</c:v>
                </c:pt>
                <c:pt idx="162">
                  <c:v>50360000000</c:v>
                </c:pt>
                <c:pt idx="163">
                  <c:v>50360000000</c:v>
                </c:pt>
                <c:pt idx="164">
                  <c:v>50360000000</c:v>
                </c:pt>
                <c:pt idx="165">
                  <c:v>50360000000</c:v>
                </c:pt>
                <c:pt idx="166">
                  <c:v>50360000000</c:v>
                </c:pt>
                <c:pt idx="167">
                  <c:v>50360000000</c:v>
                </c:pt>
                <c:pt idx="168">
                  <c:v>50360000000</c:v>
                </c:pt>
                <c:pt idx="169">
                  <c:v>50360000000</c:v>
                </c:pt>
                <c:pt idx="170">
                  <c:v>50360000000</c:v>
                </c:pt>
                <c:pt idx="171">
                  <c:v>50360000000</c:v>
                </c:pt>
                <c:pt idx="172">
                  <c:v>50360000000</c:v>
                </c:pt>
                <c:pt idx="173">
                  <c:v>50360000000</c:v>
                </c:pt>
                <c:pt idx="174">
                  <c:v>50360000000</c:v>
                </c:pt>
                <c:pt idx="175">
                  <c:v>50360000000</c:v>
                </c:pt>
                <c:pt idx="176">
                  <c:v>50360000000</c:v>
                </c:pt>
                <c:pt idx="177">
                  <c:v>50360000000</c:v>
                </c:pt>
                <c:pt idx="178">
                  <c:v>50360000000</c:v>
                </c:pt>
                <c:pt idx="179">
                  <c:v>50360000000</c:v>
                </c:pt>
                <c:pt idx="180">
                  <c:v>50360000000</c:v>
                </c:pt>
                <c:pt idx="181">
                  <c:v>50360000000</c:v>
                </c:pt>
                <c:pt idx="182">
                  <c:v>50360000000</c:v>
                </c:pt>
                <c:pt idx="183">
                  <c:v>50360000000</c:v>
                </c:pt>
                <c:pt idx="184">
                  <c:v>50360000000</c:v>
                </c:pt>
                <c:pt idx="185">
                  <c:v>50360000000</c:v>
                </c:pt>
                <c:pt idx="186">
                  <c:v>50360000000</c:v>
                </c:pt>
                <c:pt idx="187">
                  <c:v>50360000000</c:v>
                </c:pt>
                <c:pt idx="188">
                  <c:v>50360000000</c:v>
                </c:pt>
                <c:pt idx="189">
                  <c:v>50360000000</c:v>
                </c:pt>
                <c:pt idx="190">
                  <c:v>50360000000</c:v>
                </c:pt>
                <c:pt idx="191">
                  <c:v>50360000000</c:v>
                </c:pt>
                <c:pt idx="192">
                  <c:v>50360000000</c:v>
                </c:pt>
                <c:pt idx="193">
                  <c:v>50360000000</c:v>
                </c:pt>
                <c:pt idx="194">
                  <c:v>50360000000</c:v>
                </c:pt>
                <c:pt idx="195">
                  <c:v>54360000000</c:v>
                </c:pt>
                <c:pt idx="196">
                  <c:v>54360000000</c:v>
                </c:pt>
                <c:pt idx="197">
                  <c:v>54360000000</c:v>
                </c:pt>
                <c:pt idx="198">
                  <c:v>54360000000</c:v>
                </c:pt>
                <c:pt idx="199">
                  <c:v>58360000000</c:v>
                </c:pt>
                <c:pt idx="200">
                  <c:v>58360000000</c:v>
                </c:pt>
                <c:pt idx="201">
                  <c:v>58360000000</c:v>
                </c:pt>
                <c:pt idx="202">
                  <c:v>62360000000</c:v>
                </c:pt>
                <c:pt idx="203">
                  <c:v>66360000000</c:v>
                </c:pt>
                <c:pt idx="204">
                  <c:v>66360000000</c:v>
                </c:pt>
                <c:pt idx="205">
                  <c:v>66360000000</c:v>
                </c:pt>
                <c:pt idx="206">
                  <c:v>66360000000</c:v>
                </c:pt>
                <c:pt idx="207">
                  <c:v>70360000000</c:v>
                </c:pt>
                <c:pt idx="208">
                  <c:v>74360000000</c:v>
                </c:pt>
                <c:pt idx="209">
                  <c:v>74360000000</c:v>
                </c:pt>
                <c:pt idx="210">
                  <c:v>74360000000</c:v>
                </c:pt>
                <c:pt idx="211">
                  <c:v>74360000000</c:v>
                </c:pt>
                <c:pt idx="212">
                  <c:v>78360000000</c:v>
                </c:pt>
                <c:pt idx="213">
                  <c:v>78360000000</c:v>
                </c:pt>
                <c:pt idx="214">
                  <c:v>78360000000</c:v>
                </c:pt>
                <c:pt idx="215">
                  <c:v>78360000000</c:v>
                </c:pt>
                <c:pt idx="216">
                  <c:v>78360000000</c:v>
                </c:pt>
                <c:pt idx="217">
                  <c:v>78360000000</c:v>
                </c:pt>
                <c:pt idx="218">
                  <c:v>78360000000</c:v>
                </c:pt>
                <c:pt idx="219">
                  <c:v>78360000000</c:v>
                </c:pt>
                <c:pt idx="220">
                  <c:v>78360000000</c:v>
                </c:pt>
                <c:pt idx="221">
                  <c:v>78360000000</c:v>
                </c:pt>
                <c:pt idx="222">
                  <c:v>82360000000</c:v>
                </c:pt>
                <c:pt idx="223">
                  <c:v>85360000000</c:v>
                </c:pt>
                <c:pt idx="224">
                  <c:v>85360000000</c:v>
                </c:pt>
                <c:pt idx="225">
                  <c:v>85360000000</c:v>
                </c:pt>
                <c:pt idx="226">
                  <c:v>85360000000</c:v>
                </c:pt>
                <c:pt idx="227">
                  <c:v>85360000000</c:v>
                </c:pt>
                <c:pt idx="228">
                  <c:v>90360000000</c:v>
                </c:pt>
                <c:pt idx="229">
                  <c:v>90360000000</c:v>
                </c:pt>
                <c:pt idx="230">
                  <c:v>90360000000</c:v>
                </c:pt>
                <c:pt idx="231">
                  <c:v>90360000000</c:v>
                </c:pt>
                <c:pt idx="232">
                  <c:v>90360000000</c:v>
                </c:pt>
                <c:pt idx="233">
                  <c:v>90360000000</c:v>
                </c:pt>
                <c:pt idx="234">
                  <c:v>90360000000</c:v>
                </c:pt>
                <c:pt idx="235">
                  <c:v>90360000000</c:v>
                </c:pt>
                <c:pt idx="236">
                  <c:v>90360000000</c:v>
                </c:pt>
                <c:pt idx="237">
                  <c:v>90360000000</c:v>
                </c:pt>
                <c:pt idx="238">
                  <c:v>90360000000</c:v>
                </c:pt>
                <c:pt idx="239">
                  <c:v>90360000000</c:v>
                </c:pt>
                <c:pt idx="240">
                  <c:v>90360000000</c:v>
                </c:pt>
                <c:pt idx="241">
                  <c:v>90360000000</c:v>
                </c:pt>
                <c:pt idx="242">
                  <c:v>90360000000</c:v>
                </c:pt>
                <c:pt idx="243">
                  <c:v>90360000000</c:v>
                </c:pt>
                <c:pt idx="244">
                  <c:v>90360000000</c:v>
                </c:pt>
                <c:pt idx="245">
                  <c:v>90360000000</c:v>
                </c:pt>
                <c:pt idx="246">
                  <c:v>90360000000</c:v>
                </c:pt>
                <c:pt idx="247">
                  <c:v>90360000000</c:v>
                </c:pt>
                <c:pt idx="248">
                  <c:v>90360000000</c:v>
                </c:pt>
                <c:pt idx="249">
                  <c:v>90360000000</c:v>
                </c:pt>
                <c:pt idx="250">
                  <c:v>90360000000</c:v>
                </c:pt>
                <c:pt idx="251">
                  <c:v>90360000000</c:v>
                </c:pt>
                <c:pt idx="252">
                  <c:v>90360000000</c:v>
                </c:pt>
                <c:pt idx="253">
                  <c:v>90360000000</c:v>
                </c:pt>
                <c:pt idx="254">
                  <c:v>90360000000</c:v>
                </c:pt>
                <c:pt idx="255">
                  <c:v>90360000000</c:v>
                </c:pt>
                <c:pt idx="256">
                  <c:v>90360000000</c:v>
                </c:pt>
                <c:pt idx="257">
                  <c:v>90360000000</c:v>
                </c:pt>
                <c:pt idx="258">
                  <c:v>90360000000</c:v>
                </c:pt>
                <c:pt idx="259">
                  <c:v>90360000000</c:v>
                </c:pt>
                <c:pt idx="260">
                  <c:v>90360000000</c:v>
                </c:pt>
                <c:pt idx="261">
                  <c:v>90360000000</c:v>
                </c:pt>
                <c:pt idx="262">
                  <c:v>90360000000</c:v>
                </c:pt>
                <c:pt idx="263">
                  <c:v>90360000000</c:v>
                </c:pt>
                <c:pt idx="264">
                  <c:v>90360000000</c:v>
                </c:pt>
                <c:pt idx="265">
                  <c:v>90360000000</c:v>
                </c:pt>
                <c:pt idx="266">
                  <c:v>96360000000</c:v>
                </c:pt>
                <c:pt idx="267">
                  <c:v>96360000000</c:v>
                </c:pt>
                <c:pt idx="268">
                  <c:v>96360000000</c:v>
                </c:pt>
                <c:pt idx="269">
                  <c:v>96360000000</c:v>
                </c:pt>
                <c:pt idx="270">
                  <c:v>96360000000</c:v>
                </c:pt>
                <c:pt idx="271">
                  <c:v>96360000000</c:v>
                </c:pt>
                <c:pt idx="272">
                  <c:v>96360000000</c:v>
                </c:pt>
                <c:pt idx="273">
                  <c:v>96360000000</c:v>
                </c:pt>
                <c:pt idx="274">
                  <c:v>96360000000</c:v>
                </c:pt>
                <c:pt idx="275">
                  <c:v>96360000000</c:v>
                </c:pt>
                <c:pt idx="276">
                  <c:v>96360000000</c:v>
                </c:pt>
                <c:pt idx="277">
                  <c:v>96360000000</c:v>
                </c:pt>
                <c:pt idx="278">
                  <c:v>96360000000</c:v>
                </c:pt>
                <c:pt idx="279">
                  <c:v>96360000000</c:v>
                </c:pt>
                <c:pt idx="280">
                  <c:v>96360000000</c:v>
                </c:pt>
                <c:pt idx="281">
                  <c:v>96360000000</c:v>
                </c:pt>
                <c:pt idx="282">
                  <c:v>96360000000</c:v>
                </c:pt>
                <c:pt idx="283">
                  <c:v>96360000000</c:v>
                </c:pt>
                <c:pt idx="284">
                  <c:v>96360000000</c:v>
                </c:pt>
                <c:pt idx="285">
                  <c:v>96360000000</c:v>
                </c:pt>
                <c:pt idx="286">
                  <c:v>96360000000</c:v>
                </c:pt>
                <c:pt idx="287">
                  <c:v>96360000000</c:v>
                </c:pt>
                <c:pt idx="288">
                  <c:v>96360000000</c:v>
                </c:pt>
                <c:pt idx="289">
                  <c:v>96360000000</c:v>
                </c:pt>
                <c:pt idx="290">
                  <c:v>96360000000</c:v>
                </c:pt>
                <c:pt idx="291">
                  <c:v>96360000000</c:v>
                </c:pt>
                <c:pt idx="292">
                  <c:v>96360000000</c:v>
                </c:pt>
                <c:pt idx="293">
                  <c:v>96360000000</c:v>
                </c:pt>
                <c:pt idx="294">
                  <c:v>96360000000</c:v>
                </c:pt>
                <c:pt idx="295">
                  <c:v>96360000000</c:v>
                </c:pt>
                <c:pt idx="296">
                  <c:v>96360000000</c:v>
                </c:pt>
                <c:pt idx="297">
                  <c:v>96360000000</c:v>
                </c:pt>
                <c:pt idx="298">
                  <c:v>96360000000</c:v>
                </c:pt>
                <c:pt idx="299">
                  <c:v>96360000000</c:v>
                </c:pt>
                <c:pt idx="300">
                  <c:v>96360000000</c:v>
                </c:pt>
                <c:pt idx="301">
                  <c:v>96360000000</c:v>
                </c:pt>
                <c:pt idx="302">
                  <c:v>96360000000</c:v>
                </c:pt>
                <c:pt idx="303">
                  <c:v>96360000000</c:v>
                </c:pt>
                <c:pt idx="304">
                  <c:v>96360000000</c:v>
                </c:pt>
                <c:pt idx="305">
                  <c:v>96360000000</c:v>
                </c:pt>
                <c:pt idx="306">
                  <c:v>96360000000</c:v>
                </c:pt>
                <c:pt idx="307">
                  <c:v>96360000000</c:v>
                </c:pt>
                <c:pt idx="308">
                  <c:v>96360000000</c:v>
                </c:pt>
                <c:pt idx="309">
                  <c:v>96360000000</c:v>
                </c:pt>
                <c:pt idx="310">
                  <c:v>96360000000</c:v>
                </c:pt>
                <c:pt idx="311">
                  <c:v>96360000000</c:v>
                </c:pt>
                <c:pt idx="312">
                  <c:v>96360000000</c:v>
                </c:pt>
                <c:pt idx="313">
                  <c:v>96360000000</c:v>
                </c:pt>
                <c:pt idx="314">
                  <c:v>96360000000</c:v>
                </c:pt>
                <c:pt idx="315">
                  <c:v>96360000000</c:v>
                </c:pt>
                <c:pt idx="316">
                  <c:v>101360000000</c:v>
                </c:pt>
                <c:pt idx="317">
                  <c:v>101360000000</c:v>
                </c:pt>
                <c:pt idx="318">
                  <c:v>101360000000</c:v>
                </c:pt>
                <c:pt idx="319">
                  <c:v>101360000000</c:v>
                </c:pt>
                <c:pt idx="320">
                  <c:v>101360000000</c:v>
                </c:pt>
                <c:pt idx="321">
                  <c:v>101360000000</c:v>
                </c:pt>
                <c:pt idx="322">
                  <c:v>101360000000</c:v>
                </c:pt>
                <c:pt idx="323">
                  <c:v>101360000000</c:v>
                </c:pt>
                <c:pt idx="324">
                  <c:v>101360000000</c:v>
                </c:pt>
                <c:pt idx="325">
                  <c:v>101360000000</c:v>
                </c:pt>
                <c:pt idx="326">
                  <c:v>101360000000</c:v>
                </c:pt>
                <c:pt idx="327">
                  <c:v>101360000000</c:v>
                </c:pt>
                <c:pt idx="328">
                  <c:v>101360000000</c:v>
                </c:pt>
                <c:pt idx="329">
                  <c:v>101360000000</c:v>
                </c:pt>
                <c:pt idx="330">
                  <c:v>101360000000</c:v>
                </c:pt>
                <c:pt idx="331">
                  <c:v>101360000000</c:v>
                </c:pt>
                <c:pt idx="332">
                  <c:v>101360000000</c:v>
                </c:pt>
                <c:pt idx="333">
                  <c:v>101360000000</c:v>
                </c:pt>
                <c:pt idx="334">
                  <c:v>101360000000</c:v>
                </c:pt>
                <c:pt idx="335">
                  <c:v>101360000000</c:v>
                </c:pt>
                <c:pt idx="336">
                  <c:v>101360000000</c:v>
                </c:pt>
                <c:pt idx="337">
                  <c:v>101360000000</c:v>
                </c:pt>
                <c:pt idx="338">
                  <c:v>101360000000</c:v>
                </c:pt>
                <c:pt idx="339">
                  <c:v>101360000000</c:v>
                </c:pt>
                <c:pt idx="340">
                  <c:v>101360000000</c:v>
                </c:pt>
                <c:pt idx="341">
                  <c:v>101360000000</c:v>
                </c:pt>
                <c:pt idx="342">
                  <c:v>101360000000</c:v>
                </c:pt>
                <c:pt idx="343">
                  <c:v>101360000000</c:v>
                </c:pt>
                <c:pt idx="344">
                  <c:v>101360000000</c:v>
                </c:pt>
                <c:pt idx="345">
                  <c:v>101360000000</c:v>
                </c:pt>
                <c:pt idx="346">
                  <c:v>101360000000</c:v>
                </c:pt>
                <c:pt idx="347">
                  <c:v>101360000000</c:v>
                </c:pt>
                <c:pt idx="348">
                  <c:v>101360000000</c:v>
                </c:pt>
                <c:pt idx="349">
                  <c:v>101360000000</c:v>
                </c:pt>
                <c:pt idx="350">
                  <c:v>101360000000</c:v>
                </c:pt>
                <c:pt idx="351">
                  <c:v>101360000000</c:v>
                </c:pt>
                <c:pt idx="352">
                  <c:v>101360000000</c:v>
                </c:pt>
                <c:pt idx="353">
                  <c:v>101360000000</c:v>
                </c:pt>
                <c:pt idx="354">
                  <c:v>101360000000</c:v>
                </c:pt>
                <c:pt idx="355">
                  <c:v>101360000000</c:v>
                </c:pt>
                <c:pt idx="356">
                  <c:v>101360000000</c:v>
                </c:pt>
                <c:pt idx="357">
                  <c:v>101360000000</c:v>
                </c:pt>
                <c:pt idx="358">
                  <c:v>106860000000</c:v>
                </c:pt>
                <c:pt idx="359">
                  <c:v>110860000000</c:v>
                </c:pt>
                <c:pt idx="360">
                  <c:v>114860000000</c:v>
                </c:pt>
                <c:pt idx="361">
                  <c:v>118860000000</c:v>
                </c:pt>
                <c:pt idx="362">
                  <c:v>118860000000</c:v>
                </c:pt>
                <c:pt idx="363">
                  <c:v>118860000000</c:v>
                </c:pt>
                <c:pt idx="364">
                  <c:v>118860000000</c:v>
                </c:pt>
                <c:pt idx="365">
                  <c:v>118860000000</c:v>
                </c:pt>
                <c:pt idx="366">
                  <c:v>118860000000</c:v>
                </c:pt>
                <c:pt idx="367">
                  <c:v>118860000000</c:v>
                </c:pt>
                <c:pt idx="368">
                  <c:v>118860000000</c:v>
                </c:pt>
                <c:pt idx="369">
                  <c:v>118860000000</c:v>
                </c:pt>
                <c:pt idx="370">
                  <c:v>118860000000</c:v>
                </c:pt>
                <c:pt idx="371">
                  <c:v>118860000000</c:v>
                </c:pt>
                <c:pt idx="372">
                  <c:v>118860000000</c:v>
                </c:pt>
                <c:pt idx="373">
                  <c:v>118860000000</c:v>
                </c:pt>
                <c:pt idx="374">
                  <c:v>118860000000</c:v>
                </c:pt>
                <c:pt idx="375">
                  <c:v>118860000000</c:v>
                </c:pt>
                <c:pt idx="376">
                  <c:v>118860000000</c:v>
                </c:pt>
                <c:pt idx="377">
                  <c:v>118860000000</c:v>
                </c:pt>
                <c:pt idx="378">
                  <c:v>118860000000</c:v>
                </c:pt>
                <c:pt idx="379">
                  <c:v>118860000000</c:v>
                </c:pt>
                <c:pt idx="380">
                  <c:v>118860000000</c:v>
                </c:pt>
                <c:pt idx="381">
                  <c:v>118860000000</c:v>
                </c:pt>
                <c:pt idx="382">
                  <c:v>118860000000</c:v>
                </c:pt>
                <c:pt idx="383">
                  <c:v>118860000000</c:v>
                </c:pt>
                <c:pt idx="384">
                  <c:v>118860000000</c:v>
                </c:pt>
                <c:pt idx="385">
                  <c:v>118860000000</c:v>
                </c:pt>
                <c:pt idx="386">
                  <c:v>118860000000</c:v>
                </c:pt>
                <c:pt idx="387">
                  <c:v>118860000000</c:v>
                </c:pt>
                <c:pt idx="388">
                  <c:v>118860000000</c:v>
                </c:pt>
                <c:pt idx="389">
                  <c:v>118860000000</c:v>
                </c:pt>
                <c:pt idx="390">
                  <c:v>118860000000</c:v>
                </c:pt>
                <c:pt idx="391">
                  <c:v>118860000000</c:v>
                </c:pt>
                <c:pt idx="392">
                  <c:v>118860000000</c:v>
                </c:pt>
                <c:pt idx="393">
                  <c:v>118860000000</c:v>
                </c:pt>
                <c:pt idx="394">
                  <c:v>118860000000</c:v>
                </c:pt>
                <c:pt idx="395">
                  <c:v>118860000000</c:v>
                </c:pt>
                <c:pt idx="396">
                  <c:v>118860000000</c:v>
                </c:pt>
                <c:pt idx="397">
                  <c:v>118860000000</c:v>
                </c:pt>
                <c:pt idx="398">
                  <c:v>118860000000</c:v>
                </c:pt>
                <c:pt idx="399">
                  <c:v>118860000000</c:v>
                </c:pt>
                <c:pt idx="400">
                  <c:v>118860000000</c:v>
                </c:pt>
                <c:pt idx="401">
                  <c:v>118860000000</c:v>
                </c:pt>
                <c:pt idx="402">
                  <c:v>118860000000</c:v>
                </c:pt>
                <c:pt idx="403">
                  <c:v>118860000000</c:v>
                </c:pt>
                <c:pt idx="404">
                  <c:v>118860000000</c:v>
                </c:pt>
                <c:pt idx="405">
                  <c:v>118860000000</c:v>
                </c:pt>
                <c:pt idx="406">
                  <c:v>118860000000</c:v>
                </c:pt>
                <c:pt idx="407">
                  <c:v>118860000000</c:v>
                </c:pt>
                <c:pt idx="408">
                  <c:v>118860000000</c:v>
                </c:pt>
                <c:pt idx="409">
                  <c:v>118860000000</c:v>
                </c:pt>
                <c:pt idx="410">
                  <c:v>118860000000</c:v>
                </c:pt>
                <c:pt idx="411">
                  <c:v>118860000000</c:v>
                </c:pt>
                <c:pt idx="412">
                  <c:v>118860000000</c:v>
                </c:pt>
                <c:pt idx="413">
                  <c:v>118860000000</c:v>
                </c:pt>
                <c:pt idx="414">
                  <c:v>118860000000</c:v>
                </c:pt>
                <c:pt idx="415">
                  <c:v>118860000000</c:v>
                </c:pt>
                <c:pt idx="416">
                  <c:v>118860000000</c:v>
                </c:pt>
                <c:pt idx="417">
                  <c:v>118860000000</c:v>
                </c:pt>
                <c:pt idx="418">
                  <c:v>118860000000</c:v>
                </c:pt>
                <c:pt idx="419">
                  <c:v>118860000000</c:v>
                </c:pt>
                <c:pt idx="420">
                  <c:v>118860000000</c:v>
                </c:pt>
                <c:pt idx="421">
                  <c:v>118860000000</c:v>
                </c:pt>
                <c:pt idx="422">
                  <c:v>118860000000</c:v>
                </c:pt>
                <c:pt idx="423">
                  <c:v>118860000000</c:v>
                </c:pt>
                <c:pt idx="424">
                  <c:v>118860000000</c:v>
                </c:pt>
                <c:pt idx="425">
                  <c:v>118860000000</c:v>
                </c:pt>
                <c:pt idx="426">
                  <c:v>118860000000</c:v>
                </c:pt>
                <c:pt idx="427">
                  <c:v>118860000000</c:v>
                </c:pt>
                <c:pt idx="428">
                  <c:v>118860000000</c:v>
                </c:pt>
                <c:pt idx="429">
                  <c:v>118860000000</c:v>
                </c:pt>
                <c:pt idx="430">
                  <c:v>118860000000</c:v>
                </c:pt>
                <c:pt idx="431">
                  <c:v>118860000000</c:v>
                </c:pt>
                <c:pt idx="432">
                  <c:v>118860000000</c:v>
                </c:pt>
                <c:pt idx="433">
                  <c:v>118860000000</c:v>
                </c:pt>
                <c:pt idx="434">
                  <c:v>118860000000</c:v>
                </c:pt>
                <c:pt idx="435">
                  <c:v>118860000000</c:v>
                </c:pt>
                <c:pt idx="436">
                  <c:v>118860000000</c:v>
                </c:pt>
                <c:pt idx="437">
                  <c:v>118860000000</c:v>
                </c:pt>
                <c:pt idx="438">
                  <c:v>118860000000</c:v>
                </c:pt>
                <c:pt idx="439">
                  <c:v>118860000000</c:v>
                </c:pt>
                <c:pt idx="440">
                  <c:v>118860000000</c:v>
                </c:pt>
                <c:pt idx="441">
                  <c:v>118860000000</c:v>
                </c:pt>
                <c:pt idx="442">
                  <c:v>118860000000</c:v>
                </c:pt>
                <c:pt idx="443">
                  <c:v>118860000000</c:v>
                </c:pt>
                <c:pt idx="444">
                  <c:v>118860000000</c:v>
                </c:pt>
                <c:pt idx="445">
                  <c:v>118860000000</c:v>
                </c:pt>
                <c:pt idx="446">
                  <c:v>118860000000</c:v>
                </c:pt>
                <c:pt idx="447">
                  <c:v>118860000000</c:v>
                </c:pt>
                <c:pt idx="448">
                  <c:v>118860000000</c:v>
                </c:pt>
                <c:pt idx="449">
                  <c:v>118860000000</c:v>
                </c:pt>
                <c:pt idx="450">
                  <c:v>118860000000</c:v>
                </c:pt>
                <c:pt idx="451">
                  <c:v>118860000000</c:v>
                </c:pt>
                <c:pt idx="452">
                  <c:v>118860000000</c:v>
                </c:pt>
                <c:pt idx="453">
                  <c:v>118860000000</c:v>
                </c:pt>
                <c:pt idx="454">
                  <c:v>118860000000</c:v>
                </c:pt>
                <c:pt idx="455">
                  <c:v>118860000000</c:v>
                </c:pt>
                <c:pt idx="456">
                  <c:v>118860000000</c:v>
                </c:pt>
                <c:pt idx="457">
                  <c:v>118860000000</c:v>
                </c:pt>
                <c:pt idx="458">
                  <c:v>118860000000</c:v>
                </c:pt>
                <c:pt idx="459">
                  <c:v>118860000000</c:v>
                </c:pt>
                <c:pt idx="460">
                  <c:v>118860000000</c:v>
                </c:pt>
                <c:pt idx="461">
                  <c:v>118860000000</c:v>
                </c:pt>
                <c:pt idx="462">
                  <c:v>118860000000</c:v>
                </c:pt>
                <c:pt idx="463">
                  <c:v>118860000000</c:v>
                </c:pt>
                <c:pt idx="464">
                  <c:v>118860000000</c:v>
                </c:pt>
                <c:pt idx="465">
                  <c:v>118860000000</c:v>
                </c:pt>
                <c:pt idx="466">
                  <c:v>118860000000</c:v>
                </c:pt>
                <c:pt idx="467">
                  <c:v>118860000000</c:v>
                </c:pt>
                <c:pt idx="468">
                  <c:v>118860000000</c:v>
                </c:pt>
                <c:pt idx="469">
                  <c:v>118860000000</c:v>
                </c:pt>
                <c:pt idx="470">
                  <c:v>118860000000</c:v>
                </c:pt>
                <c:pt idx="471">
                  <c:v>118860000000</c:v>
                </c:pt>
                <c:pt idx="472">
                  <c:v>118860000000</c:v>
                </c:pt>
                <c:pt idx="473">
                  <c:v>118860000000</c:v>
                </c:pt>
                <c:pt idx="474">
                  <c:v>118860000000</c:v>
                </c:pt>
                <c:pt idx="475">
                  <c:v>118860000000</c:v>
                </c:pt>
                <c:pt idx="476">
                  <c:v>118860000000</c:v>
                </c:pt>
                <c:pt idx="477">
                  <c:v>118860000000</c:v>
                </c:pt>
                <c:pt idx="478">
                  <c:v>118860000000</c:v>
                </c:pt>
                <c:pt idx="479">
                  <c:v>118860000000</c:v>
                </c:pt>
                <c:pt idx="480">
                  <c:v>118860000000</c:v>
                </c:pt>
                <c:pt idx="481">
                  <c:v>118860000000</c:v>
                </c:pt>
                <c:pt idx="482">
                  <c:v>118860000000</c:v>
                </c:pt>
                <c:pt idx="483">
                  <c:v>118860000000</c:v>
                </c:pt>
                <c:pt idx="484">
                  <c:v>118860000000</c:v>
                </c:pt>
                <c:pt idx="485">
                  <c:v>118860000000</c:v>
                </c:pt>
                <c:pt idx="486">
                  <c:v>118860000000</c:v>
                </c:pt>
                <c:pt idx="487">
                  <c:v>118860000000</c:v>
                </c:pt>
                <c:pt idx="488">
                  <c:v>118860000000</c:v>
                </c:pt>
                <c:pt idx="489">
                  <c:v>118860000000</c:v>
                </c:pt>
                <c:pt idx="490">
                  <c:v>118860000000</c:v>
                </c:pt>
                <c:pt idx="491">
                  <c:v>118860000000</c:v>
                </c:pt>
                <c:pt idx="492">
                  <c:v>118860000000</c:v>
                </c:pt>
                <c:pt idx="493">
                  <c:v>118860000000</c:v>
                </c:pt>
                <c:pt idx="494">
                  <c:v>118860000000</c:v>
                </c:pt>
                <c:pt idx="495">
                  <c:v>118860000000</c:v>
                </c:pt>
                <c:pt idx="496">
                  <c:v>118860000000</c:v>
                </c:pt>
                <c:pt idx="497">
                  <c:v>118860000000</c:v>
                </c:pt>
                <c:pt idx="498">
                  <c:v>118860000000</c:v>
                </c:pt>
                <c:pt idx="499">
                  <c:v>118860000000</c:v>
                </c:pt>
                <c:pt idx="500">
                  <c:v>118860000000</c:v>
                </c:pt>
                <c:pt idx="501">
                  <c:v>118860000000</c:v>
                </c:pt>
                <c:pt idx="502">
                  <c:v>118860000000</c:v>
                </c:pt>
                <c:pt idx="503">
                  <c:v>118860000000</c:v>
                </c:pt>
                <c:pt idx="504">
                  <c:v>118860000000</c:v>
                </c:pt>
                <c:pt idx="505">
                  <c:v>118860000000</c:v>
                </c:pt>
                <c:pt idx="506">
                  <c:v>118860000000</c:v>
                </c:pt>
                <c:pt idx="507">
                  <c:v>118860000000</c:v>
                </c:pt>
                <c:pt idx="508">
                  <c:v>118860000000</c:v>
                </c:pt>
                <c:pt idx="509">
                  <c:v>118860000000</c:v>
                </c:pt>
                <c:pt idx="510">
                  <c:v>118860000000</c:v>
                </c:pt>
                <c:pt idx="511">
                  <c:v>118860000000</c:v>
                </c:pt>
                <c:pt idx="512">
                  <c:v>118860000000</c:v>
                </c:pt>
                <c:pt idx="513">
                  <c:v>118860000000</c:v>
                </c:pt>
                <c:pt idx="514">
                  <c:v>118860000000</c:v>
                </c:pt>
                <c:pt idx="515">
                  <c:v>118860000000</c:v>
                </c:pt>
                <c:pt idx="516">
                  <c:v>118860000000</c:v>
                </c:pt>
                <c:pt idx="517">
                  <c:v>118860000000</c:v>
                </c:pt>
                <c:pt idx="518">
                  <c:v>118860000000</c:v>
                </c:pt>
                <c:pt idx="519">
                  <c:v>118860000000</c:v>
                </c:pt>
                <c:pt idx="520">
                  <c:v>118860000000</c:v>
                </c:pt>
                <c:pt idx="521">
                  <c:v>118860000000</c:v>
                </c:pt>
                <c:pt idx="522">
                  <c:v>118860000000</c:v>
                </c:pt>
                <c:pt idx="523">
                  <c:v>118860000000</c:v>
                </c:pt>
                <c:pt idx="524">
                  <c:v>118860000000</c:v>
                </c:pt>
                <c:pt idx="525">
                  <c:v>118860000000</c:v>
                </c:pt>
                <c:pt idx="526">
                  <c:v>118860000000</c:v>
                </c:pt>
                <c:pt idx="527">
                  <c:v>118860000000</c:v>
                </c:pt>
                <c:pt idx="528">
                  <c:v>118860000000</c:v>
                </c:pt>
                <c:pt idx="529">
                  <c:v>119360000000</c:v>
                </c:pt>
                <c:pt idx="530">
                  <c:v>119360000000</c:v>
                </c:pt>
                <c:pt idx="531">
                  <c:v>119360000000</c:v>
                </c:pt>
                <c:pt idx="532">
                  <c:v>119360000000</c:v>
                </c:pt>
                <c:pt idx="533">
                  <c:v>119360000000</c:v>
                </c:pt>
                <c:pt idx="534">
                  <c:v>119360000000</c:v>
                </c:pt>
                <c:pt idx="535">
                  <c:v>119360000000</c:v>
                </c:pt>
                <c:pt idx="536">
                  <c:v>119360000000</c:v>
                </c:pt>
                <c:pt idx="537">
                  <c:v>119360000000</c:v>
                </c:pt>
                <c:pt idx="538">
                  <c:v>119360000000</c:v>
                </c:pt>
                <c:pt idx="539">
                  <c:v>119360000000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C7-4F5C-9733-CB1724A95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59198096"/>
        <c:axId val="-259181776"/>
      </c:lineChart>
      <c:dateAx>
        <c:axId val="-259177424"/>
        <c:scaling>
          <c:orientation val="minMax"/>
          <c:max val="4315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-259190480"/>
        <c:crosses val="autoZero"/>
        <c:auto val="1"/>
        <c:lblOffset val="100"/>
        <c:baseTimeUnit val="days"/>
      </c:dateAx>
      <c:valAx>
        <c:axId val="-259190480"/>
        <c:scaling>
          <c:orientation val="minMax"/>
          <c:max val="5.000000000000001E-3"/>
          <c:min val="3.0000000000000009E-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s-MX" b="1">
                    <a:solidFill>
                      <a:srgbClr val="C00000"/>
                    </a:solidFill>
                  </a:rPr>
                  <a:t>Sensibilidad</a:t>
                </a:r>
                <a:r>
                  <a:rPr lang="es-MX" b="1" baseline="0">
                    <a:solidFill>
                      <a:srgbClr val="C00000"/>
                    </a:solidFill>
                  </a:rPr>
                  <a:t> 10pb (% del portafolio)</a:t>
                </a:r>
                <a:endParaRPr lang="es-MX" b="1">
                  <a:solidFill>
                    <a:srgbClr val="C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1.1720529961758311E-2"/>
              <c:y val="0.243448455749150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rgbClr val="C00000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C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-259177424"/>
        <c:crosses val="autoZero"/>
        <c:crossBetween val="between"/>
      </c:valAx>
      <c:valAx>
        <c:axId val="-259181776"/>
        <c:scaling>
          <c:orientation val="minMax"/>
          <c:max val="130000000000"/>
          <c:min val="40000000000"/>
        </c:scaling>
        <c:delete val="0"/>
        <c:axPos val="r"/>
        <c:numFmt formatCode="_(* #,##0_);_(* \(#,##0\);_(* &quot;-&quot;_);_(@_)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5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-259198096"/>
        <c:crosses val="max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95939563133396011"/>
                <c:y val="0.29231210132463814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rgbClr val="00B05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r>
                    <a:rPr lang="es-MX" b="1">
                      <a:solidFill>
                        <a:srgbClr val="00B050"/>
                      </a:solidFill>
                    </a:rPr>
                    <a:t>Importe traspasado</a:t>
                  </a:r>
                  <a:r>
                    <a:rPr lang="es-MX" b="1" baseline="0">
                      <a:solidFill>
                        <a:srgbClr val="00B050"/>
                      </a:solidFill>
                    </a:rPr>
                    <a:t> (mdp)</a:t>
                  </a:r>
                  <a:endParaRPr lang="es-MX" b="1">
                    <a:solidFill>
                      <a:srgbClr val="00B050"/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B05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dateAx>
        <c:axId val="-25919809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-259181776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26/02/2018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47470" cy="631825"/>
          </a:xfrm>
        </p:spPr>
        <p:txBody>
          <a:bodyPr/>
          <a:lstStyle/>
          <a:p>
            <a:r>
              <a:rPr lang="es-MX" sz="2400" b="1" dirty="0">
                <a:latin typeface="Century Gothic" panose="020B0502020202020204" pitchFamily="34" charset="0"/>
              </a:rPr>
              <a:t>Atribución de rendimiento bruto</a:t>
            </a:r>
            <a:br>
              <a:rPr lang="es-MX" sz="2400" b="1" dirty="0">
                <a:latin typeface="Century Gothic" panose="020B0502020202020204" pitchFamily="34" charset="0"/>
              </a:rPr>
            </a:br>
            <a:r>
              <a:rPr lang="es-MX" sz="1600" b="1" dirty="0">
                <a:latin typeface="Century Gothic" panose="020B0502020202020204" pitchFamily="34" charset="0"/>
              </a:rPr>
              <a:t>(Cifras en millones de pesos y rendimiento anualizado)</a:t>
            </a:r>
            <a:endParaRPr lang="es-MX" sz="24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524915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 err="1">
                <a:latin typeface="Century Gothic" panose="020B0502020202020204" pitchFamily="34" charset="0"/>
              </a:rPr>
              <a:t>Covaf</a:t>
            </a:r>
            <a:r>
              <a:rPr lang="es-MX" sz="900" dirty="0">
                <a:latin typeface="Century Gothic" panose="020B0502020202020204" pitchFamily="34" charset="0"/>
              </a:rPr>
              <a:t> y custodio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1955406" y="5877272"/>
            <a:ext cx="5712938" cy="642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 Cifras en millones de pesos.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** Del cierre del 31 de diciembre de 2017 al cierre del 31 de enero de 2018.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*** Del cierre del 31 de enero de 2018 al cierre del 22 de febrero de 2018.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DA82EE8-2837-4A39-BC93-D37602A24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82474"/>
              </p:ext>
            </p:extLst>
          </p:nvPr>
        </p:nvGraphicFramePr>
        <p:xfrm>
          <a:off x="1979713" y="1196752"/>
          <a:ext cx="5184575" cy="4717480"/>
        </p:xfrm>
        <a:graphic>
          <a:graphicData uri="http://schemas.openxmlformats.org/drawingml/2006/table">
            <a:tbl>
              <a:tblPr/>
              <a:tblGrid>
                <a:gridCol w="257683">
                  <a:extLst>
                    <a:ext uri="{9D8B030D-6E8A-4147-A177-3AD203B41FA5}">
                      <a16:colId xmlns:a16="http://schemas.microsoft.com/office/drawing/2014/main" val="1723328050"/>
                    </a:ext>
                  </a:extLst>
                </a:gridCol>
                <a:gridCol w="1319335">
                  <a:extLst>
                    <a:ext uri="{9D8B030D-6E8A-4147-A177-3AD203B41FA5}">
                      <a16:colId xmlns:a16="http://schemas.microsoft.com/office/drawing/2014/main" val="2719391262"/>
                    </a:ext>
                  </a:extLst>
                </a:gridCol>
                <a:gridCol w="917350">
                  <a:extLst>
                    <a:ext uri="{9D8B030D-6E8A-4147-A177-3AD203B41FA5}">
                      <a16:colId xmlns:a16="http://schemas.microsoft.com/office/drawing/2014/main" val="2948246441"/>
                    </a:ext>
                  </a:extLst>
                </a:gridCol>
                <a:gridCol w="917350">
                  <a:extLst>
                    <a:ext uri="{9D8B030D-6E8A-4147-A177-3AD203B41FA5}">
                      <a16:colId xmlns:a16="http://schemas.microsoft.com/office/drawing/2014/main" val="612606632"/>
                    </a:ext>
                  </a:extLst>
                </a:gridCol>
                <a:gridCol w="917350">
                  <a:extLst>
                    <a:ext uri="{9D8B030D-6E8A-4147-A177-3AD203B41FA5}">
                      <a16:colId xmlns:a16="http://schemas.microsoft.com/office/drawing/2014/main" val="423772726"/>
                    </a:ext>
                  </a:extLst>
                </a:gridCol>
                <a:gridCol w="855507">
                  <a:extLst>
                    <a:ext uri="{9D8B030D-6E8A-4147-A177-3AD203B41FA5}">
                      <a16:colId xmlns:a16="http://schemas.microsoft.com/office/drawing/2014/main" val="3706462490"/>
                    </a:ext>
                  </a:extLst>
                </a:gridCol>
              </a:tblGrid>
              <a:tr h="21297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Clase de activo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Enero</a:t>
                      </a:r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2018</a:t>
                      </a:r>
                    </a:p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31/12/2017 al 31/01/2018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Febrero</a:t>
                      </a:r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2018</a:t>
                      </a:r>
                    </a:p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31/01/2018 al 22/02/2018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600476"/>
                  </a:ext>
                </a:extLst>
              </a:tr>
              <a:tr h="26376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Atribución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Atribución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551538"/>
                  </a:ext>
                </a:extLst>
              </a:tr>
              <a:tr h="2236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Liquidez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62.3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37.3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872505"/>
                  </a:ext>
                </a:extLst>
              </a:tr>
              <a:tr h="21297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Renta variable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- 274.4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-2.5%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- 400.1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-5.1%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377804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 internacional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- 285.1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-2.6%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- 382.6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-4.9%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354115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 nacional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10.7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- 17.5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709631"/>
                  </a:ext>
                </a:extLst>
              </a:tr>
              <a:tr h="21297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Deuda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817.8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82.0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83387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nominal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169.4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- 48.8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83487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real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36.5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- 12.1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0125356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revisable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25.3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16.3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278736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Guber revisable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221.5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149.3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312469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Nominal guber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175.0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3.7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441260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Paraestatal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78.7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25.4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763248"/>
                  </a:ext>
                </a:extLst>
              </a:tr>
              <a:tr h="2449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Real guber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111.4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- 51.9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719686"/>
                  </a:ext>
                </a:extLst>
              </a:tr>
              <a:tr h="21297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Estructurados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19.4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- 23.6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298978"/>
                  </a:ext>
                </a:extLst>
              </a:tr>
              <a:tr h="2342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Notas est. RF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1.9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1.2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295940"/>
                  </a:ext>
                </a:extLst>
              </a:tr>
              <a:tr h="2449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Notas est. RV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17.5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- 24.7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663905"/>
                  </a:ext>
                </a:extLst>
              </a:tr>
              <a:tr h="2236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Fibras y CKDes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- 65.6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- 92.2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48322"/>
                  </a:ext>
                </a:extLst>
              </a:tr>
              <a:tr h="2236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Divisas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- 0.4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0.0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580472"/>
                  </a:ext>
                </a:extLst>
              </a:tr>
              <a:tr h="2236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559.1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- 396.6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-5.0%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569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84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AAD2CE7-3528-4C43-9AAA-EC0D4F79EA1E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704747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400" b="1">
                <a:latin typeface="Century Gothic" panose="020B0502020202020204" pitchFamily="34" charset="0"/>
              </a:rPr>
              <a:t>Atribución de rendimiento bruto</a:t>
            </a:r>
            <a:br>
              <a:rPr lang="es-MX" sz="2400" b="1">
                <a:latin typeface="Century Gothic" panose="020B0502020202020204" pitchFamily="34" charset="0"/>
              </a:rPr>
            </a:br>
            <a:r>
              <a:rPr lang="es-MX" sz="1600" b="1">
                <a:latin typeface="Century Gothic" panose="020B0502020202020204" pitchFamily="34" charset="0"/>
              </a:rPr>
              <a:t>(Montos en millones de pesos y rendimiento anualizado)</a:t>
            </a:r>
            <a:endParaRPr lang="es-MX" sz="24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524915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 err="1">
                <a:latin typeface="Century Gothic" panose="020B0502020202020204" pitchFamily="34" charset="0"/>
              </a:rPr>
              <a:t>Covaf</a:t>
            </a:r>
            <a:r>
              <a:rPr lang="es-MX" sz="900" dirty="0">
                <a:latin typeface="Century Gothic" panose="020B0502020202020204" pitchFamily="34" charset="0"/>
              </a:rPr>
              <a:t> y custodio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1907704" y="5877272"/>
            <a:ext cx="5712938" cy="642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 Cifras en millones de pesos.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** Del cierre del 31 de diciembre de 2017 al cierre del 22 de febrero de 2018.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*** Del cierre del 22 de febrero de 2017 al cierre del 22 de febrero de 2018.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08EBD62-E390-4EB7-B5EB-D7F46F09E7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202237"/>
              </p:ext>
            </p:extLst>
          </p:nvPr>
        </p:nvGraphicFramePr>
        <p:xfrm>
          <a:off x="1979712" y="1196752"/>
          <a:ext cx="5328590" cy="4603825"/>
        </p:xfrm>
        <a:graphic>
          <a:graphicData uri="http://schemas.openxmlformats.org/drawingml/2006/table">
            <a:tbl>
              <a:tblPr/>
              <a:tblGrid>
                <a:gridCol w="261719">
                  <a:extLst>
                    <a:ext uri="{9D8B030D-6E8A-4147-A177-3AD203B41FA5}">
                      <a16:colId xmlns:a16="http://schemas.microsoft.com/office/drawing/2014/main" val="4154938910"/>
                    </a:ext>
                  </a:extLst>
                </a:gridCol>
                <a:gridCol w="1339999">
                  <a:extLst>
                    <a:ext uri="{9D8B030D-6E8A-4147-A177-3AD203B41FA5}">
                      <a16:colId xmlns:a16="http://schemas.microsoft.com/office/drawing/2014/main" val="2116830620"/>
                    </a:ext>
                  </a:extLst>
                </a:gridCol>
                <a:gridCol w="931718">
                  <a:extLst>
                    <a:ext uri="{9D8B030D-6E8A-4147-A177-3AD203B41FA5}">
                      <a16:colId xmlns:a16="http://schemas.microsoft.com/office/drawing/2014/main" val="2419135380"/>
                    </a:ext>
                  </a:extLst>
                </a:gridCol>
                <a:gridCol w="931718">
                  <a:extLst>
                    <a:ext uri="{9D8B030D-6E8A-4147-A177-3AD203B41FA5}">
                      <a16:colId xmlns:a16="http://schemas.microsoft.com/office/drawing/2014/main" val="2083775950"/>
                    </a:ext>
                  </a:extLst>
                </a:gridCol>
                <a:gridCol w="931718">
                  <a:extLst>
                    <a:ext uri="{9D8B030D-6E8A-4147-A177-3AD203B41FA5}">
                      <a16:colId xmlns:a16="http://schemas.microsoft.com/office/drawing/2014/main" val="1079299502"/>
                    </a:ext>
                  </a:extLst>
                </a:gridCol>
                <a:gridCol w="931718">
                  <a:extLst>
                    <a:ext uri="{9D8B030D-6E8A-4147-A177-3AD203B41FA5}">
                      <a16:colId xmlns:a16="http://schemas.microsoft.com/office/drawing/2014/main" val="3380580032"/>
                    </a:ext>
                  </a:extLst>
                </a:gridCol>
              </a:tblGrid>
              <a:tr h="20416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Clase de activo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2018**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Últimos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12 </a:t>
                      </a:r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meses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***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148531"/>
                  </a:ext>
                </a:extLst>
              </a:tr>
              <a:tr h="21436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Atribución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Atribución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847274"/>
                  </a:ext>
                </a:extLst>
              </a:tr>
              <a:tr h="2143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Liquidez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99.6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494.5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180349"/>
                  </a:ext>
                </a:extLst>
              </a:tr>
              <a:tr h="2041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Renta variable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- 674.5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-3.6%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431.8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492126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 internacional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- 667.7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-3.5%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376.6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292928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 nacional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- 6.8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55.2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190950"/>
                  </a:ext>
                </a:extLst>
              </a:tr>
              <a:tr h="2041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Deuda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899.8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6,891.7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319336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nominal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120.6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689.4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126261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real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24.4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389.3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4829339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revisable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41.6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368.1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896741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Guber revisable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370.8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2,123.7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257837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Nominal guber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178.7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1,039.4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483245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PRLV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NA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105.2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78203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Paraestatal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104.1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734.8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795236"/>
                  </a:ext>
                </a:extLst>
              </a:tr>
              <a:tr h="2347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Real guber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59.6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1,441.9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208186"/>
                  </a:ext>
                </a:extLst>
              </a:tr>
              <a:tr h="2041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Estructurados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- 4.1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134.9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414261"/>
                  </a:ext>
                </a:extLst>
              </a:tr>
              <a:tr h="224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Notas est. RF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3.1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17.3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640165"/>
                  </a:ext>
                </a:extLst>
              </a:tr>
              <a:tr h="2347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Notas est. RV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- 7.2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117.6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23902"/>
                  </a:ext>
                </a:extLst>
              </a:tr>
              <a:tr h="2143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Fibras y CKDes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- 157.8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- 144.7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151138"/>
                  </a:ext>
                </a:extLst>
              </a:tr>
              <a:tr h="2143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Divisas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- 0.3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0.5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812163"/>
                  </a:ext>
                </a:extLst>
              </a:tr>
              <a:tr h="21436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162.6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7,808.6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523543"/>
                  </a:ext>
                </a:extLst>
              </a:tr>
            </a:tbl>
          </a:graphicData>
        </a:graphic>
      </p:graphicFrame>
      <p:sp>
        <p:nvSpPr>
          <p:cNvPr id="6" name="Título 5">
            <a:extLst>
              <a:ext uri="{FF2B5EF4-FFF2-40B4-BE49-F238E27FC236}">
                <a16:creationId xmlns:a16="http://schemas.microsoft.com/office/drawing/2014/main" id="{D2077389-98F7-4427-BC31-A49B9E9E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416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>
            <a:extLst>
              <a:ext uri="{FF2B5EF4-FFF2-40B4-BE49-F238E27FC236}">
                <a16:creationId xmlns:a16="http://schemas.microsoft.com/office/drawing/2014/main" id="{3517FCD2-5B3B-4C97-997D-2803DCF01F5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5" y="1368062"/>
            <a:ext cx="8793344" cy="4833533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Riesgo Rendimiento 2017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b="1" dirty="0">
                <a:latin typeface="Century Gothic" panose="020B0502020202020204" pitchFamily="34" charset="0"/>
              </a:rPr>
              <a:t>FANVIT vs Sistema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-28774" y="6538912"/>
            <a:ext cx="6581974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MFGI del Infonavit con datos al 31 de diciembre de 2018.</a:t>
            </a:r>
          </a:p>
        </p:txBody>
      </p:sp>
    </p:spTree>
    <p:extLst>
      <p:ext uri="{BB962C8B-B14F-4D97-AF65-F5344CB8AC3E}">
        <p14:creationId xmlns:p14="http://schemas.microsoft.com/office/powerpoint/2010/main" val="417242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Riesgo Rendimiento al 22 de febrero 2018</a:t>
            </a:r>
            <a:br>
              <a:rPr lang="es-MX" sz="2000" b="1" dirty="0">
                <a:latin typeface="Century Gothic" panose="020B0502020202020204" pitchFamily="34" charset="0"/>
              </a:rPr>
            </a:br>
            <a:r>
              <a:rPr lang="es-MX" sz="1400" b="1" dirty="0">
                <a:latin typeface="Century Gothic" panose="020B0502020202020204" pitchFamily="34" charset="0"/>
              </a:rPr>
              <a:t>FANVIT vs Sistema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-28774" y="6538912"/>
            <a:ext cx="6581974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MFGI del Infonavit con datos al 22 de febrero de 2018.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F9BB6A-3395-4D94-8027-E9892513A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15" y="1359448"/>
            <a:ext cx="8803229" cy="483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10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48616" cy="631825"/>
          </a:xfrm>
        </p:spPr>
        <p:txBody>
          <a:bodyPr/>
          <a:lstStyle/>
          <a:p>
            <a:r>
              <a:rPr lang="es-MX" sz="2400" b="1" dirty="0">
                <a:latin typeface="Century Gothic" panose="020B0502020202020204" pitchFamily="34" charset="0"/>
              </a:rPr>
              <a:t>En los últimos 12 meses el FANVIT se tornó a un portafolio diversificado y defensivo.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524915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Elaboración interna al 22 de febrero del 2018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F3A290B0-6EAC-4B32-AF2F-04CCC3925F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5598071"/>
              </p:ext>
            </p:extLst>
          </p:nvPr>
        </p:nvGraphicFramePr>
        <p:xfrm>
          <a:off x="0" y="1340768"/>
          <a:ext cx="914400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602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631825"/>
          </a:xfrm>
        </p:spPr>
        <p:txBody>
          <a:bodyPr/>
          <a:lstStyle/>
          <a:p>
            <a:r>
              <a:rPr lang="es-MX" sz="2400" b="1" dirty="0">
                <a:latin typeface="Century Gothic" panose="020B0502020202020204" pitchFamily="34" charset="0"/>
              </a:rPr>
              <a:t>El riesgo a tasas de interés disminuyó en los últimos 12 meses.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524915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 err="1">
                <a:latin typeface="Century Gothic" panose="020B0502020202020204" pitchFamily="34" charset="0"/>
              </a:rPr>
              <a:t>Infonavit</a:t>
            </a:r>
            <a:endParaRPr lang="es-MX" sz="900" dirty="0">
              <a:latin typeface="Century Gothic" panose="020B0502020202020204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201245" y="6379629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Cifras al cierre del 22 de febrero de 2018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009625"/>
              </p:ext>
            </p:extLst>
          </p:nvPr>
        </p:nvGraphicFramePr>
        <p:xfrm>
          <a:off x="1043608" y="1412776"/>
          <a:ext cx="6984776" cy="4798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C841509-183C-4776-AA68-E3638897D61C}"/>
              </a:ext>
            </a:extLst>
          </p:cNvPr>
          <p:cNvCxnSpPr/>
          <p:nvPr/>
        </p:nvCxnSpPr>
        <p:spPr>
          <a:xfrm>
            <a:off x="4283968" y="1916832"/>
            <a:ext cx="0" cy="3600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398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5085184"/>
            <a:ext cx="8454969" cy="1491330"/>
          </a:xfrm>
        </p:spPr>
        <p:txBody>
          <a:bodyPr/>
          <a:lstStyle/>
          <a:p>
            <a:r>
              <a:rPr lang="es-MX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Si se hubiera mantenido el portafolio de inversión del 1 de septiembre del 2017 el activo neto sería de 125.8 </a:t>
            </a:r>
            <a:r>
              <a:rPr lang="es-MX" sz="1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mmdp</a:t>
            </a:r>
            <a:r>
              <a:rPr lang="es-MX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 al 21 de febrero del 2018. No obstante, la continuación de una estrategia de inversión cautelosa y diversificada generó un aumentó adicional de 1,328 </a:t>
            </a:r>
            <a:r>
              <a:rPr lang="es-MX" sz="1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mdp</a:t>
            </a:r>
            <a:r>
              <a:rPr lang="es-MX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 en le valor del FANVIT. 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-28774" y="6538912"/>
            <a:ext cx="6581974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MFGI del Infonavit con datos al 22 de febrero de 2018.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58" y="1142304"/>
            <a:ext cx="8680338" cy="387087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7F30F69-54B9-4B20-B9C0-1B16FA225C8D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60960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b="1" dirty="0">
                <a:latin typeface="Century Gothic" panose="020B0502020202020204" pitchFamily="34" charset="0"/>
              </a:rPr>
              <a:t>Cartera Actual vs la Cartera del 01/09/17</a:t>
            </a:r>
            <a:endParaRPr lang="es-MX" sz="1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8633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17325</TotalTime>
  <Words>752</Words>
  <Application>Microsoft Office PowerPoint</Application>
  <PresentationFormat>Presentación en pantalla (4:3)</PresentationFormat>
  <Paragraphs>255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Myriad Pro</vt:lpstr>
      <vt:lpstr>Myriad Pro Light</vt:lpstr>
      <vt:lpstr>1_Tema de Office</vt:lpstr>
      <vt:lpstr>Atribución de rendimiento bruto (Cifras en millones de pesos y rendimiento anualizado)</vt:lpstr>
      <vt:lpstr>Presentación de PowerPoint</vt:lpstr>
      <vt:lpstr>Riesgo Rendimiento 2017 FANVIT vs Sistema</vt:lpstr>
      <vt:lpstr>Riesgo Rendimiento al 22 de febrero 2018 FANVIT vs Sistema</vt:lpstr>
      <vt:lpstr>En los últimos 12 meses el FANVIT se tornó a un portafolio diversificado y defensivo. </vt:lpstr>
      <vt:lpstr>El riesgo a tasas de interés disminuyó en los últimos 12 meses.</vt:lpstr>
      <vt:lpstr>Si se hubiera mantenido el portafolio de inversión del 1 de septiembre del 2017 el activo neto sería de 125.8 mmdp al 21 de febrero del 2018. No obstante, la continuación de una estrategia de inversión cautelosa y diversificada generó un aumentó adicional de 1,328 mdp en le valor del FANVIT.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PC2</cp:lastModifiedBy>
  <cp:revision>451</cp:revision>
  <dcterms:created xsi:type="dcterms:W3CDTF">2017-10-17T19:01:40Z</dcterms:created>
  <dcterms:modified xsi:type="dcterms:W3CDTF">2018-02-26T16:48:51Z</dcterms:modified>
</cp:coreProperties>
</file>