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7"/>
  </p:notesMasterIdLst>
  <p:sldIdLst>
    <p:sldId id="279" r:id="rId3"/>
    <p:sldId id="281" r:id="rId4"/>
    <p:sldId id="282" r:id="rId5"/>
    <p:sldId id="280" r:id="rId6"/>
  </p:sldIdLst>
  <p:sldSz cx="9144000" cy="6858000" type="screen4x3"/>
  <p:notesSz cx="6950075" cy="923607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9" autoAdjust="0"/>
    <p:restoredTop sz="94639" autoAdjust="0"/>
  </p:normalViewPr>
  <p:slideViewPr>
    <p:cSldViewPr>
      <p:cViewPr varScale="1">
        <p:scale>
          <a:sx n="63" d="100"/>
          <a:sy n="63" d="100"/>
        </p:scale>
        <p:origin x="66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05/07/2018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6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100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075D158C-81C0-E94A-9610-D9D8962054D5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1206EEC-7F64-8F47-9DD3-17B97D09A1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" b="1218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FF8020-EB4C-CE49-BFA8-666E0819EC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3755" y="457072"/>
            <a:ext cx="830306" cy="6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64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396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86B3042-13B1-C84C-988F-A7D3250B9A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666"/>
          <a:stretch/>
        </p:blipFill>
        <p:spPr>
          <a:xfrm>
            <a:off x="14990" y="1"/>
            <a:ext cx="9144000" cy="68580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D924A70-2720-884F-A93F-999497B24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43755" y="457072"/>
            <a:ext cx="830306" cy="6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8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BF475BFE-FE1B-954C-B873-B1438B9FEAD4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45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6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8303647A-3BBB-134C-AB00-C2392BEBD4F9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29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C349F36C-B4AD-D549-BD5F-2CE4061A4AF7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07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21ECD7BE-19A2-0045-ACE8-4301173DD601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022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BA5C7FAD-50E7-5D40-8DE7-3CA391B86688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204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6AB19FB5-6863-034F-90F4-23C39B92B9E6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37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E33C84C4-1E6D-6D44-8815-A6E2DEFE527C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58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A04ACC81-A91F-5F41-9507-88C055EBB4BC}" type="datetime1">
              <a:rPr lang="es-MX" sz="1404" smtClean="0">
                <a:solidFill>
                  <a:prstClr val="black"/>
                </a:solidFill>
              </a:rPr>
              <a:pPr defTabSz="713232"/>
              <a:t>05/07/2018</a:t>
            </a:fld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713232"/>
            <a:endParaRPr lang="es-MX" sz="1404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713232"/>
            <a:fld id="{F45E0C0E-D97E-8D42-B14C-00B0ED09BA5A}" type="slidenum">
              <a:rPr lang="es-MX" sz="1404" smtClean="0">
                <a:solidFill>
                  <a:prstClr val="black"/>
                </a:solidFill>
              </a:rPr>
              <a:pPr defTabSz="713232"/>
              <a:t>‹Nº›</a:t>
            </a:fld>
            <a:endParaRPr lang="es-MX" sz="140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7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42FDD8F-7E84-5241-9E38-78505D34C4A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843755" y="457072"/>
            <a:ext cx="830306" cy="627342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84216E9-F3C8-2F4B-9D36-7E5D6C18FDE8}"/>
              </a:ext>
            </a:extLst>
          </p:cNvPr>
          <p:cNvCxnSpPr>
            <a:cxnSpLocks/>
          </p:cNvCxnSpPr>
          <p:nvPr userDrawn="1"/>
        </p:nvCxnSpPr>
        <p:spPr>
          <a:xfrm>
            <a:off x="8853378" y="6427411"/>
            <a:ext cx="290623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ción de número de diapositiva 6">
            <a:extLst>
              <a:ext uri="{FF2B5EF4-FFF2-40B4-BE49-F238E27FC236}">
                <a16:creationId xmlns:a16="http://schemas.microsoft.com/office/drawing/2014/main" id="{C2F2824A-9E3A-A340-8FB6-C5639D4D38A7}"/>
              </a:ext>
            </a:extLst>
          </p:cNvPr>
          <p:cNvSpPr txBox="1">
            <a:spLocks/>
          </p:cNvSpPr>
          <p:nvPr userDrawn="1"/>
        </p:nvSpPr>
        <p:spPr>
          <a:xfrm>
            <a:off x="7086600" y="6447586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45E0C0E-D97E-8D42-B14C-00B0ED09BA5A}" type="slidenum">
              <a:rPr lang="es-MX" sz="800" smtClean="0">
                <a:solidFill>
                  <a:srgbClr val="BA0130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pPr algn="r"/>
              <a:t>‹Nº›</a:t>
            </a:fld>
            <a:endParaRPr lang="es-MX" sz="800" dirty="0">
              <a:solidFill>
                <a:srgbClr val="BA0130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58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BFBE0CE-038C-0447-B396-54F43BEA8B3F}"/>
              </a:ext>
            </a:extLst>
          </p:cNvPr>
          <p:cNvSpPr txBox="1"/>
          <p:nvPr/>
        </p:nvSpPr>
        <p:spPr>
          <a:xfrm>
            <a:off x="1300245" y="1636524"/>
            <a:ext cx="7160187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Comité de Inversiones</a:t>
            </a:r>
          </a:p>
          <a:p>
            <a:pPr algn="ctr"/>
            <a:endParaRPr lang="es-MX" sz="32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Informe sobre el resultado contable de inversión junio 2018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08F69F-B85B-9840-8AB5-33969BAFA28A}"/>
              </a:ext>
            </a:extLst>
          </p:cNvPr>
          <p:cNvSpPr txBox="1"/>
          <p:nvPr/>
        </p:nvSpPr>
        <p:spPr>
          <a:xfrm>
            <a:off x="1300245" y="3788085"/>
            <a:ext cx="654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Subdirección General de Planeación y Finanzas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F2796B8-DE95-2F42-B3B7-10E66E967EC3}"/>
              </a:ext>
            </a:extLst>
          </p:cNvPr>
          <p:cNvCxnSpPr/>
          <p:nvPr/>
        </p:nvCxnSpPr>
        <p:spPr>
          <a:xfrm>
            <a:off x="1562986" y="3691134"/>
            <a:ext cx="6018028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7236816-BF71-EA47-A024-7C21FA8EF9DB}"/>
              </a:ext>
            </a:extLst>
          </p:cNvPr>
          <p:cNvSpPr/>
          <p:nvPr/>
        </p:nvSpPr>
        <p:spPr>
          <a:xfrm>
            <a:off x="3576136" y="4869162"/>
            <a:ext cx="15664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6 de julio de 2018</a:t>
            </a:r>
            <a:endParaRPr lang="es-MX" sz="14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94BAECF-F989-E74C-8008-84C0982D46EF}"/>
              </a:ext>
            </a:extLst>
          </p:cNvPr>
          <p:cNvSpPr/>
          <p:nvPr/>
        </p:nvSpPr>
        <p:spPr>
          <a:xfrm>
            <a:off x="6973605" y="5786790"/>
            <a:ext cx="8194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Versión: 1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7F005DA-52E8-4A41-8949-1695579835FF}"/>
              </a:ext>
            </a:extLst>
          </p:cNvPr>
          <p:cNvSpPr/>
          <p:nvPr/>
        </p:nvSpPr>
        <p:spPr>
          <a:xfrm>
            <a:off x="5602236" y="5583263"/>
            <a:ext cx="35621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Elabora: Gerencia Sr. de Coordinación de Inversiones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32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593F28-FB2D-9D46-BEED-779B72573E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7544" y="365125"/>
            <a:ext cx="7344816" cy="759619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Resultado contable de inversión 2018</a:t>
            </a:r>
            <a:b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(cifras al 30 de junio de 2018 en </a:t>
            </a:r>
            <a:r>
              <a:rPr lang="es-ES" sz="2000" b="1" dirty="0" err="1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mdp</a:t>
            </a:r>
            <a: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  <a:endParaRPr lang="es-MX" sz="20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2742BF7-0201-4EB6-A4A6-4469BE71E9C5}"/>
              </a:ext>
            </a:extLst>
          </p:cNvPr>
          <p:cNvSpPr/>
          <p:nvPr/>
        </p:nvSpPr>
        <p:spPr>
          <a:xfrm>
            <a:off x="683568" y="5343019"/>
            <a:ext cx="77952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13232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dirty="0">
                <a:solidFill>
                  <a:prstClr val="black"/>
                </a:solidFill>
                <a:latin typeface="Helvetica-Light" panose="020B0404020202030204" pitchFamily="34" charset="0"/>
                <a:cs typeface="Helvetica" panose="020B0604020202020204" pitchFamily="34" charset="0"/>
              </a:rPr>
              <a:t>Fuente: Elaborado por la Gerencia Sr. de Coordinación de Inversiones del Infonavit con datos al 30 de junio de 2018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8F868F-DB41-4667-AD1A-909D3818D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35390"/>
            <a:ext cx="7706012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8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593F28-FB2D-9D46-BEED-779B72573E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536" y="332656"/>
            <a:ext cx="7416823" cy="783706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Resultado contable de inversión 2018</a:t>
            </a:r>
            <a:b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(cifras al 30 de junio de 2018 en </a:t>
            </a:r>
            <a:r>
              <a:rPr lang="es-ES" sz="2000" b="1" dirty="0" err="1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mdp</a:t>
            </a:r>
            <a:r>
              <a:rPr lang="es-ES" sz="20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  <a:endParaRPr lang="es-MX" sz="20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2742BF7-0201-4EB6-A4A6-4469BE71E9C5}"/>
              </a:ext>
            </a:extLst>
          </p:cNvPr>
          <p:cNvSpPr/>
          <p:nvPr/>
        </p:nvSpPr>
        <p:spPr>
          <a:xfrm>
            <a:off x="611561" y="5552096"/>
            <a:ext cx="80884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13232"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000" dirty="0">
                <a:solidFill>
                  <a:prstClr val="black"/>
                </a:solidFill>
                <a:latin typeface="Helvetica-Light" panose="020B0404020202030204" pitchFamily="34" charset="0"/>
                <a:cs typeface="Helvetica" panose="020B0604020202020204" pitchFamily="34" charset="0"/>
              </a:rPr>
              <a:t>Fuente: Elaborado por la Gerencia Sr. de Coordinación de Inversiones del Infonavit con datos al 30 de junio de 2018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6111170-5FA3-499F-A5CE-0C1470E57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289" y="1916832"/>
            <a:ext cx="4193895" cy="26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1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BFBE0CE-038C-0447-B396-54F43BEA8B3F}"/>
              </a:ext>
            </a:extLst>
          </p:cNvPr>
          <p:cNvSpPr txBox="1"/>
          <p:nvPr/>
        </p:nvSpPr>
        <p:spPr>
          <a:xfrm>
            <a:off x="1300245" y="1636524"/>
            <a:ext cx="7160187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Comité de Inversiones</a:t>
            </a:r>
          </a:p>
          <a:p>
            <a:pPr algn="ctr"/>
            <a:endParaRPr lang="es-MX" sz="3200" b="1" dirty="0">
              <a:solidFill>
                <a:srgbClr val="DD042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s-MX" sz="3200" b="1" dirty="0">
                <a:solidFill>
                  <a:srgbClr val="DD042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Informe sobre el resultado contable de inversión junio 2018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08F69F-B85B-9840-8AB5-33969BAFA28A}"/>
              </a:ext>
            </a:extLst>
          </p:cNvPr>
          <p:cNvSpPr txBox="1"/>
          <p:nvPr/>
        </p:nvSpPr>
        <p:spPr>
          <a:xfrm>
            <a:off x="1300245" y="3788085"/>
            <a:ext cx="654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Subdirección General de Planeación y Finanzas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F2796B8-DE95-2F42-B3B7-10E66E967EC3}"/>
              </a:ext>
            </a:extLst>
          </p:cNvPr>
          <p:cNvCxnSpPr/>
          <p:nvPr/>
        </p:nvCxnSpPr>
        <p:spPr>
          <a:xfrm>
            <a:off x="1562986" y="3691134"/>
            <a:ext cx="6018028" cy="0"/>
          </a:xfrm>
          <a:prstGeom prst="line">
            <a:avLst/>
          </a:prstGeom>
          <a:ln>
            <a:solidFill>
              <a:srgbClr val="DD0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7236816-BF71-EA47-A024-7C21FA8EF9DB}"/>
              </a:ext>
            </a:extLst>
          </p:cNvPr>
          <p:cNvSpPr/>
          <p:nvPr/>
        </p:nvSpPr>
        <p:spPr>
          <a:xfrm>
            <a:off x="3576136" y="4869162"/>
            <a:ext cx="15664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6 </a:t>
            </a:r>
            <a:r>
              <a:rPr lang="es-ES" sz="14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de julio de 2018</a:t>
            </a:r>
            <a:endParaRPr lang="es-MX" sz="14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94BAECF-F989-E74C-8008-84C0982D46EF}"/>
              </a:ext>
            </a:extLst>
          </p:cNvPr>
          <p:cNvSpPr/>
          <p:nvPr/>
        </p:nvSpPr>
        <p:spPr>
          <a:xfrm>
            <a:off x="6973605" y="5786790"/>
            <a:ext cx="8194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Versión: 1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7F005DA-52E8-4A41-8949-1695579835FF}"/>
              </a:ext>
            </a:extLst>
          </p:cNvPr>
          <p:cNvSpPr/>
          <p:nvPr/>
        </p:nvSpPr>
        <p:spPr>
          <a:xfrm>
            <a:off x="5602236" y="5583263"/>
            <a:ext cx="35621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>
                <a:solidFill>
                  <a:srgbClr val="DD042B"/>
                </a:solidFill>
                <a:latin typeface="Helvetica Light" panose="020B0403020202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Elabora: Gerencia Sr. de Coordinación de Inversiones</a:t>
            </a:r>
            <a:endParaRPr lang="es-MX" sz="1100" dirty="0">
              <a:solidFill>
                <a:srgbClr val="DD042B"/>
              </a:solidFill>
              <a:latin typeface="Helvetica Light" panose="020B0403020202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63805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124</Words>
  <Application>Microsoft Office PowerPoint</Application>
  <PresentationFormat>Presentación en pantalla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5" baseType="lpstr">
      <vt:lpstr>Arial</vt:lpstr>
      <vt:lpstr>Calibri</vt:lpstr>
      <vt:lpstr>Century Gothic</vt:lpstr>
      <vt:lpstr>Helvetica</vt:lpstr>
      <vt:lpstr>Helvetica Light</vt:lpstr>
      <vt:lpstr>Helvetica-Light</vt:lpstr>
      <vt:lpstr>Myriad Pro</vt:lpstr>
      <vt:lpstr>Open Sans</vt:lpstr>
      <vt:lpstr>Open Sans Light</vt:lpstr>
      <vt:lpstr>1_Tema de Office</vt:lpstr>
      <vt:lpstr>Tema de Office</vt:lpstr>
      <vt:lpstr>Presentación de PowerPoint</vt:lpstr>
      <vt:lpstr>Resultado contable de inversión 2018 (cifras al 30 de junio de 2018 en mdp) </vt:lpstr>
      <vt:lpstr>Resultado contable de inversión 2018 (cifras al 30 de junio de 2018 en mdp)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Sanchez Ramirez Juan Jose</cp:lastModifiedBy>
  <cp:revision>76</cp:revision>
  <cp:lastPrinted>2018-05-07T20:02:02Z</cp:lastPrinted>
  <dcterms:created xsi:type="dcterms:W3CDTF">2017-10-17T19:01:40Z</dcterms:created>
  <dcterms:modified xsi:type="dcterms:W3CDTF">2018-07-05T23:04:11Z</dcterms:modified>
</cp:coreProperties>
</file>