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60" r:id="rId1"/>
  </p:sldMasterIdLst>
  <p:notesMasterIdLst>
    <p:notesMasterId r:id="rId6"/>
  </p:notesMasterIdLst>
  <p:sldIdLst>
    <p:sldId id="267" r:id="rId2"/>
    <p:sldId id="258" r:id="rId3"/>
    <p:sldId id="269" r:id="rId4"/>
    <p:sldId id="270" r:id="rId5"/>
  </p:sldIdLst>
  <p:sldSz cx="9144000" cy="5715000" type="screen16x10"/>
  <p:notesSz cx="6858000" cy="9144000"/>
  <p:defaultTextStyle>
    <a:defPPr>
      <a:defRPr lang="es-MX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42B"/>
    <a:srgbClr val="B41F32"/>
    <a:srgbClr val="FFC000"/>
    <a:srgbClr val="BA013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 snapToGrid="0" snapToObjects="1">
      <p:cViewPr>
        <p:scale>
          <a:sx n="122" d="100"/>
          <a:sy n="122" d="100"/>
        </p:scale>
        <p:origin x="-2046" y="-55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IN330064\Documents\carolina%20silva\PROG.%20FINANCIERA\FANVIT\A&#209;O%202018\Graficas%20MMR%20y%20SML%20Abril%20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097500803161729E-2"/>
          <c:y val="0.14434836256982952"/>
          <c:w val="0.79642546438086637"/>
          <c:h val="0.62115048048088128"/>
        </c:manualLayout>
      </c:layout>
      <c:lineChart>
        <c:grouping val="standard"/>
        <c:varyColors val="0"/>
        <c:ser>
          <c:idx val="0"/>
          <c:order val="0"/>
          <c:tx>
            <c:strRef>
              <c:f>'Prop. Traspasos Fanvit 2018'!$A$58</c:f>
              <c:strCache>
                <c:ptCount val="1"/>
                <c:pt idx="0">
                  <c:v>Saldo estimado TG</c:v>
                </c:pt>
              </c:strCache>
            </c:strRef>
          </c:tx>
          <c:spPr>
            <a:ln w="31750">
              <a:solidFill>
                <a:schemeClr val="tx2"/>
              </a:solidFill>
            </a:ln>
          </c:spPr>
          <c:marker>
            <c:symbol val="none"/>
          </c:marker>
          <c:cat>
            <c:numRef>
              <c:f>'Prop. Traspasos Fanvit 2018'!$B$57:$JB$57</c:f>
              <c:numCache>
                <c:formatCode>m/d/yyyy</c:formatCode>
                <c:ptCount val="26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43108</c:v>
                </c:pt>
                <c:pt idx="6">
                  <c:v>43109</c:v>
                </c:pt>
                <c:pt idx="7">
                  <c:v>43110</c:v>
                </c:pt>
                <c:pt idx="8">
                  <c:v>43111</c:v>
                </c:pt>
                <c:pt idx="9">
                  <c:v>43112</c:v>
                </c:pt>
                <c:pt idx="10">
                  <c:v>43115</c:v>
                </c:pt>
                <c:pt idx="11">
                  <c:v>43116</c:v>
                </c:pt>
                <c:pt idx="12">
                  <c:v>43117</c:v>
                </c:pt>
                <c:pt idx="13">
                  <c:v>43118</c:v>
                </c:pt>
                <c:pt idx="14">
                  <c:v>43119</c:v>
                </c:pt>
                <c:pt idx="15">
                  <c:v>43122</c:v>
                </c:pt>
                <c:pt idx="16">
                  <c:v>43123</c:v>
                </c:pt>
                <c:pt idx="17">
                  <c:v>43124</c:v>
                </c:pt>
                <c:pt idx="18">
                  <c:v>43125</c:v>
                </c:pt>
                <c:pt idx="19">
                  <c:v>43126</c:v>
                </c:pt>
                <c:pt idx="20">
                  <c:v>43129</c:v>
                </c:pt>
                <c:pt idx="21">
                  <c:v>43130</c:v>
                </c:pt>
                <c:pt idx="22">
                  <c:v>43131</c:v>
                </c:pt>
                <c:pt idx="23">
                  <c:v>43132</c:v>
                </c:pt>
                <c:pt idx="24">
                  <c:v>43133</c:v>
                </c:pt>
                <c:pt idx="25">
                  <c:v>43136</c:v>
                </c:pt>
                <c:pt idx="26">
                  <c:v>43137</c:v>
                </c:pt>
                <c:pt idx="27">
                  <c:v>43138</c:v>
                </c:pt>
                <c:pt idx="28">
                  <c:v>43139</c:v>
                </c:pt>
                <c:pt idx="29">
                  <c:v>43140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43146</c:v>
                </c:pt>
                <c:pt idx="34">
                  <c:v>43147</c:v>
                </c:pt>
                <c:pt idx="35">
                  <c:v>43150</c:v>
                </c:pt>
                <c:pt idx="36">
                  <c:v>43151</c:v>
                </c:pt>
                <c:pt idx="37">
                  <c:v>43152</c:v>
                </c:pt>
                <c:pt idx="38">
                  <c:v>43153</c:v>
                </c:pt>
                <c:pt idx="39">
                  <c:v>43154</c:v>
                </c:pt>
                <c:pt idx="40">
                  <c:v>43157</c:v>
                </c:pt>
                <c:pt idx="41">
                  <c:v>43158</c:v>
                </c:pt>
                <c:pt idx="42">
                  <c:v>43159</c:v>
                </c:pt>
                <c:pt idx="43">
                  <c:v>43160</c:v>
                </c:pt>
                <c:pt idx="44">
                  <c:v>43161</c:v>
                </c:pt>
                <c:pt idx="45">
                  <c:v>43164</c:v>
                </c:pt>
                <c:pt idx="46">
                  <c:v>43165</c:v>
                </c:pt>
                <c:pt idx="47">
                  <c:v>43166</c:v>
                </c:pt>
                <c:pt idx="48">
                  <c:v>43167</c:v>
                </c:pt>
                <c:pt idx="49">
                  <c:v>43168</c:v>
                </c:pt>
                <c:pt idx="50">
                  <c:v>43171</c:v>
                </c:pt>
                <c:pt idx="51">
                  <c:v>43172</c:v>
                </c:pt>
                <c:pt idx="52">
                  <c:v>43173</c:v>
                </c:pt>
                <c:pt idx="53">
                  <c:v>43174</c:v>
                </c:pt>
                <c:pt idx="54">
                  <c:v>43175</c:v>
                </c:pt>
                <c:pt idx="55">
                  <c:v>43178</c:v>
                </c:pt>
                <c:pt idx="56">
                  <c:v>43179</c:v>
                </c:pt>
                <c:pt idx="57">
                  <c:v>43180</c:v>
                </c:pt>
                <c:pt idx="58">
                  <c:v>43181</c:v>
                </c:pt>
                <c:pt idx="59">
                  <c:v>43182</c:v>
                </c:pt>
                <c:pt idx="60">
                  <c:v>43185</c:v>
                </c:pt>
                <c:pt idx="61">
                  <c:v>43186</c:v>
                </c:pt>
                <c:pt idx="62">
                  <c:v>43187</c:v>
                </c:pt>
                <c:pt idx="63">
                  <c:v>43188</c:v>
                </c:pt>
                <c:pt idx="64">
                  <c:v>43189</c:v>
                </c:pt>
                <c:pt idx="65">
                  <c:v>43192</c:v>
                </c:pt>
                <c:pt idx="66">
                  <c:v>43193</c:v>
                </c:pt>
                <c:pt idx="67">
                  <c:v>43194</c:v>
                </c:pt>
                <c:pt idx="68">
                  <c:v>43195</c:v>
                </c:pt>
                <c:pt idx="69">
                  <c:v>43196</c:v>
                </c:pt>
                <c:pt idx="70">
                  <c:v>43199</c:v>
                </c:pt>
                <c:pt idx="71">
                  <c:v>43200</c:v>
                </c:pt>
                <c:pt idx="72">
                  <c:v>43201</c:v>
                </c:pt>
                <c:pt idx="73">
                  <c:v>43202</c:v>
                </c:pt>
                <c:pt idx="74">
                  <c:v>43203</c:v>
                </c:pt>
                <c:pt idx="75">
                  <c:v>43206</c:v>
                </c:pt>
                <c:pt idx="76">
                  <c:v>43207</c:v>
                </c:pt>
                <c:pt idx="77">
                  <c:v>43208</c:v>
                </c:pt>
                <c:pt idx="78">
                  <c:v>43209</c:v>
                </c:pt>
                <c:pt idx="79">
                  <c:v>43210</c:v>
                </c:pt>
                <c:pt idx="80">
                  <c:v>43213</c:v>
                </c:pt>
                <c:pt idx="81">
                  <c:v>43214</c:v>
                </c:pt>
                <c:pt idx="82">
                  <c:v>43215</c:v>
                </c:pt>
                <c:pt idx="83">
                  <c:v>43216</c:v>
                </c:pt>
                <c:pt idx="84">
                  <c:v>43217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43262</c:v>
                </c:pt>
                <c:pt idx="116">
                  <c:v>43263</c:v>
                </c:pt>
                <c:pt idx="117">
                  <c:v>43264</c:v>
                </c:pt>
                <c:pt idx="118">
                  <c:v>43265</c:v>
                </c:pt>
                <c:pt idx="119">
                  <c:v>43266</c:v>
                </c:pt>
                <c:pt idx="120">
                  <c:v>43269</c:v>
                </c:pt>
                <c:pt idx="121">
                  <c:v>43270</c:v>
                </c:pt>
                <c:pt idx="122">
                  <c:v>43271</c:v>
                </c:pt>
                <c:pt idx="123">
                  <c:v>43272</c:v>
                </c:pt>
                <c:pt idx="124">
                  <c:v>43273</c:v>
                </c:pt>
                <c:pt idx="125">
                  <c:v>43276</c:v>
                </c:pt>
                <c:pt idx="126">
                  <c:v>43277</c:v>
                </c:pt>
                <c:pt idx="127">
                  <c:v>43278</c:v>
                </c:pt>
                <c:pt idx="128">
                  <c:v>43279</c:v>
                </c:pt>
                <c:pt idx="129">
                  <c:v>43280</c:v>
                </c:pt>
                <c:pt idx="130">
                  <c:v>43283</c:v>
                </c:pt>
                <c:pt idx="131">
                  <c:v>43284</c:v>
                </c:pt>
                <c:pt idx="132">
                  <c:v>43285</c:v>
                </c:pt>
                <c:pt idx="133">
                  <c:v>43286</c:v>
                </c:pt>
                <c:pt idx="134">
                  <c:v>43287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43297</c:v>
                </c:pt>
                <c:pt idx="141">
                  <c:v>43298</c:v>
                </c:pt>
                <c:pt idx="142">
                  <c:v>43299</c:v>
                </c:pt>
                <c:pt idx="143">
                  <c:v>43300</c:v>
                </c:pt>
                <c:pt idx="144">
                  <c:v>43301</c:v>
                </c:pt>
                <c:pt idx="145">
                  <c:v>43304</c:v>
                </c:pt>
                <c:pt idx="146">
                  <c:v>43305</c:v>
                </c:pt>
                <c:pt idx="147">
                  <c:v>43306</c:v>
                </c:pt>
                <c:pt idx="148">
                  <c:v>43307</c:v>
                </c:pt>
                <c:pt idx="149">
                  <c:v>43308</c:v>
                </c:pt>
                <c:pt idx="150">
                  <c:v>43311</c:v>
                </c:pt>
                <c:pt idx="151">
                  <c:v>43312</c:v>
                </c:pt>
                <c:pt idx="152">
                  <c:v>43313</c:v>
                </c:pt>
                <c:pt idx="153">
                  <c:v>43314</c:v>
                </c:pt>
                <c:pt idx="154">
                  <c:v>43315</c:v>
                </c:pt>
                <c:pt idx="155">
                  <c:v>43318</c:v>
                </c:pt>
                <c:pt idx="156">
                  <c:v>43319</c:v>
                </c:pt>
                <c:pt idx="157">
                  <c:v>43320</c:v>
                </c:pt>
                <c:pt idx="158">
                  <c:v>43321</c:v>
                </c:pt>
                <c:pt idx="159">
                  <c:v>43322</c:v>
                </c:pt>
                <c:pt idx="160">
                  <c:v>43325</c:v>
                </c:pt>
                <c:pt idx="161">
                  <c:v>43326</c:v>
                </c:pt>
                <c:pt idx="162">
                  <c:v>43327</c:v>
                </c:pt>
                <c:pt idx="163">
                  <c:v>43328</c:v>
                </c:pt>
                <c:pt idx="164">
                  <c:v>43329</c:v>
                </c:pt>
                <c:pt idx="165">
                  <c:v>43332</c:v>
                </c:pt>
                <c:pt idx="166">
                  <c:v>43333</c:v>
                </c:pt>
                <c:pt idx="167">
                  <c:v>43334</c:v>
                </c:pt>
                <c:pt idx="168">
                  <c:v>43335</c:v>
                </c:pt>
                <c:pt idx="169">
                  <c:v>43336</c:v>
                </c:pt>
                <c:pt idx="170">
                  <c:v>43339</c:v>
                </c:pt>
                <c:pt idx="171">
                  <c:v>43340</c:v>
                </c:pt>
                <c:pt idx="172">
                  <c:v>43341</c:v>
                </c:pt>
                <c:pt idx="173">
                  <c:v>43342</c:v>
                </c:pt>
                <c:pt idx="174">
                  <c:v>43343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43353</c:v>
                </c:pt>
                <c:pt idx="181">
                  <c:v>43354</c:v>
                </c:pt>
                <c:pt idx="182">
                  <c:v>43355</c:v>
                </c:pt>
                <c:pt idx="183">
                  <c:v>43356</c:v>
                </c:pt>
                <c:pt idx="184">
                  <c:v>43357</c:v>
                </c:pt>
                <c:pt idx="185">
                  <c:v>43360</c:v>
                </c:pt>
                <c:pt idx="186">
                  <c:v>43361</c:v>
                </c:pt>
                <c:pt idx="187">
                  <c:v>43362</c:v>
                </c:pt>
                <c:pt idx="188">
                  <c:v>43363</c:v>
                </c:pt>
                <c:pt idx="189">
                  <c:v>43364</c:v>
                </c:pt>
                <c:pt idx="190">
                  <c:v>43367</c:v>
                </c:pt>
                <c:pt idx="191">
                  <c:v>43368</c:v>
                </c:pt>
                <c:pt idx="192">
                  <c:v>43369</c:v>
                </c:pt>
                <c:pt idx="193">
                  <c:v>43370</c:v>
                </c:pt>
                <c:pt idx="194">
                  <c:v>43371</c:v>
                </c:pt>
                <c:pt idx="195">
                  <c:v>43374</c:v>
                </c:pt>
                <c:pt idx="196">
                  <c:v>43375</c:v>
                </c:pt>
                <c:pt idx="197">
                  <c:v>43376</c:v>
                </c:pt>
                <c:pt idx="198">
                  <c:v>43377</c:v>
                </c:pt>
                <c:pt idx="199">
                  <c:v>43378</c:v>
                </c:pt>
                <c:pt idx="200">
                  <c:v>43381</c:v>
                </c:pt>
                <c:pt idx="201">
                  <c:v>43382</c:v>
                </c:pt>
                <c:pt idx="202">
                  <c:v>43383</c:v>
                </c:pt>
                <c:pt idx="203">
                  <c:v>43384</c:v>
                </c:pt>
                <c:pt idx="204">
                  <c:v>43385</c:v>
                </c:pt>
                <c:pt idx="205">
                  <c:v>43388</c:v>
                </c:pt>
                <c:pt idx="206">
                  <c:v>43389</c:v>
                </c:pt>
                <c:pt idx="207">
                  <c:v>43390</c:v>
                </c:pt>
                <c:pt idx="208">
                  <c:v>43391</c:v>
                </c:pt>
                <c:pt idx="209">
                  <c:v>43392</c:v>
                </c:pt>
                <c:pt idx="210">
                  <c:v>43395</c:v>
                </c:pt>
                <c:pt idx="211">
                  <c:v>43396</c:v>
                </c:pt>
                <c:pt idx="212">
                  <c:v>43397</c:v>
                </c:pt>
                <c:pt idx="213">
                  <c:v>43398</c:v>
                </c:pt>
                <c:pt idx="214">
                  <c:v>43399</c:v>
                </c:pt>
                <c:pt idx="215">
                  <c:v>43402</c:v>
                </c:pt>
                <c:pt idx="216">
                  <c:v>43403</c:v>
                </c:pt>
                <c:pt idx="217">
                  <c:v>43404</c:v>
                </c:pt>
                <c:pt idx="218">
                  <c:v>43405</c:v>
                </c:pt>
                <c:pt idx="219">
                  <c:v>43406</c:v>
                </c:pt>
                <c:pt idx="220">
                  <c:v>43409</c:v>
                </c:pt>
                <c:pt idx="221">
                  <c:v>43410</c:v>
                </c:pt>
                <c:pt idx="222">
                  <c:v>43411</c:v>
                </c:pt>
                <c:pt idx="223">
                  <c:v>43412</c:v>
                </c:pt>
                <c:pt idx="224">
                  <c:v>43413</c:v>
                </c:pt>
                <c:pt idx="225">
                  <c:v>43416</c:v>
                </c:pt>
                <c:pt idx="226">
                  <c:v>43417</c:v>
                </c:pt>
                <c:pt idx="227">
                  <c:v>43418</c:v>
                </c:pt>
                <c:pt idx="228">
                  <c:v>43419</c:v>
                </c:pt>
                <c:pt idx="229">
                  <c:v>43420</c:v>
                </c:pt>
                <c:pt idx="230">
                  <c:v>43423</c:v>
                </c:pt>
                <c:pt idx="231">
                  <c:v>43424</c:v>
                </c:pt>
                <c:pt idx="232">
                  <c:v>43425</c:v>
                </c:pt>
                <c:pt idx="233">
                  <c:v>43426</c:v>
                </c:pt>
                <c:pt idx="234">
                  <c:v>43427</c:v>
                </c:pt>
                <c:pt idx="235">
                  <c:v>43430</c:v>
                </c:pt>
                <c:pt idx="236">
                  <c:v>43431</c:v>
                </c:pt>
                <c:pt idx="237">
                  <c:v>43432</c:v>
                </c:pt>
                <c:pt idx="238">
                  <c:v>43433</c:v>
                </c:pt>
                <c:pt idx="239">
                  <c:v>43434</c:v>
                </c:pt>
                <c:pt idx="240">
                  <c:v>43437</c:v>
                </c:pt>
                <c:pt idx="241">
                  <c:v>43438</c:v>
                </c:pt>
                <c:pt idx="242">
                  <c:v>43439</c:v>
                </c:pt>
                <c:pt idx="243">
                  <c:v>43440</c:v>
                </c:pt>
                <c:pt idx="244">
                  <c:v>43441</c:v>
                </c:pt>
                <c:pt idx="245">
                  <c:v>43444</c:v>
                </c:pt>
                <c:pt idx="246">
                  <c:v>43445</c:v>
                </c:pt>
                <c:pt idx="247">
                  <c:v>43446</c:v>
                </c:pt>
                <c:pt idx="248">
                  <c:v>43447</c:v>
                </c:pt>
                <c:pt idx="249">
                  <c:v>43448</c:v>
                </c:pt>
                <c:pt idx="250">
                  <c:v>43451</c:v>
                </c:pt>
                <c:pt idx="251">
                  <c:v>43452</c:v>
                </c:pt>
                <c:pt idx="252">
                  <c:v>43453</c:v>
                </c:pt>
                <c:pt idx="253">
                  <c:v>43454</c:v>
                </c:pt>
                <c:pt idx="254">
                  <c:v>43455</c:v>
                </c:pt>
                <c:pt idx="255">
                  <c:v>43458</c:v>
                </c:pt>
                <c:pt idx="256">
                  <c:v>43459</c:v>
                </c:pt>
                <c:pt idx="257">
                  <c:v>43460</c:v>
                </c:pt>
                <c:pt idx="258">
                  <c:v>43461</c:v>
                </c:pt>
                <c:pt idx="259">
                  <c:v>43462</c:v>
                </c:pt>
                <c:pt idx="260">
                  <c:v>43465</c:v>
                </c:pt>
              </c:numCache>
            </c:numRef>
          </c:cat>
          <c:val>
            <c:numRef>
              <c:f>'Prop. Traspasos Fanvit 2018'!$B$58:$JB$58</c:f>
              <c:numCache>
                <c:formatCode>"$"#,##0_);[Red]\("$"#,##0\)</c:formatCode>
                <c:ptCount val="261"/>
                <c:pt idx="0">
                  <c:v>11585.92323402</c:v>
                </c:pt>
                <c:pt idx="1">
                  <c:v>10831.403394806695</c:v>
                </c:pt>
                <c:pt idx="2">
                  <c:v>10724.030135032541</c:v>
                </c:pt>
                <c:pt idx="3">
                  <c:v>10746.845408938496</c:v>
                </c:pt>
                <c:pt idx="4">
                  <c:v>10758.550428650369</c:v>
                </c:pt>
                <c:pt idx="5">
                  <c:v>10800.105581900134</c:v>
                </c:pt>
                <c:pt idx="6">
                  <c:v>10907.710536798088</c:v>
                </c:pt>
                <c:pt idx="7">
                  <c:v>11002.201232523114</c:v>
                </c:pt>
                <c:pt idx="8">
                  <c:v>10655.223472897937</c:v>
                </c:pt>
                <c:pt idx="9">
                  <c:v>10630.422554096289</c:v>
                </c:pt>
                <c:pt idx="10">
                  <c:v>10250.282520730398</c:v>
                </c:pt>
                <c:pt idx="11">
                  <c:v>11510.132873949577</c:v>
                </c:pt>
                <c:pt idx="12">
                  <c:v>17991.912058932921</c:v>
                </c:pt>
                <c:pt idx="13">
                  <c:v>38751.239161735175</c:v>
                </c:pt>
                <c:pt idx="14">
                  <c:v>38790.453045390583</c:v>
                </c:pt>
                <c:pt idx="15">
                  <c:v>38823.377947575529</c:v>
                </c:pt>
                <c:pt idx="16">
                  <c:v>38711.064199268767</c:v>
                </c:pt>
                <c:pt idx="17">
                  <c:v>38356.877414942057</c:v>
                </c:pt>
                <c:pt idx="18">
                  <c:v>37944.830984516004</c:v>
                </c:pt>
                <c:pt idx="19">
                  <c:v>37484.994916490075</c:v>
                </c:pt>
                <c:pt idx="20">
                  <c:v>37053.767227190037</c:v>
                </c:pt>
                <c:pt idx="21">
                  <c:v>36618.288304074282</c:v>
                </c:pt>
                <c:pt idx="22">
                  <c:v>35709.842707959266</c:v>
                </c:pt>
                <c:pt idx="23">
                  <c:v>35413.470900742686</c:v>
                </c:pt>
                <c:pt idx="24">
                  <c:v>34579.029674016208</c:v>
                </c:pt>
                <c:pt idx="25">
                  <c:v>34579.029674016208</c:v>
                </c:pt>
                <c:pt idx="26">
                  <c:v>33890.332044984927</c:v>
                </c:pt>
                <c:pt idx="27">
                  <c:v>33542.372472981842</c:v>
                </c:pt>
                <c:pt idx="28">
                  <c:v>32544.316840760381</c:v>
                </c:pt>
                <c:pt idx="29">
                  <c:v>31967.125503371219</c:v>
                </c:pt>
                <c:pt idx="30">
                  <c:v>31191.48272833951</c:v>
                </c:pt>
                <c:pt idx="31">
                  <c:v>28260.979063423012</c:v>
                </c:pt>
                <c:pt idx="32">
                  <c:v>27595.802124594193</c:v>
                </c:pt>
                <c:pt idx="33">
                  <c:v>22881.16940717043</c:v>
                </c:pt>
                <c:pt idx="34">
                  <c:v>22281.593756579343</c:v>
                </c:pt>
                <c:pt idx="35">
                  <c:v>21052.351916911</c:v>
                </c:pt>
                <c:pt idx="36">
                  <c:v>20870.26405648471</c:v>
                </c:pt>
                <c:pt idx="37">
                  <c:v>20289.525574630366</c:v>
                </c:pt>
                <c:pt idx="38">
                  <c:v>19687.445550635868</c:v>
                </c:pt>
                <c:pt idx="39">
                  <c:v>19014.976105785867</c:v>
                </c:pt>
                <c:pt idx="40">
                  <c:v>18422.56054534917</c:v>
                </c:pt>
                <c:pt idx="41">
                  <c:v>18033.690068784053</c:v>
                </c:pt>
                <c:pt idx="42">
                  <c:v>17537.426071901707</c:v>
                </c:pt>
                <c:pt idx="43">
                  <c:v>17453.713152276541</c:v>
                </c:pt>
                <c:pt idx="44">
                  <c:v>16790.756189055566</c:v>
                </c:pt>
                <c:pt idx="45">
                  <c:v>15871.727340649162</c:v>
                </c:pt>
                <c:pt idx="46">
                  <c:v>15117.672448517375</c:v>
                </c:pt>
                <c:pt idx="47">
                  <c:v>14469.383612938089</c:v>
                </c:pt>
                <c:pt idx="48">
                  <c:v>13632.100492569636</c:v>
                </c:pt>
                <c:pt idx="49">
                  <c:v>13372.690631977131</c:v>
                </c:pt>
                <c:pt idx="50">
                  <c:v>12807.130943301558</c:v>
                </c:pt>
                <c:pt idx="51">
                  <c:v>12467.738129897389</c:v>
                </c:pt>
                <c:pt idx="52">
                  <c:v>11390.366795903514</c:v>
                </c:pt>
                <c:pt idx="53">
                  <c:v>11009.321274972121</c:v>
                </c:pt>
                <c:pt idx="54">
                  <c:v>12707.138916410895</c:v>
                </c:pt>
                <c:pt idx="55">
                  <c:v>12707.138916410895</c:v>
                </c:pt>
                <c:pt idx="56">
                  <c:v>20152.593137238153</c:v>
                </c:pt>
                <c:pt idx="57">
                  <c:v>41295.40133728509</c:v>
                </c:pt>
                <c:pt idx="58">
                  <c:v>41159.747483157415</c:v>
                </c:pt>
                <c:pt idx="59">
                  <c:v>40098.844877254771</c:v>
                </c:pt>
                <c:pt idx="60">
                  <c:v>40375.469813274773</c:v>
                </c:pt>
                <c:pt idx="61">
                  <c:v>40529.96759602477</c:v>
                </c:pt>
                <c:pt idx="62">
                  <c:v>40631.197104484767</c:v>
                </c:pt>
                <c:pt idx="63">
                  <c:v>40631.197104484767</c:v>
                </c:pt>
                <c:pt idx="64">
                  <c:v>40631.197104484767</c:v>
                </c:pt>
                <c:pt idx="65">
                  <c:v>39009.72336758615</c:v>
                </c:pt>
                <c:pt idx="66">
                  <c:v>38664.369473689098</c:v>
                </c:pt>
                <c:pt idx="67">
                  <c:v>38358.628005536295</c:v>
                </c:pt>
                <c:pt idx="68">
                  <c:v>37528.305843878792</c:v>
                </c:pt>
                <c:pt idx="69">
                  <c:v>36829.855206086242</c:v>
                </c:pt>
                <c:pt idx="70">
                  <c:v>35961.654889313468</c:v>
                </c:pt>
                <c:pt idx="71">
                  <c:v>35330.191332019851</c:v>
                </c:pt>
                <c:pt idx="72">
                  <c:v>32824.963020150244</c:v>
                </c:pt>
                <c:pt idx="73">
                  <c:v>30352.76741702533</c:v>
                </c:pt>
                <c:pt idx="74">
                  <c:v>26049.142664587729</c:v>
                </c:pt>
                <c:pt idx="75">
                  <c:v>25202.389438122522</c:v>
                </c:pt>
                <c:pt idx="76">
                  <c:v>21810.811845647801</c:v>
                </c:pt>
                <c:pt idx="77">
                  <c:v>21366.276723677802</c:v>
                </c:pt>
                <c:pt idx="78">
                  <c:v>20697.600408654525</c:v>
                </c:pt>
                <c:pt idx="79">
                  <c:v>20282.05182046568</c:v>
                </c:pt>
                <c:pt idx="80">
                  <c:v>19839.680458942687</c:v>
                </c:pt>
                <c:pt idx="81">
                  <c:v>19320.296016565702</c:v>
                </c:pt>
                <c:pt idx="82">
                  <c:v>18664.873012873162</c:v>
                </c:pt>
                <c:pt idx="83">
                  <c:v>17974.87610899633</c:v>
                </c:pt>
                <c:pt idx="84">
                  <c:v>17241.870508179494</c:v>
                </c:pt>
                <c:pt idx="85">
                  <c:v>16509.06332737266</c:v>
                </c:pt>
                <c:pt idx="86">
                  <c:v>16509.06332737266</c:v>
                </c:pt>
                <c:pt idx="87">
                  <c:v>15825.293321958035</c:v>
                </c:pt>
                <c:pt idx="88">
                  <c:v>15090.281281293412</c:v>
                </c:pt>
                <c:pt idx="89">
                  <c:v>14281.595023718786</c:v>
                </c:pt>
                <c:pt idx="90">
                  <c:v>13531.707598268837</c:v>
                </c:pt>
                <c:pt idx="91">
                  <c:v>12757.532417238886</c:v>
                </c:pt>
                <c:pt idx="92">
                  <c:v>11972.190511758936</c:v>
                </c:pt>
                <c:pt idx="93">
                  <c:v>12300.825720002573</c:v>
                </c:pt>
                <c:pt idx="94">
                  <c:v>10771.512968340467</c:v>
                </c:pt>
                <c:pt idx="95">
                  <c:v>10766.24744939962</c:v>
                </c:pt>
                <c:pt idx="96">
                  <c:v>10648.580414785747</c:v>
                </c:pt>
                <c:pt idx="97">
                  <c:v>12314.216399259147</c:v>
                </c:pt>
                <c:pt idx="98">
                  <c:v>18704.781899232545</c:v>
                </c:pt>
                <c:pt idx="99">
                  <c:v>41094.479287725946</c:v>
                </c:pt>
                <c:pt idx="100">
                  <c:v>40822.1116055577</c:v>
                </c:pt>
                <c:pt idx="101">
                  <c:v>40474.215701339461</c:v>
                </c:pt>
                <c:pt idx="102">
                  <c:v>39903.412348241225</c:v>
                </c:pt>
                <c:pt idx="103">
                  <c:v>39408.969727421383</c:v>
                </c:pt>
                <c:pt idx="104">
                  <c:v>38829.376946041542</c:v>
                </c:pt>
                <c:pt idx="105">
                  <c:v>38245.639626991702</c:v>
                </c:pt>
                <c:pt idx="106">
                  <c:v>37795.55954289186</c:v>
                </c:pt>
                <c:pt idx="107">
                  <c:v>37238.582904552015</c:v>
                </c:pt>
                <c:pt idx="108">
                  <c:v>36703.495511042172</c:v>
                </c:pt>
                <c:pt idx="109">
                  <c:v>36146.435420900554</c:v>
                </c:pt>
                <c:pt idx="110">
                  <c:v>35545.009796258935</c:v>
                </c:pt>
                <c:pt idx="111">
                  <c:v>33005.290266527314</c:v>
                </c:pt>
                <c:pt idx="112">
                  <c:v>32155.638767485696</c:v>
                </c:pt>
                <c:pt idx="113">
                  <c:v>31541.018259684079</c:v>
                </c:pt>
                <c:pt idx="114">
                  <c:v>30922.864486602462</c:v>
                </c:pt>
                <c:pt idx="115">
                  <c:v>30303.174943270846</c:v>
                </c:pt>
                <c:pt idx="116">
                  <c:v>27106.893500714796</c:v>
                </c:pt>
                <c:pt idx="117">
                  <c:v>26475.261242513177</c:v>
                </c:pt>
                <c:pt idx="118">
                  <c:v>21895.383483003465</c:v>
                </c:pt>
                <c:pt idx="119">
                  <c:v>21276.148194121848</c:v>
                </c:pt>
                <c:pt idx="120">
                  <c:v>20669.49041016183</c:v>
                </c:pt>
                <c:pt idx="121">
                  <c:v>19991.195096171814</c:v>
                </c:pt>
                <c:pt idx="122">
                  <c:v>19333.538794251795</c:v>
                </c:pt>
                <c:pt idx="123">
                  <c:v>18779.543460071774</c:v>
                </c:pt>
                <c:pt idx="124">
                  <c:v>18151.238934381756</c:v>
                </c:pt>
                <c:pt idx="125">
                  <c:v>17536.866056561736</c:v>
                </c:pt>
                <c:pt idx="126">
                  <c:v>16976.441018541715</c:v>
                </c:pt>
                <c:pt idx="127">
                  <c:v>16351.266721241695</c:v>
                </c:pt>
                <c:pt idx="128">
                  <c:v>15723.643009561674</c:v>
                </c:pt>
                <c:pt idx="129">
                  <c:v>15166.430738021654</c:v>
                </c:pt>
                <c:pt idx="130">
                  <c:v>14644.883320690969</c:v>
                </c:pt>
                <c:pt idx="131">
                  <c:v>14230.701430790285</c:v>
                </c:pt>
                <c:pt idx="132">
                  <c:v>13564.5030893896</c:v>
                </c:pt>
                <c:pt idx="133">
                  <c:v>13022.951556948916</c:v>
                </c:pt>
                <c:pt idx="134">
                  <c:v>12449.78193704823</c:v>
                </c:pt>
                <c:pt idx="135">
                  <c:v>11938.065476567546</c:v>
                </c:pt>
                <c:pt idx="136">
                  <c:v>11523.403476196861</c:v>
                </c:pt>
                <c:pt idx="137">
                  <c:v>11058.810608796179</c:v>
                </c:pt>
                <c:pt idx="138">
                  <c:v>10797.623095445495</c:v>
                </c:pt>
                <c:pt idx="139">
                  <c:v>11288.837028884811</c:v>
                </c:pt>
                <c:pt idx="140">
                  <c:v>12781.406559580828</c:v>
                </c:pt>
                <c:pt idx="141">
                  <c:v>19123.654318800145</c:v>
                </c:pt>
                <c:pt idx="142">
                  <c:v>42252.536192879459</c:v>
                </c:pt>
                <c:pt idx="143">
                  <c:v>42024.453684858774</c:v>
                </c:pt>
                <c:pt idx="144">
                  <c:v>41603.978694248093</c:v>
                </c:pt>
                <c:pt idx="145">
                  <c:v>41156.658883835808</c:v>
                </c:pt>
                <c:pt idx="146">
                  <c:v>40721.685812463526</c:v>
                </c:pt>
                <c:pt idx="147">
                  <c:v>40188.495793991242</c:v>
                </c:pt>
                <c:pt idx="148">
                  <c:v>39667.690343248963</c:v>
                </c:pt>
                <c:pt idx="149">
                  <c:v>39113.145610466679</c:v>
                </c:pt>
                <c:pt idx="150">
                  <c:v>38539.979246194394</c:v>
                </c:pt>
                <c:pt idx="151">
                  <c:v>38016.786698572105</c:v>
                </c:pt>
                <c:pt idx="152">
                  <c:v>37301.465133129299</c:v>
                </c:pt>
                <c:pt idx="153">
                  <c:v>36773.494166916491</c:v>
                </c:pt>
                <c:pt idx="154">
                  <c:v>36230.99508627368</c:v>
                </c:pt>
                <c:pt idx="155">
                  <c:v>35665.978962670873</c:v>
                </c:pt>
                <c:pt idx="156">
                  <c:v>31165.364312288068</c:v>
                </c:pt>
                <c:pt idx="157">
                  <c:v>30613.624808165259</c:v>
                </c:pt>
                <c:pt idx="158">
                  <c:v>30051.154269142455</c:v>
                </c:pt>
                <c:pt idx="159">
                  <c:v>29498.982724529647</c:v>
                </c:pt>
                <c:pt idx="160">
                  <c:v>26414.527957493745</c:v>
                </c:pt>
                <c:pt idx="161">
                  <c:v>21861.769625735633</c:v>
                </c:pt>
                <c:pt idx="162">
                  <c:v>21255.729755422824</c:v>
                </c:pt>
                <c:pt idx="163">
                  <c:v>20732.749093320017</c:v>
                </c:pt>
                <c:pt idx="164">
                  <c:v>20189.681107637211</c:v>
                </c:pt>
                <c:pt idx="165">
                  <c:v>19648.953426074404</c:v>
                </c:pt>
                <c:pt idx="166">
                  <c:v>19159.997400571596</c:v>
                </c:pt>
                <c:pt idx="167">
                  <c:v>18623.039840878788</c:v>
                </c:pt>
                <c:pt idx="168">
                  <c:v>18131.27586576598</c:v>
                </c:pt>
                <c:pt idx="169">
                  <c:v>17583.147640973169</c:v>
                </c:pt>
                <c:pt idx="170">
                  <c:v>17044.969600290362</c:v>
                </c:pt>
                <c:pt idx="171">
                  <c:v>16545.365296257554</c:v>
                </c:pt>
                <c:pt idx="172">
                  <c:v>15915.969500254747</c:v>
                </c:pt>
                <c:pt idx="173">
                  <c:v>15386.11089726194</c:v>
                </c:pt>
                <c:pt idx="174">
                  <c:v>14842.999801449132</c:v>
                </c:pt>
                <c:pt idx="175">
                  <c:v>14345.035674634177</c:v>
                </c:pt>
                <c:pt idx="176">
                  <c:v>13766.182048656698</c:v>
                </c:pt>
                <c:pt idx="177">
                  <c:v>13131.703059731743</c:v>
                </c:pt>
                <c:pt idx="178">
                  <c:v>12581.262312906787</c:v>
                </c:pt>
                <c:pt idx="179">
                  <c:v>12020.16517602183</c:v>
                </c:pt>
                <c:pt idx="180">
                  <c:v>11500.768282266874</c:v>
                </c:pt>
                <c:pt idx="181">
                  <c:v>11067.266436261918</c:v>
                </c:pt>
                <c:pt idx="182">
                  <c:v>10698.871552676963</c:v>
                </c:pt>
                <c:pt idx="183">
                  <c:v>10659.995725282008</c:v>
                </c:pt>
                <c:pt idx="184">
                  <c:v>10767.737037656054</c:v>
                </c:pt>
                <c:pt idx="185">
                  <c:v>14458.355171451098</c:v>
                </c:pt>
                <c:pt idx="186">
                  <c:v>21558.45803739614</c:v>
                </c:pt>
                <c:pt idx="187">
                  <c:v>42272.796369231182</c:v>
                </c:pt>
                <c:pt idx="188">
                  <c:v>42109.62805818623</c:v>
                </c:pt>
                <c:pt idx="189">
                  <c:v>41716.339254297389</c:v>
                </c:pt>
                <c:pt idx="190">
                  <c:v>41217.797446092438</c:v>
                </c:pt>
                <c:pt idx="191">
                  <c:v>40788.016739247476</c:v>
                </c:pt>
                <c:pt idx="192">
                  <c:v>40147.865264192522</c:v>
                </c:pt>
                <c:pt idx="193">
                  <c:v>39638.115369977568</c:v>
                </c:pt>
                <c:pt idx="194">
                  <c:v>39089.355617942609</c:v>
                </c:pt>
                <c:pt idx="195">
                  <c:v>38553.434130948561</c:v>
                </c:pt>
                <c:pt idx="196">
                  <c:v>37977.974208174513</c:v>
                </c:pt>
                <c:pt idx="197">
                  <c:v>37409.830534500463</c:v>
                </c:pt>
                <c:pt idx="198">
                  <c:v>36835.35322646641</c:v>
                </c:pt>
                <c:pt idx="199">
                  <c:v>36254.951972862364</c:v>
                </c:pt>
                <c:pt idx="200">
                  <c:v>35684.89901741832</c:v>
                </c:pt>
                <c:pt idx="201">
                  <c:v>30130.362928024275</c:v>
                </c:pt>
                <c:pt idx="202">
                  <c:v>29475.759407120229</c:v>
                </c:pt>
                <c:pt idx="203">
                  <c:v>28893.342071146184</c:v>
                </c:pt>
                <c:pt idx="204">
                  <c:v>28322.712730962139</c:v>
                </c:pt>
                <c:pt idx="205">
                  <c:v>25238.003722659123</c:v>
                </c:pt>
                <c:pt idx="206">
                  <c:v>20765.900415546337</c:v>
                </c:pt>
                <c:pt idx="207">
                  <c:v>20212.644354182292</c:v>
                </c:pt>
                <c:pt idx="208">
                  <c:v>19645.663271458245</c:v>
                </c:pt>
                <c:pt idx="209">
                  <c:v>19085.243895954198</c:v>
                </c:pt>
                <c:pt idx="210">
                  <c:v>18573.303072780152</c:v>
                </c:pt>
                <c:pt idx="211">
                  <c:v>18004.799726826106</c:v>
                </c:pt>
                <c:pt idx="212">
                  <c:v>17376.213045022061</c:v>
                </c:pt>
                <c:pt idx="213">
                  <c:v>16811.422288178015</c:v>
                </c:pt>
                <c:pt idx="214">
                  <c:v>16232.28875121397</c:v>
                </c:pt>
                <c:pt idx="215">
                  <c:v>15669.683358249922</c:v>
                </c:pt>
                <c:pt idx="216">
                  <c:v>15104.461802525875</c:v>
                </c:pt>
                <c:pt idx="217">
                  <c:v>14512.409063381829</c:v>
                </c:pt>
                <c:pt idx="218">
                  <c:v>13973.241707621186</c:v>
                </c:pt>
                <c:pt idx="219">
                  <c:v>13973.241707621186</c:v>
                </c:pt>
                <c:pt idx="220">
                  <c:v>13339.721119690543</c:v>
                </c:pt>
                <c:pt idx="221">
                  <c:v>12768.123074769901</c:v>
                </c:pt>
                <c:pt idx="222">
                  <c:v>12083.304126609259</c:v>
                </c:pt>
                <c:pt idx="223">
                  <c:v>11528.397316238616</c:v>
                </c:pt>
                <c:pt idx="224">
                  <c:v>11130.705743177974</c:v>
                </c:pt>
                <c:pt idx="225">
                  <c:v>10802.188069677331</c:v>
                </c:pt>
                <c:pt idx="226">
                  <c:v>10722.743861346689</c:v>
                </c:pt>
                <c:pt idx="227">
                  <c:v>10437.148000109017</c:v>
                </c:pt>
                <c:pt idx="228">
                  <c:v>11740.606739438375</c:v>
                </c:pt>
                <c:pt idx="229">
                  <c:v>16611.55631044773</c:v>
                </c:pt>
                <c:pt idx="230">
                  <c:v>16611.55631044773</c:v>
                </c:pt>
                <c:pt idx="231">
                  <c:v>26353.889388077088</c:v>
                </c:pt>
                <c:pt idx="232">
                  <c:v>41455.386285576453</c:v>
                </c:pt>
                <c:pt idx="233">
                  <c:v>41107.608769745806</c:v>
                </c:pt>
                <c:pt idx="234">
                  <c:v>40761.716374355165</c:v>
                </c:pt>
                <c:pt idx="235">
                  <c:v>40298.288104854517</c:v>
                </c:pt>
                <c:pt idx="236">
                  <c:v>39865.906936543877</c:v>
                </c:pt>
                <c:pt idx="237">
                  <c:v>39349.989102923239</c:v>
                </c:pt>
                <c:pt idx="238">
                  <c:v>38879.771463602592</c:v>
                </c:pt>
                <c:pt idx="239">
                  <c:v>38334.211500391946</c:v>
                </c:pt>
                <c:pt idx="240">
                  <c:v>37809.769829908873</c:v>
                </c:pt>
                <c:pt idx="241">
                  <c:v>32288.150163505801</c:v>
                </c:pt>
                <c:pt idx="242">
                  <c:v>31480.25406673273</c:v>
                </c:pt>
                <c:pt idx="243">
                  <c:v>30951.902936119659</c:v>
                </c:pt>
                <c:pt idx="244">
                  <c:v>30424.046920936587</c:v>
                </c:pt>
                <c:pt idx="245">
                  <c:v>29897.034045978191</c:v>
                </c:pt>
                <c:pt idx="246">
                  <c:v>29377.339989849796</c:v>
                </c:pt>
                <c:pt idx="247">
                  <c:v>29377.339989849796</c:v>
                </c:pt>
                <c:pt idx="248">
                  <c:v>28254.442613833733</c:v>
                </c:pt>
                <c:pt idx="249">
                  <c:v>25270.718481000797</c:v>
                </c:pt>
                <c:pt idx="250">
                  <c:v>20768.058007274005</c:v>
                </c:pt>
                <c:pt idx="251">
                  <c:v>20248.491120433435</c:v>
                </c:pt>
                <c:pt idx="252">
                  <c:v>19631.846747630614</c:v>
                </c:pt>
                <c:pt idx="253">
                  <c:v>19104.110982157792</c:v>
                </c:pt>
                <c:pt idx="254">
                  <c:v>18577.35050455873</c:v>
                </c:pt>
                <c:pt idx="255">
                  <c:v>18577.35050455873</c:v>
                </c:pt>
                <c:pt idx="256">
                  <c:v>18577.35050455873</c:v>
                </c:pt>
                <c:pt idx="257">
                  <c:v>17469.214555087456</c:v>
                </c:pt>
                <c:pt idx="258">
                  <c:v>16942.69419689614</c:v>
                </c:pt>
                <c:pt idx="259">
                  <c:v>15873.853860243951</c:v>
                </c:pt>
                <c:pt idx="260">
                  <c:v>15873.853860243951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E05-4372-B500-DEAF373883E9}"/>
            </c:ext>
          </c:extLst>
        </c:ser>
        <c:ser>
          <c:idx val="1"/>
          <c:order val="1"/>
          <c:tx>
            <c:strRef>
              <c:f>'Prop. Traspasos Fanvit 2018'!$A$59</c:f>
              <c:strCache>
                <c:ptCount val="1"/>
                <c:pt idx="0">
                  <c:v>SML</c:v>
                </c:pt>
              </c:strCache>
            </c:strRef>
          </c:tx>
          <c:spPr>
            <a:ln w="31750"/>
          </c:spPr>
          <c:marker>
            <c:symbol val="none"/>
          </c:marker>
          <c:cat>
            <c:numRef>
              <c:f>'Prop. Traspasos Fanvit 2018'!$B$57:$JB$57</c:f>
              <c:numCache>
                <c:formatCode>m/d/yyyy</c:formatCode>
                <c:ptCount val="26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43108</c:v>
                </c:pt>
                <c:pt idx="6">
                  <c:v>43109</c:v>
                </c:pt>
                <c:pt idx="7">
                  <c:v>43110</c:v>
                </c:pt>
                <c:pt idx="8">
                  <c:v>43111</c:v>
                </c:pt>
                <c:pt idx="9">
                  <c:v>43112</c:v>
                </c:pt>
                <c:pt idx="10">
                  <c:v>43115</c:v>
                </c:pt>
                <c:pt idx="11">
                  <c:v>43116</c:v>
                </c:pt>
                <c:pt idx="12">
                  <c:v>43117</c:v>
                </c:pt>
                <c:pt idx="13">
                  <c:v>43118</c:v>
                </c:pt>
                <c:pt idx="14">
                  <c:v>43119</c:v>
                </c:pt>
                <c:pt idx="15">
                  <c:v>43122</c:v>
                </c:pt>
                <c:pt idx="16">
                  <c:v>43123</c:v>
                </c:pt>
                <c:pt idx="17">
                  <c:v>43124</c:v>
                </c:pt>
                <c:pt idx="18">
                  <c:v>43125</c:v>
                </c:pt>
                <c:pt idx="19">
                  <c:v>43126</c:v>
                </c:pt>
                <c:pt idx="20">
                  <c:v>43129</c:v>
                </c:pt>
                <c:pt idx="21">
                  <c:v>43130</c:v>
                </c:pt>
                <c:pt idx="22">
                  <c:v>43131</c:v>
                </c:pt>
                <c:pt idx="23">
                  <c:v>43132</c:v>
                </c:pt>
                <c:pt idx="24">
                  <c:v>43133</c:v>
                </c:pt>
                <c:pt idx="25">
                  <c:v>43136</c:v>
                </c:pt>
                <c:pt idx="26">
                  <c:v>43137</c:v>
                </c:pt>
                <c:pt idx="27">
                  <c:v>43138</c:v>
                </c:pt>
                <c:pt idx="28">
                  <c:v>43139</c:v>
                </c:pt>
                <c:pt idx="29">
                  <c:v>43140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43146</c:v>
                </c:pt>
                <c:pt idx="34">
                  <c:v>43147</c:v>
                </c:pt>
                <c:pt idx="35">
                  <c:v>43150</c:v>
                </c:pt>
                <c:pt idx="36">
                  <c:v>43151</c:v>
                </c:pt>
                <c:pt idx="37">
                  <c:v>43152</c:v>
                </c:pt>
                <c:pt idx="38">
                  <c:v>43153</c:v>
                </c:pt>
                <c:pt idx="39">
                  <c:v>43154</c:v>
                </c:pt>
                <c:pt idx="40">
                  <c:v>43157</c:v>
                </c:pt>
                <c:pt idx="41">
                  <c:v>43158</c:v>
                </c:pt>
                <c:pt idx="42">
                  <c:v>43159</c:v>
                </c:pt>
                <c:pt idx="43">
                  <c:v>43160</c:v>
                </c:pt>
                <c:pt idx="44">
                  <c:v>43161</c:v>
                </c:pt>
                <c:pt idx="45">
                  <c:v>43164</c:v>
                </c:pt>
                <c:pt idx="46">
                  <c:v>43165</c:v>
                </c:pt>
                <c:pt idx="47">
                  <c:v>43166</c:v>
                </c:pt>
                <c:pt idx="48">
                  <c:v>43167</c:v>
                </c:pt>
                <c:pt idx="49">
                  <c:v>43168</c:v>
                </c:pt>
                <c:pt idx="50">
                  <c:v>43171</c:v>
                </c:pt>
                <c:pt idx="51">
                  <c:v>43172</c:v>
                </c:pt>
                <c:pt idx="52">
                  <c:v>43173</c:v>
                </c:pt>
                <c:pt idx="53">
                  <c:v>43174</c:v>
                </c:pt>
                <c:pt idx="54">
                  <c:v>43175</c:v>
                </c:pt>
                <c:pt idx="55">
                  <c:v>43178</c:v>
                </c:pt>
                <c:pt idx="56">
                  <c:v>43179</c:v>
                </c:pt>
                <c:pt idx="57">
                  <c:v>43180</c:v>
                </c:pt>
                <c:pt idx="58">
                  <c:v>43181</c:v>
                </c:pt>
                <c:pt idx="59">
                  <c:v>43182</c:v>
                </c:pt>
                <c:pt idx="60">
                  <c:v>43185</c:v>
                </c:pt>
                <c:pt idx="61">
                  <c:v>43186</c:v>
                </c:pt>
                <c:pt idx="62">
                  <c:v>43187</c:v>
                </c:pt>
                <c:pt idx="63">
                  <c:v>43188</c:v>
                </c:pt>
                <c:pt idx="64">
                  <c:v>43189</c:v>
                </c:pt>
                <c:pt idx="65">
                  <c:v>43192</c:v>
                </c:pt>
                <c:pt idx="66">
                  <c:v>43193</c:v>
                </c:pt>
                <c:pt idx="67">
                  <c:v>43194</c:v>
                </c:pt>
                <c:pt idx="68">
                  <c:v>43195</c:v>
                </c:pt>
                <c:pt idx="69">
                  <c:v>43196</c:v>
                </c:pt>
                <c:pt idx="70">
                  <c:v>43199</c:v>
                </c:pt>
                <c:pt idx="71">
                  <c:v>43200</c:v>
                </c:pt>
                <c:pt idx="72">
                  <c:v>43201</c:v>
                </c:pt>
                <c:pt idx="73">
                  <c:v>43202</c:v>
                </c:pt>
                <c:pt idx="74">
                  <c:v>43203</c:v>
                </c:pt>
                <c:pt idx="75">
                  <c:v>43206</c:v>
                </c:pt>
                <c:pt idx="76">
                  <c:v>43207</c:v>
                </c:pt>
                <c:pt idx="77">
                  <c:v>43208</c:v>
                </c:pt>
                <c:pt idx="78">
                  <c:v>43209</c:v>
                </c:pt>
                <c:pt idx="79">
                  <c:v>43210</c:v>
                </c:pt>
                <c:pt idx="80">
                  <c:v>43213</c:v>
                </c:pt>
                <c:pt idx="81">
                  <c:v>43214</c:v>
                </c:pt>
                <c:pt idx="82">
                  <c:v>43215</c:v>
                </c:pt>
                <c:pt idx="83">
                  <c:v>43216</c:v>
                </c:pt>
                <c:pt idx="84">
                  <c:v>43217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43262</c:v>
                </c:pt>
                <c:pt idx="116">
                  <c:v>43263</c:v>
                </c:pt>
                <c:pt idx="117">
                  <c:v>43264</c:v>
                </c:pt>
                <c:pt idx="118">
                  <c:v>43265</c:v>
                </c:pt>
                <c:pt idx="119">
                  <c:v>43266</c:v>
                </c:pt>
                <c:pt idx="120">
                  <c:v>43269</c:v>
                </c:pt>
                <c:pt idx="121">
                  <c:v>43270</c:v>
                </c:pt>
                <c:pt idx="122">
                  <c:v>43271</c:v>
                </c:pt>
                <c:pt idx="123">
                  <c:v>43272</c:v>
                </c:pt>
                <c:pt idx="124">
                  <c:v>43273</c:v>
                </c:pt>
                <c:pt idx="125">
                  <c:v>43276</c:v>
                </c:pt>
                <c:pt idx="126">
                  <c:v>43277</c:v>
                </c:pt>
                <c:pt idx="127">
                  <c:v>43278</c:v>
                </c:pt>
                <c:pt idx="128">
                  <c:v>43279</c:v>
                </c:pt>
                <c:pt idx="129">
                  <c:v>43280</c:v>
                </c:pt>
                <c:pt idx="130">
                  <c:v>43283</c:v>
                </c:pt>
                <c:pt idx="131">
                  <c:v>43284</c:v>
                </c:pt>
                <c:pt idx="132">
                  <c:v>43285</c:v>
                </c:pt>
                <c:pt idx="133">
                  <c:v>43286</c:v>
                </c:pt>
                <c:pt idx="134">
                  <c:v>43287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43297</c:v>
                </c:pt>
                <c:pt idx="141">
                  <c:v>43298</c:v>
                </c:pt>
                <c:pt idx="142">
                  <c:v>43299</c:v>
                </c:pt>
                <c:pt idx="143">
                  <c:v>43300</c:v>
                </c:pt>
                <c:pt idx="144">
                  <c:v>43301</c:v>
                </c:pt>
                <c:pt idx="145">
                  <c:v>43304</c:v>
                </c:pt>
                <c:pt idx="146">
                  <c:v>43305</c:v>
                </c:pt>
                <c:pt idx="147">
                  <c:v>43306</c:v>
                </c:pt>
                <c:pt idx="148">
                  <c:v>43307</c:v>
                </c:pt>
                <c:pt idx="149">
                  <c:v>43308</c:v>
                </c:pt>
                <c:pt idx="150">
                  <c:v>43311</c:v>
                </c:pt>
                <c:pt idx="151">
                  <c:v>43312</c:v>
                </c:pt>
                <c:pt idx="152">
                  <c:v>43313</c:v>
                </c:pt>
                <c:pt idx="153">
                  <c:v>43314</c:v>
                </c:pt>
                <c:pt idx="154">
                  <c:v>43315</c:v>
                </c:pt>
                <c:pt idx="155">
                  <c:v>43318</c:v>
                </c:pt>
                <c:pt idx="156">
                  <c:v>43319</c:v>
                </c:pt>
                <c:pt idx="157">
                  <c:v>43320</c:v>
                </c:pt>
                <c:pt idx="158">
                  <c:v>43321</c:v>
                </c:pt>
                <c:pt idx="159">
                  <c:v>43322</c:v>
                </c:pt>
                <c:pt idx="160">
                  <c:v>43325</c:v>
                </c:pt>
                <c:pt idx="161">
                  <c:v>43326</c:v>
                </c:pt>
                <c:pt idx="162">
                  <c:v>43327</c:v>
                </c:pt>
                <c:pt idx="163">
                  <c:v>43328</c:v>
                </c:pt>
                <c:pt idx="164">
                  <c:v>43329</c:v>
                </c:pt>
                <c:pt idx="165">
                  <c:v>43332</c:v>
                </c:pt>
                <c:pt idx="166">
                  <c:v>43333</c:v>
                </c:pt>
                <c:pt idx="167">
                  <c:v>43334</c:v>
                </c:pt>
                <c:pt idx="168">
                  <c:v>43335</c:v>
                </c:pt>
                <c:pt idx="169">
                  <c:v>43336</c:v>
                </c:pt>
                <c:pt idx="170">
                  <c:v>43339</c:v>
                </c:pt>
                <c:pt idx="171">
                  <c:v>43340</c:v>
                </c:pt>
                <c:pt idx="172">
                  <c:v>43341</c:v>
                </c:pt>
                <c:pt idx="173">
                  <c:v>43342</c:v>
                </c:pt>
                <c:pt idx="174">
                  <c:v>43343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43353</c:v>
                </c:pt>
                <c:pt idx="181">
                  <c:v>43354</c:v>
                </c:pt>
                <c:pt idx="182">
                  <c:v>43355</c:v>
                </c:pt>
                <c:pt idx="183">
                  <c:v>43356</c:v>
                </c:pt>
                <c:pt idx="184">
                  <c:v>43357</c:v>
                </c:pt>
                <c:pt idx="185">
                  <c:v>43360</c:v>
                </c:pt>
                <c:pt idx="186">
                  <c:v>43361</c:v>
                </c:pt>
                <c:pt idx="187">
                  <c:v>43362</c:v>
                </c:pt>
                <c:pt idx="188">
                  <c:v>43363</c:v>
                </c:pt>
                <c:pt idx="189">
                  <c:v>43364</c:v>
                </c:pt>
                <c:pt idx="190">
                  <c:v>43367</c:v>
                </c:pt>
                <c:pt idx="191">
                  <c:v>43368</c:v>
                </c:pt>
                <c:pt idx="192">
                  <c:v>43369</c:v>
                </c:pt>
                <c:pt idx="193">
                  <c:v>43370</c:v>
                </c:pt>
                <c:pt idx="194">
                  <c:v>43371</c:v>
                </c:pt>
                <c:pt idx="195">
                  <c:v>43374</c:v>
                </c:pt>
                <c:pt idx="196">
                  <c:v>43375</c:v>
                </c:pt>
                <c:pt idx="197">
                  <c:v>43376</c:v>
                </c:pt>
                <c:pt idx="198">
                  <c:v>43377</c:v>
                </c:pt>
                <c:pt idx="199">
                  <c:v>43378</c:v>
                </c:pt>
                <c:pt idx="200">
                  <c:v>43381</c:v>
                </c:pt>
                <c:pt idx="201">
                  <c:v>43382</c:v>
                </c:pt>
                <c:pt idx="202">
                  <c:v>43383</c:v>
                </c:pt>
                <c:pt idx="203">
                  <c:v>43384</c:v>
                </c:pt>
                <c:pt idx="204">
                  <c:v>43385</c:v>
                </c:pt>
                <c:pt idx="205">
                  <c:v>43388</c:v>
                </c:pt>
                <c:pt idx="206">
                  <c:v>43389</c:v>
                </c:pt>
                <c:pt idx="207">
                  <c:v>43390</c:v>
                </c:pt>
                <c:pt idx="208">
                  <c:v>43391</c:v>
                </c:pt>
                <c:pt idx="209">
                  <c:v>43392</c:v>
                </c:pt>
                <c:pt idx="210">
                  <c:v>43395</c:v>
                </c:pt>
                <c:pt idx="211">
                  <c:v>43396</c:v>
                </c:pt>
                <c:pt idx="212">
                  <c:v>43397</c:v>
                </c:pt>
                <c:pt idx="213">
                  <c:v>43398</c:v>
                </c:pt>
                <c:pt idx="214">
                  <c:v>43399</c:v>
                </c:pt>
                <c:pt idx="215">
                  <c:v>43402</c:v>
                </c:pt>
                <c:pt idx="216">
                  <c:v>43403</c:v>
                </c:pt>
                <c:pt idx="217">
                  <c:v>43404</c:v>
                </c:pt>
                <c:pt idx="218">
                  <c:v>43405</c:v>
                </c:pt>
                <c:pt idx="219">
                  <c:v>43406</c:v>
                </c:pt>
                <c:pt idx="220">
                  <c:v>43409</c:v>
                </c:pt>
                <c:pt idx="221">
                  <c:v>43410</c:v>
                </c:pt>
                <c:pt idx="222">
                  <c:v>43411</c:v>
                </c:pt>
                <c:pt idx="223">
                  <c:v>43412</c:v>
                </c:pt>
                <c:pt idx="224">
                  <c:v>43413</c:v>
                </c:pt>
                <c:pt idx="225">
                  <c:v>43416</c:v>
                </c:pt>
                <c:pt idx="226">
                  <c:v>43417</c:v>
                </c:pt>
                <c:pt idx="227">
                  <c:v>43418</c:v>
                </c:pt>
                <c:pt idx="228">
                  <c:v>43419</c:v>
                </c:pt>
                <c:pt idx="229">
                  <c:v>43420</c:v>
                </c:pt>
                <c:pt idx="230">
                  <c:v>43423</c:v>
                </c:pt>
                <c:pt idx="231">
                  <c:v>43424</c:v>
                </c:pt>
                <c:pt idx="232">
                  <c:v>43425</c:v>
                </c:pt>
                <c:pt idx="233">
                  <c:v>43426</c:v>
                </c:pt>
                <c:pt idx="234">
                  <c:v>43427</c:v>
                </c:pt>
                <c:pt idx="235">
                  <c:v>43430</c:v>
                </c:pt>
                <c:pt idx="236">
                  <c:v>43431</c:v>
                </c:pt>
                <c:pt idx="237">
                  <c:v>43432</c:v>
                </c:pt>
                <c:pt idx="238">
                  <c:v>43433</c:v>
                </c:pt>
                <c:pt idx="239">
                  <c:v>43434</c:v>
                </c:pt>
                <c:pt idx="240">
                  <c:v>43437</c:v>
                </c:pt>
                <c:pt idx="241">
                  <c:v>43438</c:v>
                </c:pt>
                <c:pt idx="242">
                  <c:v>43439</c:v>
                </c:pt>
                <c:pt idx="243">
                  <c:v>43440</c:v>
                </c:pt>
                <c:pt idx="244">
                  <c:v>43441</c:v>
                </c:pt>
                <c:pt idx="245">
                  <c:v>43444</c:v>
                </c:pt>
                <c:pt idx="246">
                  <c:v>43445</c:v>
                </c:pt>
                <c:pt idx="247">
                  <c:v>43446</c:v>
                </c:pt>
                <c:pt idx="248">
                  <c:v>43447</c:v>
                </c:pt>
                <c:pt idx="249">
                  <c:v>43448</c:v>
                </c:pt>
                <c:pt idx="250">
                  <c:v>43451</c:v>
                </c:pt>
                <c:pt idx="251">
                  <c:v>43452</c:v>
                </c:pt>
                <c:pt idx="252">
                  <c:v>43453</c:v>
                </c:pt>
                <c:pt idx="253">
                  <c:v>43454</c:v>
                </c:pt>
                <c:pt idx="254">
                  <c:v>43455</c:v>
                </c:pt>
                <c:pt idx="255">
                  <c:v>43458</c:v>
                </c:pt>
                <c:pt idx="256">
                  <c:v>43459</c:v>
                </c:pt>
                <c:pt idx="257">
                  <c:v>43460</c:v>
                </c:pt>
                <c:pt idx="258">
                  <c:v>43461</c:v>
                </c:pt>
                <c:pt idx="259">
                  <c:v>43462</c:v>
                </c:pt>
                <c:pt idx="260">
                  <c:v>43465</c:v>
                </c:pt>
              </c:numCache>
            </c:numRef>
          </c:cat>
          <c:val>
            <c:numRef>
              <c:f>'Prop. Traspasos Fanvit 2018'!$B$59:$JB$59</c:f>
              <c:numCache>
                <c:formatCode>"$"#,##0_);[Red]\("$"#,##0\)</c:formatCode>
                <c:ptCount val="261"/>
                <c:pt idx="0">
                  <c:v>10475</c:v>
                </c:pt>
                <c:pt idx="1">
                  <c:v>10475</c:v>
                </c:pt>
                <c:pt idx="2">
                  <c:v>10475</c:v>
                </c:pt>
                <c:pt idx="3">
                  <c:v>10475</c:v>
                </c:pt>
                <c:pt idx="4">
                  <c:v>10475</c:v>
                </c:pt>
                <c:pt idx="5">
                  <c:v>10475</c:v>
                </c:pt>
                <c:pt idx="6">
                  <c:v>10475</c:v>
                </c:pt>
                <c:pt idx="7">
                  <c:v>10475</c:v>
                </c:pt>
                <c:pt idx="8">
                  <c:v>10475</c:v>
                </c:pt>
                <c:pt idx="9">
                  <c:v>10475</c:v>
                </c:pt>
                <c:pt idx="10">
                  <c:v>10475</c:v>
                </c:pt>
                <c:pt idx="11">
                  <c:v>10475</c:v>
                </c:pt>
                <c:pt idx="12">
                  <c:v>10475</c:v>
                </c:pt>
                <c:pt idx="13">
                  <c:v>10475</c:v>
                </c:pt>
                <c:pt idx="14">
                  <c:v>10475</c:v>
                </c:pt>
                <c:pt idx="15">
                  <c:v>10475</c:v>
                </c:pt>
                <c:pt idx="16">
                  <c:v>10475</c:v>
                </c:pt>
                <c:pt idx="17">
                  <c:v>10475</c:v>
                </c:pt>
                <c:pt idx="18">
                  <c:v>10475</c:v>
                </c:pt>
                <c:pt idx="19">
                  <c:v>10475</c:v>
                </c:pt>
                <c:pt idx="20">
                  <c:v>10475</c:v>
                </c:pt>
                <c:pt idx="21">
                  <c:v>10475</c:v>
                </c:pt>
                <c:pt idx="22">
                  <c:v>10475</c:v>
                </c:pt>
                <c:pt idx="23">
                  <c:v>10475</c:v>
                </c:pt>
                <c:pt idx="24">
                  <c:v>10475</c:v>
                </c:pt>
                <c:pt idx="25">
                  <c:v>10475</c:v>
                </c:pt>
                <c:pt idx="26">
                  <c:v>10475</c:v>
                </c:pt>
                <c:pt idx="27">
                  <c:v>10475</c:v>
                </c:pt>
                <c:pt idx="28">
                  <c:v>10475</c:v>
                </c:pt>
                <c:pt idx="29">
                  <c:v>10475</c:v>
                </c:pt>
                <c:pt idx="30">
                  <c:v>10475</c:v>
                </c:pt>
                <c:pt idx="31">
                  <c:v>10475</c:v>
                </c:pt>
                <c:pt idx="32">
                  <c:v>10475</c:v>
                </c:pt>
                <c:pt idx="33">
                  <c:v>10475</c:v>
                </c:pt>
                <c:pt idx="34">
                  <c:v>10475</c:v>
                </c:pt>
                <c:pt idx="35">
                  <c:v>10475</c:v>
                </c:pt>
                <c:pt idx="36">
                  <c:v>10475</c:v>
                </c:pt>
                <c:pt idx="37">
                  <c:v>10475</c:v>
                </c:pt>
                <c:pt idx="38">
                  <c:v>10475</c:v>
                </c:pt>
                <c:pt idx="39">
                  <c:v>10475</c:v>
                </c:pt>
                <c:pt idx="40">
                  <c:v>10475</c:v>
                </c:pt>
                <c:pt idx="41">
                  <c:v>10475</c:v>
                </c:pt>
                <c:pt idx="42">
                  <c:v>10475</c:v>
                </c:pt>
                <c:pt idx="43">
                  <c:v>10475</c:v>
                </c:pt>
                <c:pt idx="44">
                  <c:v>10475</c:v>
                </c:pt>
                <c:pt idx="45">
                  <c:v>10475</c:v>
                </c:pt>
                <c:pt idx="46">
                  <c:v>10475</c:v>
                </c:pt>
                <c:pt idx="47">
                  <c:v>10475</c:v>
                </c:pt>
                <c:pt idx="48">
                  <c:v>10475</c:v>
                </c:pt>
                <c:pt idx="49">
                  <c:v>10475</c:v>
                </c:pt>
                <c:pt idx="50">
                  <c:v>10475</c:v>
                </c:pt>
                <c:pt idx="51">
                  <c:v>10475</c:v>
                </c:pt>
                <c:pt idx="52">
                  <c:v>10475</c:v>
                </c:pt>
                <c:pt idx="53">
                  <c:v>10475</c:v>
                </c:pt>
                <c:pt idx="54">
                  <c:v>10475</c:v>
                </c:pt>
                <c:pt idx="55">
                  <c:v>10475</c:v>
                </c:pt>
                <c:pt idx="56">
                  <c:v>10475</c:v>
                </c:pt>
                <c:pt idx="57">
                  <c:v>10475</c:v>
                </c:pt>
                <c:pt idx="58">
                  <c:v>10475</c:v>
                </c:pt>
                <c:pt idx="59">
                  <c:v>10475</c:v>
                </c:pt>
                <c:pt idx="60">
                  <c:v>10475</c:v>
                </c:pt>
                <c:pt idx="61">
                  <c:v>10475</c:v>
                </c:pt>
                <c:pt idx="62">
                  <c:v>10475</c:v>
                </c:pt>
                <c:pt idx="63">
                  <c:v>10475</c:v>
                </c:pt>
                <c:pt idx="64">
                  <c:v>10475</c:v>
                </c:pt>
                <c:pt idx="65">
                  <c:v>10475</c:v>
                </c:pt>
                <c:pt idx="66">
                  <c:v>10475</c:v>
                </c:pt>
                <c:pt idx="67">
                  <c:v>10475</c:v>
                </c:pt>
                <c:pt idx="68">
                  <c:v>10475</c:v>
                </c:pt>
                <c:pt idx="69">
                  <c:v>10475</c:v>
                </c:pt>
                <c:pt idx="70">
                  <c:v>10475</c:v>
                </c:pt>
                <c:pt idx="71">
                  <c:v>10475</c:v>
                </c:pt>
                <c:pt idx="72">
                  <c:v>10475</c:v>
                </c:pt>
                <c:pt idx="73">
                  <c:v>10475</c:v>
                </c:pt>
                <c:pt idx="74">
                  <c:v>10475</c:v>
                </c:pt>
                <c:pt idx="75">
                  <c:v>10475</c:v>
                </c:pt>
                <c:pt idx="76">
                  <c:v>10475</c:v>
                </c:pt>
                <c:pt idx="77">
                  <c:v>10475</c:v>
                </c:pt>
                <c:pt idx="78">
                  <c:v>10475</c:v>
                </c:pt>
                <c:pt idx="79">
                  <c:v>10475</c:v>
                </c:pt>
                <c:pt idx="80">
                  <c:v>10475</c:v>
                </c:pt>
                <c:pt idx="81">
                  <c:v>10475</c:v>
                </c:pt>
                <c:pt idx="82">
                  <c:v>10475</c:v>
                </c:pt>
                <c:pt idx="83">
                  <c:v>10475</c:v>
                </c:pt>
                <c:pt idx="84">
                  <c:v>10475</c:v>
                </c:pt>
                <c:pt idx="85">
                  <c:v>10475</c:v>
                </c:pt>
                <c:pt idx="86">
                  <c:v>10475</c:v>
                </c:pt>
                <c:pt idx="87">
                  <c:v>10475</c:v>
                </c:pt>
                <c:pt idx="88">
                  <c:v>10475</c:v>
                </c:pt>
                <c:pt idx="89">
                  <c:v>10475</c:v>
                </c:pt>
                <c:pt idx="90">
                  <c:v>10475</c:v>
                </c:pt>
                <c:pt idx="91">
                  <c:v>10475</c:v>
                </c:pt>
                <c:pt idx="92">
                  <c:v>10475</c:v>
                </c:pt>
                <c:pt idx="93">
                  <c:v>10475</c:v>
                </c:pt>
                <c:pt idx="94">
                  <c:v>10475</c:v>
                </c:pt>
                <c:pt idx="95">
                  <c:v>10475</c:v>
                </c:pt>
                <c:pt idx="96">
                  <c:v>10475</c:v>
                </c:pt>
                <c:pt idx="97">
                  <c:v>10475</c:v>
                </c:pt>
                <c:pt idx="98">
                  <c:v>10475</c:v>
                </c:pt>
                <c:pt idx="99">
                  <c:v>10475</c:v>
                </c:pt>
                <c:pt idx="100">
                  <c:v>10475</c:v>
                </c:pt>
                <c:pt idx="101">
                  <c:v>10475</c:v>
                </c:pt>
                <c:pt idx="102">
                  <c:v>10475</c:v>
                </c:pt>
                <c:pt idx="103">
                  <c:v>10475</c:v>
                </c:pt>
                <c:pt idx="104">
                  <c:v>10475</c:v>
                </c:pt>
                <c:pt idx="105">
                  <c:v>10475</c:v>
                </c:pt>
                <c:pt idx="106">
                  <c:v>10475</c:v>
                </c:pt>
                <c:pt idx="107">
                  <c:v>10475</c:v>
                </c:pt>
                <c:pt idx="108">
                  <c:v>10475</c:v>
                </c:pt>
                <c:pt idx="109">
                  <c:v>10475</c:v>
                </c:pt>
                <c:pt idx="110">
                  <c:v>10475</c:v>
                </c:pt>
                <c:pt idx="111">
                  <c:v>10475</c:v>
                </c:pt>
                <c:pt idx="112">
                  <c:v>10475</c:v>
                </c:pt>
                <c:pt idx="113">
                  <c:v>10475</c:v>
                </c:pt>
                <c:pt idx="114">
                  <c:v>10475</c:v>
                </c:pt>
                <c:pt idx="115">
                  <c:v>10475</c:v>
                </c:pt>
                <c:pt idx="116">
                  <c:v>10475</c:v>
                </c:pt>
                <c:pt idx="117">
                  <c:v>10475</c:v>
                </c:pt>
                <c:pt idx="118">
                  <c:v>10475</c:v>
                </c:pt>
                <c:pt idx="119">
                  <c:v>10475</c:v>
                </c:pt>
                <c:pt idx="120">
                  <c:v>10475</c:v>
                </c:pt>
                <c:pt idx="121">
                  <c:v>10475</c:v>
                </c:pt>
                <c:pt idx="122">
                  <c:v>10475</c:v>
                </c:pt>
                <c:pt idx="123">
                  <c:v>10475</c:v>
                </c:pt>
                <c:pt idx="124">
                  <c:v>10475</c:v>
                </c:pt>
                <c:pt idx="125">
                  <c:v>10475</c:v>
                </c:pt>
                <c:pt idx="126">
                  <c:v>10475</c:v>
                </c:pt>
                <c:pt idx="127">
                  <c:v>10475</c:v>
                </c:pt>
                <c:pt idx="128">
                  <c:v>10475</c:v>
                </c:pt>
                <c:pt idx="129">
                  <c:v>10475</c:v>
                </c:pt>
                <c:pt idx="130">
                  <c:v>10475</c:v>
                </c:pt>
                <c:pt idx="131">
                  <c:v>10475</c:v>
                </c:pt>
                <c:pt idx="132">
                  <c:v>10475</c:v>
                </c:pt>
                <c:pt idx="133">
                  <c:v>10475</c:v>
                </c:pt>
                <c:pt idx="134">
                  <c:v>10475</c:v>
                </c:pt>
                <c:pt idx="135">
                  <c:v>10475</c:v>
                </c:pt>
                <c:pt idx="136">
                  <c:v>10475</c:v>
                </c:pt>
                <c:pt idx="137">
                  <c:v>10475</c:v>
                </c:pt>
                <c:pt idx="138">
                  <c:v>10475</c:v>
                </c:pt>
                <c:pt idx="139">
                  <c:v>10475</c:v>
                </c:pt>
                <c:pt idx="140">
                  <c:v>10475</c:v>
                </c:pt>
                <c:pt idx="141">
                  <c:v>10475</c:v>
                </c:pt>
                <c:pt idx="142">
                  <c:v>10475</c:v>
                </c:pt>
                <c:pt idx="143">
                  <c:v>10475</c:v>
                </c:pt>
                <c:pt idx="144">
                  <c:v>10475</c:v>
                </c:pt>
                <c:pt idx="145">
                  <c:v>10475</c:v>
                </c:pt>
                <c:pt idx="146">
                  <c:v>10475</c:v>
                </c:pt>
                <c:pt idx="147">
                  <c:v>10475</c:v>
                </c:pt>
                <c:pt idx="148">
                  <c:v>10475</c:v>
                </c:pt>
                <c:pt idx="149">
                  <c:v>10475</c:v>
                </c:pt>
                <c:pt idx="150">
                  <c:v>10475</c:v>
                </c:pt>
                <c:pt idx="151">
                  <c:v>10475</c:v>
                </c:pt>
                <c:pt idx="152">
                  <c:v>10475</c:v>
                </c:pt>
                <c:pt idx="153">
                  <c:v>10475</c:v>
                </c:pt>
                <c:pt idx="154">
                  <c:v>10475</c:v>
                </c:pt>
                <c:pt idx="155">
                  <c:v>10475</c:v>
                </c:pt>
                <c:pt idx="156">
                  <c:v>10475</c:v>
                </c:pt>
                <c:pt idx="157">
                  <c:v>10475</c:v>
                </c:pt>
                <c:pt idx="158">
                  <c:v>10475</c:v>
                </c:pt>
                <c:pt idx="159">
                  <c:v>10475</c:v>
                </c:pt>
                <c:pt idx="160">
                  <c:v>10475</c:v>
                </c:pt>
                <c:pt idx="161">
                  <c:v>10475</c:v>
                </c:pt>
                <c:pt idx="162">
                  <c:v>10475</c:v>
                </c:pt>
                <c:pt idx="163">
                  <c:v>10475</c:v>
                </c:pt>
                <c:pt idx="164">
                  <c:v>10475</c:v>
                </c:pt>
                <c:pt idx="165">
                  <c:v>10475</c:v>
                </c:pt>
                <c:pt idx="166">
                  <c:v>10475</c:v>
                </c:pt>
                <c:pt idx="167">
                  <c:v>10475</c:v>
                </c:pt>
                <c:pt idx="168">
                  <c:v>10475</c:v>
                </c:pt>
                <c:pt idx="169">
                  <c:v>10475</c:v>
                </c:pt>
                <c:pt idx="170">
                  <c:v>10475</c:v>
                </c:pt>
                <c:pt idx="171">
                  <c:v>10475</c:v>
                </c:pt>
                <c:pt idx="172">
                  <c:v>10475</c:v>
                </c:pt>
                <c:pt idx="173">
                  <c:v>10475</c:v>
                </c:pt>
                <c:pt idx="174">
                  <c:v>10475</c:v>
                </c:pt>
                <c:pt idx="175">
                  <c:v>10475</c:v>
                </c:pt>
                <c:pt idx="176">
                  <c:v>10475</c:v>
                </c:pt>
                <c:pt idx="177">
                  <c:v>10475</c:v>
                </c:pt>
                <c:pt idx="178">
                  <c:v>10475</c:v>
                </c:pt>
                <c:pt idx="179">
                  <c:v>10475</c:v>
                </c:pt>
                <c:pt idx="180">
                  <c:v>10475</c:v>
                </c:pt>
                <c:pt idx="181">
                  <c:v>10475</c:v>
                </c:pt>
                <c:pt idx="182">
                  <c:v>10475</c:v>
                </c:pt>
                <c:pt idx="183">
                  <c:v>10475</c:v>
                </c:pt>
                <c:pt idx="184">
                  <c:v>10475</c:v>
                </c:pt>
                <c:pt idx="185">
                  <c:v>10475</c:v>
                </c:pt>
                <c:pt idx="186">
                  <c:v>10475</c:v>
                </c:pt>
                <c:pt idx="187">
                  <c:v>10475</c:v>
                </c:pt>
                <c:pt idx="188">
                  <c:v>10475</c:v>
                </c:pt>
                <c:pt idx="189">
                  <c:v>10475</c:v>
                </c:pt>
                <c:pt idx="190">
                  <c:v>10475</c:v>
                </c:pt>
                <c:pt idx="191">
                  <c:v>10475</c:v>
                </c:pt>
                <c:pt idx="192">
                  <c:v>10475</c:v>
                </c:pt>
                <c:pt idx="193">
                  <c:v>10475</c:v>
                </c:pt>
                <c:pt idx="194">
                  <c:v>10475</c:v>
                </c:pt>
                <c:pt idx="195">
                  <c:v>10475</c:v>
                </c:pt>
                <c:pt idx="196">
                  <c:v>10475</c:v>
                </c:pt>
                <c:pt idx="197">
                  <c:v>10475</c:v>
                </c:pt>
                <c:pt idx="198">
                  <c:v>10475</c:v>
                </c:pt>
                <c:pt idx="199">
                  <c:v>10475</c:v>
                </c:pt>
                <c:pt idx="200">
                  <c:v>10475</c:v>
                </c:pt>
                <c:pt idx="201">
                  <c:v>10475</c:v>
                </c:pt>
                <c:pt idx="202">
                  <c:v>10475</c:v>
                </c:pt>
                <c:pt idx="203">
                  <c:v>10475</c:v>
                </c:pt>
                <c:pt idx="204">
                  <c:v>10475</c:v>
                </c:pt>
                <c:pt idx="205">
                  <c:v>10475</c:v>
                </c:pt>
                <c:pt idx="206">
                  <c:v>10475</c:v>
                </c:pt>
                <c:pt idx="207">
                  <c:v>10475</c:v>
                </c:pt>
                <c:pt idx="208">
                  <c:v>10475</c:v>
                </c:pt>
                <c:pt idx="209">
                  <c:v>10475</c:v>
                </c:pt>
                <c:pt idx="210">
                  <c:v>10475</c:v>
                </c:pt>
                <c:pt idx="211">
                  <c:v>10475</c:v>
                </c:pt>
                <c:pt idx="212">
                  <c:v>10475</c:v>
                </c:pt>
                <c:pt idx="213">
                  <c:v>10475</c:v>
                </c:pt>
                <c:pt idx="214">
                  <c:v>10475</c:v>
                </c:pt>
                <c:pt idx="215">
                  <c:v>10475</c:v>
                </c:pt>
                <c:pt idx="216">
                  <c:v>10475</c:v>
                </c:pt>
                <c:pt idx="217">
                  <c:v>10475</c:v>
                </c:pt>
                <c:pt idx="218">
                  <c:v>10475</c:v>
                </c:pt>
                <c:pt idx="219">
                  <c:v>10475</c:v>
                </c:pt>
                <c:pt idx="220">
                  <c:v>10475</c:v>
                </c:pt>
                <c:pt idx="221">
                  <c:v>10475</c:v>
                </c:pt>
                <c:pt idx="222">
                  <c:v>10475</c:v>
                </c:pt>
                <c:pt idx="223">
                  <c:v>10475</c:v>
                </c:pt>
                <c:pt idx="224">
                  <c:v>10475</c:v>
                </c:pt>
                <c:pt idx="225">
                  <c:v>10475</c:v>
                </c:pt>
                <c:pt idx="226">
                  <c:v>10475</c:v>
                </c:pt>
                <c:pt idx="227">
                  <c:v>10475</c:v>
                </c:pt>
                <c:pt idx="228">
                  <c:v>10475</c:v>
                </c:pt>
                <c:pt idx="229">
                  <c:v>10475</c:v>
                </c:pt>
                <c:pt idx="230">
                  <c:v>10475</c:v>
                </c:pt>
                <c:pt idx="231">
                  <c:v>10475</c:v>
                </c:pt>
                <c:pt idx="232">
                  <c:v>10475</c:v>
                </c:pt>
                <c:pt idx="233">
                  <c:v>10475</c:v>
                </c:pt>
                <c:pt idx="234">
                  <c:v>10475</c:v>
                </c:pt>
                <c:pt idx="235">
                  <c:v>10475</c:v>
                </c:pt>
                <c:pt idx="236">
                  <c:v>10475</c:v>
                </c:pt>
                <c:pt idx="237">
                  <c:v>10475</c:v>
                </c:pt>
                <c:pt idx="238">
                  <c:v>10475</c:v>
                </c:pt>
                <c:pt idx="239">
                  <c:v>10475</c:v>
                </c:pt>
                <c:pt idx="240">
                  <c:v>10475</c:v>
                </c:pt>
                <c:pt idx="241">
                  <c:v>10475</c:v>
                </c:pt>
                <c:pt idx="242">
                  <c:v>10475</c:v>
                </c:pt>
                <c:pt idx="243">
                  <c:v>10475</c:v>
                </c:pt>
                <c:pt idx="244">
                  <c:v>10475</c:v>
                </c:pt>
                <c:pt idx="245">
                  <c:v>10475</c:v>
                </c:pt>
                <c:pt idx="246">
                  <c:v>10475</c:v>
                </c:pt>
                <c:pt idx="247">
                  <c:v>10475</c:v>
                </c:pt>
                <c:pt idx="248">
                  <c:v>10475</c:v>
                </c:pt>
                <c:pt idx="249">
                  <c:v>10475</c:v>
                </c:pt>
                <c:pt idx="250">
                  <c:v>10475</c:v>
                </c:pt>
                <c:pt idx="251">
                  <c:v>10475</c:v>
                </c:pt>
                <c:pt idx="252">
                  <c:v>10475</c:v>
                </c:pt>
                <c:pt idx="253">
                  <c:v>10475</c:v>
                </c:pt>
                <c:pt idx="254">
                  <c:v>10475</c:v>
                </c:pt>
                <c:pt idx="255">
                  <c:v>10475</c:v>
                </c:pt>
                <c:pt idx="256">
                  <c:v>10475</c:v>
                </c:pt>
                <c:pt idx="257">
                  <c:v>10475</c:v>
                </c:pt>
                <c:pt idx="258">
                  <c:v>10475</c:v>
                </c:pt>
                <c:pt idx="259">
                  <c:v>10475</c:v>
                </c:pt>
                <c:pt idx="260">
                  <c:v>10475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E05-4372-B500-DEAF373883E9}"/>
            </c:ext>
          </c:extLst>
        </c:ser>
        <c:ser>
          <c:idx val="2"/>
          <c:order val="2"/>
          <c:tx>
            <c:strRef>
              <c:f>'Prop. Traspasos Fanvit 2018'!$A$60</c:f>
              <c:strCache>
                <c:ptCount val="1"/>
                <c:pt idx="0">
                  <c:v>MMR</c:v>
                </c:pt>
              </c:strCache>
            </c:strRef>
          </c:tx>
          <c:spPr>
            <a:ln w="31750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'Prop. Traspasos Fanvit 2018'!$B$57:$JB$57</c:f>
              <c:numCache>
                <c:formatCode>m/d/yyyy</c:formatCode>
                <c:ptCount val="26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43108</c:v>
                </c:pt>
                <c:pt idx="6">
                  <c:v>43109</c:v>
                </c:pt>
                <c:pt idx="7">
                  <c:v>43110</c:v>
                </c:pt>
                <c:pt idx="8">
                  <c:v>43111</c:v>
                </c:pt>
                <c:pt idx="9">
                  <c:v>43112</c:v>
                </c:pt>
                <c:pt idx="10">
                  <c:v>43115</c:v>
                </c:pt>
                <c:pt idx="11">
                  <c:v>43116</c:v>
                </c:pt>
                <c:pt idx="12">
                  <c:v>43117</c:v>
                </c:pt>
                <c:pt idx="13">
                  <c:v>43118</c:v>
                </c:pt>
                <c:pt idx="14">
                  <c:v>43119</c:v>
                </c:pt>
                <c:pt idx="15">
                  <c:v>43122</c:v>
                </c:pt>
                <c:pt idx="16">
                  <c:v>43123</c:v>
                </c:pt>
                <c:pt idx="17">
                  <c:v>43124</c:v>
                </c:pt>
                <c:pt idx="18">
                  <c:v>43125</c:v>
                </c:pt>
                <c:pt idx="19">
                  <c:v>43126</c:v>
                </c:pt>
                <c:pt idx="20">
                  <c:v>43129</c:v>
                </c:pt>
                <c:pt idx="21">
                  <c:v>43130</c:v>
                </c:pt>
                <c:pt idx="22">
                  <c:v>43131</c:v>
                </c:pt>
                <c:pt idx="23">
                  <c:v>43132</c:v>
                </c:pt>
                <c:pt idx="24">
                  <c:v>43133</c:v>
                </c:pt>
                <c:pt idx="25">
                  <c:v>43136</c:v>
                </c:pt>
                <c:pt idx="26">
                  <c:v>43137</c:v>
                </c:pt>
                <c:pt idx="27">
                  <c:v>43138</c:v>
                </c:pt>
                <c:pt idx="28">
                  <c:v>43139</c:v>
                </c:pt>
                <c:pt idx="29">
                  <c:v>43140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43146</c:v>
                </c:pt>
                <c:pt idx="34">
                  <c:v>43147</c:v>
                </c:pt>
                <c:pt idx="35">
                  <c:v>43150</c:v>
                </c:pt>
                <c:pt idx="36">
                  <c:v>43151</c:v>
                </c:pt>
                <c:pt idx="37">
                  <c:v>43152</c:v>
                </c:pt>
                <c:pt idx="38">
                  <c:v>43153</c:v>
                </c:pt>
                <c:pt idx="39">
                  <c:v>43154</c:v>
                </c:pt>
                <c:pt idx="40">
                  <c:v>43157</c:v>
                </c:pt>
                <c:pt idx="41">
                  <c:v>43158</c:v>
                </c:pt>
                <c:pt idx="42">
                  <c:v>43159</c:v>
                </c:pt>
                <c:pt idx="43">
                  <c:v>43160</c:v>
                </c:pt>
                <c:pt idx="44">
                  <c:v>43161</c:v>
                </c:pt>
                <c:pt idx="45">
                  <c:v>43164</c:v>
                </c:pt>
                <c:pt idx="46">
                  <c:v>43165</c:v>
                </c:pt>
                <c:pt idx="47">
                  <c:v>43166</c:v>
                </c:pt>
                <c:pt idx="48">
                  <c:v>43167</c:v>
                </c:pt>
                <c:pt idx="49">
                  <c:v>43168</c:v>
                </c:pt>
                <c:pt idx="50">
                  <c:v>43171</c:v>
                </c:pt>
                <c:pt idx="51">
                  <c:v>43172</c:v>
                </c:pt>
                <c:pt idx="52">
                  <c:v>43173</c:v>
                </c:pt>
                <c:pt idx="53">
                  <c:v>43174</c:v>
                </c:pt>
                <c:pt idx="54">
                  <c:v>43175</c:v>
                </c:pt>
                <c:pt idx="55">
                  <c:v>43178</c:v>
                </c:pt>
                <c:pt idx="56">
                  <c:v>43179</c:v>
                </c:pt>
                <c:pt idx="57">
                  <c:v>43180</c:v>
                </c:pt>
                <c:pt idx="58">
                  <c:v>43181</c:v>
                </c:pt>
                <c:pt idx="59">
                  <c:v>43182</c:v>
                </c:pt>
                <c:pt idx="60">
                  <c:v>43185</c:v>
                </c:pt>
                <c:pt idx="61">
                  <c:v>43186</c:v>
                </c:pt>
                <c:pt idx="62">
                  <c:v>43187</c:v>
                </c:pt>
                <c:pt idx="63">
                  <c:v>43188</c:v>
                </c:pt>
                <c:pt idx="64">
                  <c:v>43189</c:v>
                </c:pt>
                <c:pt idx="65">
                  <c:v>43192</c:v>
                </c:pt>
                <c:pt idx="66">
                  <c:v>43193</c:v>
                </c:pt>
                <c:pt idx="67">
                  <c:v>43194</c:v>
                </c:pt>
                <c:pt idx="68">
                  <c:v>43195</c:v>
                </c:pt>
                <c:pt idx="69">
                  <c:v>43196</c:v>
                </c:pt>
                <c:pt idx="70">
                  <c:v>43199</c:v>
                </c:pt>
                <c:pt idx="71">
                  <c:v>43200</c:v>
                </c:pt>
                <c:pt idx="72">
                  <c:v>43201</c:v>
                </c:pt>
                <c:pt idx="73">
                  <c:v>43202</c:v>
                </c:pt>
                <c:pt idx="74">
                  <c:v>43203</c:v>
                </c:pt>
                <c:pt idx="75">
                  <c:v>43206</c:v>
                </c:pt>
                <c:pt idx="76">
                  <c:v>43207</c:v>
                </c:pt>
                <c:pt idx="77">
                  <c:v>43208</c:v>
                </c:pt>
                <c:pt idx="78">
                  <c:v>43209</c:v>
                </c:pt>
                <c:pt idx="79">
                  <c:v>43210</c:v>
                </c:pt>
                <c:pt idx="80">
                  <c:v>43213</c:v>
                </c:pt>
                <c:pt idx="81">
                  <c:v>43214</c:v>
                </c:pt>
                <c:pt idx="82">
                  <c:v>43215</c:v>
                </c:pt>
                <c:pt idx="83">
                  <c:v>43216</c:v>
                </c:pt>
                <c:pt idx="84">
                  <c:v>43217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43262</c:v>
                </c:pt>
                <c:pt idx="116">
                  <c:v>43263</c:v>
                </c:pt>
                <c:pt idx="117">
                  <c:v>43264</c:v>
                </c:pt>
                <c:pt idx="118">
                  <c:v>43265</c:v>
                </c:pt>
                <c:pt idx="119">
                  <c:v>43266</c:v>
                </c:pt>
                <c:pt idx="120">
                  <c:v>43269</c:v>
                </c:pt>
                <c:pt idx="121">
                  <c:v>43270</c:v>
                </c:pt>
                <c:pt idx="122">
                  <c:v>43271</c:v>
                </c:pt>
                <c:pt idx="123">
                  <c:v>43272</c:v>
                </c:pt>
                <c:pt idx="124">
                  <c:v>43273</c:v>
                </c:pt>
                <c:pt idx="125">
                  <c:v>43276</c:v>
                </c:pt>
                <c:pt idx="126">
                  <c:v>43277</c:v>
                </c:pt>
                <c:pt idx="127">
                  <c:v>43278</c:v>
                </c:pt>
                <c:pt idx="128">
                  <c:v>43279</c:v>
                </c:pt>
                <c:pt idx="129">
                  <c:v>43280</c:v>
                </c:pt>
                <c:pt idx="130">
                  <c:v>43283</c:v>
                </c:pt>
                <c:pt idx="131">
                  <c:v>43284</c:v>
                </c:pt>
                <c:pt idx="132">
                  <c:v>43285</c:v>
                </c:pt>
                <c:pt idx="133">
                  <c:v>43286</c:v>
                </c:pt>
                <c:pt idx="134">
                  <c:v>43287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43297</c:v>
                </c:pt>
                <c:pt idx="141">
                  <c:v>43298</c:v>
                </c:pt>
                <c:pt idx="142">
                  <c:v>43299</c:v>
                </c:pt>
                <c:pt idx="143">
                  <c:v>43300</c:v>
                </c:pt>
                <c:pt idx="144">
                  <c:v>43301</c:v>
                </c:pt>
                <c:pt idx="145">
                  <c:v>43304</c:v>
                </c:pt>
                <c:pt idx="146">
                  <c:v>43305</c:v>
                </c:pt>
                <c:pt idx="147">
                  <c:v>43306</c:v>
                </c:pt>
                <c:pt idx="148">
                  <c:v>43307</c:v>
                </c:pt>
                <c:pt idx="149">
                  <c:v>43308</c:v>
                </c:pt>
                <c:pt idx="150">
                  <c:v>43311</c:v>
                </c:pt>
                <c:pt idx="151">
                  <c:v>43312</c:v>
                </c:pt>
                <c:pt idx="152">
                  <c:v>43313</c:v>
                </c:pt>
                <c:pt idx="153">
                  <c:v>43314</c:v>
                </c:pt>
                <c:pt idx="154">
                  <c:v>43315</c:v>
                </c:pt>
                <c:pt idx="155">
                  <c:v>43318</c:v>
                </c:pt>
                <c:pt idx="156">
                  <c:v>43319</c:v>
                </c:pt>
                <c:pt idx="157">
                  <c:v>43320</c:v>
                </c:pt>
                <c:pt idx="158">
                  <c:v>43321</c:v>
                </c:pt>
                <c:pt idx="159">
                  <c:v>43322</c:v>
                </c:pt>
                <c:pt idx="160">
                  <c:v>43325</c:v>
                </c:pt>
                <c:pt idx="161">
                  <c:v>43326</c:v>
                </c:pt>
                <c:pt idx="162">
                  <c:v>43327</c:v>
                </c:pt>
                <c:pt idx="163">
                  <c:v>43328</c:v>
                </c:pt>
                <c:pt idx="164">
                  <c:v>43329</c:v>
                </c:pt>
                <c:pt idx="165">
                  <c:v>43332</c:v>
                </c:pt>
                <c:pt idx="166">
                  <c:v>43333</c:v>
                </c:pt>
                <c:pt idx="167">
                  <c:v>43334</c:v>
                </c:pt>
                <c:pt idx="168">
                  <c:v>43335</c:v>
                </c:pt>
                <c:pt idx="169">
                  <c:v>43336</c:v>
                </c:pt>
                <c:pt idx="170">
                  <c:v>43339</c:v>
                </c:pt>
                <c:pt idx="171">
                  <c:v>43340</c:v>
                </c:pt>
                <c:pt idx="172">
                  <c:v>43341</c:v>
                </c:pt>
                <c:pt idx="173">
                  <c:v>43342</c:v>
                </c:pt>
                <c:pt idx="174">
                  <c:v>43343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43353</c:v>
                </c:pt>
                <c:pt idx="181">
                  <c:v>43354</c:v>
                </c:pt>
                <c:pt idx="182">
                  <c:v>43355</c:v>
                </c:pt>
                <c:pt idx="183">
                  <c:v>43356</c:v>
                </c:pt>
                <c:pt idx="184">
                  <c:v>43357</c:v>
                </c:pt>
                <c:pt idx="185">
                  <c:v>43360</c:v>
                </c:pt>
                <c:pt idx="186">
                  <c:v>43361</c:v>
                </c:pt>
                <c:pt idx="187">
                  <c:v>43362</c:v>
                </c:pt>
                <c:pt idx="188">
                  <c:v>43363</c:v>
                </c:pt>
                <c:pt idx="189">
                  <c:v>43364</c:v>
                </c:pt>
                <c:pt idx="190">
                  <c:v>43367</c:v>
                </c:pt>
                <c:pt idx="191">
                  <c:v>43368</c:v>
                </c:pt>
                <c:pt idx="192">
                  <c:v>43369</c:v>
                </c:pt>
                <c:pt idx="193">
                  <c:v>43370</c:v>
                </c:pt>
                <c:pt idx="194">
                  <c:v>43371</c:v>
                </c:pt>
                <c:pt idx="195">
                  <c:v>43374</c:v>
                </c:pt>
                <c:pt idx="196">
                  <c:v>43375</c:v>
                </c:pt>
                <c:pt idx="197">
                  <c:v>43376</c:v>
                </c:pt>
                <c:pt idx="198">
                  <c:v>43377</c:v>
                </c:pt>
                <c:pt idx="199">
                  <c:v>43378</c:v>
                </c:pt>
                <c:pt idx="200">
                  <c:v>43381</c:v>
                </c:pt>
                <c:pt idx="201">
                  <c:v>43382</c:v>
                </c:pt>
                <c:pt idx="202">
                  <c:v>43383</c:v>
                </c:pt>
                <c:pt idx="203">
                  <c:v>43384</c:v>
                </c:pt>
                <c:pt idx="204">
                  <c:v>43385</c:v>
                </c:pt>
                <c:pt idx="205">
                  <c:v>43388</c:v>
                </c:pt>
                <c:pt idx="206">
                  <c:v>43389</c:v>
                </c:pt>
                <c:pt idx="207">
                  <c:v>43390</c:v>
                </c:pt>
                <c:pt idx="208">
                  <c:v>43391</c:v>
                </c:pt>
                <c:pt idx="209">
                  <c:v>43392</c:v>
                </c:pt>
                <c:pt idx="210">
                  <c:v>43395</c:v>
                </c:pt>
                <c:pt idx="211">
                  <c:v>43396</c:v>
                </c:pt>
                <c:pt idx="212">
                  <c:v>43397</c:v>
                </c:pt>
                <c:pt idx="213">
                  <c:v>43398</c:v>
                </c:pt>
                <c:pt idx="214">
                  <c:v>43399</c:v>
                </c:pt>
                <c:pt idx="215">
                  <c:v>43402</c:v>
                </c:pt>
                <c:pt idx="216">
                  <c:v>43403</c:v>
                </c:pt>
                <c:pt idx="217">
                  <c:v>43404</c:v>
                </c:pt>
                <c:pt idx="218">
                  <c:v>43405</c:v>
                </c:pt>
                <c:pt idx="219">
                  <c:v>43406</c:v>
                </c:pt>
                <c:pt idx="220">
                  <c:v>43409</c:v>
                </c:pt>
                <c:pt idx="221">
                  <c:v>43410</c:v>
                </c:pt>
                <c:pt idx="222">
                  <c:v>43411</c:v>
                </c:pt>
                <c:pt idx="223">
                  <c:v>43412</c:v>
                </c:pt>
                <c:pt idx="224">
                  <c:v>43413</c:v>
                </c:pt>
                <c:pt idx="225">
                  <c:v>43416</c:v>
                </c:pt>
                <c:pt idx="226">
                  <c:v>43417</c:v>
                </c:pt>
                <c:pt idx="227">
                  <c:v>43418</c:v>
                </c:pt>
                <c:pt idx="228">
                  <c:v>43419</c:v>
                </c:pt>
                <c:pt idx="229">
                  <c:v>43420</c:v>
                </c:pt>
                <c:pt idx="230">
                  <c:v>43423</c:v>
                </c:pt>
                <c:pt idx="231">
                  <c:v>43424</c:v>
                </c:pt>
                <c:pt idx="232">
                  <c:v>43425</c:v>
                </c:pt>
                <c:pt idx="233">
                  <c:v>43426</c:v>
                </c:pt>
                <c:pt idx="234">
                  <c:v>43427</c:v>
                </c:pt>
                <c:pt idx="235">
                  <c:v>43430</c:v>
                </c:pt>
                <c:pt idx="236">
                  <c:v>43431</c:v>
                </c:pt>
                <c:pt idx="237">
                  <c:v>43432</c:v>
                </c:pt>
                <c:pt idx="238">
                  <c:v>43433</c:v>
                </c:pt>
                <c:pt idx="239">
                  <c:v>43434</c:v>
                </c:pt>
                <c:pt idx="240">
                  <c:v>43437</c:v>
                </c:pt>
                <c:pt idx="241">
                  <c:v>43438</c:v>
                </c:pt>
                <c:pt idx="242">
                  <c:v>43439</c:v>
                </c:pt>
                <c:pt idx="243">
                  <c:v>43440</c:v>
                </c:pt>
                <c:pt idx="244">
                  <c:v>43441</c:v>
                </c:pt>
                <c:pt idx="245">
                  <c:v>43444</c:v>
                </c:pt>
                <c:pt idx="246">
                  <c:v>43445</c:v>
                </c:pt>
                <c:pt idx="247">
                  <c:v>43446</c:v>
                </c:pt>
                <c:pt idx="248">
                  <c:v>43447</c:v>
                </c:pt>
                <c:pt idx="249">
                  <c:v>43448</c:v>
                </c:pt>
                <c:pt idx="250">
                  <c:v>43451</c:v>
                </c:pt>
                <c:pt idx="251">
                  <c:v>43452</c:v>
                </c:pt>
                <c:pt idx="252">
                  <c:v>43453</c:v>
                </c:pt>
                <c:pt idx="253">
                  <c:v>43454</c:v>
                </c:pt>
                <c:pt idx="254">
                  <c:v>43455</c:v>
                </c:pt>
                <c:pt idx="255">
                  <c:v>43458</c:v>
                </c:pt>
                <c:pt idx="256">
                  <c:v>43459</c:v>
                </c:pt>
                <c:pt idx="257">
                  <c:v>43460</c:v>
                </c:pt>
                <c:pt idx="258">
                  <c:v>43461</c:v>
                </c:pt>
                <c:pt idx="259">
                  <c:v>43462</c:v>
                </c:pt>
                <c:pt idx="260">
                  <c:v>43465</c:v>
                </c:pt>
              </c:numCache>
            </c:numRef>
          </c:cat>
          <c:val>
            <c:numRef>
              <c:f>'Prop. Traspasos Fanvit 2018'!$B$60:$JB$60</c:f>
              <c:numCache>
                <c:formatCode>"$"#,##0_);[Red]\("$"#,##0\)</c:formatCode>
                <c:ptCount val="261"/>
                <c:pt idx="0">
                  <c:v>33687</c:v>
                </c:pt>
                <c:pt idx="1">
                  <c:v>33687</c:v>
                </c:pt>
                <c:pt idx="2">
                  <c:v>33687</c:v>
                </c:pt>
                <c:pt idx="3">
                  <c:v>33687</c:v>
                </c:pt>
                <c:pt idx="4">
                  <c:v>33687</c:v>
                </c:pt>
                <c:pt idx="5">
                  <c:v>33687</c:v>
                </c:pt>
                <c:pt idx="6">
                  <c:v>33687</c:v>
                </c:pt>
                <c:pt idx="7">
                  <c:v>33687</c:v>
                </c:pt>
                <c:pt idx="8">
                  <c:v>33687</c:v>
                </c:pt>
                <c:pt idx="9">
                  <c:v>33687</c:v>
                </c:pt>
                <c:pt idx="10">
                  <c:v>33687</c:v>
                </c:pt>
                <c:pt idx="11">
                  <c:v>33687</c:v>
                </c:pt>
                <c:pt idx="12">
                  <c:v>33687</c:v>
                </c:pt>
                <c:pt idx="13">
                  <c:v>33687</c:v>
                </c:pt>
                <c:pt idx="14">
                  <c:v>33687</c:v>
                </c:pt>
                <c:pt idx="15">
                  <c:v>33687</c:v>
                </c:pt>
                <c:pt idx="16">
                  <c:v>33687</c:v>
                </c:pt>
                <c:pt idx="17">
                  <c:v>33687</c:v>
                </c:pt>
                <c:pt idx="18">
                  <c:v>33687</c:v>
                </c:pt>
                <c:pt idx="19">
                  <c:v>33687</c:v>
                </c:pt>
                <c:pt idx="20">
                  <c:v>33687</c:v>
                </c:pt>
                <c:pt idx="21">
                  <c:v>33687</c:v>
                </c:pt>
                <c:pt idx="22">
                  <c:v>33687</c:v>
                </c:pt>
                <c:pt idx="23">
                  <c:v>33687</c:v>
                </c:pt>
                <c:pt idx="24">
                  <c:v>33687</c:v>
                </c:pt>
                <c:pt idx="25">
                  <c:v>33687</c:v>
                </c:pt>
                <c:pt idx="26">
                  <c:v>33687</c:v>
                </c:pt>
                <c:pt idx="27">
                  <c:v>33687</c:v>
                </c:pt>
                <c:pt idx="28">
                  <c:v>33687</c:v>
                </c:pt>
                <c:pt idx="29">
                  <c:v>33687</c:v>
                </c:pt>
                <c:pt idx="30">
                  <c:v>33687</c:v>
                </c:pt>
                <c:pt idx="31">
                  <c:v>33687</c:v>
                </c:pt>
                <c:pt idx="32">
                  <c:v>33687</c:v>
                </c:pt>
                <c:pt idx="33">
                  <c:v>33687</c:v>
                </c:pt>
                <c:pt idx="34">
                  <c:v>33687</c:v>
                </c:pt>
                <c:pt idx="35">
                  <c:v>33687</c:v>
                </c:pt>
                <c:pt idx="36">
                  <c:v>33687</c:v>
                </c:pt>
                <c:pt idx="37">
                  <c:v>33687</c:v>
                </c:pt>
                <c:pt idx="38">
                  <c:v>33687</c:v>
                </c:pt>
                <c:pt idx="39">
                  <c:v>33687</c:v>
                </c:pt>
                <c:pt idx="40">
                  <c:v>33687</c:v>
                </c:pt>
                <c:pt idx="41">
                  <c:v>33687</c:v>
                </c:pt>
                <c:pt idx="42">
                  <c:v>33687</c:v>
                </c:pt>
                <c:pt idx="43">
                  <c:v>33687</c:v>
                </c:pt>
                <c:pt idx="44">
                  <c:v>33687</c:v>
                </c:pt>
                <c:pt idx="45">
                  <c:v>33687</c:v>
                </c:pt>
                <c:pt idx="46">
                  <c:v>33687</c:v>
                </c:pt>
                <c:pt idx="47">
                  <c:v>33687</c:v>
                </c:pt>
                <c:pt idx="48">
                  <c:v>33687</c:v>
                </c:pt>
                <c:pt idx="49">
                  <c:v>33687</c:v>
                </c:pt>
                <c:pt idx="50">
                  <c:v>33687</c:v>
                </c:pt>
                <c:pt idx="51">
                  <c:v>33687</c:v>
                </c:pt>
                <c:pt idx="52">
                  <c:v>33687</c:v>
                </c:pt>
                <c:pt idx="53">
                  <c:v>33687</c:v>
                </c:pt>
                <c:pt idx="54">
                  <c:v>33687</c:v>
                </c:pt>
                <c:pt idx="55">
                  <c:v>33687</c:v>
                </c:pt>
                <c:pt idx="56">
                  <c:v>33687</c:v>
                </c:pt>
                <c:pt idx="57">
                  <c:v>33687</c:v>
                </c:pt>
                <c:pt idx="58">
                  <c:v>33687</c:v>
                </c:pt>
                <c:pt idx="59">
                  <c:v>33687</c:v>
                </c:pt>
                <c:pt idx="60">
                  <c:v>33687</c:v>
                </c:pt>
                <c:pt idx="61">
                  <c:v>33687</c:v>
                </c:pt>
                <c:pt idx="62">
                  <c:v>33687</c:v>
                </c:pt>
                <c:pt idx="63">
                  <c:v>33687</c:v>
                </c:pt>
                <c:pt idx="64">
                  <c:v>33687</c:v>
                </c:pt>
                <c:pt idx="65">
                  <c:v>33687</c:v>
                </c:pt>
                <c:pt idx="66">
                  <c:v>33687</c:v>
                </c:pt>
                <c:pt idx="67">
                  <c:v>33687</c:v>
                </c:pt>
                <c:pt idx="68">
                  <c:v>33687</c:v>
                </c:pt>
                <c:pt idx="69">
                  <c:v>33687</c:v>
                </c:pt>
                <c:pt idx="70">
                  <c:v>33687</c:v>
                </c:pt>
                <c:pt idx="71">
                  <c:v>33687</c:v>
                </c:pt>
                <c:pt idx="72">
                  <c:v>33687</c:v>
                </c:pt>
                <c:pt idx="73">
                  <c:v>33687</c:v>
                </c:pt>
                <c:pt idx="74">
                  <c:v>33687</c:v>
                </c:pt>
                <c:pt idx="75">
                  <c:v>33687</c:v>
                </c:pt>
                <c:pt idx="76">
                  <c:v>33687</c:v>
                </c:pt>
                <c:pt idx="77">
                  <c:v>33687</c:v>
                </c:pt>
                <c:pt idx="78">
                  <c:v>33687</c:v>
                </c:pt>
                <c:pt idx="79">
                  <c:v>33687</c:v>
                </c:pt>
                <c:pt idx="80">
                  <c:v>33687</c:v>
                </c:pt>
                <c:pt idx="81">
                  <c:v>33687</c:v>
                </c:pt>
                <c:pt idx="82">
                  <c:v>33687</c:v>
                </c:pt>
                <c:pt idx="83">
                  <c:v>33687</c:v>
                </c:pt>
                <c:pt idx="84">
                  <c:v>33687</c:v>
                </c:pt>
                <c:pt idx="85">
                  <c:v>33687</c:v>
                </c:pt>
                <c:pt idx="86">
                  <c:v>33687</c:v>
                </c:pt>
                <c:pt idx="87">
                  <c:v>33687</c:v>
                </c:pt>
                <c:pt idx="88">
                  <c:v>33687</c:v>
                </c:pt>
                <c:pt idx="89">
                  <c:v>33687</c:v>
                </c:pt>
                <c:pt idx="90">
                  <c:v>33687</c:v>
                </c:pt>
                <c:pt idx="91">
                  <c:v>33687</c:v>
                </c:pt>
                <c:pt idx="92">
                  <c:v>33687</c:v>
                </c:pt>
                <c:pt idx="93">
                  <c:v>33687</c:v>
                </c:pt>
                <c:pt idx="94">
                  <c:v>33687</c:v>
                </c:pt>
                <c:pt idx="95">
                  <c:v>33687</c:v>
                </c:pt>
                <c:pt idx="96">
                  <c:v>33687</c:v>
                </c:pt>
                <c:pt idx="97">
                  <c:v>33687</c:v>
                </c:pt>
                <c:pt idx="98">
                  <c:v>33687</c:v>
                </c:pt>
                <c:pt idx="99">
                  <c:v>33687</c:v>
                </c:pt>
                <c:pt idx="100">
                  <c:v>33687</c:v>
                </c:pt>
                <c:pt idx="101">
                  <c:v>33687</c:v>
                </c:pt>
                <c:pt idx="102">
                  <c:v>33687</c:v>
                </c:pt>
                <c:pt idx="103">
                  <c:v>33687</c:v>
                </c:pt>
                <c:pt idx="104">
                  <c:v>33687</c:v>
                </c:pt>
                <c:pt idx="105">
                  <c:v>33687</c:v>
                </c:pt>
                <c:pt idx="106">
                  <c:v>33687</c:v>
                </c:pt>
                <c:pt idx="107">
                  <c:v>33687</c:v>
                </c:pt>
                <c:pt idx="108">
                  <c:v>33687</c:v>
                </c:pt>
                <c:pt idx="109">
                  <c:v>33687</c:v>
                </c:pt>
                <c:pt idx="110">
                  <c:v>33687</c:v>
                </c:pt>
                <c:pt idx="111">
                  <c:v>33687</c:v>
                </c:pt>
                <c:pt idx="112">
                  <c:v>33687</c:v>
                </c:pt>
                <c:pt idx="113">
                  <c:v>33687</c:v>
                </c:pt>
                <c:pt idx="114">
                  <c:v>33687</c:v>
                </c:pt>
                <c:pt idx="115">
                  <c:v>33687</c:v>
                </c:pt>
                <c:pt idx="116">
                  <c:v>33687</c:v>
                </c:pt>
                <c:pt idx="117">
                  <c:v>33687</c:v>
                </c:pt>
                <c:pt idx="118">
                  <c:v>33687</c:v>
                </c:pt>
                <c:pt idx="119">
                  <c:v>33687</c:v>
                </c:pt>
                <c:pt idx="120">
                  <c:v>33687</c:v>
                </c:pt>
                <c:pt idx="121">
                  <c:v>33687</c:v>
                </c:pt>
                <c:pt idx="122">
                  <c:v>33687</c:v>
                </c:pt>
                <c:pt idx="123">
                  <c:v>33687</c:v>
                </c:pt>
                <c:pt idx="124">
                  <c:v>33687</c:v>
                </c:pt>
                <c:pt idx="125">
                  <c:v>33687</c:v>
                </c:pt>
                <c:pt idx="126">
                  <c:v>33687</c:v>
                </c:pt>
                <c:pt idx="127">
                  <c:v>33687</c:v>
                </c:pt>
                <c:pt idx="128">
                  <c:v>33687</c:v>
                </c:pt>
                <c:pt idx="129">
                  <c:v>33687</c:v>
                </c:pt>
                <c:pt idx="130">
                  <c:v>33687</c:v>
                </c:pt>
                <c:pt idx="131">
                  <c:v>33687</c:v>
                </c:pt>
                <c:pt idx="132">
                  <c:v>33687</c:v>
                </c:pt>
                <c:pt idx="133">
                  <c:v>33687</c:v>
                </c:pt>
                <c:pt idx="134">
                  <c:v>33687</c:v>
                </c:pt>
                <c:pt idx="135">
                  <c:v>33687</c:v>
                </c:pt>
                <c:pt idx="136">
                  <c:v>33687</c:v>
                </c:pt>
                <c:pt idx="137">
                  <c:v>33687</c:v>
                </c:pt>
                <c:pt idx="138">
                  <c:v>33687</c:v>
                </c:pt>
                <c:pt idx="139">
                  <c:v>33687</c:v>
                </c:pt>
                <c:pt idx="140">
                  <c:v>33687</c:v>
                </c:pt>
                <c:pt idx="141">
                  <c:v>33687</c:v>
                </c:pt>
                <c:pt idx="142">
                  <c:v>33687</c:v>
                </c:pt>
                <c:pt idx="143">
                  <c:v>33687</c:v>
                </c:pt>
                <c:pt idx="144">
                  <c:v>33687</c:v>
                </c:pt>
                <c:pt idx="145">
                  <c:v>33687</c:v>
                </c:pt>
                <c:pt idx="146">
                  <c:v>33687</c:v>
                </c:pt>
                <c:pt idx="147">
                  <c:v>33687</c:v>
                </c:pt>
                <c:pt idx="148">
                  <c:v>33687</c:v>
                </c:pt>
                <c:pt idx="149">
                  <c:v>33687</c:v>
                </c:pt>
                <c:pt idx="150">
                  <c:v>33687</c:v>
                </c:pt>
                <c:pt idx="151">
                  <c:v>33687</c:v>
                </c:pt>
                <c:pt idx="152">
                  <c:v>33687</c:v>
                </c:pt>
                <c:pt idx="153">
                  <c:v>33687</c:v>
                </c:pt>
                <c:pt idx="154">
                  <c:v>33687</c:v>
                </c:pt>
                <c:pt idx="155">
                  <c:v>33687</c:v>
                </c:pt>
                <c:pt idx="156">
                  <c:v>33687</c:v>
                </c:pt>
                <c:pt idx="157">
                  <c:v>33687</c:v>
                </c:pt>
                <c:pt idx="158">
                  <c:v>33687</c:v>
                </c:pt>
                <c:pt idx="159">
                  <c:v>33687</c:v>
                </c:pt>
                <c:pt idx="160">
                  <c:v>33687</c:v>
                </c:pt>
                <c:pt idx="161">
                  <c:v>33687</c:v>
                </c:pt>
                <c:pt idx="162">
                  <c:v>33687</c:v>
                </c:pt>
                <c:pt idx="163">
                  <c:v>33687</c:v>
                </c:pt>
                <c:pt idx="164">
                  <c:v>33687</c:v>
                </c:pt>
                <c:pt idx="165">
                  <c:v>33687</c:v>
                </c:pt>
                <c:pt idx="166">
                  <c:v>33687</c:v>
                </c:pt>
                <c:pt idx="167">
                  <c:v>33687</c:v>
                </c:pt>
                <c:pt idx="168">
                  <c:v>33687</c:v>
                </c:pt>
                <c:pt idx="169">
                  <c:v>33687</c:v>
                </c:pt>
                <c:pt idx="170">
                  <c:v>33687</c:v>
                </c:pt>
                <c:pt idx="171">
                  <c:v>33687</c:v>
                </c:pt>
                <c:pt idx="172">
                  <c:v>33687</c:v>
                </c:pt>
                <c:pt idx="173">
                  <c:v>33687</c:v>
                </c:pt>
                <c:pt idx="174">
                  <c:v>33687</c:v>
                </c:pt>
                <c:pt idx="175">
                  <c:v>33687</c:v>
                </c:pt>
                <c:pt idx="176">
                  <c:v>33687</c:v>
                </c:pt>
                <c:pt idx="177">
                  <c:v>33687</c:v>
                </c:pt>
                <c:pt idx="178">
                  <c:v>33687</c:v>
                </c:pt>
                <c:pt idx="179">
                  <c:v>33687</c:v>
                </c:pt>
                <c:pt idx="180">
                  <c:v>33687</c:v>
                </c:pt>
                <c:pt idx="181">
                  <c:v>33687</c:v>
                </c:pt>
                <c:pt idx="182">
                  <c:v>33687</c:v>
                </c:pt>
                <c:pt idx="183">
                  <c:v>33687</c:v>
                </c:pt>
                <c:pt idx="184">
                  <c:v>33687</c:v>
                </c:pt>
                <c:pt idx="185">
                  <c:v>33687</c:v>
                </c:pt>
                <c:pt idx="186">
                  <c:v>33687</c:v>
                </c:pt>
                <c:pt idx="187">
                  <c:v>33687</c:v>
                </c:pt>
                <c:pt idx="188">
                  <c:v>33687</c:v>
                </c:pt>
                <c:pt idx="189">
                  <c:v>33687</c:v>
                </c:pt>
                <c:pt idx="190">
                  <c:v>33687</c:v>
                </c:pt>
                <c:pt idx="191">
                  <c:v>33687</c:v>
                </c:pt>
                <c:pt idx="192">
                  <c:v>33687</c:v>
                </c:pt>
                <c:pt idx="193">
                  <c:v>33687</c:v>
                </c:pt>
                <c:pt idx="194">
                  <c:v>33687</c:v>
                </c:pt>
                <c:pt idx="195">
                  <c:v>33687</c:v>
                </c:pt>
                <c:pt idx="196">
                  <c:v>33687</c:v>
                </c:pt>
                <c:pt idx="197">
                  <c:v>33687</c:v>
                </c:pt>
                <c:pt idx="198">
                  <c:v>33687</c:v>
                </c:pt>
                <c:pt idx="199">
                  <c:v>33687</c:v>
                </c:pt>
                <c:pt idx="200">
                  <c:v>33687</c:v>
                </c:pt>
                <c:pt idx="201">
                  <c:v>33687</c:v>
                </c:pt>
                <c:pt idx="202">
                  <c:v>33687</c:v>
                </c:pt>
                <c:pt idx="203">
                  <c:v>33687</c:v>
                </c:pt>
                <c:pt idx="204">
                  <c:v>33687</c:v>
                </c:pt>
                <c:pt idx="205">
                  <c:v>33687</c:v>
                </c:pt>
                <c:pt idx="206">
                  <c:v>33687</c:v>
                </c:pt>
                <c:pt idx="207">
                  <c:v>33687</c:v>
                </c:pt>
                <c:pt idx="208">
                  <c:v>33687</c:v>
                </c:pt>
                <c:pt idx="209">
                  <c:v>33687</c:v>
                </c:pt>
                <c:pt idx="210">
                  <c:v>33687</c:v>
                </c:pt>
                <c:pt idx="211">
                  <c:v>33687</c:v>
                </c:pt>
                <c:pt idx="212">
                  <c:v>33687</c:v>
                </c:pt>
                <c:pt idx="213">
                  <c:v>33687</c:v>
                </c:pt>
                <c:pt idx="214">
                  <c:v>33687</c:v>
                </c:pt>
                <c:pt idx="215">
                  <c:v>33687</c:v>
                </c:pt>
                <c:pt idx="216">
                  <c:v>33687</c:v>
                </c:pt>
                <c:pt idx="217">
                  <c:v>33687</c:v>
                </c:pt>
                <c:pt idx="218">
                  <c:v>33687</c:v>
                </c:pt>
                <c:pt idx="219">
                  <c:v>33687</c:v>
                </c:pt>
                <c:pt idx="220">
                  <c:v>33687</c:v>
                </c:pt>
                <c:pt idx="221">
                  <c:v>33687</c:v>
                </c:pt>
                <c:pt idx="222">
                  <c:v>33687</c:v>
                </c:pt>
                <c:pt idx="223">
                  <c:v>33687</c:v>
                </c:pt>
                <c:pt idx="224">
                  <c:v>33687</c:v>
                </c:pt>
                <c:pt idx="225">
                  <c:v>33687</c:v>
                </c:pt>
                <c:pt idx="226">
                  <c:v>33687</c:v>
                </c:pt>
                <c:pt idx="227">
                  <c:v>33687</c:v>
                </c:pt>
                <c:pt idx="228">
                  <c:v>33687</c:v>
                </c:pt>
                <c:pt idx="229">
                  <c:v>33687</c:v>
                </c:pt>
                <c:pt idx="230">
                  <c:v>33687</c:v>
                </c:pt>
                <c:pt idx="231">
                  <c:v>33687</c:v>
                </c:pt>
                <c:pt idx="232">
                  <c:v>33687</c:v>
                </c:pt>
                <c:pt idx="233">
                  <c:v>33687</c:v>
                </c:pt>
                <c:pt idx="234">
                  <c:v>33687</c:v>
                </c:pt>
                <c:pt idx="235">
                  <c:v>33687</c:v>
                </c:pt>
                <c:pt idx="236">
                  <c:v>33687</c:v>
                </c:pt>
                <c:pt idx="237">
                  <c:v>33687</c:v>
                </c:pt>
                <c:pt idx="238">
                  <c:v>33687</c:v>
                </c:pt>
                <c:pt idx="239">
                  <c:v>33687</c:v>
                </c:pt>
                <c:pt idx="240">
                  <c:v>33687</c:v>
                </c:pt>
                <c:pt idx="241">
                  <c:v>33687</c:v>
                </c:pt>
                <c:pt idx="242">
                  <c:v>33687</c:v>
                </c:pt>
                <c:pt idx="243">
                  <c:v>33687</c:v>
                </c:pt>
                <c:pt idx="244">
                  <c:v>33687</c:v>
                </c:pt>
                <c:pt idx="245">
                  <c:v>33687</c:v>
                </c:pt>
                <c:pt idx="246">
                  <c:v>33687</c:v>
                </c:pt>
                <c:pt idx="247">
                  <c:v>33687</c:v>
                </c:pt>
                <c:pt idx="248">
                  <c:v>33687</c:v>
                </c:pt>
                <c:pt idx="249">
                  <c:v>33687</c:v>
                </c:pt>
                <c:pt idx="250">
                  <c:v>33687</c:v>
                </c:pt>
                <c:pt idx="251">
                  <c:v>33687</c:v>
                </c:pt>
                <c:pt idx="252">
                  <c:v>33687</c:v>
                </c:pt>
                <c:pt idx="253">
                  <c:v>33687</c:v>
                </c:pt>
                <c:pt idx="254">
                  <c:v>33687</c:v>
                </c:pt>
                <c:pt idx="255">
                  <c:v>33687</c:v>
                </c:pt>
                <c:pt idx="256">
                  <c:v>33687</c:v>
                </c:pt>
                <c:pt idx="257">
                  <c:v>33687</c:v>
                </c:pt>
                <c:pt idx="258">
                  <c:v>33687</c:v>
                </c:pt>
                <c:pt idx="259">
                  <c:v>33687</c:v>
                </c:pt>
                <c:pt idx="260">
                  <c:v>33687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E05-4372-B500-DEAF373883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085824"/>
        <c:axId val="23087360"/>
      </c:lineChart>
      <c:dateAx>
        <c:axId val="23085824"/>
        <c:scaling>
          <c:orientation val="minMax"/>
        </c:scaling>
        <c:delete val="1"/>
        <c:axPos val="b"/>
        <c:majorGridlines>
          <c:spPr>
            <a:ln w="6350">
              <a:noFill/>
            </a:ln>
          </c:spPr>
        </c:majorGridlines>
        <c:numFmt formatCode="m/d/yyyy" sourceLinked="1"/>
        <c:majorTickMark val="out"/>
        <c:minorTickMark val="none"/>
        <c:tickLblPos val="nextTo"/>
        <c:crossAx val="23087360"/>
        <c:crosses val="autoZero"/>
        <c:auto val="1"/>
        <c:lblOffset val="100"/>
        <c:baseTimeUnit val="days"/>
        <c:majorUnit val="1"/>
        <c:majorTimeUnit val="months"/>
      </c:dateAx>
      <c:valAx>
        <c:axId val="23087360"/>
        <c:scaling>
          <c:orientation val="minMax"/>
        </c:scaling>
        <c:delete val="0"/>
        <c:axPos val="l"/>
        <c:numFmt formatCode="&quot;$&quot;#,##0_);[Red]\(&quot;$&quot;#,##0\)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Century Gothic" panose="020B0502020202020204" pitchFamily="34" charset="0"/>
              </a:defRPr>
            </a:pPr>
            <a:endParaRPr lang="es-MX"/>
          </a:p>
        </c:txPr>
        <c:crossAx val="23085824"/>
        <c:crosses val="autoZero"/>
        <c:crossBetween val="midCat"/>
        <c:majorUnit val="1000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0.15674</cdr:x>
      <cdr:y>0.14752</cdr:y>
    </cdr:from>
    <cdr:to>
      <cdr:x>0.25702</cdr:x>
      <cdr:y>0.32556</cdr:y>
    </cdr:to>
    <cdr:sp macro="" textlink="">
      <cdr:nvSpPr>
        <cdr:cNvPr id="2" name="6 CuadroTexto">
          <a:extLst xmlns:a="http://schemas.openxmlformats.org/drawingml/2006/main">
            <a:ext uri="{FF2B5EF4-FFF2-40B4-BE49-F238E27FC236}">
              <a16:creationId xmlns:a16="http://schemas.microsoft.com/office/drawing/2014/main" xmlns="" id="{616C3158-4C95-4159-837D-EACADCBD2D75}"/>
            </a:ext>
          </a:extLst>
        </cdr:cNvPr>
        <cdr:cNvSpPr txBox="1"/>
      </cdr:nvSpPr>
      <cdr:spPr>
        <a:xfrm xmlns:a="http://schemas.openxmlformats.org/drawingml/2006/main">
          <a:off x="1380496" y="612073"/>
          <a:ext cx="883184" cy="7386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bg1">
              <a:lumMod val="50000"/>
            </a:schemeClr>
          </a:solidFill>
          <a:prstDash val="dash"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050" dirty="0">
              <a:solidFill>
                <a:srgbClr val="C00000"/>
              </a:solidFill>
              <a:latin typeface="Helvetica Light"/>
            </a:rPr>
            <a:t>Monto  transferido </a:t>
          </a:r>
        </a:p>
        <a:p xmlns:a="http://schemas.openxmlformats.org/drawingml/2006/main">
          <a:pPr algn="ctr"/>
          <a:r>
            <a:rPr lang="es-MX" sz="1050" dirty="0">
              <a:solidFill>
                <a:srgbClr val="C00000"/>
              </a:solidFill>
              <a:latin typeface="Helvetica Light"/>
            </a:rPr>
            <a:t>en febrero </a:t>
          </a:r>
          <a:r>
            <a:rPr lang="es-MX" sz="1050" b="1" dirty="0">
              <a:solidFill>
                <a:srgbClr val="C00000"/>
              </a:solidFill>
              <a:latin typeface="Helvetica Light"/>
            </a:rPr>
            <a:t>$500 </a:t>
          </a:r>
          <a:r>
            <a:rPr lang="es-MX" sz="1050" b="1" dirty="0" err="1" smtClean="0">
              <a:solidFill>
                <a:srgbClr val="C00000"/>
              </a:solidFill>
              <a:latin typeface="Helvetica Light"/>
            </a:rPr>
            <a:t>mdp</a:t>
          </a:r>
          <a:r>
            <a:rPr lang="es-MX" sz="1050" b="1" dirty="0" smtClean="0">
              <a:solidFill>
                <a:srgbClr val="C00000"/>
              </a:solidFill>
              <a:latin typeface="Helvetica Light"/>
            </a:rPr>
            <a:t>.</a:t>
          </a:r>
          <a:endParaRPr lang="es-MX" sz="1050" b="1" dirty="0">
            <a:solidFill>
              <a:srgbClr val="C00000"/>
            </a:solidFill>
            <a:latin typeface="Helvetica Light"/>
          </a:endParaRPr>
        </a:p>
      </cdr:txBody>
    </cdr:sp>
  </cdr:relSizeAnchor>
  <cdr:relSizeAnchor xmlns:cdr="http://schemas.openxmlformats.org/drawingml/2006/chartDrawing">
    <cdr:from>
      <cdr:x>0.27868</cdr:x>
      <cdr:y>0.15418</cdr:y>
    </cdr:from>
    <cdr:to>
      <cdr:x>0.39945</cdr:x>
      <cdr:y>0.33221</cdr:y>
    </cdr:to>
    <cdr:sp macro="" textlink="">
      <cdr:nvSpPr>
        <cdr:cNvPr id="3" name="7 CuadroTexto">
          <a:extLst xmlns:a="http://schemas.openxmlformats.org/drawingml/2006/main">
            <a:ext uri="{FF2B5EF4-FFF2-40B4-BE49-F238E27FC236}">
              <a16:creationId xmlns:a16="http://schemas.microsoft.com/office/drawing/2014/main" xmlns="" id="{B633F52C-2991-4172-9F8E-108387F5A79C}"/>
            </a:ext>
          </a:extLst>
        </cdr:cNvPr>
        <cdr:cNvSpPr txBox="1"/>
      </cdr:nvSpPr>
      <cdr:spPr>
        <a:xfrm xmlns:a="http://schemas.openxmlformats.org/drawingml/2006/main">
          <a:off x="2454468" y="639710"/>
          <a:ext cx="1063665" cy="7386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bg1">
              <a:lumMod val="50000"/>
            </a:schemeClr>
          </a:solidFill>
          <a:prstDash val="dash"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050" dirty="0">
              <a:solidFill>
                <a:srgbClr val="C00000"/>
              </a:solidFill>
              <a:latin typeface="Helvetica Light"/>
            </a:rPr>
            <a:t>Monto transferido </a:t>
          </a:r>
        </a:p>
        <a:p xmlns:a="http://schemas.openxmlformats.org/drawingml/2006/main">
          <a:pPr algn="ctr"/>
          <a:r>
            <a:rPr lang="es-MX" sz="1050" dirty="0">
              <a:solidFill>
                <a:srgbClr val="C00000"/>
              </a:solidFill>
              <a:latin typeface="Helvetica Light"/>
            </a:rPr>
            <a:t>en abril </a:t>
          </a:r>
        </a:p>
        <a:p xmlns:a="http://schemas.openxmlformats.org/drawingml/2006/main">
          <a:pPr algn="ctr"/>
          <a:r>
            <a:rPr lang="es-MX" sz="1050" b="1" dirty="0">
              <a:solidFill>
                <a:srgbClr val="C00000"/>
              </a:solidFill>
              <a:latin typeface="Helvetica Light"/>
            </a:rPr>
            <a:t> $4,000 </a:t>
          </a:r>
          <a:r>
            <a:rPr lang="es-MX" sz="1050" b="1" dirty="0" err="1" smtClean="0">
              <a:solidFill>
                <a:srgbClr val="C00000"/>
              </a:solidFill>
              <a:latin typeface="Helvetica Light"/>
            </a:rPr>
            <a:t>mdp</a:t>
          </a:r>
          <a:r>
            <a:rPr lang="es-MX" sz="1050" b="1" dirty="0" smtClean="0">
              <a:solidFill>
                <a:srgbClr val="C00000"/>
              </a:solidFill>
              <a:latin typeface="Helvetica Light"/>
            </a:rPr>
            <a:t>.</a:t>
          </a:r>
          <a:endParaRPr lang="es-MX" sz="1050" b="1" dirty="0">
            <a:solidFill>
              <a:srgbClr val="C00000"/>
            </a:solidFill>
            <a:latin typeface="Helvetica Light"/>
          </a:endParaRPr>
        </a:p>
      </cdr:txBody>
    </cdr:sp>
  </cdr:relSizeAnchor>
  <cdr:relSizeAnchor xmlns:cdr="http://schemas.openxmlformats.org/drawingml/2006/chartDrawing">
    <cdr:from>
      <cdr:x>0.409</cdr:x>
      <cdr:y>0.15637</cdr:y>
    </cdr:from>
    <cdr:to>
      <cdr:x>0.5249</cdr:x>
      <cdr:y>0.3344</cdr:y>
    </cdr:to>
    <cdr:sp macro="" textlink="">
      <cdr:nvSpPr>
        <cdr:cNvPr id="4" name="8 CuadroTexto">
          <a:extLst xmlns:a="http://schemas.openxmlformats.org/drawingml/2006/main">
            <a:ext uri="{FF2B5EF4-FFF2-40B4-BE49-F238E27FC236}">
              <a16:creationId xmlns:a16="http://schemas.microsoft.com/office/drawing/2014/main" xmlns="" id="{DC8BE12A-A372-429E-AFF0-E137EB8BB08E}"/>
            </a:ext>
          </a:extLst>
        </cdr:cNvPr>
        <cdr:cNvSpPr txBox="1"/>
      </cdr:nvSpPr>
      <cdr:spPr>
        <a:xfrm xmlns:a="http://schemas.openxmlformats.org/drawingml/2006/main">
          <a:off x="3602224" y="648781"/>
          <a:ext cx="1020773" cy="7386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bg1">
              <a:lumMod val="50000"/>
            </a:schemeClr>
          </a:solidFill>
          <a:prstDash val="dash"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050" dirty="0">
              <a:solidFill>
                <a:srgbClr val="DD042B"/>
              </a:solidFill>
              <a:latin typeface="Helvetica Light"/>
            </a:rPr>
            <a:t>Monto transferido </a:t>
          </a:r>
        </a:p>
        <a:p xmlns:a="http://schemas.openxmlformats.org/drawingml/2006/main">
          <a:pPr algn="ctr"/>
          <a:r>
            <a:rPr lang="es-MX" sz="1050" dirty="0">
              <a:solidFill>
                <a:srgbClr val="DD042B"/>
              </a:solidFill>
              <a:latin typeface="Helvetica Light"/>
            </a:rPr>
            <a:t>en junio </a:t>
          </a:r>
        </a:p>
        <a:p xmlns:a="http://schemas.openxmlformats.org/drawingml/2006/main">
          <a:pPr algn="ctr"/>
          <a:r>
            <a:rPr lang="es-MX" sz="1050" b="1" dirty="0">
              <a:solidFill>
                <a:srgbClr val="DD042B"/>
              </a:solidFill>
              <a:latin typeface="Helvetica Light"/>
            </a:rPr>
            <a:t> $2,000 </a:t>
          </a:r>
          <a:r>
            <a:rPr lang="es-MX" sz="1050" b="1" dirty="0" err="1" smtClean="0">
              <a:solidFill>
                <a:srgbClr val="DD042B"/>
              </a:solidFill>
              <a:latin typeface="Helvetica Light"/>
            </a:rPr>
            <a:t>mdp</a:t>
          </a:r>
          <a:r>
            <a:rPr lang="es-MX" sz="1050" b="1" dirty="0">
              <a:solidFill>
                <a:srgbClr val="DD042B"/>
              </a:solidFill>
              <a:latin typeface="Helvetica Light"/>
            </a:rPr>
            <a:t>.</a:t>
          </a:r>
        </a:p>
      </cdr:txBody>
    </cdr:sp>
  </cdr:relSizeAnchor>
  <cdr:relSizeAnchor xmlns:cdr="http://schemas.openxmlformats.org/drawingml/2006/chartDrawing">
    <cdr:from>
      <cdr:x>0.55092</cdr:x>
      <cdr:y>0.15637</cdr:y>
    </cdr:from>
    <cdr:to>
      <cdr:x>0.6693</cdr:x>
      <cdr:y>0.29546</cdr:y>
    </cdr:to>
    <cdr:sp macro="" textlink="">
      <cdr:nvSpPr>
        <cdr:cNvPr id="5" name="9 CuadroTexto">
          <a:extLst xmlns:a="http://schemas.openxmlformats.org/drawingml/2006/main">
            <a:ext uri="{FF2B5EF4-FFF2-40B4-BE49-F238E27FC236}">
              <a16:creationId xmlns:a16="http://schemas.microsoft.com/office/drawing/2014/main" xmlns="" id="{A68A598B-9AB8-4036-B736-38789E6FA9F1}"/>
            </a:ext>
          </a:extLst>
        </cdr:cNvPr>
        <cdr:cNvSpPr txBox="1"/>
      </cdr:nvSpPr>
      <cdr:spPr>
        <a:xfrm xmlns:a="http://schemas.openxmlformats.org/drawingml/2006/main">
          <a:off x="4852180" y="648781"/>
          <a:ext cx="1042565" cy="577081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75000"/>
            <a:alpha val="25000"/>
          </a:schemeClr>
        </a:solidFill>
        <a:ln xmlns:a="http://schemas.openxmlformats.org/drawingml/2006/main" w="3175">
          <a:solidFill>
            <a:schemeClr val="bg1">
              <a:lumMod val="50000"/>
            </a:schemeClr>
          </a:solidFill>
          <a:prstDash val="dash"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050" dirty="0">
              <a:latin typeface="Helvetica Light"/>
            </a:rPr>
            <a:t>Estimado </a:t>
          </a:r>
        </a:p>
        <a:p xmlns:a="http://schemas.openxmlformats.org/drawingml/2006/main">
          <a:pPr algn="ctr"/>
          <a:r>
            <a:rPr lang="es-MX" sz="1050" dirty="0">
              <a:latin typeface="Helvetica Light"/>
            </a:rPr>
            <a:t>en  agosto</a:t>
          </a:r>
        </a:p>
        <a:p xmlns:a="http://schemas.openxmlformats.org/drawingml/2006/main">
          <a:pPr algn="ctr"/>
          <a:r>
            <a:rPr lang="es-MX" sz="1050" dirty="0">
              <a:latin typeface="Helvetica Light"/>
            </a:rPr>
            <a:t> </a:t>
          </a:r>
          <a:r>
            <a:rPr lang="es-MX" sz="1050" b="1" dirty="0">
              <a:latin typeface="Helvetica Light"/>
            </a:rPr>
            <a:t>$3,500 </a:t>
          </a:r>
          <a:r>
            <a:rPr lang="es-MX" sz="1050" b="1" dirty="0" err="1" smtClean="0">
              <a:latin typeface="Helvetica Light"/>
            </a:rPr>
            <a:t>mdp</a:t>
          </a:r>
          <a:r>
            <a:rPr lang="es-MX" sz="1050" b="1" dirty="0" smtClean="0">
              <a:latin typeface="Helvetica Light"/>
            </a:rPr>
            <a:t>.</a:t>
          </a:r>
          <a:endParaRPr lang="es-MX" sz="1050" b="1" dirty="0">
            <a:latin typeface="Helvetica Light"/>
          </a:endParaRPr>
        </a:p>
      </cdr:txBody>
    </cdr:sp>
  </cdr:relSizeAnchor>
  <cdr:relSizeAnchor xmlns:cdr="http://schemas.openxmlformats.org/drawingml/2006/chartDrawing">
    <cdr:from>
      <cdr:x>0.68738</cdr:x>
      <cdr:y>0.15637</cdr:y>
    </cdr:from>
    <cdr:to>
      <cdr:x>0.80675</cdr:x>
      <cdr:y>0.29546</cdr:y>
    </cdr:to>
    <cdr:sp macro="" textlink="">
      <cdr:nvSpPr>
        <cdr:cNvPr id="6" name="10 CuadroTexto">
          <a:extLst xmlns:a="http://schemas.openxmlformats.org/drawingml/2006/main">
            <a:ext uri="{FF2B5EF4-FFF2-40B4-BE49-F238E27FC236}">
              <a16:creationId xmlns:a16="http://schemas.microsoft.com/office/drawing/2014/main" xmlns="" id="{E6FCE3B6-EB50-48C2-BCEA-8A42E07020F6}"/>
            </a:ext>
          </a:extLst>
        </cdr:cNvPr>
        <cdr:cNvSpPr txBox="1"/>
      </cdr:nvSpPr>
      <cdr:spPr>
        <a:xfrm xmlns:a="http://schemas.openxmlformats.org/drawingml/2006/main">
          <a:off x="6054003" y="648781"/>
          <a:ext cx="1051353" cy="57708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20000"/>
            <a:lumOff val="80000"/>
            <a:alpha val="25000"/>
          </a:schemeClr>
        </a:solidFill>
        <a:ln xmlns:a="http://schemas.openxmlformats.org/drawingml/2006/main" w="3175">
          <a:solidFill>
            <a:schemeClr val="bg1">
              <a:lumMod val="50000"/>
            </a:schemeClr>
          </a:solidFill>
          <a:prstDash val="dash"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050" dirty="0">
              <a:latin typeface="Helvetica Light"/>
            </a:rPr>
            <a:t>Estimado </a:t>
          </a:r>
        </a:p>
        <a:p xmlns:a="http://schemas.openxmlformats.org/drawingml/2006/main">
          <a:pPr algn="ctr"/>
          <a:r>
            <a:rPr lang="es-MX" sz="1050" dirty="0">
              <a:latin typeface="Helvetica Light"/>
            </a:rPr>
            <a:t>en octubre </a:t>
          </a:r>
        </a:p>
        <a:p xmlns:a="http://schemas.openxmlformats.org/drawingml/2006/main">
          <a:pPr algn="ctr"/>
          <a:r>
            <a:rPr lang="es-MX" sz="1050" b="1" dirty="0">
              <a:latin typeface="Helvetica Light"/>
            </a:rPr>
            <a:t> $4,000 </a:t>
          </a:r>
          <a:r>
            <a:rPr lang="es-MX" sz="1050" b="1" dirty="0" err="1" smtClean="0">
              <a:latin typeface="Helvetica Light"/>
            </a:rPr>
            <a:t>mdp</a:t>
          </a:r>
          <a:r>
            <a:rPr lang="es-MX" sz="1050" b="1" dirty="0" smtClean="0">
              <a:latin typeface="Helvetica Light"/>
            </a:rPr>
            <a:t>.</a:t>
          </a:r>
          <a:endParaRPr lang="es-MX" sz="1050" b="1" dirty="0">
            <a:latin typeface="Helvetica Light"/>
          </a:endParaRPr>
        </a:p>
      </cdr:txBody>
    </cdr:sp>
  </cdr:relSizeAnchor>
  <cdr:relSizeAnchor xmlns:cdr="http://schemas.openxmlformats.org/drawingml/2006/chartDrawing">
    <cdr:from>
      <cdr:x>0.81867</cdr:x>
      <cdr:y>0.16152</cdr:y>
    </cdr:from>
    <cdr:to>
      <cdr:x>0.94199</cdr:x>
      <cdr:y>0.30061</cdr:y>
    </cdr:to>
    <cdr:sp macro="" textlink="">
      <cdr:nvSpPr>
        <cdr:cNvPr id="7" name="12 CuadroTexto">
          <a:extLst xmlns:a="http://schemas.openxmlformats.org/drawingml/2006/main">
            <a:ext uri="{FF2B5EF4-FFF2-40B4-BE49-F238E27FC236}">
              <a16:creationId xmlns:a16="http://schemas.microsoft.com/office/drawing/2014/main" xmlns="" id="{46BF5572-DC84-4500-9F12-B1D9B286F502}"/>
            </a:ext>
          </a:extLst>
        </cdr:cNvPr>
        <cdr:cNvSpPr txBox="1"/>
      </cdr:nvSpPr>
      <cdr:spPr>
        <a:xfrm xmlns:a="http://schemas.openxmlformats.org/drawingml/2006/main">
          <a:off x="7210321" y="670166"/>
          <a:ext cx="1086149" cy="57708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20000"/>
            <a:lumOff val="80000"/>
            <a:alpha val="25000"/>
          </a:schemeClr>
        </a:solidFill>
        <a:ln xmlns:a="http://schemas.openxmlformats.org/drawingml/2006/main" w="3175">
          <a:solidFill>
            <a:schemeClr val="bg1">
              <a:lumMod val="50000"/>
            </a:schemeClr>
          </a:solidFill>
          <a:prstDash val="dash"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050" dirty="0">
              <a:latin typeface="Helvetica Light"/>
            </a:rPr>
            <a:t>Estimado </a:t>
          </a:r>
        </a:p>
        <a:p xmlns:a="http://schemas.openxmlformats.org/drawingml/2006/main">
          <a:pPr algn="ctr"/>
          <a:r>
            <a:rPr lang="es-MX" sz="1050" dirty="0">
              <a:latin typeface="Helvetica Light"/>
            </a:rPr>
            <a:t>en diciembre </a:t>
          </a:r>
        </a:p>
        <a:p xmlns:a="http://schemas.openxmlformats.org/drawingml/2006/main">
          <a:pPr algn="ctr"/>
          <a:r>
            <a:rPr lang="es-MX" sz="1050" b="1" dirty="0">
              <a:latin typeface="Helvetica Light"/>
            </a:rPr>
            <a:t> $6,000 </a:t>
          </a:r>
          <a:r>
            <a:rPr lang="es-MX" sz="1050" b="1" dirty="0" err="1" smtClean="0">
              <a:latin typeface="Helvetica Light"/>
            </a:rPr>
            <a:t>mdp</a:t>
          </a:r>
          <a:r>
            <a:rPr lang="es-MX" sz="1050" b="1" dirty="0" smtClean="0">
              <a:latin typeface="Helvetica Light"/>
            </a:rPr>
            <a:t>.</a:t>
          </a:r>
          <a:endParaRPr lang="es-MX" sz="1050" b="1" dirty="0">
            <a:latin typeface="Helvetica Ligh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E8E9D-4D50-0240-B091-FDC9B4F90BB3}" type="datetimeFigureOut">
              <a:rPr lang="es-MX" smtClean="0"/>
              <a:t>03/07/2018</a:t>
            </a:fld>
            <a:endParaRPr lang="es-MX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629DD-E572-3645-A4EF-ABE3DD095D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66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75D158C-81C0-E94A-9610-D9D8962054D5}" type="datetime1">
              <a:rPr lang="es-MX" smtClean="0"/>
              <a:t>03/07/2018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45E0C0E-D97E-8D42-B14C-00B0ED09BA5A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1206EEC-7F64-8F47-9DD3-17B97D09A1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5" b="12188"/>
          <a:stretch/>
        </p:blipFill>
        <p:spPr>
          <a:xfrm>
            <a:off x="0" y="0"/>
            <a:ext cx="9143999" cy="5715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6FF8020-EB4C-CE49-BFA8-666E0819EC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43755" y="380893"/>
            <a:ext cx="830306" cy="52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1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06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186B3042-13B1-C84C-988F-A7D3250B9A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666"/>
          <a:stretch/>
        </p:blipFill>
        <p:spPr>
          <a:xfrm>
            <a:off x="14990" y="0"/>
            <a:ext cx="9144000" cy="57150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D924A70-2720-884F-A93F-999497B24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43755" y="380893"/>
            <a:ext cx="830306" cy="52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8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F475BFE-FE1B-954C-B873-B1438B9FEAD4}" type="datetime1">
              <a:rPr lang="es-MX" smtClean="0"/>
              <a:t>03/07/2018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45E0C0E-D97E-8D42-B14C-00B0ED09B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026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8303647A-3BBB-134C-AB00-C2392BEBD4F9}" type="datetime1">
              <a:rPr lang="es-MX" smtClean="0"/>
              <a:t>03/07/2018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45E0C0E-D97E-8D42-B14C-00B0ED09B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929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349F36C-B4AD-D549-BD5F-2CE4061A4AF7}" type="datetime1">
              <a:rPr lang="es-MX" smtClean="0"/>
              <a:t>03/07/2018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45E0C0E-D97E-8D42-B14C-00B0ED09B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4673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21ECD7BE-19A2-0045-ACE8-4301173DD601}" type="datetime1">
              <a:rPr lang="es-MX" smtClean="0"/>
              <a:t>03/07/2018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45E0C0E-D97E-8D42-B14C-00B0ED09B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2776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A5C7FAD-50E7-5D40-8DE7-3CA391B86688}" type="datetime1">
              <a:rPr lang="es-MX" smtClean="0"/>
              <a:t>03/07/2018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45E0C0E-D97E-8D42-B14C-00B0ED09B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7271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AB19FB5-6863-034F-90F4-23C39B92B9E6}" type="datetime1">
              <a:rPr lang="es-MX" smtClean="0"/>
              <a:t>03/07/2018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45E0C0E-D97E-8D42-B14C-00B0ED09B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4847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E33C84C4-1E6D-6D44-8815-A6E2DEFE527C}" type="datetime1">
              <a:rPr lang="es-MX" smtClean="0"/>
              <a:t>03/07/2018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45E0C0E-D97E-8D42-B14C-00B0ED09B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7162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A04ACC81-A91F-5F41-9507-88C055EBB4BC}" type="datetime1">
              <a:rPr lang="es-MX" smtClean="0"/>
              <a:t>03/07/2018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F45E0C0E-D97E-8D42-B14C-00B0ED09BA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2449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F42FDD8F-7E84-5241-9E38-78505D34C4A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843755" y="380893"/>
            <a:ext cx="830306" cy="522785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F84216E9-F3C8-2F4B-9D36-7E5D6C18FDE8}"/>
              </a:ext>
            </a:extLst>
          </p:cNvPr>
          <p:cNvCxnSpPr>
            <a:cxnSpLocks/>
          </p:cNvCxnSpPr>
          <p:nvPr userDrawn="1"/>
        </p:nvCxnSpPr>
        <p:spPr>
          <a:xfrm>
            <a:off x="8853377" y="5356176"/>
            <a:ext cx="290623" cy="0"/>
          </a:xfrm>
          <a:prstGeom prst="line">
            <a:avLst/>
          </a:prstGeom>
          <a:ln>
            <a:solidFill>
              <a:srgbClr val="DD0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ción de número de diapositiva 6">
            <a:extLst>
              <a:ext uri="{FF2B5EF4-FFF2-40B4-BE49-F238E27FC236}">
                <a16:creationId xmlns:a16="http://schemas.microsoft.com/office/drawing/2014/main" xmlns="" id="{C2F2824A-9E3A-A340-8FB6-C5639D4D38A7}"/>
              </a:ext>
            </a:extLst>
          </p:cNvPr>
          <p:cNvSpPr txBox="1">
            <a:spLocks/>
          </p:cNvSpPr>
          <p:nvPr userDrawn="1"/>
        </p:nvSpPr>
        <p:spPr>
          <a:xfrm>
            <a:off x="7086600" y="5372988"/>
            <a:ext cx="2057400" cy="304271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45E0C0E-D97E-8D42-B14C-00B0ED09BA5A}" type="slidenum">
              <a:rPr lang="es-MX" sz="800" smtClean="0">
                <a:solidFill>
                  <a:srgbClr val="BA0130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pPr algn="r"/>
              <a:t>‹Nº›</a:t>
            </a:fld>
            <a:endParaRPr lang="es-MX" sz="800" dirty="0">
              <a:solidFill>
                <a:srgbClr val="BA0130"/>
              </a:solidFill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93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CBFBE0CE-038C-0447-B396-54F43BEA8B3F}"/>
              </a:ext>
            </a:extLst>
          </p:cNvPr>
          <p:cNvSpPr txBox="1"/>
          <p:nvPr/>
        </p:nvSpPr>
        <p:spPr>
          <a:xfrm>
            <a:off x="1300245" y="1013842"/>
            <a:ext cx="73435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Comité de </a:t>
            </a:r>
            <a:r>
              <a:rPr lang="es-MX" sz="3200" b="1" dirty="0" smtClean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Inversiones</a:t>
            </a:r>
          </a:p>
          <a:p>
            <a:pPr algn="ctr"/>
            <a:endParaRPr lang="es-MX" sz="3200" b="1" dirty="0">
              <a:solidFill>
                <a:srgbClr val="DD042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Informe sobre la Política de traspasos de la Tesorería al FANVIT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6308F69F-B85B-9840-8AB5-33969BAFA28A}"/>
              </a:ext>
            </a:extLst>
          </p:cNvPr>
          <p:cNvSpPr txBox="1"/>
          <p:nvPr/>
        </p:nvSpPr>
        <p:spPr>
          <a:xfrm>
            <a:off x="1300245" y="3156737"/>
            <a:ext cx="6543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Subdirección General de Planeación y Finanzas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xmlns="" id="{EF2796B8-DE95-2F42-B3B7-10E66E967EC3}"/>
              </a:ext>
            </a:extLst>
          </p:cNvPr>
          <p:cNvCxnSpPr/>
          <p:nvPr/>
        </p:nvCxnSpPr>
        <p:spPr>
          <a:xfrm>
            <a:off x="1562986" y="3075945"/>
            <a:ext cx="6018028" cy="0"/>
          </a:xfrm>
          <a:prstGeom prst="line">
            <a:avLst/>
          </a:prstGeom>
          <a:ln>
            <a:solidFill>
              <a:srgbClr val="DD0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77236816-BF71-EA47-A024-7C21FA8EF9DB}"/>
              </a:ext>
            </a:extLst>
          </p:cNvPr>
          <p:cNvSpPr/>
          <p:nvPr/>
        </p:nvSpPr>
        <p:spPr>
          <a:xfrm>
            <a:off x="3889316" y="4527919"/>
            <a:ext cx="16145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 dirty="0" smtClean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6 </a:t>
            </a:r>
            <a:r>
              <a:rPr lang="es-ES" sz="1400" dirty="0" smtClean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de julio  </a:t>
            </a:r>
            <a:r>
              <a:rPr lang="es-ES" sz="14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de 2018</a:t>
            </a:r>
            <a:endParaRPr lang="es-MX" sz="14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494BAECF-F989-E74C-8008-84C0982D46EF}"/>
              </a:ext>
            </a:extLst>
          </p:cNvPr>
          <p:cNvSpPr/>
          <p:nvPr/>
        </p:nvSpPr>
        <p:spPr>
          <a:xfrm>
            <a:off x="6838788" y="4821053"/>
            <a:ext cx="7906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Versión: 1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C7F005DA-52E8-4A41-8949-1695579835FF}"/>
              </a:ext>
            </a:extLst>
          </p:cNvPr>
          <p:cNvSpPr/>
          <p:nvPr/>
        </p:nvSpPr>
        <p:spPr>
          <a:xfrm>
            <a:off x="5353533" y="4681807"/>
            <a:ext cx="38214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Elabora: Gerencia Sr. de Coordinación de Inversiones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253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593F28-FB2D-9D46-BEED-779B72573E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1692" y="304271"/>
            <a:ext cx="8163658" cy="1104636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PROPUESTA DE TRASPASOS AL FANVIT 2018</a:t>
            </a:r>
            <a:br>
              <a:rPr lang="es-ES" sz="24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4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Montos por Bimestre</a:t>
            </a:r>
            <a:endParaRPr lang="es-MX" sz="2400" b="1" dirty="0">
              <a:solidFill>
                <a:srgbClr val="DD042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AB45936-EA08-4A49-8042-5BA3F493A61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3254" y="1335518"/>
            <a:ext cx="7886700" cy="350729"/>
          </a:xfrm>
          <a:solidFill>
            <a:srgbClr val="DD042B">
              <a:alpha val="11765"/>
            </a:srgb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600" b="1" dirty="0">
                <a:latin typeface="Helvetica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 monto estimado a traspasar en agosto 2018 es de $ 3,500 </a:t>
            </a:r>
            <a:r>
              <a:rPr lang="es-ES" sz="1600" b="1" dirty="0" err="1" smtClean="0">
                <a:latin typeface="Helvetica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mdp</a:t>
            </a:r>
            <a:r>
              <a:rPr lang="es-ES" sz="1600" b="1" dirty="0" smtClean="0">
                <a:latin typeface="Helvetica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.   </a:t>
            </a:r>
            <a:r>
              <a:rPr lang="es-ES" sz="1600" b="1" dirty="0">
                <a:latin typeface="Helvetica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***</a:t>
            </a:r>
          </a:p>
          <a:p>
            <a:pPr marL="0" indent="0">
              <a:buNone/>
            </a:pPr>
            <a:endParaRPr lang="es-MX" sz="2000" dirty="0">
              <a:latin typeface="Helvetica" pitchFamily="2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graphicFrame>
        <p:nvGraphicFramePr>
          <p:cNvPr id="6" name="4 Gráfico">
            <a:extLst>
              <a:ext uri="{FF2B5EF4-FFF2-40B4-BE49-F238E27FC236}">
                <a16:creationId xmlns:a16="http://schemas.microsoft.com/office/drawing/2014/main" xmlns="" id="{C7C1635F-57CD-4786-A5FF-C0E47B4265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211184"/>
              </p:ext>
            </p:extLst>
          </p:nvPr>
        </p:nvGraphicFramePr>
        <p:xfrm>
          <a:off x="241106" y="1539268"/>
          <a:ext cx="8807360" cy="4149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4 CuadroTexto">
            <a:extLst>
              <a:ext uri="{FF2B5EF4-FFF2-40B4-BE49-F238E27FC236}">
                <a16:creationId xmlns:a16="http://schemas.microsoft.com/office/drawing/2014/main" xmlns="" id="{1F27C6CF-72F9-4B3E-A593-6C87C02B8B6D}"/>
              </a:ext>
            </a:extLst>
          </p:cNvPr>
          <p:cNvSpPr txBox="1"/>
          <p:nvPr/>
        </p:nvSpPr>
        <p:spPr>
          <a:xfrm>
            <a:off x="927028" y="4704566"/>
            <a:ext cx="7032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  </a:t>
            </a:r>
            <a:r>
              <a:rPr lang="es-MX" sz="1150" dirty="0">
                <a:latin typeface="Helvetica Light"/>
              </a:rPr>
              <a:t>ENE        FEB      MZO       ABR         MAY       JUN        JUL         AGO       SEP        OCT       NOV       DIC</a:t>
            </a:r>
          </a:p>
        </p:txBody>
      </p:sp>
      <p:cxnSp>
        <p:nvCxnSpPr>
          <p:cNvPr id="8" name="5 Conector recto">
            <a:extLst>
              <a:ext uri="{FF2B5EF4-FFF2-40B4-BE49-F238E27FC236}">
                <a16:creationId xmlns:a16="http://schemas.microsoft.com/office/drawing/2014/main" xmlns="" id="{736E9DD4-9B20-4869-94AB-DDDE54F8F68E}"/>
              </a:ext>
            </a:extLst>
          </p:cNvPr>
          <p:cNvCxnSpPr/>
          <p:nvPr/>
        </p:nvCxnSpPr>
        <p:spPr>
          <a:xfrm>
            <a:off x="904479" y="4728828"/>
            <a:ext cx="711512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1BA11368-D47F-46BA-9AC1-236DC54F3C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55" t="91921" r="30741" b="389"/>
          <a:stretch/>
        </p:blipFill>
        <p:spPr>
          <a:xfrm>
            <a:off x="4256409" y="4307806"/>
            <a:ext cx="3872754" cy="322730"/>
          </a:xfrm>
          <a:prstGeom prst="rect">
            <a:avLst/>
          </a:prstGeom>
        </p:spPr>
      </p:pic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xmlns="" id="{09DA00DA-075D-41C8-B3B4-52B44C28CD2D}"/>
              </a:ext>
            </a:extLst>
          </p:cNvPr>
          <p:cNvSpPr txBox="1">
            <a:spLocks/>
          </p:cNvSpPr>
          <p:nvPr/>
        </p:nvSpPr>
        <p:spPr>
          <a:xfrm>
            <a:off x="628650" y="5089654"/>
            <a:ext cx="7886700" cy="51941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s-MX" sz="1200" dirty="0">
                <a:latin typeface="Helvetica Light" panose="020B0403020202020204" pitchFamily="34" charset="0"/>
              </a:rPr>
              <a:t>*** Monto estimado con información al corte del 24 de junio de 2018, por confirmar después de recibida la recaudación en julio de 2018.</a:t>
            </a:r>
          </a:p>
        </p:txBody>
      </p:sp>
    </p:spTree>
    <p:extLst>
      <p:ext uri="{BB962C8B-B14F-4D97-AF65-F5344CB8AC3E}">
        <p14:creationId xmlns:p14="http://schemas.microsoft.com/office/powerpoint/2010/main" val="297312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593F28-FB2D-9D46-BEED-779B72573E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5723" y="304271"/>
            <a:ext cx="8249627" cy="1104636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PROPUESTA DE TRASPASOS AL FANVIT 2018</a:t>
            </a:r>
            <a:br>
              <a:rPr lang="es-ES" sz="24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400" b="1" dirty="0">
                <a:solidFill>
                  <a:srgbClr val="DD042B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Montos por Bimestre</a:t>
            </a:r>
            <a:endParaRPr lang="es-MX" sz="2400" b="1" dirty="0">
              <a:solidFill>
                <a:srgbClr val="DD042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2714C05F-263D-4740-8B04-1EA126094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447" y="380893"/>
            <a:ext cx="660613" cy="415941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5DAD00A7-09A8-40F7-89AC-A274A274B969}"/>
              </a:ext>
            </a:extLst>
          </p:cNvPr>
          <p:cNvSpPr txBox="1">
            <a:spLocks/>
          </p:cNvSpPr>
          <p:nvPr/>
        </p:nvSpPr>
        <p:spPr>
          <a:xfrm>
            <a:off x="328246" y="1618980"/>
            <a:ext cx="5216104" cy="402875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es-MX" sz="1200" dirty="0">
                <a:latin typeface="Helvetica Light" panose="020B0403020202020204" pitchFamily="34" charset="0"/>
              </a:rPr>
              <a:t>El traspaso del 1er. bimestre fue de $500 </a:t>
            </a:r>
            <a:r>
              <a:rPr lang="es-MX" sz="1200" dirty="0" err="1" smtClean="0">
                <a:latin typeface="Helvetica Light" panose="020B0403020202020204" pitchFamily="34" charset="0"/>
              </a:rPr>
              <a:t>mdp</a:t>
            </a:r>
            <a:r>
              <a:rPr lang="es-MX" sz="1200" dirty="0" smtClean="0">
                <a:latin typeface="Helvetica Light" panose="020B0403020202020204" pitchFamily="34" charset="0"/>
              </a:rPr>
              <a:t>. </a:t>
            </a:r>
            <a:r>
              <a:rPr lang="es-MX" sz="1200" dirty="0">
                <a:latin typeface="Helvetica Light" panose="020B0403020202020204" pitchFamily="34" charset="0"/>
              </a:rPr>
              <a:t>(8 de febrero de 2018).</a:t>
            </a:r>
          </a:p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es-MX" sz="1200" dirty="0">
                <a:latin typeface="Helvetica Light" panose="020B0403020202020204" pitchFamily="34" charset="0"/>
              </a:rPr>
              <a:t>El traspaso del 2º. bimestre fue de $4,000 </a:t>
            </a:r>
            <a:r>
              <a:rPr lang="es-MX" sz="1200" dirty="0" err="1" smtClean="0">
                <a:latin typeface="Helvetica Light" panose="020B0403020202020204" pitchFamily="34" charset="0"/>
              </a:rPr>
              <a:t>mdp</a:t>
            </a:r>
            <a:r>
              <a:rPr lang="es-MX" sz="1200" dirty="0" smtClean="0">
                <a:latin typeface="Helvetica Light" panose="020B0403020202020204" pitchFamily="34" charset="0"/>
              </a:rPr>
              <a:t>. </a:t>
            </a:r>
            <a:r>
              <a:rPr lang="es-MX" sz="1200" dirty="0">
                <a:latin typeface="Helvetica Light" panose="020B0403020202020204" pitchFamily="34" charset="0"/>
              </a:rPr>
              <a:t>(11 y 12 de abril de 2018, $ 2,000 </a:t>
            </a:r>
            <a:r>
              <a:rPr lang="es-MX" sz="1200" dirty="0" err="1">
                <a:latin typeface="Helvetica Light" panose="020B0403020202020204" pitchFamily="34" charset="0"/>
              </a:rPr>
              <a:t>mdp</a:t>
            </a:r>
            <a:r>
              <a:rPr lang="es-MX" sz="1200" dirty="0">
                <a:latin typeface="Helvetica Light" panose="020B0403020202020204" pitchFamily="34" charset="0"/>
              </a:rPr>
              <a:t> c/u).</a:t>
            </a:r>
          </a:p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es-MX" sz="1200" dirty="0">
                <a:latin typeface="Helvetica Light" panose="020B0403020202020204" pitchFamily="34" charset="0"/>
              </a:rPr>
              <a:t>El traspaso del 3er. bimestre fue de $2,000 </a:t>
            </a:r>
            <a:r>
              <a:rPr lang="es-MX" sz="1200" dirty="0" err="1" smtClean="0">
                <a:latin typeface="Helvetica Light" panose="020B0403020202020204" pitchFamily="34" charset="0"/>
              </a:rPr>
              <a:t>mdp</a:t>
            </a:r>
            <a:r>
              <a:rPr lang="es-MX" sz="1200" dirty="0" smtClean="0">
                <a:latin typeface="Helvetica Light" panose="020B0403020202020204" pitchFamily="34" charset="0"/>
              </a:rPr>
              <a:t>. </a:t>
            </a:r>
            <a:r>
              <a:rPr lang="es-MX" sz="1200" dirty="0">
                <a:latin typeface="Helvetica Light" panose="020B0403020202020204" pitchFamily="34" charset="0"/>
              </a:rPr>
              <a:t>(5 de junio de 2018</a:t>
            </a:r>
            <a:r>
              <a:rPr lang="es-MX" sz="1200" dirty="0" smtClean="0">
                <a:latin typeface="Helvetica Light" panose="020B0403020202020204" pitchFamily="34" charset="0"/>
              </a:rPr>
              <a:t>).</a:t>
            </a:r>
            <a:endParaRPr lang="es-MX" sz="1200" dirty="0">
              <a:latin typeface="Helvetica Light" panose="020B0403020202020204" pitchFamily="34" charset="0"/>
            </a:endParaRPr>
          </a:p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es-MX" sz="1200" dirty="0">
                <a:latin typeface="Helvetica Light" panose="020B0403020202020204" pitchFamily="34" charset="0"/>
              </a:rPr>
              <a:t>Traspasos estimados a partir del 4o. bimestre con base  a entradas y salidas del presupuesto </a:t>
            </a:r>
            <a:r>
              <a:rPr lang="es-MX" sz="1200" dirty="0" smtClean="0">
                <a:latin typeface="Helvetica Light" panose="020B0403020202020204" pitchFamily="34" charset="0"/>
              </a:rPr>
              <a:t>2018 </a:t>
            </a:r>
            <a:r>
              <a:rPr lang="es-MX" sz="1200" dirty="0">
                <a:latin typeface="Helvetica Light" panose="020B0403020202020204" pitchFamily="34" charset="0"/>
              </a:rPr>
              <a:t>proporcionado por el área de Planeación Financiera.</a:t>
            </a:r>
          </a:p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es-MX" sz="1200" dirty="0">
                <a:latin typeface="Helvetica Light" panose="020B0403020202020204" pitchFamily="34" charset="0"/>
              </a:rPr>
              <a:t>No considera salidas extraordinarias ni contingencias.</a:t>
            </a:r>
          </a:p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es-MX" sz="1200" dirty="0">
                <a:latin typeface="Helvetica Light" panose="020B0403020202020204" pitchFamily="34" charset="0"/>
              </a:rPr>
              <a:t>Considera “Ingresos” y “Egresos” reales hasta el 24 de junio. A partir de ésta fecha considera el presupuesto.</a:t>
            </a:r>
          </a:p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es-MX" sz="1200" dirty="0">
                <a:latin typeface="Helvetica Light" panose="020B0403020202020204" pitchFamily="34" charset="0"/>
              </a:rPr>
              <a:t>Los montos de los traspasos son estimados. De acuerdo al comportamiento del flujo diario pueden variar. El monto final se confirma una vez recibida la recaudación del bimestre correspondiente.</a:t>
            </a:r>
          </a:p>
          <a:p>
            <a:pPr algn="just">
              <a:lnSpc>
                <a:spcPct val="100000"/>
              </a:lnSpc>
              <a:buClr>
                <a:srgbClr val="C00000"/>
              </a:buClr>
            </a:pPr>
            <a:r>
              <a:rPr lang="es-MX" sz="1200" dirty="0">
                <a:latin typeface="Helvetica Light" panose="020B0403020202020204" pitchFamily="34" charset="0"/>
              </a:rPr>
              <a:t>De acuerdo a la “Política de Traspasos Tesorería-</a:t>
            </a:r>
            <a:r>
              <a:rPr lang="es-MX" sz="1200" dirty="0" err="1">
                <a:latin typeface="Helvetica Light" panose="020B0403020202020204" pitchFamily="34" charset="0"/>
              </a:rPr>
              <a:t>Fanvit</a:t>
            </a:r>
            <a:r>
              <a:rPr lang="es-MX" sz="1200" dirty="0">
                <a:latin typeface="Helvetica Light" panose="020B0403020202020204" pitchFamily="34" charset="0"/>
              </a:rPr>
              <a:t>”, éstos se realizan en la primera quincena del mes par del bimestre.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65ACE755-2AEB-43A7-97B4-D3EDD840C9F8}"/>
              </a:ext>
            </a:extLst>
          </p:cNvPr>
          <p:cNvSpPr txBox="1">
            <a:spLocks/>
          </p:cNvSpPr>
          <p:nvPr/>
        </p:nvSpPr>
        <p:spPr>
          <a:xfrm>
            <a:off x="328246" y="1244692"/>
            <a:ext cx="8187104" cy="350729"/>
          </a:xfrm>
          <a:prstGeom prst="rect">
            <a:avLst/>
          </a:prstGeom>
          <a:solidFill>
            <a:srgbClr val="DD042B">
              <a:alpha val="11765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1400" b="1" dirty="0">
                <a:ea typeface="Open Sans Light" panose="020B0606030504020204" pitchFamily="34" charset="0"/>
                <a:cs typeface="Open Sans Light" panose="020B0606030504020204" pitchFamily="34" charset="0"/>
              </a:rPr>
              <a:t>Consideraciones: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MX" sz="1400" dirty="0"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BA5058D-0B94-42E9-81DA-2FC507238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10" y="2720839"/>
            <a:ext cx="3232595" cy="143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29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CBFBE0CE-038C-0447-B396-54F43BEA8B3F}"/>
              </a:ext>
            </a:extLst>
          </p:cNvPr>
          <p:cNvSpPr txBox="1"/>
          <p:nvPr/>
        </p:nvSpPr>
        <p:spPr>
          <a:xfrm>
            <a:off x="1300245" y="1013842"/>
            <a:ext cx="73435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Comité de </a:t>
            </a:r>
            <a:r>
              <a:rPr lang="es-MX" sz="3200" b="1" dirty="0" smtClean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Inversiones</a:t>
            </a:r>
          </a:p>
          <a:p>
            <a:pPr algn="ctr"/>
            <a:endParaRPr lang="es-MX" sz="3200" b="1" dirty="0">
              <a:solidFill>
                <a:srgbClr val="DD042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Informe sobre la Política de traspasos de la Tesorería al FANVIT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6308F69F-B85B-9840-8AB5-33969BAFA28A}"/>
              </a:ext>
            </a:extLst>
          </p:cNvPr>
          <p:cNvSpPr txBox="1"/>
          <p:nvPr/>
        </p:nvSpPr>
        <p:spPr>
          <a:xfrm>
            <a:off x="1300245" y="3156737"/>
            <a:ext cx="6543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Subdirección General de Planeación y Finanzas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xmlns="" id="{EF2796B8-DE95-2F42-B3B7-10E66E967EC3}"/>
              </a:ext>
            </a:extLst>
          </p:cNvPr>
          <p:cNvCxnSpPr/>
          <p:nvPr/>
        </p:nvCxnSpPr>
        <p:spPr>
          <a:xfrm>
            <a:off x="1562986" y="3075945"/>
            <a:ext cx="6018028" cy="0"/>
          </a:xfrm>
          <a:prstGeom prst="line">
            <a:avLst/>
          </a:prstGeom>
          <a:ln>
            <a:solidFill>
              <a:srgbClr val="DD0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77236816-BF71-EA47-A024-7C21FA8EF9DB}"/>
              </a:ext>
            </a:extLst>
          </p:cNvPr>
          <p:cNvSpPr/>
          <p:nvPr/>
        </p:nvSpPr>
        <p:spPr>
          <a:xfrm>
            <a:off x="3889316" y="4527919"/>
            <a:ext cx="16145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 smtClean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6 </a:t>
            </a:r>
            <a:r>
              <a:rPr lang="es-ES" sz="1400" dirty="0" smtClean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de julio  </a:t>
            </a:r>
            <a:r>
              <a:rPr lang="es-ES" sz="14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de 2018</a:t>
            </a:r>
            <a:endParaRPr lang="es-MX" sz="14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494BAECF-F989-E74C-8008-84C0982D46EF}"/>
              </a:ext>
            </a:extLst>
          </p:cNvPr>
          <p:cNvSpPr/>
          <p:nvPr/>
        </p:nvSpPr>
        <p:spPr>
          <a:xfrm>
            <a:off x="6838788" y="4821053"/>
            <a:ext cx="7906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Versión: 1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C7F005DA-52E8-4A41-8949-1695579835FF}"/>
              </a:ext>
            </a:extLst>
          </p:cNvPr>
          <p:cNvSpPr/>
          <p:nvPr/>
        </p:nvSpPr>
        <p:spPr>
          <a:xfrm>
            <a:off x="5353533" y="4681807"/>
            <a:ext cx="38214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Elabora: Gerencia Sr. de Coordinación de Inversiones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8742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2742</TotalTime>
  <Words>367</Words>
  <Application>Microsoft Office PowerPoint</Application>
  <PresentationFormat>Presentación en pantalla (16:10)</PresentationFormat>
  <Paragraphs>45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PROPUESTA DE TRASPASOS AL FANVIT 2018 Montos por Bimestre</vt:lpstr>
      <vt:lpstr>PROPUESTA DE TRASPASOS AL FANVIT 2018 Montos por Bimestre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Hernandez Garcia Alejandro</dc:creator>
  <cp:lastModifiedBy>Trumbley Arroyo Paula Susana</cp:lastModifiedBy>
  <cp:revision>54</cp:revision>
  <cp:lastPrinted>2018-02-12T17:58:31Z</cp:lastPrinted>
  <dcterms:created xsi:type="dcterms:W3CDTF">2018-02-07T00:14:38Z</dcterms:created>
  <dcterms:modified xsi:type="dcterms:W3CDTF">2018-07-03T19:36:11Z</dcterms:modified>
</cp:coreProperties>
</file>