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0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1.xml" ContentType="application/vnd.openxmlformats-officedocument.drawingml.chartshapes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3.xml" ContentType="application/vnd.openxmlformats-officedocument.drawingml.chartshapes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14.xml" ContentType="application/vnd.openxmlformats-officedocument.drawingml.chartshapes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15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18.xml" ContentType="application/vnd.openxmlformats-officedocument.drawingml.chart+xml"/>
  <Override PartName="/ppt/theme/themeOverride3.xml" ContentType="application/vnd.openxmlformats-officedocument.themeOverride+xml"/>
  <Override PartName="/ppt/drawings/drawing16.xml" ContentType="application/vnd.openxmlformats-officedocument.drawingml.chartshapes+xml"/>
  <Override PartName="/ppt/charts/chart19.xml" ContentType="application/vnd.openxmlformats-officedocument.drawingml.chart+xml"/>
  <Override PartName="/ppt/theme/themeOverride4.xml" ContentType="application/vnd.openxmlformats-officedocument.themeOverride+xml"/>
  <Override PartName="/ppt/drawings/drawing17.xml" ContentType="application/vnd.openxmlformats-officedocument.drawingml.chartshapes+xml"/>
  <Override PartName="/ppt/charts/chartEx1.xml" ContentType="application/vnd.ms-office.chartex+xml"/>
  <Override PartName="/ppt/charts/style17.xml" ContentType="application/vnd.ms-office.chartstyle+xml"/>
  <Override PartName="/ppt/charts/colors17.xml" ContentType="application/vnd.ms-office.chartcolorstyle+xml"/>
  <Override PartName="/ppt/charts/chartEx2.xml" ContentType="application/vnd.ms-office.chartex+xml"/>
  <Override PartName="/ppt/charts/style18.xml" ContentType="application/vnd.ms-office.chartstyle+xml"/>
  <Override PartName="/ppt/charts/colors18.xml" ContentType="application/vnd.ms-office.chartcolorstyle+xml"/>
  <Override PartName="/ppt/charts/chartEx3.xml" ContentType="application/vnd.ms-office.chartex+xml"/>
  <Override PartName="/ppt/charts/style19.xml" ContentType="application/vnd.ms-office.chartstyle+xml"/>
  <Override PartName="/ppt/charts/colors19.xml" ContentType="application/vnd.ms-office.chartcolorstyle+xml"/>
  <Override PartName="/ppt/charts/chartEx4.xml" ContentType="application/vnd.ms-office.chartex+xml"/>
  <Override PartName="/ppt/charts/style20.xml" ContentType="application/vnd.ms-office.chartstyle+xml"/>
  <Override PartName="/ppt/charts/colors20.xml" ContentType="application/vnd.ms-office.chartcolorstyle+xml"/>
  <Override PartName="/ppt/charts/chartEx5.xml" ContentType="application/vnd.ms-office.chartex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60" r:id="rId1"/>
  </p:sldMasterIdLst>
  <p:notesMasterIdLst>
    <p:notesMasterId r:id="rId29"/>
  </p:notesMasterIdLst>
  <p:sldIdLst>
    <p:sldId id="272" r:id="rId2"/>
    <p:sldId id="375" r:id="rId3"/>
    <p:sldId id="376" r:id="rId4"/>
    <p:sldId id="377" r:id="rId5"/>
    <p:sldId id="378" r:id="rId6"/>
    <p:sldId id="379" r:id="rId7"/>
    <p:sldId id="380" r:id="rId8"/>
    <p:sldId id="381" r:id="rId9"/>
    <p:sldId id="382" r:id="rId10"/>
    <p:sldId id="383" r:id="rId11"/>
    <p:sldId id="384" r:id="rId12"/>
    <p:sldId id="385" r:id="rId13"/>
    <p:sldId id="386" r:id="rId14"/>
    <p:sldId id="387" r:id="rId15"/>
    <p:sldId id="388" r:id="rId16"/>
    <p:sldId id="389" r:id="rId17"/>
    <p:sldId id="390" r:id="rId18"/>
    <p:sldId id="391" r:id="rId19"/>
    <p:sldId id="367" r:id="rId20"/>
    <p:sldId id="368" r:id="rId21"/>
    <p:sldId id="369" r:id="rId22"/>
    <p:sldId id="370" r:id="rId23"/>
    <p:sldId id="371" r:id="rId24"/>
    <p:sldId id="372" r:id="rId25"/>
    <p:sldId id="373" r:id="rId26"/>
    <p:sldId id="374" r:id="rId27"/>
    <p:sldId id="273" r:id="rId28"/>
  </p:sldIdLst>
  <p:sldSz cx="9144000" cy="5715000" type="screen16x10"/>
  <p:notesSz cx="6735763" cy="9866313"/>
  <p:defaultTextStyle>
    <a:defPPr>
      <a:defRPr lang="es-MX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nzalez Martinez Alayn Alejandro" initials="GMAA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042B"/>
    <a:srgbClr val="B41F32"/>
    <a:srgbClr val="FFC000"/>
    <a:srgbClr val="BA013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87018" autoAdjust="0"/>
  </p:normalViewPr>
  <p:slideViewPr>
    <p:cSldViewPr snapToGrid="0" snapToObjects="1">
      <p:cViewPr varScale="1">
        <p:scale>
          <a:sx n="114" d="100"/>
          <a:sy n="114" d="100"/>
        </p:scale>
        <p:origin x="1476" y="10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ECAAM01\Documents\A018_Comit&#233;%20de%20inversi&#243;n\INFB014_001Excel20180702_V02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C:\Users\IECAAM01\Documents\A018_Comit&#233;%20de%20inversi&#243;n\INFB014_001Excel20180702_V02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EAANK01\Documents\A054EntornoNacional\INF_1raQjunio_220618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334571\Documents\GEE\GEE_A007Periodicos\A007_B014Presentaci&#243;n_Mercados\B014_001Presentaci&#243;n20180706\INF014_001Exel_part1.xlsb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C:\Users\IN334571\Documents\GEE\GEE_A007Periodicos\A007_B014Presentaci&#243;n_Mercados\B014_001Presentaci&#243;n20180706\INF014_001Exel_part1.xlsb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334571\Documents\GEE\GEE_A007Periodicos\A007_B014Presentaci&#243;n_Mercados\B014_001Presentaci&#243;n20180706\INF014_001Exel_part1.xlsb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334571\Documents\GEE\GEE_A007Periodicos\A007_B014Presentaci&#243;n_Mercados\B014_001Presentaci&#243;n20180706\INF014_001Exel_part1.xlsb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334571\Documents\GEE\GEE_A007Periodicos\A007_B014Presentaci&#243;n_Mercados\B014_001Presentaci&#243;n20180706\INF014_001Exel_part1.xlsb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334571\Documents\GEE\GEE_A007Periodicos\A007_B014Presentaci&#243;n_Mercados\B014_001Presentaci&#243;n20180706\INF014_001Exel_part1.xlsb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334571\AppData\Local\Microsoft\Windows\INetCache\Content.Outlook\IFD8FS2S\INF3_IIPC_060718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ECAAM01\Documents\A018_Comit&#233;%20de%20inversi&#243;n\INFB014_001Excel20180702_V0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ECAAM01\Documents\A018_Comit&#233;%20de%20inversi&#243;n\INFB014_001Excel20180702_V02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334571\Documents\GEE\GEE_A007Periodicos\A007_B014Presentaci&#243;n_Mercados\B014_001Presentaci&#243;n20180706\INF014_001Exel_part1.xlsb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ECAAM01\Documents\A018_Comit&#233;%20de%20inversi&#243;n\INFB014_001Excel20180702_V02.xlsx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ECAAM01\Documents\A018_Comit&#233;%20de%20inversi&#243;n\INFB014_001Excel20180702_V02.xlsx" TargetMode="Externa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ECAAM01\Documents\A018_Comit&#233;%20de%20inversi&#243;n\INFB014_001Excel20180702_V02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ECAAM01\Documents\A018_Comit&#233;%20de%20inversi&#243;n\INFB014_001Excel20180702_V02.xlsx" TargetMode="Externa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15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6.xml"/><Relationship Id="rId2" Type="http://schemas.openxmlformats.org/officeDocument/2006/relationships/oleObject" Target="file:///C:\Users\IECAAM01\Documents\A018_Comit&#233;%20de%20inversi&#243;n\INFB014_001Excel20180702_V02.xlsx" TargetMode="External"/><Relationship Id="rId1" Type="http://schemas.openxmlformats.org/officeDocument/2006/relationships/themeOverride" Target="../theme/themeOverride3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7.xml"/><Relationship Id="rId2" Type="http://schemas.openxmlformats.org/officeDocument/2006/relationships/oleObject" Target="file:///C:\Users\IECAAM01\Documents\A018_Comit&#233;%20de%20inversi&#243;n\INFB014_001Excel20180702_V02.xlsx" TargetMode="External"/><Relationship Id="rId1" Type="http://schemas.openxmlformats.org/officeDocument/2006/relationships/themeOverride" Target="../theme/themeOverride4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7.xml"/><Relationship Id="rId2" Type="http://schemas.microsoft.com/office/2011/relationships/chartStyle" Target="style17.xml"/><Relationship Id="rId1" Type="http://schemas.openxmlformats.org/officeDocument/2006/relationships/oleObject" Target="file:///C:\Users\Enrique%20Trueba\Desktop\TRUEBA\Conformaci&#243;n%20C&#225;maras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18.xml"/><Relationship Id="rId2" Type="http://schemas.microsoft.com/office/2011/relationships/chartStyle" Target="style18.xml"/><Relationship Id="rId1" Type="http://schemas.openxmlformats.org/officeDocument/2006/relationships/oleObject" Target="file:///C:\Users\Enrique%20Trueba\Desktop\TRUEBA\Conformaci&#243;n%20C&#225;maras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19.xml"/><Relationship Id="rId2" Type="http://schemas.microsoft.com/office/2011/relationships/chartStyle" Target="style19.xml"/><Relationship Id="rId1" Type="http://schemas.openxmlformats.org/officeDocument/2006/relationships/oleObject" Target="file:///C:\Users\Enrique%20Trueba\Desktop\TRUEBA\Conformaci&#243;n%20C&#225;maras.xlsx" TargetMode="Externa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20.xml"/><Relationship Id="rId2" Type="http://schemas.microsoft.com/office/2011/relationships/chartStyle" Target="style20.xml"/><Relationship Id="rId1" Type="http://schemas.openxmlformats.org/officeDocument/2006/relationships/oleObject" Target="file:///C:\Users\Enrique%20Trueba\Desktop\TRUEBA\Conformaci&#243;n%20C&#225;maras.xlsx" TargetMode="External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21.xml"/><Relationship Id="rId2" Type="http://schemas.microsoft.com/office/2011/relationships/chartStyle" Target="style21.xml"/><Relationship Id="rId1" Type="http://schemas.openxmlformats.org/officeDocument/2006/relationships/oleObject" Target="file:///C:\Users\Enrique%20Trueba\Desktop\TRUEBA\Conformaci&#243;n%20C&#225;mara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 sz="1200" b="1" dirty="0">
                <a:latin typeface="Helvetica Light" panose="020B0403020202020204"/>
                <a:cs typeface="Arial" panose="020B0604020202020204" pitchFamily="34" charset="0"/>
              </a:rPr>
              <a:t>PMI*</a:t>
            </a:r>
            <a:r>
              <a:rPr lang="es-MX" sz="1200" b="1" baseline="0" dirty="0">
                <a:latin typeface="Helvetica Light" panose="020B0403020202020204"/>
                <a:cs typeface="Arial" panose="020B0604020202020204" pitchFamily="34" charset="0"/>
              </a:rPr>
              <a:t> de manufacturas</a:t>
            </a:r>
          </a:p>
          <a:p>
            <a:pPr>
              <a:defRPr/>
            </a:pPr>
            <a:r>
              <a:rPr lang="es-MX" sz="1000" baseline="0" dirty="0">
                <a:latin typeface="Helvetica Light" panose="020B0403020202020204"/>
                <a:cs typeface="Arial" panose="020B0604020202020204" pitchFamily="34" charset="0"/>
              </a:rPr>
              <a:t>(Indicador de difusión**)</a:t>
            </a:r>
            <a:endParaRPr lang="es-MX" sz="1000" dirty="0">
              <a:latin typeface="Helvetica Light" panose="020B0403020202020204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529036596119929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12565114764772911"/>
          <c:y val="0.14829704692419529"/>
          <c:w val="0.78682483135672965"/>
          <c:h val="0.49905223586730812"/>
        </c:manualLayout>
      </c:layout>
      <c:lineChart>
        <c:grouping val="standard"/>
        <c:varyColors val="0"/>
        <c:ser>
          <c:idx val="0"/>
          <c:order val="0"/>
          <c:tx>
            <c:strRef>
              <c:f>PMI!$B$1</c:f>
              <c:strCache>
                <c:ptCount val="1"/>
                <c:pt idx="0">
                  <c:v>Economías Emergentes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4"/>
              <c:layout>
                <c:manualLayout>
                  <c:x val="-9.3722827489547897E-2"/>
                  <c:y val="0.1132569286499064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63636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71379877155442"/>
                      <c:h val="0.119053963269754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0E7-4752-816F-CEA1D35398D1}"/>
                </c:ext>
              </c:extLst>
            </c:dLbl>
            <c:dLbl>
              <c:idx val="32"/>
              <c:layout>
                <c:manualLayout>
                  <c:x val="-8.1002559858987647E-2"/>
                  <c:y val="0.14401224263250559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0E7-4752-816F-CEA1D35398D1}"/>
                </c:ext>
              </c:extLst>
            </c:dLbl>
            <c:dLbl>
              <c:idx val="48"/>
              <c:layout>
                <c:manualLayout>
                  <c:x val="-1.383884264560315E-2"/>
                  <c:y val="0.130286683767014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656-4CEC-A0C4-8EC1FFFA6CF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636363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numRef>
              <c:f>PMI!$A$2:$A$51</c:f>
              <c:numCache>
                <c:formatCode>mmm\-yy</c:formatCode>
                <c:ptCount val="50"/>
                <c:pt idx="0">
                  <c:v>41760</c:v>
                </c:pt>
                <c:pt idx="1">
                  <c:v>41791</c:v>
                </c:pt>
                <c:pt idx="2">
                  <c:v>41821</c:v>
                </c:pt>
                <c:pt idx="3">
                  <c:v>41852</c:v>
                </c:pt>
                <c:pt idx="4">
                  <c:v>41883</c:v>
                </c:pt>
                <c:pt idx="5">
                  <c:v>41913</c:v>
                </c:pt>
                <c:pt idx="6">
                  <c:v>41944</c:v>
                </c:pt>
                <c:pt idx="7">
                  <c:v>41974</c:v>
                </c:pt>
                <c:pt idx="8">
                  <c:v>42005</c:v>
                </c:pt>
                <c:pt idx="9">
                  <c:v>42036</c:v>
                </c:pt>
                <c:pt idx="10">
                  <c:v>42064</c:v>
                </c:pt>
                <c:pt idx="11">
                  <c:v>42095</c:v>
                </c:pt>
                <c:pt idx="12">
                  <c:v>42125</c:v>
                </c:pt>
                <c:pt idx="13">
                  <c:v>42156</c:v>
                </c:pt>
                <c:pt idx="14">
                  <c:v>42186</c:v>
                </c:pt>
                <c:pt idx="15">
                  <c:v>42217</c:v>
                </c:pt>
                <c:pt idx="16">
                  <c:v>42248</c:v>
                </c:pt>
                <c:pt idx="17">
                  <c:v>42278</c:v>
                </c:pt>
                <c:pt idx="18">
                  <c:v>42309</c:v>
                </c:pt>
                <c:pt idx="19">
                  <c:v>42339</c:v>
                </c:pt>
                <c:pt idx="20">
                  <c:v>42370</c:v>
                </c:pt>
                <c:pt idx="21">
                  <c:v>42401</c:v>
                </c:pt>
                <c:pt idx="22">
                  <c:v>42430</c:v>
                </c:pt>
                <c:pt idx="23">
                  <c:v>42461</c:v>
                </c:pt>
                <c:pt idx="24">
                  <c:v>42491</c:v>
                </c:pt>
                <c:pt idx="25">
                  <c:v>42522</c:v>
                </c:pt>
                <c:pt idx="26">
                  <c:v>42552</c:v>
                </c:pt>
                <c:pt idx="27">
                  <c:v>42583</c:v>
                </c:pt>
                <c:pt idx="28">
                  <c:v>42614</c:v>
                </c:pt>
                <c:pt idx="29">
                  <c:v>42644</c:v>
                </c:pt>
                <c:pt idx="30">
                  <c:v>42675</c:v>
                </c:pt>
                <c:pt idx="31">
                  <c:v>42705</c:v>
                </c:pt>
                <c:pt idx="32">
                  <c:v>42736</c:v>
                </c:pt>
                <c:pt idx="33">
                  <c:v>42767</c:v>
                </c:pt>
                <c:pt idx="34">
                  <c:v>42795</c:v>
                </c:pt>
                <c:pt idx="35">
                  <c:v>42826</c:v>
                </c:pt>
                <c:pt idx="36">
                  <c:v>42856</c:v>
                </c:pt>
                <c:pt idx="37">
                  <c:v>42887</c:v>
                </c:pt>
                <c:pt idx="38">
                  <c:v>42917</c:v>
                </c:pt>
                <c:pt idx="39">
                  <c:v>42948</c:v>
                </c:pt>
                <c:pt idx="40">
                  <c:v>42979</c:v>
                </c:pt>
                <c:pt idx="41">
                  <c:v>43009</c:v>
                </c:pt>
                <c:pt idx="42">
                  <c:v>43040</c:v>
                </c:pt>
                <c:pt idx="43">
                  <c:v>43070</c:v>
                </c:pt>
                <c:pt idx="44">
                  <c:v>43101</c:v>
                </c:pt>
                <c:pt idx="45">
                  <c:v>43132</c:v>
                </c:pt>
                <c:pt idx="46">
                  <c:v>43160</c:v>
                </c:pt>
                <c:pt idx="47">
                  <c:v>43191</c:v>
                </c:pt>
                <c:pt idx="48">
                  <c:v>43221</c:v>
                </c:pt>
                <c:pt idx="49">
                  <c:v>43252</c:v>
                </c:pt>
              </c:numCache>
            </c:numRef>
          </c:cat>
          <c:val>
            <c:numRef>
              <c:f>PMI!$B$2:$B$51</c:f>
              <c:numCache>
                <c:formatCode>0.00</c:formatCode>
                <c:ptCount val="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49.806800000000003</c:v>
                </c:pt>
                <c:pt idx="13">
                  <c:v>49.922400000000003</c:v>
                </c:pt>
                <c:pt idx="14">
                  <c:v>49.124699999999997</c:v>
                </c:pt>
                <c:pt idx="15">
                  <c:v>48.651600000000002</c:v>
                </c:pt>
                <c:pt idx="16">
                  <c:v>48.480899999999998</c:v>
                </c:pt>
                <c:pt idx="17">
                  <c:v>48.975900000000003</c:v>
                </c:pt>
                <c:pt idx="18">
                  <c:v>49.254399999999997</c:v>
                </c:pt>
                <c:pt idx="19">
                  <c:v>49.072000000000003</c:v>
                </c:pt>
                <c:pt idx="20">
                  <c:v>49.406799999999997</c:v>
                </c:pt>
                <c:pt idx="21">
                  <c:v>48.934600000000003</c:v>
                </c:pt>
                <c:pt idx="22">
                  <c:v>50.203499999999998</c:v>
                </c:pt>
                <c:pt idx="23">
                  <c:v>49.619199999999999</c:v>
                </c:pt>
                <c:pt idx="24">
                  <c:v>49.5916</c:v>
                </c:pt>
                <c:pt idx="25">
                  <c:v>49.3065</c:v>
                </c:pt>
                <c:pt idx="26">
                  <c:v>50.345999999999997</c:v>
                </c:pt>
                <c:pt idx="27">
                  <c:v>50.1404</c:v>
                </c:pt>
                <c:pt idx="28">
                  <c:v>50.3795</c:v>
                </c:pt>
                <c:pt idx="29">
                  <c:v>51.055999999999997</c:v>
                </c:pt>
                <c:pt idx="30">
                  <c:v>50.782899999999998</c:v>
                </c:pt>
                <c:pt idx="31">
                  <c:v>51.060400000000001</c:v>
                </c:pt>
                <c:pt idx="32">
                  <c:v>50.829500000000003</c:v>
                </c:pt>
                <c:pt idx="33">
                  <c:v>51.304499999999997</c:v>
                </c:pt>
                <c:pt idx="34">
                  <c:v>51.578099999999999</c:v>
                </c:pt>
                <c:pt idx="35">
                  <c:v>50.942999999999998</c:v>
                </c:pt>
                <c:pt idx="36">
                  <c:v>50.551600000000001</c:v>
                </c:pt>
                <c:pt idx="37">
                  <c:v>50.785299999999999</c:v>
                </c:pt>
                <c:pt idx="38">
                  <c:v>50.923999999999999</c:v>
                </c:pt>
                <c:pt idx="39">
                  <c:v>51.6736</c:v>
                </c:pt>
                <c:pt idx="40">
                  <c:v>51.340400000000002</c:v>
                </c:pt>
                <c:pt idx="41">
                  <c:v>51.189</c:v>
                </c:pt>
                <c:pt idx="42">
                  <c:v>51.613300000000002</c:v>
                </c:pt>
                <c:pt idx="43">
                  <c:v>52.171500000000002</c:v>
                </c:pt>
                <c:pt idx="44">
                  <c:v>51.895699999999998</c:v>
                </c:pt>
                <c:pt idx="45">
                  <c:v>51.936500000000002</c:v>
                </c:pt>
                <c:pt idx="46">
                  <c:v>51.334699999999998</c:v>
                </c:pt>
                <c:pt idx="47">
                  <c:v>51.286499999999997</c:v>
                </c:pt>
                <c:pt idx="48">
                  <c:v>51.059899999999999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20-4335-B7CA-C449BE968C75}"/>
            </c:ext>
          </c:extLst>
        </c:ser>
        <c:ser>
          <c:idx val="1"/>
          <c:order val="1"/>
          <c:tx>
            <c:strRef>
              <c:f>PMI!$C$1</c:f>
              <c:strCache>
                <c:ptCount val="1"/>
                <c:pt idx="0">
                  <c:v>Unión Europea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19"/>
              <c:layout>
                <c:manualLayout>
                  <c:x val="8.3648535502968829E-2"/>
                  <c:y val="-8.645328845652761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20-4335-B7CA-C449BE968C75}"/>
                </c:ext>
              </c:extLst>
            </c:dLbl>
            <c:dLbl>
              <c:idx val="25"/>
              <c:layout>
                <c:manualLayout>
                  <c:x val="-4.303128206276146E-2"/>
                  <c:y val="-0.22612243744730351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0E7-4752-816F-CEA1D35398D1}"/>
                </c:ext>
              </c:extLst>
            </c:dLbl>
            <c:dLbl>
              <c:idx val="49"/>
              <c:layout>
                <c:manualLayout>
                  <c:x val="1.1040293376236899E-2"/>
                  <c:y val="4.3759408703574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FA-4993-BF3C-364666D27542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numRef>
              <c:f>PMI!$A$2:$A$51</c:f>
              <c:numCache>
                <c:formatCode>mmm\-yy</c:formatCode>
                <c:ptCount val="50"/>
                <c:pt idx="0">
                  <c:v>41760</c:v>
                </c:pt>
                <c:pt idx="1">
                  <c:v>41791</c:v>
                </c:pt>
                <c:pt idx="2">
                  <c:v>41821</c:v>
                </c:pt>
                <c:pt idx="3">
                  <c:v>41852</c:v>
                </c:pt>
                <c:pt idx="4">
                  <c:v>41883</c:v>
                </c:pt>
                <c:pt idx="5">
                  <c:v>41913</c:v>
                </c:pt>
                <c:pt idx="6">
                  <c:v>41944</c:v>
                </c:pt>
                <c:pt idx="7">
                  <c:v>41974</c:v>
                </c:pt>
                <c:pt idx="8">
                  <c:v>42005</c:v>
                </c:pt>
                <c:pt idx="9">
                  <c:v>42036</c:v>
                </c:pt>
                <c:pt idx="10">
                  <c:v>42064</c:v>
                </c:pt>
                <c:pt idx="11">
                  <c:v>42095</c:v>
                </c:pt>
                <c:pt idx="12">
                  <c:v>42125</c:v>
                </c:pt>
                <c:pt idx="13">
                  <c:v>42156</c:v>
                </c:pt>
                <c:pt idx="14">
                  <c:v>42186</c:v>
                </c:pt>
                <c:pt idx="15">
                  <c:v>42217</c:v>
                </c:pt>
                <c:pt idx="16">
                  <c:v>42248</c:v>
                </c:pt>
                <c:pt idx="17">
                  <c:v>42278</c:v>
                </c:pt>
                <c:pt idx="18">
                  <c:v>42309</c:v>
                </c:pt>
                <c:pt idx="19">
                  <c:v>42339</c:v>
                </c:pt>
                <c:pt idx="20">
                  <c:v>42370</c:v>
                </c:pt>
                <c:pt idx="21">
                  <c:v>42401</c:v>
                </c:pt>
                <c:pt idx="22">
                  <c:v>42430</c:v>
                </c:pt>
                <c:pt idx="23">
                  <c:v>42461</c:v>
                </c:pt>
                <c:pt idx="24">
                  <c:v>42491</c:v>
                </c:pt>
                <c:pt idx="25">
                  <c:v>42522</c:v>
                </c:pt>
                <c:pt idx="26">
                  <c:v>42552</c:v>
                </c:pt>
                <c:pt idx="27">
                  <c:v>42583</c:v>
                </c:pt>
                <c:pt idx="28">
                  <c:v>42614</c:v>
                </c:pt>
                <c:pt idx="29">
                  <c:v>42644</c:v>
                </c:pt>
                <c:pt idx="30">
                  <c:v>42675</c:v>
                </c:pt>
                <c:pt idx="31">
                  <c:v>42705</c:v>
                </c:pt>
                <c:pt idx="32">
                  <c:v>42736</c:v>
                </c:pt>
                <c:pt idx="33">
                  <c:v>42767</c:v>
                </c:pt>
                <c:pt idx="34">
                  <c:v>42795</c:v>
                </c:pt>
                <c:pt idx="35">
                  <c:v>42826</c:v>
                </c:pt>
                <c:pt idx="36">
                  <c:v>42856</c:v>
                </c:pt>
                <c:pt idx="37">
                  <c:v>42887</c:v>
                </c:pt>
                <c:pt idx="38">
                  <c:v>42917</c:v>
                </c:pt>
                <c:pt idx="39">
                  <c:v>42948</c:v>
                </c:pt>
                <c:pt idx="40">
                  <c:v>42979</c:v>
                </c:pt>
                <c:pt idx="41">
                  <c:v>43009</c:v>
                </c:pt>
                <c:pt idx="42">
                  <c:v>43040</c:v>
                </c:pt>
                <c:pt idx="43">
                  <c:v>43070</c:v>
                </c:pt>
                <c:pt idx="44">
                  <c:v>43101</c:v>
                </c:pt>
                <c:pt idx="45">
                  <c:v>43132</c:v>
                </c:pt>
                <c:pt idx="46">
                  <c:v>43160</c:v>
                </c:pt>
                <c:pt idx="47">
                  <c:v>43191</c:v>
                </c:pt>
                <c:pt idx="48">
                  <c:v>43221</c:v>
                </c:pt>
                <c:pt idx="49">
                  <c:v>43252</c:v>
                </c:pt>
              </c:numCache>
            </c:numRef>
          </c:cat>
          <c:val>
            <c:numRef>
              <c:f>PMI!$C$2:$C$51</c:f>
              <c:numCache>
                <c:formatCode>0.00</c:formatCode>
                <c:ptCount val="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52.3</c:v>
                </c:pt>
                <c:pt idx="13">
                  <c:v>52.7</c:v>
                </c:pt>
                <c:pt idx="14">
                  <c:v>52.6</c:v>
                </c:pt>
                <c:pt idx="15">
                  <c:v>52.3</c:v>
                </c:pt>
                <c:pt idx="16">
                  <c:v>52</c:v>
                </c:pt>
                <c:pt idx="17">
                  <c:v>52.6</c:v>
                </c:pt>
                <c:pt idx="18">
                  <c:v>52.8</c:v>
                </c:pt>
                <c:pt idx="19">
                  <c:v>52.9</c:v>
                </c:pt>
                <c:pt idx="20">
                  <c:v>52.4</c:v>
                </c:pt>
                <c:pt idx="21">
                  <c:v>51.4</c:v>
                </c:pt>
                <c:pt idx="22">
                  <c:v>51.7</c:v>
                </c:pt>
                <c:pt idx="23">
                  <c:v>51.5</c:v>
                </c:pt>
                <c:pt idx="24">
                  <c:v>51.4</c:v>
                </c:pt>
                <c:pt idx="25">
                  <c:v>52.8</c:v>
                </c:pt>
                <c:pt idx="26">
                  <c:v>51.4</c:v>
                </c:pt>
                <c:pt idx="27">
                  <c:v>51.8</c:v>
                </c:pt>
                <c:pt idx="28">
                  <c:v>52.9</c:v>
                </c:pt>
                <c:pt idx="29">
                  <c:v>53.4</c:v>
                </c:pt>
                <c:pt idx="30">
                  <c:v>53.5</c:v>
                </c:pt>
                <c:pt idx="31">
                  <c:v>54.9</c:v>
                </c:pt>
                <c:pt idx="32">
                  <c:v>55.2</c:v>
                </c:pt>
                <c:pt idx="33">
                  <c:v>55.3</c:v>
                </c:pt>
                <c:pt idx="34">
                  <c:v>55.9</c:v>
                </c:pt>
                <c:pt idx="35">
                  <c:v>56.7</c:v>
                </c:pt>
                <c:pt idx="36">
                  <c:v>56.8</c:v>
                </c:pt>
                <c:pt idx="37">
                  <c:v>56.8</c:v>
                </c:pt>
                <c:pt idx="38">
                  <c:v>56.2</c:v>
                </c:pt>
                <c:pt idx="39">
                  <c:v>57.1</c:v>
                </c:pt>
                <c:pt idx="40">
                  <c:v>57.7</c:v>
                </c:pt>
                <c:pt idx="41">
                  <c:v>58</c:v>
                </c:pt>
                <c:pt idx="42">
                  <c:v>59.6</c:v>
                </c:pt>
                <c:pt idx="43">
                  <c:v>59.8</c:v>
                </c:pt>
                <c:pt idx="44">
                  <c:v>58.9</c:v>
                </c:pt>
                <c:pt idx="45">
                  <c:v>58</c:v>
                </c:pt>
                <c:pt idx="46">
                  <c:v>56.3</c:v>
                </c:pt>
                <c:pt idx="47">
                  <c:v>55.9</c:v>
                </c:pt>
                <c:pt idx="48" formatCode="General">
                  <c:v>55.3</c:v>
                </c:pt>
                <c:pt idx="49">
                  <c:v>54.9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320-4335-B7CA-C449BE968C75}"/>
            </c:ext>
          </c:extLst>
        </c:ser>
        <c:ser>
          <c:idx val="2"/>
          <c:order val="2"/>
          <c:tx>
            <c:strRef>
              <c:f>PMI!$D$1</c:f>
              <c:strCache>
                <c:ptCount val="1"/>
                <c:pt idx="0">
                  <c:v>EUA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3.0065745853416977E-2"/>
                  <c:y val="8.8518361247379562E-3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20-4335-B7CA-C449BE968C75}"/>
                </c:ext>
              </c:extLst>
            </c:dLbl>
            <c:dLbl>
              <c:idx val="15"/>
              <c:layout>
                <c:manualLayout>
                  <c:x val="-3.2128717254639109E-2"/>
                  <c:y val="-0.15999457317014085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CD9-4BF8-A7B4-CFA73419A405}"/>
                </c:ext>
              </c:extLst>
            </c:dLbl>
            <c:dLbl>
              <c:idx val="17"/>
              <c:layout>
                <c:manualLayout>
                  <c:x val="-1.68377956806414E-2"/>
                  <c:y val="-8.9004103649834035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8C-4072-AFCC-51A3BC75B0AB}"/>
                </c:ext>
              </c:extLst>
            </c:dLbl>
            <c:dLbl>
              <c:idx val="26"/>
              <c:layout>
                <c:manualLayout>
                  <c:x val="2.6114680351283826E-2"/>
                  <c:y val="-9.0144376606695206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8C-4072-AFCC-51A3BC75B0AB}"/>
                </c:ext>
              </c:extLst>
            </c:dLbl>
            <c:dLbl>
              <c:idx val="49"/>
              <c:layout>
                <c:manualLayout>
                  <c:x val="1.10689416392231E-2"/>
                  <c:y val="-4.4320177336545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2F3-42C4-926E-575B6AB350D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numRef>
              <c:f>PMI!$A$2:$A$51</c:f>
              <c:numCache>
                <c:formatCode>mmm\-yy</c:formatCode>
                <c:ptCount val="50"/>
                <c:pt idx="0">
                  <c:v>41760</c:v>
                </c:pt>
                <c:pt idx="1">
                  <c:v>41791</c:v>
                </c:pt>
                <c:pt idx="2">
                  <c:v>41821</c:v>
                </c:pt>
                <c:pt idx="3">
                  <c:v>41852</c:v>
                </c:pt>
                <c:pt idx="4">
                  <c:v>41883</c:v>
                </c:pt>
                <c:pt idx="5">
                  <c:v>41913</c:v>
                </c:pt>
                <c:pt idx="6">
                  <c:v>41944</c:v>
                </c:pt>
                <c:pt idx="7">
                  <c:v>41974</c:v>
                </c:pt>
                <c:pt idx="8">
                  <c:v>42005</c:v>
                </c:pt>
                <c:pt idx="9">
                  <c:v>42036</c:v>
                </c:pt>
                <c:pt idx="10">
                  <c:v>42064</c:v>
                </c:pt>
                <c:pt idx="11">
                  <c:v>42095</c:v>
                </c:pt>
                <c:pt idx="12">
                  <c:v>42125</c:v>
                </c:pt>
                <c:pt idx="13">
                  <c:v>42156</c:v>
                </c:pt>
                <c:pt idx="14">
                  <c:v>42186</c:v>
                </c:pt>
                <c:pt idx="15">
                  <c:v>42217</c:v>
                </c:pt>
                <c:pt idx="16">
                  <c:v>42248</c:v>
                </c:pt>
                <c:pt idx="17">
                  <c:v>42278</c:v>
                </c:pt>
                <c:pt idx="18">
                  <c:v>42309</c:v>
                </c:pt>
                <c:pt idx="19">
                  <c:v>42339</c:v>
                </c:pt>
                <c:pt idx="20">
                  <c:v>42370</c:v>
                </c:pt>
                <c:pt idx="21">
                  <c:v>42401</c:v>
                </c:pt>
                <c:pt idx="22">
                  <c:v>42430</c:v>
                </c:pt>
                <c:pt idx="23">
                  <c:v>42461</c:v>
                </c:pt>
                <c:pt idx="24">
                  <c:v>42491</c:v>
                </c:pt>
                <c:pt idx="25">
                  <c:v>42522</c:v>
                </c:pt>
                <c:pt idx="26">
                  <c:v>42552</c:v>
                </c:pt>
                <c:pt idx="27">
                  <c:v>42583</c:v>
                </c:pt>
                <c:pt idx="28">
                  <c:v>42614</c:v>
                </c:pt>
                <c:pt idx="29">
                  <c:v>42644</c:v>
                </c:pt>
                <c:pt idx="30">
                  <c:v>42675</c:v>
                </c:pt>
                <c:pt idx="31">
                  <c:v>42705</c:v>
                </c:pt>
                <c:pt idx="32">
                  <c:v>42736</c:v>
                </c:pt>
                <c:pt idx="33">
                  <c:v>42767</c:v>
                </c:pt>
                <c:pt idx="34">
                  <c:v>42795</c:v>
                </c:pt>
                <c:pt idx="35">
                  <c:v>42826</c:v>
                </c:pt>
                <c:pt idx="36">
                  <c:v>42856</c:v>
                </c:pt>
                <c:pt idx="37">
                  <c:v>42887</c:v>
                </c:pt>
                <c:pt idx="38">
                  <c:v>42917</c:v>
                </c:pt>
                <c:pt idx="39">
                  <c:v>42948</c:v>
                </c:pt>
                <c:pt idx="40">
                  <c:v>42979</c:v>
                </c:pt>
                <c:pt idx="41">
                  <c:v>43009</c:v>
                </c:pt>
                <c:pt idx="42">
                  <c:v>43040</c:v>
                </c:pt>
                <c:pt idx="43">
                  <c:v>43070</c:v>
                </c:pt>
                <c:pt idx="44">
                  <c:v>43101</c:v>
                </c:pt>
                <c:pt idx="45">
                  <c:v>43132</c:v>
                </c:pt>
                <c:pt idx="46">
                  <c:v>43160</c:v>
                </c:pt>
                <c:pt idx="47">
                  <c:v>43191</c:v>
                </c:pt>
                <c:pt idx="48">
                  <c:v>43221</c:v>
                </c:pt>
                <c:pt idx="49">
                  <c:v>43252</c:v>
                </c:pt>
              </c:numCache>
            </c:numRef>
          </c:cat>
          <c:val>
            <c:numRef>
              <c:f>PMI!$D$2:$D$51</c:f>
              <c:numCache>
                <c:formatCode>0.00</c:formatCode>
                <c:ptCount val="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54</c:v>
                </c:pt>
                <c:pt idx="13">
                  <c:v>53.6</c:v>
                </c:pt>
                <c:pt idx="14">
                  <c:v>53.8</c:v>
                </c:pt>
                <c:pt idx="15">
                  <c:v>53</c:v>
                </c:pt>
                <c:pt idx="16">
                  <c:v>53.1</c:v>
                </c:pt>
                <c:pt idx="17">
                  <c:v>54.1</c:v>
                </c:pt>
                <c:pt idx="18">
                  <c:v>52.8</c:v>
                </c:pt>
                <c:pt idx="19">
                  <c:v>51.2</c:v>
                </c:pt>
                <c:pt idx="20">
                  <c:v>52.4</c:v>
                </c:pt>
                <c:pt idx="21">
                  <c:v>51.3</c:v>
                </c:pt>
                <c:pt idx="22">
                  <c:v>51.5</c:v>
                </c:pt>
                <c:pt idx="23">
                  <c:v>50.8</c:v>
                </c:pt>
                <c:pt idx="24">
                  <c:v>50.7</c:v>
                </c:pt>
                <c:pt idx="25">
                  <c:v>51.3</c:v>
                </c:pt>
                <c:pt idx="26">
                  <c:v>52.9</c:v>
                </c:pt>
                <c:pt idx="27">
                  <c:v>52</c:v>
                </c:pt>
                <c:pt idx="28">
                  <c:v>51.5</c:v>
                </c:pt>
                <c:pt idx="29">
                  <c:v>53.4</c:v>
                </c:pt>
                <c:pt idx="30">
                  <c:v>54.1</c:v>
                </c:pt>
                <c:pt idx="31">
                  <c:v>54.3</c:v>
                </c:pt>
                <c:pt idx="32">
                  <c:v>55</c:v>
                </c:pt>
                <c:pt idx="33">
                  <c:v>54.2</c:v>
                </c:pt>
                <c:pt idx="34">
                  <c:v>53.3</c:v>
                </c:pt>
                <c:pt idx="35">
                  <c:v>52.8</c:v>
                </c:pt>
                <c:pt idx="36">
                  <c:v>52.7</c:v>
                </c:pt>
                <c:pt idx="37">
                  <c:v>52</c:v>
                </c:pt>
                <c:pt idx="38">
                  <c:v>53.3</c:v>
                </c:pt>
                <c:pt idx="39">
                  <c:v>52.8</c:v>
                </c:pt>
                <c:pt idx="40">
                  <c:v>53.1</c:v>
                </c:pt>
                <c:pt idx="41">
                  <c:v>54.6</c:v>
                </c:pt>
                <c:pt idx="42">
                  <c:v>53.9</c:v>
                </c:pt>
                <c:pt idx="43">
                  <c:v>55.1</c:v>
                </c:pt>
                <c:pt idx="44">
                  <c:v>55.5</c:v>
                </c:pt>
                <c:pt idx="45">
                  <c:v>55.3</c:v>
                </c:pt>
                <c:pt idx="46">
                  <c:v>55.6</c:v>
                </c:pt>
                <c:pt idx="47">
                  <c:v>56.5</c:v>
                </c:pt>
                <c:pt idx="48" formatCode="General">
                  <c:v>56.4</c:v>
                </c:pt>
                <c:pt idx="49" formatCode="0.0">
                  <c:v>55.4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320-4335-B7CA-C449BE968C75}"/>
            </c:ext>
          </c:extLst>
        </c:ser>
        <c:ser>
          <c:idx val="3"/>
          <c:order val="3"/>
          <c:tx>
            <c:strRef>
              <c:f>PMI!$E$1</c:f>
              <c:strCache>
                <c:ptCount val="1"/>
                <c:pt idx="0">
                  <c:v>Japón</c:v>
                </c:pt>
              </c:strCache>
            </c:strRef>
          </c:tx>
          <c:spPr>
            <a:ln w="28575" cap="rnd">
              <a:solidFill>
                <a:srgbClr val="FF9933"/>
              </a:solidFill>
              <a:round/>
            </a:ln>
            <a:effectLst/>
          </c:spPr>
          <c:marker>
            <c:symbol val="none"/>
          </c:marker>
          <c:dLbls>
            <c:dLbl>
              <c:idx val="24"/>
              <c:layout>
                <c:manualLayout>
                  <c:x val="-1.2036524083726959E-2"/>
                  <c:y val="7.3438107457683435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0E7-4752-816F-CEA1D35398D1}"/>
                </c:ext>
              </c:extLst>
            </c:dLbl>
            <c:dLbl>
              <c:idx val="34"/>
              <c:layout>
                <c:manualLayout>
                  <c:x val="6.6241760257421387E-2"/>
                  <c:y val="0.17066169394393904"/>
                </c:manualLayout>
              </c:layout>
              <c:tx>
                <c:rich>
                  <a:bodyPr/>
                  <a:lstStyle/>
                  <a:p>
                    <a:fld id="{C4068570-B566-4783-9EF6-F87C0C386763}" type="SERIESNAME">
                      <a:rPr lang="en-US" smtClean="0"/>
                      <a:pPr/>
                      <a:t>[NOMBRE DE LA SERIE]</a:t>
                    </a:fld>
                    <a:endParaRPr lang="es-MX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4FA-4993-BF3C-364666D27542}"/>
                </c:ext>
              </c:extLst>
            </c:dLbl>
            <c:dLbl>
              <c:idx val="49"/>
              <c:layout>
                <c:manualLayout>
                  <c:x val="1.10689416392231E-2"/>
                  <c:y val="6.6480266004818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F3-42C4-926E-575B6AB350D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ED7D3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numRef>
              <c:f>PMI!$A$2:$A$51</c:f>
              <c:numCache>
                <c:formatCode>mmm\-yy</c:formatCode>
                <c:ptCount val="50"/>
                <c:pt idx="0">
                  <c:v>41760</c:v>
                </c:pt>
                <c:pt idx="1">
                  <c:v>41791</c:v>
                </c:pt>
                <c:pt idx="2">
                  <c:v>41821</c:v>
                </c:pt>
                <c:pt idx="3">
                  <c:v>41852</c:v>
                </c:pt>
                <c:pt idx="4">
                  <c:v>41883</c:v>
                </c:pt>
                <c:pt idx="5">
                  <c:v>41913</c:v>
                </c:pt>
                <c:pt idx="6">
                  <c:v>41944</c:v>
                </c:pt>
                <c:pt idx="7">
                  <c:v>41974</c:v>
                </c:pt>
                <c:pt idx="8">
                  <c:v>42005</c:v>
                </c:pt>
                <c:pt idx="9">
                  <c:v>42036</c:v>
                </c:pt>
                <c:pt idx="10">
                  <c:v>42064</c:v>
                </c:pt>
                <c:pt idx="11">
                  <c:v>42095</c:v>
                </c:pt>
                <c:pt idx="12">
                  <c:v>42125</c:v>
                </c:pt>
                <c:pt idx="13">
                  <c:v>42156</c:v>
                </c:pt>
                <c:pt idx="14">
                  <c:v>42186</c:v>
                </c:pt>
                <c:pt idx="15">
                  <c:v>42217</c:v>
                </c:pt>
                <c:pt idx="16">
                  <c:v>42248</c:v>
                </c:pt>
                <c:pt idx="17">
                  <c:v>42278</c:v>
                </c:pt>
                <c:pt idx="18">
                  <c:v>42309</c:v>
                </c:pt>
                <c:pt idx="19">
                  <c:v>42339</c:v>
                </c:pt>
                <c:pt idx="20">
                  <c:v>42370</c:v>
                </c:pt>
                <c:pt idx="21">
                  <c:v>42401</c:v>
                </c:pt>
                <c:pt idx="22">
                  <c:v>42430</c:v>
                </c:pt>
                <c:pt idx="23">
                  <c:v>42461</c:v>
                </c:pt>
                <c:pt idx="24">
                  <c:v>42491</c:v>
                </c:pt>
                <c:pt idx="25">
                  <c:v>42522</c:v>
                </c:pt>
                <c:pt idx="26">
                  <c:v>42552</c:v>
                </c:pt>
                <c:pt idx="27">
                  <c:v>42583</c:v>
                </c:pt>
                <c:pt idx="28">
                  <c:v>42614</c:v>
                </c:pt>
                <c:pt idx="29">
                  <c:v>42644</c:v>
                </c:pt>
                <c:pt idx="30">
                  <c:v>42675</c:v>
                </c:pt>
                <c:pt idx="31">
                  <c:v>42705</c:v>
                </c:pt>
                <c:pt idx="32">
                  <c:v>42736</c:v>
                </c:pt>
                <c:pt idx="33">
                  <c:v>42767</c:v>
                </c:pt>
                <c:pt idx="34">
                  <c:v>42795</c:v>
                </c:pt>
                <c:pt idx="35">
                  <c:v>42826</c:v>
                </c:pt>
                <c:pt idx="36">
                  <c:v>42856</c:v>
                </c:pt>
                <c:pt idx="37">
                  <c:v>42887</c:v>
                </c:pt>
                <c:pt idx="38">
                  <c:v>42917</c:v>
                </c:pt>
                <c:pt idx="39">
                  <c:v>42948</c:v>
                </c:pt>
                <c:pt idx="40">
                  <c:v>42979</c:v>
                </c:pt>
                <c:pt idx="41">
                  <c:v>43009</c:v>
                </c:pt>
                <c:pt idx="42">
                  <c:v>43040</c:v>
                </c:pt>
                <c:pt idx="43">
                  <c:v>43070</c:v>
                </c:pt>
                <c:pt idx="44">
                  <c:v>43101</c:v>
                </c:pt>
                <c:pt idx="45">
                  <c:v>43132</c:v>
                </c:pt>
                <c:pt idx="46">
                  <c:v>43160</c:v>
                </c:pt>
                <c:pt idx="47">
                  <c:v>43191</c:v>
                </c:pt>
                <c:pt idx="48">
                  <c:v>43221</c:v>
                </c:pt>
                <c:pt idx="49">
                  <c:v>43252</c:v>
                </c:pt>
              </c:numCache>
            </c:numRef>
          </c:cat>
          <c:val>
            <c:numRef>
              <c:f>PMI!$E$2:$E$51</c:f>
              <c:numCache>
                <c:formatCode>0.00</c:formatCode>
                <c:ptCount val="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50.9</c:v>
                </c:pt>
                <c:pt idx="13">
                  <c:v>50.1</c:v>
                </c:pt>
                <c:pt idx="14">
                  <c:v>51.2</c:v>
                </c:pt>
                <c:pt idx="15">
                  <c:v>51.7</c:v>
                </c:pt>
                <c:pt idx="16">
                  <c:v>51</c:v>
                </c:pt>
                <c:pt idx="17">
                  <c:v>52.4</c:v>
                </c:pt>
                <c:pt idx="18">
                  <c:v>52.6</c:v>
                </c:pt>
                <c:pt idx="19">
                  <c:v>52.6</c:v>
                </c:pt>
                <c:pt idx="20">
                  <c:v>52.3</c:v>
                </c:pt>
                <c:pt idx="21">
                  <c:v>50.1</c:v>
                </c:pt>
                <c:pt idx="22">
                  <c:v>49.1</c:v>
                </c:pt>
                <c:pt idx="23">
                  <c:v>48.2</c:v>
                </c:pt>
                <c:pt idx="24">
                  <c:v>47.7</c:v>
                </c:pt>
                <c:pt idx="25">
                  <c:v>48.1</c:v>
                </c:pt>
                <c:pt idx="26">
                  <c:v>49.3</c:v>
                </c:pt>
                <c:pt idx="27">
                  <c:v>49.5</c:v>
                </c:pt>
                <c:pt idx="28">
                  <c:v>50.4</c:v>
                </c:pt>
                <c:pt idx="29">
                  <c:v>51.4</c:v>
                </c:pt>
                <c:pt idx="30">
                  <c:v>51.3</c:v>
                </c:pt>
                <c:pt idx="31">
                  <c:v>52.4</c:v>
                </c:pt>
                <c:pt idx="32">
                  <c:v>52.7</c:v>
                </c:pt>
                <c:pt idx="33">
                  <c:v>53.3</c:v>
                </c:pt>
                <c:pt idx="34">
                  <c:v>52.4</c:v>
                </c:pt>
                <c:pt idx="35">
                  <c:v>52.7</c:v>
                </c:pt>
                <c:pt idx="36">
                  <c:v>53.1</c:v>
                </c:pt>
                <c:pt idx="37">
                  <c:v>52.4</c:v>
                </c:pt>
                <c:pt idx="38">
                  <c:v>52.1</c:v>
                </c:pt>
                <c:pt idx="39">
                  <c:v>52.2</c:v>
                </c:pt>
                <c:pt idx="40">
                  <c:v>52.9</c:v>
                </c:pt>
                <c:pt idx="41">
                  <c:v>52.8</c:v>
                </c:pt>
                <c:pt idx="42">
                  <c:v>53.6</c:v>
                </c:pt>
                <c:pt idx="43">
                  <c:v>54</c:v>
                </c:pt>
                <c:pt idx="44">
                  <c:v>54.8</c:v>
                </c:pt>
                <c:pt idx="45">
                  <c:v>54.1</c:v>
                </c:pt>
                <c:pt idx="46">
                  <c:v>53.1</c:v>
                </c:pt>
                <c:pt idx="47">
                  <c:v>53.8</c:v>
                </c:pt>
                <c:pt idx="48" formatCode="General">
                  <c:v>52.8</c:v>
                </c:pt>
                <c:pt idx="49" formatCode="0.0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320-4335-B7CA-C449BE968C75}"/>
            </c:ext>
          </c:extLst>
        </c:ser>
        <c:ser>
          <c:idx val="4"/>
          <c:order val="4"/>
          <c:tx>
            <c:strRef>
              <c:f>PMI!$F$1</c:f>
              <c:strCache>
                <c:ptCount val="1"/>
                <c:pt idx="0">
                  <c:v>Canadá</c:v>
                </c:pt>
              </c:strCache>
            </c:strRef>
          </c:tx>
          <c:spPr>
            <a:ln w="28575" cap="rnd">
              <a:solidFill>
                <a:srgbClr val="FFC5E2"/>
              </a:solidFill>
              <a:round/>
            </a:ln>
            <a:effectLst/>
          </c:spPr>
          <c:marker>
            <c:symbol val="none"/>
          </c:marker>
          <c:dLbls>
            <c:dLbl>
              <c:idx val="9"/>
              <c:layout>
                <c:manualLayout>
                  <c:x val="-8.7174222222222195E-2"/>
                  <c:y val="8.1473989898989893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20-4335-B7CA-C449BE968C75}"/>
                </c:ext>
              </c:extLst>
            </c:dLbl>
            <c:dLbl>
              <c:idx val="19"/>
              <c:layout>
                <c:manualLayout>
                  <c:x val="4.0873015873015874E-3"/>
                  <c:y val="6.8349631519274298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113-4232-8EB1-649DA28831C3}"/>
                </c:ext>
              </c:extLst>
            </c:dLbl>
            <c:dLbl>
              <c:idx val="20"/>
              <c:layout>
                <c:manualLayout>
                  <c:x val="-3.0973315945116261E-2"/>
                  <c:y val="0.10502258088857779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B8C-4072-AFCC-51A3BC75B0AB}"/>
                </c:ext>
              </c:extLst>
            </c:dLbl>
            <c:dLbl>
              <c:idx val="34"/>
              <c:layout>
                <c:manualLayout>
                  <c:x val="-0.16601947375784951"/>
                  <c:y val="-4.437459031152420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0E7-4752-816F-CEA1D35398D1}"/>
                </c:ext>
              </c:extLst>
            </c:dLbl>
            <c:dLbl>
              <c:idx val="49"/>
              <c:layout>
                <c:manualLayout>
                  <c:x val="-2.7600733440591232E-3"/>
                  <c:y val="-7.4390994796075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FA-4993-BF3C-364666D27542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9F9F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numRef>
              <c:f>PMI!$A$2:$A$51</c:f>
              <c:numCache>
                <c:formatCode>mmm\-yy</c:formatCode>
                <c:ptCount val="50"/>
                <c:pt idx="0">
                  <c:v>41760</c:v>
                </c:pt>
                <c:pt idx="1">
                  <c:v>41791</c:v>
                </c:pt>
                <c:pt idx="2">
                  <c:v>41821</c:v>
                </c:pt>
                <c:pt idx="3">
                  <c:v>41852</c:v>
                </c:pt>
                <c:pt idx="4">
                  <c:v>41883</c:v>
                </c:pt>
                <c:pt idx="5">
                  <c:v>41913</c:v>
                </c:pt>
                <c:pt idx="6">
                  <c:v>41944</c:v>
                </c:pt>
                <c:pt idx="7">
                  <c:v>41974</c:v>
                </c:pt>
                <c:pt idx="8">
                  <c:v>42005</c:v>
                </c:pt>
                <c:pt idx="9">
                  <c:v>42036</c:v>
                </c:pt>
                <c:pt idx="10">
                  <c:v>42064</c:v>
                </c:pt>
                <c:pt idx="11">
                  <c:v>42095</c:v>
                </c:pt>
                <c:pt idx="12">
                  <c:v>42125</c:v>
                </c:pt>
                <c:pt idx="13">
                  <c:v>42156</c:v>
                </c:pt>
                <c:pt idx="14">
                  <c:v>42186</c:v>
                </c:pt>
                <c:pt idx="15">
                  <c:v>42217</c:v>
                </c:pt>
                <c:pt idx="16">
                  <c:v>42248</c:v>
                </c:pt>
                <c:pt idx="17">
                  <c:v>42278</c:v>
                </c:pt>
                <c:pt idx="18">
                  <c:v>42309</c:v>
                </c:pt>
                <c:pt idx="19">
                  <c:v>42339</c:v>
                </c:pt>
                <c:pt idx="20">
                  <c:v>42370</c:v>
                </c:pt>
                <c:pt idx="21">
                  <c:v>42401</c:v>
                </c:pt>
                <c:pt idx="22">
                  <c:v>42430</c:v>
                </c:pt>
                <c:pt idx="23">
                  <c:v>42461</c:v>
                </c:pt>
                <c:pt idx="24">
                  <c:v>42491</c:v>
                </c:pt>
                <c:pt idx="25">
                  <c:v>42522</c:v>
                </c:pt>
                <c:pt idx="26">
                  <c:v>42552</c:v>
                </c:pt>
                <c:pt idx="27">
                  <c:v>42583</c:v>
                </c:pt>
                <c:pt idx="28">
                  <c:v>42614</c:v>
                </c:pt>
                <c:pt idx="29">
                  <c:v>42644</c:v>
                </c:pt>
                <c:pt idx="30">
                  <c:v>42675</c:v>
                </c:pt>
                <c:pt idx="31">
                  <c:v>42705</c:v>
                </c:pt>
                <c:pt idx="32">
                  <c:v>42736</c:v>
                </c:pt>
                <c:pt idx="33">
                  <c:v>42767</c:v>
                </c:pt>
                <c:pt idx="34">
                  <c:v>42795</c:v>
                </c:pt>
                <c:pt idx="35">
                  <c:v>42826</c:v>
                </c:pt>
                <c:pt idx="36">
                  <c:v>42856</c:v>
                </c:pt>
                <c:pt idx="37">
                  <c:v>42887</c:v>
                </c:pt>
                <c:pt idx="38">
                  <c:v>42917</c:v>
                </c:pt>
                <c:pt idx="39">
                  <c:v>42948</c:v>
                </c:pt>
                <c:pt idx="40">
                  <c:v>42979</c:v>
                </c:pt>
                <c:pt idx="41">
                  <c:v>43009</c:v>
                </c:pt>
                <c:pt idx="42">
                  <c:v>43040</c:v>
                </c:pt>
                <c:pt idx="43">
                  <c:v>43070</c:v>
                </c:pt>
                <c:pt idx="44">
                  <c:v>43101</c:v>
                </c:pt>
                <c:pt idx="45">
                  <c:v>43132</c:v>
                </c:pt>
                <c:pt idx="46">
                  <c:v>43160</c:v>
                </c:pt>
                <c:pt idx="47">
                  <c:v>43191</c:v>
                </c:pt>
                <c:pt idx="48">
                  <c:v>43221</c:v>
                </c:pt>
                <c:pt idx="49">
                  <c:v>43252</c:v>
                </c:pt>
              </c:numCache>
            </c:numRef>
          </c:cat>
          <c:val>
            <c:numRef>
              <c:f>PMI!$F$2:$F$51</c:f>
              <c:numCache>
                <c:formatCode>0.00</c:formatCode>
                <c:ptCount val="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49.8</c:v>
                </c:pt>
                <c:pt idx="13">
                  <c:v>51.3</c:v>
                </c:pt>
                <c:pt idx="14">
                  <c:v>50.8</c:v>
                </c:pt>
                <c:pt idx="15">
                  <c:v>49.4</c:v>
                </c:pt>
                <c:pt idx="16">
                  <c:v>48.6</c:v>
                </c:pt>
                <c:pt idx="17">
                  <c:v>48</c:v>
                </c:pt>
                <c:pt idx="18">
                  <c:v>48.6</c:v>
                </c:pt>
                <c:pt idx="19">
                  <c:v>47.5</c:v>
                </c:pt>
                <c:pt idx="20">
                  <c:v>49.3</c:v>
                </c:pt>
                <c:pt idx="21">
                  <c:v>49.4</c:v>
                </c:pt>
                <c:pt idx="22">
                  <c:v>51.5</c:v>
                </c:pt>
                <c:pt idx="23">
                  <c:v>52.2</c:v>
                </c:pt>
                <c:pt idx="24">
                  <c:v>52.1</c:v>
                </c:pt>
                <c:pt idx="25">
                  <c:v>51.8</c:v>
                </c:pt>
                <c:pt idx="26">
                  <c:v>51.9</c:v>
                </c:pt>
                <c:pt idx="27">
                  <c:v>51.1</c:v>
                </c:pt>
                <c:pt idx="28">
                  <c:v>50.3</c:v>
                </c:pt>
                <c:pt idx="29">
                  <c:v>51.1</c:v>
                </c:pt>
                <c:pt idx="30">
                  <c:v>51.5</c:v>
                </c:pt>
                <c:pt idx="31">
                  <c:v>51.8</c:v>
                </c:pt>
                <c:pt idx="32">
                  <c:v>53.5</c:v>
                </c:pt>
                <c:pt idx="33">
                  <c:v>54.7</c:v>
                </c:pt>
                <c:pt idx="34">
                  <c:v>55.5</c:v>
                </c:pt>
                <c:pt idx="35">
                  <c:v>55.9</c:v>
                </c:pt>
                <c:pt idx="36">
                  <c:v>55.1</c:v>
                </c:pt>
                <c:pt idx="37">
                  <c:v>54.7</c:v>
                </c:pt>
                <c:pt idx="38">
                  <c:v>55.5</c:v>
                </c:pt>
                <c:pt idx="39">
                  <c:v>54.6</c:v>
                </c:pt>
                <c:pt idx="40">
                  <c:v>55</c:v>
                </c:pt>
                <c:pt idx="41">
                  <c:v>54.3</c:v>
                </c:pt>
                <c:pt idx="42">
                  <c:v>54.4</c:v>
                </c:pt>
                <c:pt idx="43">
                  <c:v>54.7</c:v>
                </c:pt>
                <c:pt idx="44">
                  <c:v>55.9</c:v>
                </c:pt>
                <c:pt idx="45">
                  <c:v>55.6</c:v>
                </c:pt>
                <c:pt idx="46">
                  <c:v>55.7</c:v>
                </c:pt>
                <c:pt idx="47">
                  <c:v>55.5</c:v>
                </c:pt>
                <c:pt idx="48" formatCode="General">
                  <c:v>56.2</c:v>
                </c:pt>
                <c:pt idx="49">
                  <c:v>57.1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320-4335-B7CA-C449BE968C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520128"/>
        <c:axId val="81521664"/>
      </c:lineChart>
      <c:dateAx>
        <c:axId val="81520128"/>
        <c:scaling>
          <c:orientation val="minMax"/>
          <c:min val="42522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1521664"/>
        <c:crosses val="autoZero"/>
        <c:auto val="1"/>
        <c:lblOffset val="100"/>
        <c:baseTimeUnit val="months"/>
      </c:dateAx>
      <c:valAx>
        <c:axId val="81521664"/>
        <c:scaling>
          <c:orientation val="minMax"/>
          <c:max val="60"/>
          <c:min val="45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1520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Myriad pro"/>
                <a:ea typeface="+mn-ea"/>
                <a:cs typeface="+mn-cs"/>
              </a:defRPr>
            </a:pPr>
            <a:r>
              <a:rPr lang="es-MX" sz="1400" b="1" dirty="0">
                <a:latin typeface="Helvetica Light" panose="020B0403020202020204"/>
              </a:rPr>
              <a:t>Producción manufacturera: México y EUA</a:t>
            </a:r>
          </a:p>
          <a:p>
            <a:pPr algn="ctr" rtl="0">
              <a:defRPr>
                <a:latin typeface="Myriad pro"/>
              </a:defRPr>
            </a:pPr>
            <a:r>
              <a:rPr lang="es-MX" sz="1200" dirty="0">
                <a:latin typeface="Helvetica Light" panose="020B0403020202020204"/>
              </a:rPr>
              <a:t>(variación % anual)</a:t>
            </a:r>
          </a:p>
        </c:rich>
      </c:tx>
      <c:layout>
        <c:manualLayout>
          <c:xMode val="edge"/>
          <c:yMode val="edge"/>
          <c:x val="0.1620791666666666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400" b="0" i="0" u="none" strike="noStrike" kern="1200" spc="0" baseline="0">
              <a:solidFill>
                <a:sysClr val="windowText" lastClr="000000"/>
              </a:solidFill>
              <a:latin typeface="Myriad pro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8.3691898148148147E-2"/>
          <c:y val="0.10008647798742139"/>
          <c:w val="0.86118066810732952"/>
          <c:h val="0.59579372295041177"/>
        </c:manualLayout>
      </c:layout>
      <c:lineChart>
        <c:grouping val="standard"/>
        <c:varyColors val="0"/>
        <c:ser>
          <c:idx val="0"/>
          <c:order val="0"/>
          <c:tx>
            <c:strRef>
              <c:f>Manufacturas!$E$2</c:f>
              <c:strCache>
                <c:ptCount val="1"/>
                <c:pt idx="0">
                  <c:v>México</c:v>
                </c:pt>
              </c:strCache>
            </c:strRef>
          </c:tx>
          <c:spPr>
            <a:ln w="28575" cap="rnd">
              <a:solidFill>
                <a:srgbClr val="C00000">
                  <a:alpha val="95000"/>
                </a:srgbClr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59-4198-8E1D-C25D28CFD83E}"/>
                </c:ext>
              </c:extLst>
            </c:dLbl>
            <c:dLbl>
              <c:idx val="113"/>
              <c:layout>
                <c:manualLayout>
                  <c:x val="3.821759259259256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59-4198-8E1D-C25D28CFD83E}"/>
                </c:ext>
              </c:extLst>
            </c:dLbl>
            <c:dLbl>
              <c:idx val="125"/>
              <c:layout>
                <c:manualLayout>
                  <c:x val="-2.0583953197810829E-2"/>
                  <c:y val="7.77304124792831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59-4198-8E1D-C25D28CFD83E}"/>
                </c:ext>
              </c:extLst>
            </c:dLbl>
            <c:dLbl>
              <c:idx val="181"/>
              <c:layout>
                <c:manualLayout>
                  <c:x val="-1.1435260219701062E-2"/>
                  <c:y val="-7.3957605404146323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AD6-4323-862D-BBBD8B2D23E2}"/>
                </c:ext>
              </c:extLst>
            </c:dLbl>
            <c:dLbl>
              <c:idx val="219"/>
              <c:layout>
                <c:manualLayout>
                  <c:x val="-2.7776703868181212E-3"/>
                  <c:y val="-1.51610761705101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662267598568115"/>
                      <c:h val="0.13404821802935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AD6-4323-862D-BBBD8B2D23E2}"/>
                </c:ext>
              </c:extLst>
            </c:dLbl>
            <c:dLbl>
              <c:idx val="282"/>
              <c:layout>
                <c:manualLayout>
                  <c:x val="-1.7798752171996786E-2"/>
                  <c:y val="5.2850603412401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D59-4198-8E1D-C25D28CFD83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Manufacturas!$A$3:$A$223</c:f>
              <c:numCache>
                <c:formatCode>mmm\-yy</c:formatCode>
                <c:ptCount val="221"/>
                <c:pt idx="0">
                  <c:v>36556</c:v>
                </c:pt>
                <c:pt idx="1">
                  <c:v>36585</c:v>
                </c:pt>
                <c:pt idx="2">
                  <c:v>36616</c:v>
                </c:pt>
                <c:pt idx="3">
                  <c:v>36646</c:v>
                </c:pt>
                <c:pt idx="4">
                  <c:v>36677</c:v>
                </c:pt>
                <c:pt idx="5">
                  <c:v>36707</c:v>
                </c:pt>
                <c:pt idx="6">
                  <c:v>36738</c:v>
                </c:pt>
                <c:pt idx="7">
                  <c:v>36769</c:v>
                </c:pt>
                <c:pt idx="8">
                  <c:v>36799</c:v>
                </c:pt>
                <c:pt idx="9">
                  <c:v>36830</c:v>
                </c:pt>
                <c:pt idx="10">
                  <c:v>36860</c:v>
                </c:pt>
                <c:pt idx="11">
                  <c:v>36891</c:v>
                </c:pt>
                <c:pt idx="12">
                  <c:v>36922</c:v>
                </c:pt>
                <c:pt idx="13">
                  <c:v>36950</c:v>
                </c:pt>
                <c:pt idx="14">
                  <c:v>36981</c:v>
                </c:pt>
                <c:pt idx="15">
                  <c:v>37011</c:v>
                </c:pt>
                <c:pt idx="16">
                  <c:v>37042</c:v>
                </c:pt>
                <c:pt idx="17">
                  <c:v>37072</c:v>
                </c:pt>
                <c:pt idx="18">
                  <c:v>37103</c:v>
                </c:pt>
                <c:pt idx="19">
                  <c:v>37134</c:v>
                </c:pt>
                <c:pt idx="20">
                  <c:v>37164</c:v>
                </c:pt>
                <c:pt idx="21">
                  <c:v>37195</c:v>
                </c:pt>
                <c:pt idx="22">
                  <c:v>37225</c:v>
                </c:pt>
                <c:pt idx="23">
                  <c:v>37256</c:v>
                </c:pt>
                <c:pt idx="24">
                  <c:v>37287</c:v>
                </c:pt>
                <c:pt idx="25">
                  <c:v>37315</c:v>
                </c:pt>
                <c:pt idx="26">
                  <c:v>37346</c:v>
                </c:pt>
                <c:pt idx="27">
                  <c:v>37376</c:v>
                </c:pt>
                <c:pt idx="28">
                  <c:v>37407</c:v>
                </c:pt>
                <c:pt idx="29">
                  <c:v>37437</c:v>
                </c:pt>
                <c:pt idx="30">
                  <c:v>37468</c:v>
                </c:pt>
                <c:pt idx="31">
                  <c:v>37499</c:v>
                </c:pt>
                <c:pt idx="32">
                  <c:v>37529</c:v>
                </c:pt>
                <c:pt idx="33">
                  <c:v>37560</c:v>
                </c:pt>
                <c:pt idx="34">
                  <c:v>37590</c:v>
                </c:pt>
                <c:pt idx="35">
                  <c:v>37621</c:v>
                </c:pt>
                <c:pt idx="36">
                  <c:v>37652</c:v>
                </c:pt>
                <c:pt idx="37">
                  <c:v>37680</c:v>
                </c:pt>
                <c:pt idx="38">
                  <c:v>37711</c:v>
                </c:pt>
                <c:pt idx="39">
                  <c:v>37741</c:v>
                </c:pt>
                <c:pt idx="40">
                  <c:v>37772</c:v>
                </c:pt>
                <c:pt idx="41">
                  <c:v>37802</c:v>
                </c:pt>
                <c:pt idx="42">
                  <c:v>37833</c:v>
                </c:pt>
                <c:pt idx="43">
                  <c:v>37864</c:v>
                </c:pt>
                <c:pt idx="44">
                  <c:v>37894</c:v>
                </c:pt>
                <c:pt idx="45">
                  <c:v>37925</c:v>
                </c:pt>
                <c:pt idx="46">
                  <c:v>37955</c:v>
                </c:pt>
                <c:pt idx="47">
                  <c:v>37986</c:v>
                </c:pt>
                <c:pt idx="48">
                  <c:v>38017</c:v>
                </c:pt>
                <c:pt idx="49">
                  <c:v>38046</c:v>
                </c:pt>
                <c:pt idx="50">
                  <c:v>38077</c:v>
                </c:pt>
                <c:pt idx="51">
                  <c:v>38107</c:v>
                </c:pt>
                <c:pt idx="52">
                  <c:v>38138</c:v>
                </c:pt>
                <c:pt idx="53">
                  <c:v>38168</c:v>
                </c:pt>
                <c:pt idx="54">
                  <c:v>38199</c:v>
                </c:pt>
                <c:pt idx="55">
                  <c:v>38230</c:v>
                </c:pt>
                <c:pt idx="56">
                  <c:v>38260</c:v>
                </c:pt>
                <c:pt idx="57">
                  <c:v>38291</c:v>
                </c:pt>
                <c:pt idx="58">
                  <c:v>38321</c:v>
                </c:pt>
                <c:pt idx="59">
                  <c:v>38352</c:v>
                </c:pt>
                <c:pt idx="60">
                  <c:v>38383</c:v>
                </c:pt>
                <c:pt idx="61">
                  <c:v>38411</c:v>
                </c:pt>
                <c:pt idx="62">
                  <c:v>38442</c:v>
                </c:pt>
                <c:pt idx="63">
                  <c:v>38472</c:v>
                </c:pt>
                <c:pt idx="64">
                  <c:v>38503</c:v>
                </c:pt>
                <c:pt idx="65">
                  <c:v>38533</c:v>
                </c:pt>
                <c:pt idx="66">
                  <c:v>38564</c:v>
                </c:pt>
                <c:pt idx="67">
                  <c:v>38595</c:v>
                </c:pt>
                <c:pt idx="68">
                  <c:v>38625</c:v>
                </c:pt>
                <c:pt idx="69">
                  <c:v>38656</c:v>
                </c:pt>
                <c:pt idx="70">
                  <c:v>38686</c:v>
                </c:pt>
                <c:pt idx="71">
                  <c:v>38717</c:v>
                </c:pt>
                <c:pt idx="72">
                  <c:v>38748</c:v>
                </c:pt>
                <c:pt idx="73">
                  <c:v>38776</c:v>
                </c:pt>
                <c:pt idx="74">
                  <c:v>38807</c:v>
                </c:pt>
                <c:pt idx="75">
                  <c:v>38837</c:v>
                </c:pt>
                <c:pt idx="76">
                  <c:v>38868</c:v>
                </c:pt>
                <c:pt idx="77">
                  <c:v>38898</c:v>
                </c:pt>
                <c:pt idx="78">
                  <c:v>38929</c:v>
                </c:pt>
                <c:pt idx="79">
                  <c:v>38960</c:v>
                </c:pt>
                <c:pt idx="80">
                  <c:v>38990</c:v>
                </c:pt>
                <c:pt idx="81">
                  <c:v>39021</c:v>
                </c:pt>
                <c:pt idx="82">
                  <c:v>39051</c:v>
                </c:pt>
                <c:pt idx="83">
                  <c:v>39082</c:v>
                </c:pt>
                <c:pt idx="84">
                  <c:v>39113</c:v>
                </c:pt>
                <c:pt idx="85">
                  <c:v>39141</c:v>
                </c:pt>
                <c:pt idx="86">
                  <c:v>39172</c:v>
                </c:pt>
                <c:pt idx="87">
                  <c:v>39202</c:v>
                </c:pt>
                <c:pt idx="88">
                  <c:v>39233</c:v>
                </c:pt>
                <c:pt idx="89">
                  <c:v>39263</c:v>
                </c:pt>
                <c:pt idx="90">
                  <c:v>39294</c:v>
                </c:pt>
                <c:pt idx="91">
                  <c:v>39325</c:v>
                </c:pt>
                <c:pt idx="92">
                  <c:v>39355</c:v>
                </c:pt>
                <c:pt idx="93">
                  <c:v>39386</c:v>
                </c:pt>
                <c:pt idx="94">
                  <c:v>39416</c:v>
                </c:pt>
                <c:pt idx="95">
                  <c:v>39447</c:v>
                </c:pt>
                <c:pt idx="96">
                  <c:v>39478</c:v>
                </c:pt>
                <c:pt idx="97">
                  <c:v>39507</c:v>
                </c:pt>
                <c:pt idx="98">
                  <c:v>39538</c:v>
                </c:pt>
                <c:pt idx="99">
                  <c:v>39568</c:v>
                </c:pt>
                <c:pt idx="100">
                  <c:v>39599</c:v>
                </c:pt>
                <c:pt idx="101">
                  <c:v>39629</c:v>
                </c:pt>
                <c:pt idx="102">
                  <c:v>39660</c:v>
                </c:pt>
                <c:pt idx="103">
                  <c:v>39691</c:v>
                </c:pt>
                <c:pt idx="104">
                  <c:v>39721</c:v>
                </c:pt>
                <c:pt idx="105">
                  <c:v>39752</c:v>
                </c:pt>
                <c:pt idx="106">
                  <c:v>39782</c:v>
                </c:pt>
                <c:pt idx="107">
                  <c:v>39813</c:v>
                </c:pt>
                <c:pt idx="108">
                  <c:v>39844</c:v>
                </c:pt>
                <c:pt idx="109">
                  <c:v>39872</c:v>
                </c:pt>
                <c:pt idx="110">
                  <c:v>39903</c:v>
                </c:pt>
                <c:pt idx="111">
                  <c:v>39933</c:v>
                </c:pt>
                <c:pt idx="112">
                  <c:v>39964</c:v>
                </c:pt>
                <c:pt idx="113">
                  <c:v>39994</c:v>
                </c:pt>
                <c:pt idx="114">
                  <c:v>40025</c:v>
                </c:pt>
                <c:pt idx="115">
                  <c:v>40056</c:v>
                </c:pt>
                <c:pt idx="116">
                  <c:v>40086</c:v>
                </c:pt>
                <c:pt idx="117">
                  <c:v>40117</c:v>
                </c:pt>
                <c:pt idx="118">
                  <c:v>40147</c:v>
                </c:pt>
                <c:pt idx="119">
                  <c:v>40178</c:v>
                </c:pt>
                <c:pt idx="120">
                  <c:v>40209</c:v>
                </c:pt>
                <c:pt idx="121">
                  <c:v>40237</c:v>
                </c:pt>
                <c:pt idx="122">
                  <c:v>40268</c:v>
                </c:pt>
                <c:pt idx="123">
                  <c:v>40298</c:v>
                </c:pt>
                <c:pt idx="124">
                  <c:v>40329</c:v>
                </c:pt>
                <c:pt idx="125">
                  <c:v>40359</c:v>
                </c:pt>
                <c:pt idx="126">
                  <c:v>40390</c:v>
                </c:pt>
                <c:pt idx="127">
                  <c:v>40421</c:v>
                </c:pt>
                <c:pt idx="128">
                  <c:v>40451</c:v>
                </c:pt>
                <c:pt idx="129">
                  <c:v>40482</c:v>
                </c:pt>
                <c:pt idx="130">
                  <c:v>40512</c:v>
                </c:pt>
                <c:pt idx="131">
                  <c:v>40543</c:v>
                </c:pt>
                <c:pt idx="132">
                  <c:v>40574</c:v>
                </c:pt>
                <c:pt idx="133">
                  <c:v>40602</c:v>
                </c:pt>
                <c:pt idx="134">
                  <c:v>40633</c:v>
                </c:pt>
                <c:pt idx="135">
                  <c:v>40663</c:v>
                </c:pt>
                <c:pt idx="136">
                  <c:v>40694</c:v>
                </c:pt>
                <c:pt idx="137">
                  <c:v>40724</c:v>
                </c:pt>
                <c:pt idx="138">
                  <c:v>40755</c:v>
                </c:pt>
                <c:pt idx="139">
                  <c:v>40786</c:v>
                </c:pt>
                <c:pt idx="140">
                  <c:v>40816</c:v>
                </c:pt>
                <c:pt idx="141">
                  <c:v>40847</c:v>
                </c:pt>
                <c:pt idx="142">
                  <c:v>40877</c:v>
                </c:pt>
                <c:pt idx="143">
                  <c:v>40908</c:v>
                </c:pt>
                <c:pt idx="144">
                  <c:v>40939</c:v>
                </c:pt>
                <c:pt idx="145">
                  <c:v>40968</c:v>
                </c:pt>
                <c:pt idx="146">
                  <c:v>40999</c:v>
                </c:pt>
                <c:pt idx="147">
                  <c:v>41029</c:v>
                </c:pt>
                <c:pt idx="148">
                  <c:v>41060</c:v>
                </c:pt>
                <c:pt idx="149">
                  <c:v>41090</c:v>
                </c:pt>
                <c:pt idx="150">
                  <c:v>41121</c:v>
                </c:pt>
                <c:pt idx="151">
                  <c:v>41152</c:v>
                </c:pt>
                <c:pt idx="152">
                  <c:v>41182</c:v>
                </c:pt>
                <c:pt idx="153">
                  <c:v>41213</c:v>
                </c:pt>
                <c:pt idx="154">
                  <c:v>41243</c:v>
                </c:pt>
                <c:pt idx="155">
                  <c:v>41274</c:v>
                </c:pt>
                <c:pt idx="156">
                  <c:v>41305</c:v>
                </c:pt>
                <c:pt idx="157">
                  <c:v>41333</c:v>
                </c:pt>
                <c:pt idx="158">
                  <c:v>41364</c:v>
                </c:pt>
                <c:pt idx="159">
                  <c:v>41394</c:v>
                </c:pt>
                <c:pt idx="160">
                  <c:v>41425</c:v>
                </c:pt>
                <c:pt idx="161">
                  <c:v>41455</c:v>
                </c:pt>
                <c:pt idx="162">
                  <c:v>41486</c:v>
                </c:pt>
                <c:pt idx="163">
                  <c:v>41517</c:v>
                </c:pt>
                <c:pt idx="164">
                  <c:v>41547</c:v>
                </c:pt>
                <c:pt idx="165">
                  <c:v>41578</c:v>
                </c:pt>
                <c:pt idx="166">
                  <c:v>41608</c:v>
                </c:pt>
                <c:pt idx="167">
                  <c:v>41639</c:v>
                </c:pt>
                <c:pt idx="168">
                  <c:v>41670</c:v>
                </c:pt>
                <c:pt idx="169">
                  <c:v>41698</c:v>
                </c:pt>
                <c:pt idx="170">
                  <c:v>41729</c:v>
                </c:pt>
                <c:pt idx="171">
                  <c:v>41759</c:v>
                </c:pt>
                <c:pt idx="172">
                  <c:v>41790</c:v>
                </c:pt>
                <c:pt idx="173">
                  <c:v>41820</c:v>
                </c:pt>
                <c:pt idx="174">
                  <c:v>41851</c:v>
                </c:pt>
                <c:pt idx="175">
                  <c:v>41882</c:v>
                </c:pt>
                <c:pt idx="176">
                  <c:v>41912</c:v>
                </c:pt>
                <c:pt idx="177">
                  <c:v>41943</c:v>
                </c:pt>
                <c:pt idx="178">
                  <c:v>41973</c:v>
                </c:pt>
                <c:pt idx="179">
                  <c:v>42004</c:v>
                </c:pt>
                <c:pt idx="180">
                  <c:v>42035</c:v>
                </c:pt>
                <c:pt idx="181">
                  <c:v>42063</c:v>
                </c:pt>
                <c:pt idx="182">
                  <c:v>42094</c:v>
                </c:pt>
                <c:pt idx="183">
                  <c:v>42124</c:v>
                </c:pt>
                <c:pt idx="184">
                  <c:v>42155</c:v>
                </c:pt>
                <c:pt idx="185">
                  <c:v>42185</c:v>
                </c:pt>
                <c:pt idx="186">
                  <c:v>42216</c:v>
                </c:pt>
                <c:pt idx="187">
                  <c:v>42247</c:v>
                </c:pt>
                <c:pt idx="188">
                  <c:v>42277</c:v>
                </c:pt>
                <c:pt idx="189">
                  <c:v>42308</c:v>
                </c:pt>
                <c:pt idx="190">
                  <c:v>42338</c:v>
                </c:pt>
                <c:pt idx="191">
                  <c:v>42369</c:v>
                </c:pt>
                <c:pt idx="192">
                  <c:v>42400</c:v>
                </c:pt>
                <c:pt idx="193">
                  <c:v>42429</c:v>
                </c:pt>
                <c:pt idx="194">
                  <c:v>42460</c:v>
                </c:pt>
                <c:pt idx="195">
                  <c:v>42490</c:v>
                </c:pt>
                <c:pt idx="196">
                  <c:v>42521</c:v>
                </c:pt>
                <c:pt idx="197">
                  <c:v>42551</c:v>
                </c:pt>
                <c:pt idx="198">
                  <c:v>42582</c:v>
                </c:pt>
                <c:pt idx="199">
                  <c:v>42613</c:v>
                </c:pt>
                <c:pt idx="200">
                  <c:v>42643</c:v>
                </c:pt>
                <c:pt idx="201">
                  <c:v>42674</c:v>
                </c:pt>
                <c:pt idx="202">
                  <c:v>42704</c:v>
                </c:pt>
                <c:pt idx="203">
                  <c:v>42735</c:v>
                </c:pt>
                <c:pt idx="204">
                  <c:v>42766</c:v>
                </c:pt>
                <c:pt idx="205">
                  <c:v>42794</c:v>
                </c:pt>
                <c:pt idx="206">
                  <c:v>42825</c:v>
                </c:pt>
                <c:pt idx="207">
                  <c:v>42855</c:v>
                </c:pt>
                <c:pt idx="208">
                  <c:v>42886</c:v>
                </c:pt>
                <c:pt idx="209">
                  <c:v>42916</c:v>
                </c:pt>
                <c:pt idx="210">
                  <c:v>42947</c:v>
                </c:pt>
                <c:pt idx="211">
                  <c:v>42978</c:v>
                </c:pt>
                <c:pt idx="212">
                  <c:v>43008</c:v>
                </c:pt>
                <c:pt idx="213">
                  <c:v>43039</c:v>
                </c:pt>
                <c:pt idx="214">
                  <c:v>43069</c:v>
                </c:pt>
                <c:pt idx="215">
                  <c:v>43100</c:v>
                </c:pt>
                <c:pt idx="216">
                  <c:v>43131</c:v>
                </c:pt>
                <c:pt idx="217">
                  <c:v>43159</c:v>
                </c:pt>
                <c:pt idx="218">
                  <c:v>43190</c:v>
                </c:pt>
                <c:pt idx="219">
                  <c:v>43220</c:v>
                </c:pt>
                <c:pt idx="220">
                  <c:v>43251</c:v>
                </c:pt>
              </c:numCache>
            </c:numRef>
          </c:cat>
          <c:val>
            <c:numRef>
              <c:f>Manufacturas!$B$3:$B$223</c:f>
              <c:numCache>
                <c:formatCode>General</c:formatCode>
                <c:ptCount val="221"/>
                <c:pt idx="0">
                  <c:v>5.1639999999999997</c:v>
                </c:pt>
                <c:pt idx="1">
                  <c:v>8.9583999999999993</c:v>
                </c:pt>
                <c:pt idx="2">
                  <c:v>7.0286999999999997</c:v>
                </c:pt>
                <c:pt idx="3">
                  <c:v>1.5558000000000001</c:v>
                </c:pt>
                <c:pt idx="4">
                  <c:v>8.4376999999999995</c:v>
                </c:pt>
                <c:pt idx="5">
                  <c:v>7.0967000000000002</c:v>
                </c:pt>
                <c:pt idx="6">
                  <c:v>6.4287000000000001</c:v>
                </c:pt>
                <c:pt idx="7">
                  <c:v>8.0311000000000003</c:v>
                </c:pt>
                <c:pt idx="8">
                  <c:v>5.9951999999999996</c:v>
                </c:pt>
                <c:pt idx="9">
                  <c:v>8.3477999999999994</c:v>
                </c:pt>
                <c:pt idx="10">
                  <c:v>4.4622000000000002</c:v>
                </c:pt>
                <c:pt idx="11">
                  <c:v>-2.3039000000000001</c:v>
                </c:pt>
                <c:pt idx="12">
                  <c:v>3.3029999999999999</c:v>
                </c:pt>
                <c:pt idx="13">
                  <c:v>-3.8900999999999999</c:v>
                </c:pt>
                <c:pt idx="14">
                  <c:v>-2.7387000000000001</c:v>
                </c:pt>
                <c:pt idx="15">
                  <c:v>-1.6968999999999999</c:v>
                </c:pt>
                <c:pt idx="16">
                  <c:v>-2.5145999999999997</c:v>
                </c:pt>
                <c:pt idx="17">
                  <c:v>-3.7582</c:v>
                </c:pt>
                <c:pt idx="18">
                  <c:v>-5.4017999999999997</c:v>
                </c:pt>
                <c:pt idx="19">
                  <c:v>-4.1871999999999998</c:v>
                </c:pt>
                <c:pt idx="20">
                  <c:v>-5.1713000000000005</c:v>
                </c:pt>
                <c:pt idx="21">
                  <c:v>-4.1738</c:v>
                </c:pt>
                <c:pt idx="22">
                  <c:v>-3.5796000000000001</c:v>
                </c:pt>
                <c:pt idx="23">
                  <c:v>-2.9975000000000001</c:v>
                </c:pt>
                <c:pt idx="24">
                  <c:v>-3.5998999999999999</c:v>
                </c:pt>
                <c:pt idx="25">
                  <c:v>-3.3298999999999999</c:v>
                </c:pt>
                <c:pt idx="26">
                  <c:v>-6.8776999999999999</c:v>
                </c:pt>
                <c:pt idx="27">
                  <c:v>8.2652000000000001</c:v>
                </c:pt>
                <c:pt idx="28">
                  <c:v>-1.2048000000000001</c:v>
                </c:pt>
                <c:pt idx="29">
                  <c:v>-2.0691000000000002</c:v>
                </c:pt>
                <c:pt idx="30">
                  <c:v>1.6454</c:v>
                </c:pt>
                <c:pt idx="31">
                  <c:v>-0.432</c:v>
                </c:pt>
                <c:pt idx="32">
                  <c:v>-0.77839999999999998</c:v>
                </c:pt>
                <c:pt idx="33">
                  <c:v>1.1134999999999999</c:v>
                </c:pt>
                <c:pt idx="34">
                  <c:v>-0.87219999999999998</c:v>
                </c:pt>
                <c:pt idx="35">
                  <c:v>0.88649999999999995</c:v>
                </c:pt>
                <c:pt idx="36">
                  <c:v>-1.2866</c:v>
                </c:pt>
                <c:pt idx="37">
                  <c:v>0.6905</c:v>
                </c:pt>
                <c:pt idx="38">
                  <c:v>2.6741999999999999</c:v>
                </c:pt>
                <c:pt idx="39">
                  <c:v>-6.1832000000000003</c:v>
                </c:pt>
                <c:pt idx="40">
                  <c:v>-2.5390999999999999</c:v>
                </c:pt>
                <c:pt idx="41">
                  <c:v>-1.2328999999999999</c:v>
                </c:pt>
                <c:pt idx="42">
                  <c:v>-2.8601000000000001</c:v>
                </c:pt>
                <c:pt idx="43">
                  <c:v>-4.1326000000000001</c:v>
                </c:pt>
                <c:pt idx="44">
                  <c:v>-0.15429999999999999</c:v>
                </c:pt>
                <c:pt idx="45">
                  <c:v>-1.3362000000000001</c:v>
                </c:pt>
                <c:pt idx="46">
                  <c:v>-2.8109999999999999</c:v>
                </c:pt>
                <c:pt idx="47">
                  <c:v>3.6263000000000001</c:v>
                </c:pt>
                <c:pt idx="48">
                  <c:v>0.33</c:v>
                </c:pt>
                <c:pt idx="49">
                  <c:v>2.8700999999999999</c:v>
                </c:pt>
                <c:pt idx="50">
                  <c:v>7.2085999999999997</c:v>
                </c:pt>
                <c:pt idx="51">
                  <c:v>2.8866000000000001</c:v>
                </c:pt>
                <c:pt idx="52">
                  <c:v>1.5505</c:v>
                </c:pt>
                <c:pt idx="53">
                  <c:v>3.5348000000000002</c:v>
                </c:pt>
                <c:pt idx="54">
                  <c:v>2.8909000000000002</c:v>
                </c:pt>
                <c:pt idx="55">
                  <c:v>5.7286000000000001</c:v>
                </c:pt>
                <c:pt idx="56">
                  <c:v>3.8654000000000002</c:v>
                </c:pt>
                <c:pt idx="57">
                  <c:v>2.1183999999999998</c:v>
                </c:pt>
                <c:pt idx="58">
                  <c:v>5.8184000000000005</c:v>
                </c:pt>
                <c:pt idx="59">
                  <c:v>4.0060000000000002</c:v>
                </c:pt>
                <c:pt idx="60">
                  <c:v>3.2711000000000001</c:v>
                </c:pt>
                <c:pt idx="61">
                  <c:v>1.726</c:v>
                </c:pt>
                <c:pt idx="62">
                  <c:v>-3.4104000000000001</c:v>
                </c:pt>
                <c:pt idx="63">
                  <c:v>7.7257999999999996</c:v>
                </c:pt>
                <c:pt idx="64">
                  <c:v>4.8959999999999999</c:v>
                </c:pt>
                <c:pt idx="65">
                  <c:v>1.4454</c:v>
                </c:pt>
                <c:pt idx="66">
                  <c:v>-0.72540000000000004</c:v>
                </c:pt>
                <c:pt idx="67">
                  <c:v>3.5167000000000002</c:v>
                </c:pt>
                <c:pt idx="68">
                  <c:v>3.5002</c:v>
                </c:pt>
                <c:pt idx="69">
                  <c:v>3.4931000000000001</c:v>
                </c:pt>
                <c:pt idx="70">
                  <c:v>4.7923</c:v>
                </c:pt>
                <c:pt idx="71">
                  <c:v>2.9184000000000001</c:v>
                </c:pt>
                <c:pt idx="72">
                  <c:v>6.9832000000000001</c:v>
                </c:pt>
                <c:pt idx="73">
                  <c:v>3.8444000000000003</c:v>
                </c:pt>
                <c:pt idx="74">
                  <c:v>10.023300000000001</c:v>
                </c:pt>
                <c:pt idx="75">
                  <c:v>-1.9923</c:v>
                </c:pt>
                <c:pt idx="76">
                  <c:v>7.2603</c:v>
                </c:pt>
                <c:pt idx="77">
                  <c:v>8.7165999999999997</c:v>
                </c:pt>
                <c:pt idx="78">
                  <c:v>6.7328999999999999</c:v>
                </c:pt>
                <c:pt idx="79">
                  <c:v>5.1611000000000002</c:v>
                </c:pt>
                <c:pt idx="80">
                  <c:v>2.7945000000000002</c:v>
                </c:pt>
                <c:pt idx="81">
                  <c:v>3.3355000000000001</c:v>
                </c:pt>
                <c:pt idx="82">
                  <c:v>2.2496999999999998</c:v>
                </c:pt>
                <c:pt idx="83">
                  <c:v>-0.68540000000000001</c:v>
                </c:pt>
                <c:pt idx="84">
                  <c:v>1.1063000000000001</c:v>
                </c:pt>
                <c:pt idx="85">
                  <c:v>0.84960000000000002</c:v>
                </c:pt>
                <c:pt idx="86">
                  <c:v>1.3380000000000001</c:v>
                </c:pt>
                <c:pt idx="87">
                  <c:v>1.7936000000000001</c:v>
                </c:pt>
                <c:pt idx="88">
                  <c:v>0.72719999999999996</c:v>
                </c:pt>
                <c:pt idx="89">
                  <c:v>-0.18629999999999999</c:v>
                </c:pt>
                <c:pt idx="90">
                  <c:v>1.5365</c:v>
                </c:pt>
                <c:pt idx="91">
                  <c:v>2.5642</c:v>
                </c:pt>
                <c:pt idx="92">
                  <c:v>-0.55600000000000005</c:v>
                </c:pt>
                <c:pt idx="93">
                  <c:v>3.0777999999999999</c:v>
                </c:pt>
                <c:pt idx="94">
                  <c:v>-1.7928999999999999</c:v>
                </c:pt>
                <c:pt idx="95">
                  <c:v>-2.8633999999999999</c:v>
                </c:pt>
                <c:pt idx="96">
                  <c:v>0.85160000000000002</c:v>
                </c:pt>
                <c:pt idx="97">
                  <c:v>3.0510999999999999</c:v>
                </c:pt>
                <c:pt idx="98">
                  <c:v>-6.7843</c:v>
                </c:pt>
                <c:pt idx="99">
                  <c:v>6.9024999999999999</c:v>
                </c:pt>
                <c:pt idx="100">
                  <c:v>-2.9394</c:v>
                </c:pt>
                <c:pt idx="101">
                  <c:v>-2.7031000000000001</c:v>
                </c:pt>
                <c:pt idx="102">
                  <c:v>-0.44979999999999998</c:v>
                </c:pt>
                <c:pt idx="103">
                  <c:v>-4.5974000000000004</c:v>
                </c:pt>
                <c:pt idx="104">
                  <c:v>0.64780000000000004</c:v>
                </c:pt>
                <c:pt idx="105">
                  <c:v>-1.5693999999999999</c:v>
                </c:pt>
                <c:pt idx="106">
                  <c:v>-4.7615999999999996</c:v>
                </c:pt>
                <c:pt idx="107">
                  <c:v>-3.2218999999999998</c:v>
                </c:pt>
                <c:pt idx="108">
                  <c:v>-13.029199999999999</c:v>
                </c:pt>
                <c:pt idx="109">
                  <c:v>-14.9718</c:v>
                </c:pt>
                <c:pt idx="110">
                  <c:v>-9.5225000000000009</c:v>
                </c:pt>
                <c:pt idx="111">
                  <c:v>-17.741399999999999</c:v>
                </c:pt>
                <c:pt idx="112">
                  <c:v>-16.377700000000001</c:v>
                </c:pt>
                <c:pt idx="113">
                  <c:v>-14.019399999999999</c:v>
                </c:pt>
                <c:pt idx="114">
                  <c:v>-9.3980999999999995</c:v>
                </c:pt>
                <c:pt idx="115">
                  <c:v>-10.530100000000001</c:v>
                </c:pt>
                <c:pt idx="116">
                  <c:v>-9.0411999999999999</c:v>
                </c:pt>
                <c:pt idx="117">
                  <c:v>-6.758</c:v>
                </c:pt>
                <c:pt idx="118">
                  <c:v>-4.2999999999999997E-2</c:v>
                </c:pt>
                <c:pt idx="119">
                  <c:v>1.8157999999999999</c:v>
                </c:pt>
                <c:pt idx="120">
                  <c:v>3.9127000000000001</c:v>
                </c:pt>
                <c:pt idx="121">
                  <c:v>7.5306999999999995</c:v>
                </c:pt>
                <c:pt idx="122">
                  <c:v>13.4582</c:v>
                </c:pt>
                <c:pt idx="123">
                  <c:v>11.926</c:v>
                </c:pt>
                <c:pt idx="124">
                  <c:v>14.7834</c:v>
                </c:pt>
                <c:pt idx="125">
                  <c:v>13.7691</c:v>
                </c:pt>
                <c:pt idx="126">
                  <c:v>7.6213999999999995</c:v>
                </c:pt>
                <c:pt idx="127">
                  <c:v>11.3398</c:v>
                </c:pt>
                <c:pt idx="128">
                  <c:v>7.7900999999999998</c:v>
                </c:pt>
                <c:pt idx="129">
                  <c:v>3.4241999999999999</c:v>
                </c:pt>
                <c:pt idx="130">
                  <c:v>5.0975999999999999</c:v>
                </c:pt>
                <c:pt idx="131">
                  <c:v>4.9998000000000005</c:v>
                </c:pt>
                <c:pt idx="132">
                  <c:v>5.6932999999999998</c:v>
                </c:pt>
                <c:pt idx="133">
                  <c:v>4.5806000000000004</c:v>
                </c:pt>
                <c:pt idx="134">
                  <c:v>3.8879999999999999</c:v>
                </c:pt>
                <c:pt idx="135">
                  <c:v>-3.4200000000000001E-2</c:v>
                </c:pt>
                <c:pt idx="136">
                  <c:v>3.052</c:v>
                </c:pt>
                <c:pt idx="137">
                  <c:v>2.5312999999999999</c:v>
                </c:pt>
                <c:pt idx="138">
                  <c:v>2.4577</c:v>
                </c:pt>
                <c:pt idx="139">
                  <c:v>2.3117999999999999</c:v>
                </c:pt>
                <c:pt idx="140">
                  <c:v>2.2932999999999999</c:v>
                </c:pt>
                <c:pt idx="141">
                  <c:v>3.9474</c:v>
                </c:pt>
                <c:pt idx="142">
                  <c:v>4.5060000000000002</c:v>
                </c:pt>
                <c:pt idx="143">
                  <c:v>2.9089</c:v>
                </c:pt>
                <c:pt idx="144">
                  <c:v>6.2270000000000003</c:v>
                </c:pt>
                <c:pt idx="145">
                  <c:v>7.3772000000000002</c:v>
                </c:pt>
                <c:pt idx="146">
                  <c:v>3.9969999999999999</c:v>
                </c:pt>
                <c:pt idx="147">
                  <c:v>4.7181999999999995</c:v>
                </c:pt>
                <c:pt idx="148">
                  <c:v>5.9902999999999995</c:v>
                </c:pt>
                <c:pt idx="149">
                  <c:v>5.2872000000000003</c:v>
                </c:pt>
                <c:pt idx="150">
                  <c:v>5.0164</c:v>
                </c:pt>
                <c:pt idx="151">
                  <c:v>3.9516</c:v>
                </c:pt>
                <c:pt idx="152">
                  <c:v>1.905</c:v>
                </c:pt>
                <c:pt idx="153">
                  <c:v>3.4782000000000002</c:v>
                </c:pt>
                <c:pt idx="154">
                  <c:v>1.2528000000000001</c:v>
                </c:pt>
                <c:pt idx="155">
                  <c:v>-1.5268000000000002</c:v>
                </c:pt>
                <c:pt idx="156">
                  <c:v>2.5468000000000002</c:v>
                </c:pt>
                <c:pt idx="157">
                  <c:v>-1.0105999999999999</c:v>
                </c:pt>
                <c:pt idx="158">
                  <c:v>-5.7118000000000002</c:v>
                </c:pt>
                <c:pt idx="159">
                  <c:v>5.4356</c:v>
                </c:pt>
                <c:pt idx="160">
                  <c:v>0.43469999999999998</c:v>
                </c:pt>
                <c:pt idx="161">
                  <c:v>-2.4420000000000002</c:v>
                </c:pt>
                <c:pt idx="162">
                  <c:v>1.75</c:v>
                </c:pt>
                <c:pt idx="163">
                  <c:v>1.1311</c:v>
                </c:pt>
                <c:pt idx="164">
                  <c:v>0.20530000000000001</c:v>
                </c:pt>
                <c:pt idx="165">
                  <c:v>3.1901000000000002</c:v>
                </c:pt>
                <c:pt idx="166">
                  <c:v>0.42930000000000001</c:v>
                </c:pt>
                <c:pt idx="167">
                  <c:v>0.80069999999999997</c:v>
                </c:pt>
                <c:pt idx="168">
                  <c:v>2.9718</c:v>
                </c:pt>
                <c:pt idx="169">
                  <c:v>1.9563999999999999</c:v>
                </c:pt>
                <c:pt idx="170">
                  <c:v>7.4137000000000004</c:v>
                </c:pt>
                <c:pt idx="171">
                  <c:v>-0.24479999999999999</c:v>
                </c:pt>
                <c:pt idx="172">
                  <c:v>4.3125</c:v>
                </c:pt>
                <c:pt idx="173">
                  <c:v>4.9668999999999999</c:v>
                </c:pt>
                <c:pt idx="174">
                  <c:v>4.2081</c:v>
                </c:pt>
                <c:pt idx="175">
                  <c:v>1.6226</c:v>
                </c:pt>
                <c:pt idx="176">
                  <c:v>5.4844999999999997</c:v>
                </c:pt>
                <c:pt idx="177">
                  <c:v>4.2149000000000001</c:v>
                </c:pt>
                <c:pt idx="178">
                  <c:v>3.7381000000000002</c:v>
                </c:pt>
                <c:pt idx="179">
                  <c:v>7.5263999999999998</c:v>
                </c:pt>
                <c:pt idx="180">
                  <c:v>2.8509000000000002</c:v>
                </c:pt>
                <c:pt idx="181">
                  <c:v>5.0498000000000003</c:v>
                </c:pt>
                <c:pt idx="182">
                  <c:v>3.3508</c:v>
                </c:pt>
                <c:pt idx="183">
                  <c:v>4.2678000000000003</c:v>
                </c:pt>
                <c:pt idx="184">
                  <c:v>0.3417</c:v>
                </c:pt>
                <c:pt idx="185">
                  <c:v>3.4981</c:v>
                </c:pt>
                <c:pt idx="186">
                  <c:v>2.5051000000000001</c:v>
                </c:pt>
                <c:pt idx="187">
                  <c:v>4.2275999999999998</c:v>
                </c:pt>
                <c:pt idx="188">
                  <c:v>4.5449000000000002</c:v>
                </c:pt>
                <c:pt idx="189">
                  <c:v>2.1017999999999999</c:v>
                </c:pt>
                <c:pt idx="190">
                  <c:v>1.4166000000000001</c:v>
                </c:pt>
                <c:pt idx="191">
                  <c:v>2.5522</c:v>
                </c:pt>
                <c:pt idx="192">
                  <c:v>1.0296000000000001</c:v>
                </c:pt>
                <c:pt idx="193">
                  <c:v>3.8555000000000001</c:v>
                </c:pt>
                <c:pt idx="194">
                  <c:v>-1.4923999999999999</c:v>
                </c:pt>
                <c:pt idx="195">
                  <c:v>3.1032000000000002</c:v>
                </c:pt>
                <c:pt idx="196">
                  <c:v>1.1637999999999999</c:v>
                </c:pt>
                <c:pt idx="197">
                  <c:v>1.9391</c:v>
                </c:pt>
                <c:pt idx="198">
                  <c:v>-1.2995000000000001</c:v>
                </c:pt>
                <c:pt idx="199">
                  <c:v>3.5015000000000001</c:v>
                </c:pt>
                <c:pt idx="200">
                  <c:v>-0.1075</c:v>
                </c:pt>
                <c:pt idx="201">
                  <c:v>-1.3953</c:v>
                </c:pt>
                <c:pt idx="202">
                  <c:v>4.8554000000000004</c:v>
                </c:pt>
                <c:pt idx="203">
                  <c:v>3.2136</c:v>
                </c:pt>
                <c:pt idx="204">
                  <c:v>4.1677999999999997</c:v>
                </c:pt>
                <c:pt idx="205">
                  <c:v>1.1347</c:v>
                </c:pt>
                <c:pt idx="206">
                  <c:v>9.0584000000000007</c:v>
                </c:pt>
                <c:pt idx="207">
                  <c:v>-1.8159000000000001</c:v>
                </c:pt>
                <c:pt idx="208">
                  <c:v>4.7073999999999998</c:v>
                </c:pt>
                <c:pt idx="209">
                  <c:v>2.2664</c:v>
                </c:pt>
                <c:pt idx="210">
                  <c:v>3.5358000000000001</c:v>
                </c:pt>
                <c:pt idx="211">
                  <c:v>3.9508000000000001</c:v>
                </c:pt>
                <c:pt idx="212">
                  <c:v>2.4790999999999999</c:v>
                </c:pt>
                <c:pt idx="213">
                  <c:v>2.8510999999999997</c:v>
                </c:pt>
                <c:pt idx="214">
                  <c:v>2.5624000000000002</c:v>
                </c:pt>
                <c:pt idx="215">
                  <c:v>-8.6800000000000002E-2</c:v>
                </c:pt>
                <c:pt idx="216">
                  <c:v>1.3264</c:v>
                </c:pt>
                <c:pt idx="217" formatCode="0.0000">
                  <c:v>0.70299999999999996</c:v>
                </c:pt>
                <c:pt idx="218" formatCode="0.0000">
                  <c:v>-2.4319000000000002</c:v>
                </c:pt>
                <c:pt idx="219" formatCode="0.0000">
                  <c:v>5.5666000000000002</c:v>
                </c:pt>
                <c:pt idx="22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D59-4198-8E1D-C25D28CFD83E}"/>
            </c:ext>
          </c:extLst>
        </c:ser>
        <c:ser>
          <c:idx val="1"/>
          <c:order val="1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Manufacturas!$A$3:$A$223</c:f>
              <c:numCache>
                <c:formatCode>mmm\-yy</c:formatCode>
                <c:ptCount val="221"/>
                <c:pt idx="0">
                  <c:v>36556</c:v>
                </c:pt>
                <c:pt idx="1">
                  <c:v>36585</c:v>
                </c:pt>
                <c:pt idx="2">
                  <c:v>36616</c:v>
                </c:pt>
                <c:pt idx="3">
                  <c:v>36646</c:v>
                </c:pt>
                <c:pt idx="4">
                  <c:v>36677</c:v>
                </c:pt>
                <c:pt idx="5">
                  <c:v>36707</c:v>
                </c:pt>
                <c:pt idx="6">
                  <c:v>36738</c:v>
                </c:pt>
                <c:pt idx="7">
                  <c:v>36769</c:v>
                </c:pt>
                <c:pt idx="8">
                  <c:v>36799</c:v>
                </c:pt>
                <c:pt idx="9">
                  <c:v>36830</c:v>
                </c:pt>
                <c:pt idx="10">
                  <c:v>36860</c:v>
                </c:pt>
                <c:pt idx="11">
                  <c:v>36891</c:v>
                </c:pt>
                <c:pt idx="12">
                  <c:v>36922</c:v>
                </c:pt>
                <c:pt idx="13">
                  <c:v>36950</c:v>
                </c:pt>
                <c:pt idx="14">
                  <c:v>36981</c:v>
                </c:pt>
                <c:pt idx="15">
                  <c:v>37011</c:v>
                </c:pt>
                <c:pt idx="16">
                  <c:v>37042</c:v>
                </c:pt>
                <c:pt idx="17">
                  <c:v>37072</c:v>
                </c:pt>
                <c:pt idx="18">
                  <c:v>37103</c:v>
                </c:pt>
                <c:pt idx="19">
                  <c:v>37134</c:v>
                </c:pt>
                <c:pt idx="20">
                  <c:v>37164</c:v>
                </c:pt>
                <c:pt idx="21">
                  <c:v>37195</c:v>
                </c:pt>
                <c:pt idx="22">
                  <c:v>37225</c:v>
                </c:pt>
                <c:pt idx="23">
                  <c:v>37256</c:v>
                </c:pt>
                <c:pt idx="24">
                  <c:v>37287</c:v>
                </c:pt>
                <c:pt idx="25">
                  <c:v>37315</c:v>
                </c:pt>
                <c:pt idx="26">
                  <c:v>37346</c:v>
                </c:pt>
                <c:pt idx="27">
                  <c:v>37376</c:v>
                </c:pt>
                <c:pt idx="28">
                  <c:v>37407</c:v>
                </c:pt>
                <c:pt idx="29">
                  <c:v>37437</c:v>
                </c:pt>
                <c:pt idx="30">
                  <c:v>37468</c:v>
                </c:pt>
                <c:pt idx="31">
                  <c:v>37499</c:v>
                </c:pt>
                <c:pt idx="32">
                  <c:v>37529</c:v>
                </c:pt>
                <c:pt idx="33">
                  <c:v>37560</c:v>
                </c:pt>
                <c:pt idx="34">
                  <c:v>37590</c:v>
                </c:pt>
                <c:pt idx="35">
                  <c:v>37621</c:v>
                </c:pt>
                <c:pt idx="36">
                  <c:v>37652</c:v>
                </c:pt>
                <c:pt idx="37">
                  <c:v>37680</c:v>
                </c:pt>
                <c:pt idx="38">
                  <c:v>37711</c:v>
                </c:pt>
                <c:pt idx="39">
                  <c:v>37741</c:v>
                </c:pt>
                <c:pt idx="40">
                  <c:v>37772</c:v>
                </c:pt>
                <c:pt idx="41">
                  <c:v>37802</c:v>
                </c:pt>
                <c:pt idx="42">
                  <c:v>37833</c:v>
                </c:pt>
                <c:pt idx="43">
                  <c:v>37864</c:v>
                </c:pt>
                <c:pt idx="44">
                  <c:v>37894</c:v>
                </c:pt>
                <c:pt idx="45">
                  <c:v>37925</c:v>
                </c:pt>
                <c:pt idx="46">
                  <c:v>37955</c:v>
                </c:pt>
                <c:pt idx="47">
                  <c:v>37986</c:v>
                </c:pt>
                <c:pt idx="48">
                  <c:v>38017</c:v>
                </c:pt>
                <c:pt idx="49">
                  <c:v>38046</c:v>
                </c:pt>
                <c:pt idx="50">
                  <c:v>38077</c:v>
                </c:pt>
                <c:pt idx="51">
                  <c:v>38107</c:v>
                </c:pt>
                <c:pt idx="52">
                  <c:v>38138</c:v>
                </c:pt>
                <c:pt idx="53">
                  <c:v>38168</c:v>
                </c:pt>
                <c:pt idx="54">
                  <c:v>38199</c:v>
                </c:pt>
                <c:pt idx="55">
                  <c:v>38230</c:v>
                </c:pt>
                <c:pt idx="56">
                  <c:v>38260</c:v>
                </c:pt>
                <c:pt idx="57">
                  <c:v>38291</c:v>
                </c:pt>
                <c:pt idx="58">
                  <c:v>38321</c:v>
                </c:pt>
                <c:pt idx="59">
                  <c:v>38352</c:v>
                </c:pt>
                <c:pt idx="60">
                  <c:v>38383</c:v>
                </c:pt>
                <c:pt idx="61">
                  <c:v>38411</c:v>
                </c:pt>
                <c:pt idx="62">
                  <c:v>38442</c:v>
                </c:pt>
                <c:pt idx="63">
                  <c:v>38472</c:v>
                </c:pt>
                <c:pt idx="64">
                  <c:v>38503</c:v>
                </c:pt>
                <c:pt idx="65">
                  <c:v>38533</c:v>
                </c:pt>
                <c:pt idx="66">
                  <c:v>38564</c:v>
                </c:pt>
                <c:pt idx="67">
                  <c:v>38595</c:v>
                </c:pt>
                <c:pt idx="68">
                  <c:v>38625</c:v>
                </c:pt>
                <c:pt idx="69">
                  <c:v>38656</c:v>
                </c:pt>
                <c:pt idx="70">
                  <c:v>38686</c:v>
                </c:pt>
                <c:pt idx="71">
                  <c:v>38717</c:v>
                </c:pt>
                <c:pt idx="72">
                  <c:v>38748</c:v>
                </c:pt>
                <c:pt idx="73">
                  <c:v>38776</c:v>
                </c:pt>
                <c:pt idx="74">
                  <c:v>38807</c:v>
                </c:pt>
                <c:pt idx="75">
                  <c:v>38837</c:v>
                </c:pt>
                <c:pt idx="76">
                  <c:v>38868</c:v>
                </c:pt>
                <c:pt idx="77">
                  <c:v>38898</c:v>
                </c:pt>
                <c:pt idx="78">
                  <c:v>38929</c:v>
                </c:pt>
                <c:pt idx="79">
                  <c:v>38960</c:v>
                </c:pt>
                <c:pt idx="80">
                  <c:v>38990</c:v>
                </c:pt>
                <c:pt idx="81">
                  <c:v>39021</c:v>
                </c:pt>
                <c:pt idx="82">
                  <c:v>39051</c:v>
                </c:pt>
                <c:pt idx="83">
                  <c:v>39082</c:v>
                </c:pt>
                <c:pt idx="84">
                  <c:v>39113</c:v>
                </c:pt>
                <c:pt idx="85">
                  <c:v>39141</c:v>
                </c:pt>
                <c:pt idx="86">
                  <c:v>39172</c:v>
                </c:pt>
                <c:pt idx="87">
                  <c:v>39202</c:v>
                </c:pt>
                <c:pt idx="88">
                  <c:v>39233</c:v>
                </c:pt>
                <c:pt idx="89">
                  <c:v>39263</c:v>
                </c:pt>
                <c:pt idx="90">
                  <c:v>39294</c:v>
                </c:pt>
                <c:pt idx="91">
                  <c:v>39325</c:v>
                </c:pt>
                <c:pt idx="92">
                  <c:v>39355</c:v>
                </c:pt>
                <c:pt idx="93">
                  <c:v>39386</c:v>
                </c:pt>
                <c:pt idx="94">
                  <c:v>39416</c:v>
                </c:pt>
                <c:pt idx="95">
                  <c:v>39447</c:v>
                </c:pt>
                <c:pt idx="96">
                  <c:v>39478</c:v>
                </c:pt>
                <c:pt idx="97">
                  <c:v>39507</c:v>
                </c:pt>
                <c:pt idx="98">
                  <c:v>39538</c:v>
                </c:pt>
                <c:pt idx="99">
                  <c:v>39568</c:v>
                </c:pt>
                <c:pt idx="100">
                  <c:v>39599</c:v>
                </c:pt>
                <c:pt idx="101">
                  <c:v>39629</c:v>
                </c:pt>
                <c:pt idx="102">
                  <c:v>39660</c:v>
                </c:pt>
                <c:pt idx="103">
                  <c:v>39691</c:v>
                </c:pt>
                <c:pt idx="104">
                  <c:v>39721</c:v>
                </c:pt>
                <c:pt idx="105">
                  <c:v>39752</c:v>
                </c:pt>
                <c:pt idx="106">
                  <c:v>39782</c:v>
                </c:pt>
                <c:pt idx="107">
                  <c:v>39813</c:v>
                </c:pt>
                <c:pt idx="108">
                  <c:v>39844</c:v>
                </c:pt>
                <c:pt idx="109">
                  <c:v>39872</c:v>
                </c:pt>
                <c:pt idx="110">
                  <c:v>39903</c:v>
                </c:pt>
                <c:pt idx="111">
                  <c:v>39933</c:v>
                </c:pt>
                <c:pt idx="112">
                  <c:v>39964</c:v>
                </c:pt>
                <c:pt idx="113">
                  <c:v>39994</c:v>
                </c:pt>
                <c:pt idx="114">
                  <c:v>40025</c:v>
                </c:pt>
                <c:pt idx="115">
                  <c:v>40056</c:v>
                </c:pt>
                <c:pt idx="116">
                  <c:v>40086</c:v>
                </c:pt>
                <c:pt idx="117">
                  <c:v>40117</c:v>
                </c:pt>
                <c:pt idx="118">
                  <c:v>40147</c:v>
                </c:pt>
                <c:pt idx="119">
                  <c:v>40178</c:v>
                </c:pt>
                <c:pt idx="120">
                  <c:v>40209</c:v>
                </c:pt>
                <c:pt idx="121">
                  <c:v>40237</c:v>
                </c:pt>
                <c:pt idx="122">
                  <c:v>40268</c:v>
                </c:pt>
                <c:pt idx="123">
                  <c:v>40298</c:v>
                </c:pt>
                <c:pt idx="124">
                  <c:v>40329</c:v>
                </c:pt>
                <c:pt idx="125">
                  <c:v>40359</c:v>
                </c:pt>
                <c:pt idx="126">
                  <c:v>40390</c:v>
                </c:pt>
                <c:pt idx="127">
                  <c:v>40421</c:v>
                </c:pt>
                <c:pt idx="128">
                  <c:v>40451</c:v>
                </c:pt>
                <c:pt idx="129">
                  <c:v>40482</c:v>
                </c:pt>
                <c:pt idx="130">
                  <c:v>40512</c:v>
                </c:pt>
                <c:pt idx="131">
                  <c:v>40543</c:v>
                </c:pt>
                <c:pt idx="132">
                  <c:v>40574</c:v>
                </c:pt>
                <c:pt idx="133">
                  <c:v>40602</c:v>
                </c:pt>
                <c:pt idx="134">
                  <c:v>40633</c:v>
                </c:pt>
                <c:pt idx="135">
                  <c:v>40663</c:v>
                </c:pt>
                <c:pt idx="136">
                  <c:v>40694</c:v>
                </c:pt>
                <c:pt idx="137">
                  <c:v>40724</c:v>
                </c:pt>
                <c:pt idx="138">
                  <c:v>40755</c:v>
                </c:pt>
                <c:pt idx="139">
                  <c:v>40786</c:v>
                </c:pt>
                <c:pt idx="140">
                  <c:v>40816</c:v>
                </c:pt>
                <c:pt idx="141">
                  <c:v>40847</c:v>
                </c:pt>
                <c:pt idx="142">
                  <c:v>40877</c:v>
                </c:pt>
                <c:pt idx="143">
                  <c:v>40908</c:v>
                </c:pt>
                <c:pt idx="144">
                  <c:v>40939</c:v>
                </c:pt>
                <c:pt idx="145">
                  <c:v>40968</c:v>
                </c:pt>
                <c:pt idx="146">
                  <c:v>40999</c:v>
                </c:pt>
                <c:pt idx="147">
                  <c:v>41029</c:v>
                </c:pt>
                <c:pt idx="148">
                  <c:v>41060</c:v>
                </c:pt>
                <c:pt idx="149">
                  <c:v>41090</c:v>
                </c:pt>
                <c:pt idx="150">
                  <c:v>41121</c:v>
                </c:pt>
                <c:pt idx="151">
                  <c:v>41152</c:v>
                </c:pt>
                <c:pt idx="152">
                  <c:v>41182</c:v>
                </c:pt>
                <c:pt idx="153">
                  <c:v>41213</c:v>
                </c:pt>
                <c:pt idx="154">
                  <c:v>41243</c:v>
                </c:pt>
                <c:pt idx="155">
                  <c:v>41274</c:v>
                </c:pt>
                <c:pt idx="156">
                  <c:v>41305</c:v>
                </c:pt>
                <c:pt idx="157">
                  <c:v>41333</c:v>
                </c:pt>
                <c:pt idx="158">
                  <c:v>41364</c:v>
                </c:pt>
                <c:pt idx="159">
                  <c:v>41394</c:v>
                </c:pt>
                <c:pt idx="160">
                  <c:v>41425</c:v>
                </c:pt>
                <c:pt idx="161">
                  <c:v>41455</c:v>
                </c:pt>
                <c:pt idx="162">
                  <c:v>41486</c:v>
                </c:pt>
                <c:pt idx="163">
                  <c:v>41517</c:v>
                </c:pt>
                <c:pt idx="164">
                  <c:v>41547</c:v>
                </c:pt>
                <c:pt idx="165">
                  <c:v>41578</c:v>
                </c:pt>
                <c:pt idx="166">
                  <c:v>41608</c:v>
                </c:pt>
                <c:pt idx="167">
                  <c:v>41639</c:v>
                </c:pt>
                <c:pt idx="168">
                  <c:v>41670</c:v>
                </c:pt>
                <c:pt idx="169">
                  <c:v>41698</c:v>
                </c:pt>
                <c:pt idx="170">
                  <c:v>41729</c:v>
                </c:pt>
                <c:pt idx="171">
                  <c:v>41759</c:v>
                </c:pt>
                <c:pt idx="172">
                  <c:v>41790</c:v>
                </c:pt>
                <c:pt idx="173">
                  <c:v>41820</c:v>
                </c:pt>
                <c:pt idx="174">
                  <c:v>41851</c:v>
                </c:pt>
                <c:pt idx="175">
                  <c:v>41882</c:v>
                </c:pt>
                <c:pt idx="176">
                  <c:v>41912</c:v>
                </c:pt>
                <c:pt idx="177">
                  <c:v>41943</c:v>
                </c:pt>
                <c:pt idx="178">
                  <c:v>41973</c:v>
                </c:pt>
                <c:pt idx="179">
                  <c:v>42004</c:v>
                </c:pt>
                <c:pt idx="180">
                  <c:v>42035</c:v>
                </c:pt>
                <c:pt idx="181">
                  <c:v>42063</c:v>
                </c:pt>
                <c:pt idx="182">
                  <c:v>42094</c:v>
                </c:pt>
                <c:pt idx="183">
                  <c:v>42124</c:v>
                </c:pt>
                <c:pt idx="184">
                  <c:v>42155</c:v>
                </c:pt>
                <c:pt idx="185">
                  <c:v>42185</c:v>
                </c:pt>
                <c:pt idx="186">
                  <c:v>42216</c:v>
                </c:pt>
                <c:pt idx="187">
                  <c:v>42247</c:v>
                </c:pt>
                <c:pt idx="188">
                  <c:v>42277</c:v>
                </c:pt>
                <c:pt idx="189">
                  <c:v>42308</c:v>
                </c:pt>
                <c:pt idx="190">
                  <c:v>42338</c:v>
                </c:pt>
                <c:pt idx="191">
                  <c:v>42369</c:v>
                </c:pt>
                <c:pt idx="192">
                  <c:v>42400</c:v>
                </c:pt>
                <c:pt idx="193">
                  <c:v>42429</c:v>
                </c:pt>
                <c:pt idx="194">
                  <c:v>42460</c:v>
                </c:pt>
                <c:pt idx="195">
                  <c:v>42490</c:v>
                </c:pt>
                <c:pt idx="196">
                  <c:v>42521</c:v>
                </c:pt>
                <c:pt idx="197">
                  <c:v>42551</c:v>
                </c:pt>
                <c:pt idx="198">
                  <c:v>42582</c:v>
                </c:pt>
                <c:pt idx="199">
                  <c:v>42613</c:v>
                </c:pt>
                <c:pt idx="200">
                  <c:v>42643</c:v>
                </c:pt>
                <c:pt idx="201">
                  <c:v>42674</c:v>
                </c:pt>
                <c:pt idx="202">
                  <c:v>42704</c:v>
                </c:pt>
                <c:pt idx="203">
                  <c:v>42735</c:v>
                </c:pt>
                <c:pt idx="204">
                  <c:v>42766</c:v>
                </c:pt>
                <c:pt idx="205">
                  <c:v>42794</c:v>
                </c:pt>
                <c:pt idx="206">
                  <c:v>42825</c:v>
                </c:pt>
                <c:pt idx="207">
                  <c:v>42855</c:v>
                </c:pt>
                <c:pt idx="208">
                  <c:v>42886</c:v>
                </c:pt>
                <c:pt idx="209">
                  <c:v>42916</c:v>
                </c:pt>
                <c:pt idx="210">
                  <c:v>42947</c:v>
                </c:pt>
                <c:pt idx="211">
                  <c:v>42978</c:v>
                </c:pt>
                <c:pt idx="212">
                  <c:v>43008</c:v>
                </c:pt>
                <c:pt idx="213">
                  <c:v>43039</c:v>
                </c:pt>
                <c:pt idx="214">
                  <c:v>43069</c:v>
                </c:pt>
                <c:pt idx="215">
                  <c:v>43100</c:v>
                </c:pt>
                <c:pt idx="216">
                  <c:v>43131</c:v>
                </c:pt>
                <c:pt idx="217">
                  <c:v>43159</c:v>
                </c:pt>
                <c:pt idx="218">
                  <c:v>43190</c:v>
                </c:pt>
                <c:pt idx="219">
                  <c:v>43220</c:v>
                </c:pt>
                <c:pt idx="220">
                  <c:v>43251</c:v>
                </c:pt>
              </c:numCache>
            </c:numRef>
          </c:cat>
          <c:val>
            <c:numRef>
              <c:f>Manufacturas!$E$3:$E$223</c:f>
              <c:numCache>
                <c:formatCode>General</c:formatCode>
                <c:ptCount val="221"/>
                <c:pt idx="2">
                  <c:v>7.0503666666666662</c:v>
                </c:pt>
                <c:pt idx="3">
                  <c:v>5.8476333333333335</c:v>
                </c:pt>
                <c:pt idx="4">
                  <c:v>5.6740666666666657</c:v>
                </c:pt>
                <c:pt idx="5">
                  <c:v>5.6967333333333334</c:v>
                </c:pt>
                <c:pt idx="6">
                  <c:v>7.3210333333333333</c:v>
                </c:pt>
                <c:pt idx="7">
                  <c:v>7.1855000000000002</c:v>
                </c:pt>
                <c:pt idx="8">
                  <c:v>6.8183333333333342</c:v>
                </c:pt>
                <c:pt idx="9">
                  <c:v>7.4580333333333328</c:v>
                </c:pt>
                <c:pt idx="10">
                  <c:v>6.2683999999999997</c:v>
                </c:pt>
                <c:pt idx="11">
                  <c:v>3.5020333333333329</c:v>
                </c:pt>
                <c:pt idx="12">
                  <c:v>1.8204333333333331</c:v>
                </c:pt>
                <c:pt idx="13">
                  <c:v>-0.96366666666666667</c:v>
                </c:pt>
                <c:pt idx="14">
                  <c:v>-1.1086</c:v>
                </c:pt>
                <c:pt idx="15">
                  <c:v>-2.775233333333333</c:v>
                </c:pt>
                <c:pt idx="16">
                  <c:v>-2.3167333333333331</c:v>
                </c:pt>
                <c:pt idx="17">
                  <c:v>-2.6565666666666665</c:v>
                </c:pt>
                <c:pt idx="18">
                  <c:v>-3.8915333333333333</c:v>
                </c:pt>
                <c:pt idx="19">
                  <c:v>-4.4490666666666669</c:v>
                </c:pt>
                <c:pt idx="20">
                  <c:v>-4.9200999999999997</c:v>
                </c:pt>
                <c:pt idx="21">
                  <c:v>-4.5107666666666661</c:v>
                </c:pt>
                <c:pt idx="22">
                  <c:v>-4.3082333333333338</c:v>
                </c:pt>
                <c:pt idx="23">
                  <c:v>-3.5836333333333332</c:v>
                </c:pt>
                <c:pt idx="24">
                  <c:v>-3.3923333333333332</c:v>
                </c:pt>
                <c:pt idx="25">
                  <c:v>-3.3091000000000004</c:v>
                </c:pt>
                <c:pt idx="26">
                  <c:v>-4.6025</c:v>
                </c:pt>
                <c:pt idx="27">
                  <c:v>-0.64746666666666641</c:v>
                </c:pt>
                <c:pt idx="28">
                  <c:v>6.090000000000003E-2</c:v>
                </c:pt>
                <c:pt idx="29">
                  <c:v>1.6637666666666664</c:v>
                </c:pt>
                <c:pt idx="30">
                  <c:v>-0.54283333333333339</c:v>
                </c:pt>
                <c:pt idx="31">
                  <c:v>-0.28523333333333339</c:v>
                </c:pt>
                <c:pt idx="32">
                  <c:v>0.14500000000000002</c:v>
                </c:pt>
                <c:pt idx="33">
                  <c:v>-3.2299999999999995E-2</c:v>
                </c:pt>
                <c:pt idx="34">
                  <c:v>-0.17903333333333335</c:v>
                </c:pt>
                <c:pt idx="35">
                  <c:v>0.37593333333333329</c:v>
                </c:pt>
                <c:pt idx="36">
                  <c:v>-0.42409999999999998</c:v>
                </c:pt>
                <c:pt idx="37">
                  <c:v>9.6799999999999997E-2</c:v>
                </c:pt>
                <c:pt idx="38">
                  <c:v>0.69269999999999998</c:v>
                </c:pt>
                <c:pt idx="39">
                  <c:v>-0.93950000000000011</c:v>
                </c:pt>
                <c:pt idx="40">
                  <c:v>-2.0160333333333331</c:v>
                </c:pt>
                <c:pt idx="41">
                  <c:v>-3.3184000000000005</c:v>
                </c:pt>
                <c:pt idx="42">
                  <c:v>-2.2106999999999997</c:v>
                </c:pt>
                <c:pt idx="43">
                  <c:v>-2.7418666666666667</c:v>
                </c:pt>
                <c:pt idx="44">
                  <c:v>-2.3823333333333334</c:v>
                </c:pt>
                <c:pt idx="45">
                  <c:v>-1.8743666666666667</c:v>
                </c:pt>
                <c:pt idx="46">
                  <c:v>-1.4338333333333333</c:v>
                </c:pt>
                <c:pt idx="47">
                  <c:v>-0.17363333333333322</c:v>
                </c:pt>
                <c:pt idx="48">
                  <c:v>0.38176666666666675</c:v>
                </c:pt>
                <c:pt idx="49">
                  <c:v>2.2754666666666665</c:v>
                </c:pt>
                <c:pt idx="50">
                  <c:v>3.4695666666666667</c:v>
                </c:pt>
                <c:pt idx="51">
                  <c:v>4.3217666666666661</c:v>
                </c:pt>
                <c:pt idx="52">
                  <c:v>3.8818999999999999</c:v>
                </c:pt>
                <c:pt idx="53">
                  <c:v>2.6572999999999998</c:v>
                </c:pt>
                <c:pt idx="54">
                  <c:v>2.6587333333333336</c:v>
                </c:pt>
                <c:pt idx="55">
                  <c:v>4.0514333333333337</c:v>
                </c:pt>
                <c:pt idx="56">
                  <c:v>4.1616333333333335</c:v>
                </c:pt>
                <c:pt idx="57">
                  <c:v>3.9041333333333337</c:v>
                </c:pt>
                <c:pt idx="58">
                  <c:v>3.9340666666666668</c:v>
                </c:pt>
                <c:pt idx="59">
                  <c:v>3.9809333333333332</c:v>
                </c:pt>
                <c:pt idx="60">
                  <c:v>4.3651666666666671</c:v>
                </c:pt>
                <c:pt idx="61">
                  <c:v>3.0010333333333334</c:v>
                </c:pt>
                <c:pt idx="62">
                  <c:v>0.52889999999999981</c:v>
                </c:pt>
                <c:pt idx="63">
                  <c:v>2.0137999999999998</c:v>
                </c:pt>
                <c:pt idx="64">
                  <c:v>3.0704666666666665</c:v>
                </c:pt>
                <c:pt idx="65">
                  <c:v>4.6890666666666663</c:v>
                </c:pt>
                <c:pt idx="66">
                  <c:v>1.8719999999999999</c:v>
                </c:pt>
                <c:pt idx="67">
                  <c:v>1.4122333333333332</c:v>
                </c:pt>
                <c:pt idx="68">
                  <c:v>2.0971666666666668</c:v>
                </c:pt>
                <c:pt idx="69">
                  <c:v>3.5033333333333334</c:v>
                </c:pt>
                <c:pt idx="70">
                  <c:v>3.9285333333333328</c:v>
                </c:pt>
                <c:pt idx="71">
                  <c:v>3.7345999999999999</c:v>
                </c:pt>
                <c:pt idx="72">
                  <c:v>4.8979666666666661</c:v>
                </c:pt>
                <c:pt idx="73">
                  <c:v>4.5819999999999999</c:v>
                </c:pt>
                <c:pt idx="74">
                  <c:v>6.9503000000000013</c:v>
                </c:pt>
                <c:pt idx="75">
                  <c:v>3.9584666666666668</c:v>
                </c:pt>
                <c:pt idx="76">
                  <c:v>5.0971000000000002</c:v>
                </c:pt>
                <c:pt idx="77">
                  <c:v>4.6615333333333338</c:v>
                </c:pt>
                <c:pt idx="78">
                  <c:v>7.5699333333333341</c:v>
                </c:pt>
                <c:pt idx="79">
                  <c:v>6.8702000000000005</c:v>
                </c:pt>
                <c:pt idx="80">
                  <c:v>4.8961666666666668</c:v>
                </c:pt>
                <c:pt idx="81">
                  <c:v>3.7637</c:v>
                </c:pt>
                <c:pt idx="82">
                  <c:v>2.7932333333333332</c:v>
                </c:pt>
                <c:pt idx="83">
                  <c:v>1.6332666666666669</c:v>
                </c:pt>
                <c:pt idx="84">
                  <c:v>0.89019999999999999</c:v>
                </c:pt>
                <c:pt idx="85">
                  <c:v>0.42350000000000004</c:v>
                </c:pt>
                <c:pt idx="86">
                  <c:v>1.0979666666666668</c:v>
                </c:pt>
                <c:pt idx="87">
                  <c:v>1.3270666666666668</c:v>
                </c:pt>
                <c:pt idx="88">
                  <c:v>1.2862666666666667</c:v>
                </c:pt>
                <c:pt idx="89">
                  <c:v>0.77816666666666656</c:v>
                </c:pt>
                <c:pt idx="90">
                  <c:v>0.69246666666666667</c:v>
                </c:pt>
                <c:pt idx="91">
                  <c:v>1.3048</c:v>
                </c:pt>
                <c:pt idx="92">
                  <c:v>1.1815666666666667</c:v>
                </c:pt>
                <c:pt idx="93">
                  <c:v>1.6953333333333334</c:v>
                </c:pt>
                <c:pt idx="94">
                  <c:v>0.24296666666666664</c:v>
                </c:pt>
                <c:pt idx="95">
                  <c:v>-0.52616666666666667</c:v>
                </c:pt>
                <c:pt idx="96">
                  <c:v>-1.2682333333333333</c:v>
                </c:pt>
                <c:pt idx="97">
                  <c:v>0.34643333333333332</c:v>
                </c:pt>
                <c:pt idx="98">
                  <c:v>-0.96053333333333335</c:v>
                </c:pt>
                <c:pt idx="99">
                  <c:v>1.0564333333333333</c:v>
                </c:pt>
                <c:pt idx="100">
                  <c:v>-0.94040000000000001</c:v>
                </c:pt>
                <c:pt idx="101">
                  <c:v>0.41999999999999993</c:v>
                </c:pt>
                <c:pt idx="102">
                  <c:v>-2.0307666666666666</c:v>
                </c:pt>
                <c:pt idx="103">
                  <c:v>-2.5834333333333332</c:v>
                </c:pt>
                <c:pt idx="104">
                  <c:v>-1.4664666666666666</c:v>
                </c:pt>
                <c:pt idx="105">
                  <c:v>-1.8396666666666668</c:v>
                </c:pt>
                <c:pt idx="106">
                  <c:v>-1.8943999999999999</c:v>
                </c:pt>
                <c:pt idx="107">
                  <c:v>-3.1842999999999999</c:v>
                </c:pt>
                <c:pt idx="108">
                  <c:v>-7.0042333333333326</c:v>
                </c:pt>
                <c:pt idx="109">
                  <c:v>-10.407633333333335</c:v>
                </c:pt>
                <c:pt idx="110">
                  <c:v>-12.507833333333332</c:v>
                </c:pt>
                <c:pt idx="111">
                  <c:v>-14.078566666666667</c:v>
                </c:pt>
                <c:pt idx="112">
                  <c:v>-14.547199999999998</c:v>
                </c:pt>
                <c:pt idx="113">
                  <c:v>-16.046166666666668</c:v>
                </c:pt>
                <c:pt idx="114">
                  <c:v>-13.265066666666668</c:v>
                </c:pt>
                <c:pt idx="115">
                  <c:v>-11.315866666666665</c:v>
                </c:pt>
                <c:pt idx="116">
                  <c:v>-9.6564666666666668</c:v>
                </c:pt>
                <c:pt idx="117">
                  <c:v>-8.7764333333333333</c:v>
                </c:pt>
                <c:pt idx="118">
                  <c:v>-5.2807333333333331</c:v>
                </c:pt>
                <c:pt idx="119">
                  <c:v>-1.6617333333333335</c:v>
                </c:pt>
                <c:pt idx="120">
                  <c:v>1.8951666666666667</c:v>
                </c:pt>
                <c:pt idx="121">
                  <c:v>4.4197333333333333</c:v>
                </c:pt>
                <c:pt idx="122">
                  <c:v>8.300533333333334</c:v>
                </c:pt>
                <c:pt idx="123">
                  <c:v>10.971633333333335</c:v>
                </c:pt>
                <c:pt idx="124">
                  <c:v>13.389200000000001</c:v>
                </c:pt>
                <c:pt idx="125">
                  <c:v>13.492833333333335</c:v>
                </c:pt>
                <c:pt idx="126">
                  <c:v>12.057966666666667</c:v>
                </c:pt>
                <c:pt idx="127">
                  <c:v>10.9101</c:v>
                </c:pt>
                <c:pt idx="128">
                  <c:v>8.9170999999999996</c:v>
                </c:pt>
                <c:pt idx="129">
                  <c:v>7.5180333333333325</c:v>
                </c:pt>
                <c:pt idx="130">
                  <c:v>5.4373000000000005</c:v>
                </c:pt>
                <c:pt idx="131">
                  <c:v>4.5072000000000001</c:v>
                </c:pt>
                <c:pt idx="132">
                  <c:v>5.2635666666666667</c:v>
                </c:pt>
                <c:pt idx="133">
                  <c:v>5.0912333333333342</c:v>
                </c:pt>
                <c:pt idx="134">
                  <c:v>4.7206333333333337</c:v>
                </c:pt>
                <c:pt idx="135">
                  <c:v>2.8114666666666666</c:v>
                </c:pt>
                <c:pt idx="136">
                  <c:v>2.3019333333333334</c:v>
                </c:pt>
                <c:pt idx="137">
                  <c:v>1.8497000000000001</c:v>
                </c:pt>
                <c:pt idx="138">
                  <c:v>2.6803333333333335</c:v>
                </c:pt>
                <c:pt idx="139">
                  <c:v>2.4335999999999998</c:v>
                </c:pt>
                <c:pt idx="140">
                  <c:v>2.3542666666666663</c:v>
                </c:pt>
                <c:pt idx="141">
                  <c:v>2.8508333333333336</c:v>
                </c:pt>
                <c:pt idx="142">
                  <c:v>3.5822333333333334</c:v>
                </c:pt>
                <c:pt idx="143">
                  <c:v>3.7874333333333339</c:v>
                </c:pt>
                <c:pt idx="144">
                  <c:v>4.5472999999999999</c:v>
                </c:pt>
                <c:pt idx="145">
                  <c:v>5.5043666666666669</c:v>
                </c:pt>
                <c:pt idx="146">
                  <c:v>5.8670666666666662</c:v>
                </c:pt>
                <c:pt idx="147">
                  <c:v>5.3641333333333323</c:v>
                </c:pt>
                <c:pt idx="148">
                  <c:v>4.9018333333333333</c:v>
                </c:pt>
                <c:pt idx="149">
                  <c:v>5.3319000000000001</c:v>
                </c:pt>
                <c:pt idx="150">
                  <c:v>5.4313000000000002</c:v>
                </c:pt>
                <c:pt idx="151">
                  <c:v>4.7517333333333331</c:v>
                </c:pt>
                <c:pt idx="152">
                  <c:v>3.624333333333333</c:v>
                </c:pt>
                <c:pt idx="153">
                  <c:v>3.1116000000000006</c:v>
                </c:pt>
                <c:pt idx="154">
                  <c:v>2.2120000000000002</c:v>
                </c:pt>
                <c:pt idx="155">
                  <c:v>1.0680666666666665</c:v>
                </c:pt>
                <c:pt idx="156">
                  <c:v>0.75760000000000005</c:v>
                </c:pt>
                <c:pt idx="157">
                  <c:v>3.1333333333333582E-3</c:v>
                </c:pt>
                <c:pt idx="158">
                  <c:v>-1.3918666666666668</c:v>
                </c:pt>
                <c:pt idx="159">
                  <c:v>-0.42893333333333344</c:v>
                </c:pt>
                <c:pt idx="160">
                  <c:v>5.2833333333333253E-2</c:v>
                </c:pt>
                <c:pt idx="161">
                  <c:v>1.1427666666666667</c:v>
                </c:pt>
                <c:pt idx="162">
                  <c:v>-8.5766666666666769E-2</c:v>
                </c:pt>
                <c:pt idx="163">
                  <c:v>0.14636666666666662</c:v>
                </c:pt>
                <c:pt idx="164">
                  <c:v>1.0287999999999999</c:v>
                </c:pt>
                <c:pt idx="165">
                  <c:v>1.5088333333333335</c:v>
                </c:pt>
                <c:pt idx="166">
                  <c:v>1.2748999999999999</c:v>
                </c:pt>
                <c:pt idx="167">
                  <c:v>1.4733666666666665</c:v>
                </c:pt>
                <c:pt idx="168">
                  <c:v>1.4006000000000001</c:v>
                </c:pt>
                <c:pt idx="169">
                  <c:v>1.9096333333333331</c:v>
                </c:pt>
                <c:pt idx="170">
                  <c:v>4.1139666666666672</c:v>
                </c:pt>
                <c:pt idx="171">
                  <c:v>3.0417666666666672</c:v>
                </c:pt>
                <c:pt idx="172">
                  <c:v>3.8271333333333337</c:v>
                </c:pt>
                <c:pt idx="173">
                  <c:v>3.0115333333333338</c:v>
                </c:pt>
                <c:pt idx="174">
                  <c:v>4.4958333333333327</c:v>
                </c:pt>
                <c:pt idx="175">
                  <c:v>3.5992000000000002</c:v>
                </c:pt>
                <c:pt idx="176">
                  <c:v>3.7717333333333336</c:v>
                </c:pt>
                <c:pt idx="177">
                  <c:v>3.7739999999999996</c:v>
                </c:pt>
                <c:pt idx="178">
                  <c:v>4.479166666666667</c:v>
                </c:pt>
                <c:pt idx="179">
                  <c:v>5.1597999999999997</c:v>
                </c:pt>
                <c:pt idx="180">
                  <c:v>4.7051333333333334</c:v>
                </c:pt>
                <c:pt idx="181">
                  <c:v>5.1423666666666668</c:v>
                </c:pt>
                <c:pt idx="182">
                  <c:v>3.7505000000000002</c:v>
                </c:pt>
                <c:pt idx="183">
                  <c:v>4.2228000000000003</c:v>
                </c:pt>
                <c:pt idx="184">
                  <c:v>2.6534333333333335</c:v>
                </c:pt>
                <c:pt idx="185">
                  <c:v>2.7025333333333337</c:v>
                </c:pt>
                <c:pt idx="186">
                  <c:v>2.1149666666666667</c:v>
                </c:pt>
                <c:pt idx="187">
                  <c:v>3.4102666666666663</c:v>
                </c:pt>
                <c:pt idx="188">
                  <c:v>3.7591999999999999</c:v>
                </c:pt>
                <c:pt idx="189">
                  <c:v>3.6247666666666674</c:v>
                </c:pt>
                <c:pt idx="190">
                  <c:v>2.6877666666666666</c:v>
                </c:pt>
                <c:pt idx="191">
                  <c:v>2.0235333333333334</c:v>
                </c:pt>
                <c:pt idx="192">
                  <c:v>1.6661333333333335</c:v>
                </c:pt>
                <c:pt idx="193">
                  <c:v>2.4791000000000003</c:v>
                </c:pt>
                <c:pt idx="194">
                  <c:v>1.1309000000000002</c:v>
                </c:pt>
                <c:pt idx="195">
                  <c:v>1.8221000000000001</c:v>
                </c:pt>
                <c:pt idx="196">
                  <c:v>0.92486666666666684</c:v>
                </c:pt>
                <c:pt idx="197">
                  <c:v>2.0687000000000002</c:v>
                </c:pt>
                <c:pt idx="198">
                  <c:v>0.6011333333333333</c:v>
                </c:pt>
                <c:pt idx="199">
                  <c:v>1.3803666666666665</c:v>
                </c:pt>
                <c:pt idx="200">
                  <c:v>0.69816666666666671</c:v>
                </c:pt>
                <c:pt idx="201">
                  <c:v>0.66623333333333334</c:v>
                </c:pt>
                <c:pt idx="202">
                  <c:v>1.1175333333333335</c:v>
                </c:pt>
                <c:pt idx="203">
                  <c:v>2.2245666666666666</c:v>
                </c:pt>
                <c:pt idx="204">
                  <c:v>4.0789333333333335</c:v>
                </c:pt>
                <c:pt idx="205">
                  <c:v>2.8386999999999998</c:v>
                </c:pt>
                <c:pt idx="206">
                  <c:v>4.7869666666666673</c:v>
                </c:pt>
                <c:pt idx="207">
                  <c:v>2.7924000000000007</c:v>
                </c:pt>
                <c:pt idx="208">
                  <c:v>3.9832999999999998</c:v>
                </c:pt>
                <c:pt idx="209">
                  <c:v>1.7192999999999998</c:v>
                </c:pt>
                <c:pt idx="210">
                  <c:v>3.5031999999999996</c:v>
                </c:pt>
                <c:pt idx="211">
                  <c:v>3.2509999999999999</c:v>
                </c:pt>
                <c:pt idx="212">
                  <c:v>3.3218999999999999</c:v>
                </c:pt>
                <c:pt idx="213">
                  <c:v>3.0936666666666661</c:v>
                </c:pt>
                <c:pt idx="214">
                  <c:v>2.6308666666666665</c:v>
                </c:pt>
                <c:pt idx="215">
                  <c:v>1.7755666666666665</c:v>
                </c:pt>
                <c:pt idx="216">
                  <c:v>1.2673333333333334</c:v>
                </c:pt>
                <c:pt idx="217">
                  <c:v>0.64753333333333341</c:v>
                </c:pt>
                <c:pt idx="218">
                  <c:v>-0.13416666666666677</c:v>
                </c:pt>
                <c:pt idx="219">
                  <c:v>1.2792333333333332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D6-4323-862D-BBBD8B2D23E2}"/>
            </c:ext>
          </c:extLst>
        </c:ser>
        <c:ser>
          <c:idx val="5"/>
          <c:order val="2"/>
          <c:tx>
            <c:strRef>
              <c:f>Manufacturas!$F$2</c:f>
              <c:strCache>
                <c:ptCount val="1"/>
                <c:pt idx="0">
                  <c:v>EUA</c:v>
                </c:pt>
              </c:strCache>
            </c:strRef>
          </c:tx>
          <c:spPr>
            <a:ln w="28575" cap="rnd">
              <a:solidFill>
                <a:srgbClr val="0070C0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113"/>
              <c:layout>
                <c:manualLayout>
                  <c:x val="1.7859998182974471E-2"/>
                  <c:y val="2.3473806506125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D59-4198-8E1D-C25D28CFD83E}"/>
                </c:ext>
              </c:extLst>
            </c:dLbl>
            <c:dLbl>
              <c:idx val="126"/>
              <c:layout>
                <c:manualLayout>
                  <c:x val="4.7037037037037037E-2"/>
                  <c:y val="6.41414141414141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D59-4198-8E1D-C25D28CFD83E}"/>
                </c:ext>
              </c:extLst>
            </c:dLbl>
            <c:dLbl>
              <c:idx val="177"/>
              <c:layout>
                <c:manualLayout>
                  <c:x val="-3.1446965604177868E-2"/>
                  <c:y val="0.10354064756580474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D6-4323-862D-BBBD8B2D23E2}"/>
                </c:ext>
              </c:extLst>
            </c:dLbl>
            <c:dLbl>
              <c:idx val="220"/>
              <c:layout>
                <c:manualLayout>
                  <c:x val="-1.0482200776781452E-16"/>
                  <c:y val="5.91660843233169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AD6-4323-862D-BBBD8B2D23E2}"/>
                </c:ext>
              </c:extLst>
            </c:dLbl>
            <c:dLbl>
              <c:idx val="282"/>
              <c:layout>
                <c:manualLayout>
                  <c:x val="-1.4822595704947559E-3"/>
                  <c:y val="-9.5131086142322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59-4198-8E1D-C25D28CFD83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numRef>
              <c:f>Manufacturas!$A$3:$A$223</c:f>
              <c:numCache>
                <c:formatCode>mmm\-yy</c:formatCode>
                <c:ptCount val="221"/>
                <c:pt idx="0">
                  <c:v>36556</c:v>
                </c:pt>
                <c:pt idx="1">
                  <c:v>36585</c:v>
                </c:pt>
                <c:pt idx="2">
                  <c:v>36616</c:v>
                </c:pt>
                <c:pt idx="3">
                  <c:v>36646</c:v>
                </c:pt>
                <c:pt idx="4">
                  <c:v>36677</c:v>
                </c:pt>
                <c:pt idx="5">
                  <c:v>36707</c:v>
                </c:pt>
                <c:pt idx="6">
                  <c:v>36738</c:v>
                </c:pt>
                <c:pt idx="7">
                  <c:v>36769</c:v>
                </c:pt>
                <c:pt idx="8">
                  <c:v>36799</c:v>
                </c:pt>
                <c:pt idx="9">
                  <c:v>36830</c:v>
                </c:pt>
                <c:pt idx="10">
                  <c:v>36860</c:v>
                </c:pt>
                <c:pt idx="11">
                  <c:v>36891</c:v>
                </c:pt>
                <c:pt idx="12">
                  <c:v>36922</c:v>
                </c:pt>
                <c:pt idx="13">
                  <c:v>36950</c:v>
                </c:pt>
                <c:pt idx="14">
                  <c:v>36981</c:v>
                </c:pt>
                <c:pt idx="15">
                  <c:v>37011</c:v>
                </c:pt>
                <c:pt idx="16">
                  <c:v>37042</c:v>
                </c:pt>
                <c:pt idx="17">
                  <c:v>37072</c:v>
                </c:pt>
                <c:pt idx="18">
                  <c:v>37103</c:v>
                </c:pt>
                <c:pt idx="19">
                  <c:v>37134</c:v>
                </c:pt>
                <c:pt idx="20">
                  <c:v>37164</c:v>
                </c:pt>
                <c:pt idx="21">
                  <c:v>37195</c:v>
                </c:pt>
                <c:pt idx="22">
                  <c:v>37225</c:v>
                </c:pt>
                <c:pt idx="23">
                  <c:v>37256</c:v>
                </c:pt>
                <c:pt idx="24">
                  <c:v>37287</c:v>
                </c:pt>
                <c:pt idx="25">
                  <c:v>37315</c:v>
                </c:pt>
                <c:pt idx="26">
                  <c:v>37346</c:v>
                </c:pt>
                <c:pt idx="27">
                  <c:v>37376</c:v>
                </c:pt>
                <c:pt idx="28">
                  <c:v>37407</c:v>
                </c:pt>
                <c:pt idx="29">
                  <c:v>37437</c:v>
                </c:pt>
                <c:pt idx="30">
                  <c:v>37468</c:v>
                </c:pt>
                <c:pt idx="31">
                  <c:v>37499</c:v>
                </c:pt>
                <c:pt idx="32">
                  <c:v>37529</c:v>
                </c:pt>
                <c:pt idx="33">
                  <c:v>37560</c:v>
                </c:pt>
                <c:pt idx="34">
                  <c:v>37590</c:v>
                </c:pt>
                <c:pt idx="35">
                  <c:v>37621</c:v>
                </c:pt>
                <c:pt idx="36">
                  <c:v>37652</c:v>
                </c:pt>
                <c:pt idx="37">
                  <c:v>37680</c:v>
                </c:pt>
                <c:pt idx="38">
                  <c:v>37711</c:v>
                </c:pt>
                <c:pt idx="39">
                  <c:v>37741</c:v>
                </c:pt>
                <c:pt idx="40">
                  <c:v>37772</c:v>
                </c:pt>
                <c:pt idx="41">
                  <c:v>37802</c:v>
                </c:pt>
                <c:pt idx="42">
                  <c:v>37833</c:v>
                </c:pt>
                <c:pt idx="43">
                  <c:v>37864</c:v>
                </c:pt>
                <c:pt idx="44">
                  <c:v>37894</c:v>
                </c:pt>
                <c:pt idx="45">
                  <c:v>37925</c:v>
                </c:pt>
                <c:pt idx="46">
                  <c:v>37955</c:v>
                </c:pt>
                <c:pt idx="47">
                  <c:v>37986</c:v>
                </c:pt>
                <c:pt idx="48">
                  <c:v>38017</c:v>
                </c:pt>
                <c:pt idx="49">
                  <c:v>38046</c:v>
                </c:pt>
                <c:pt idx="50">
                  <c:v>38077</c:v>
                </c:pt>
                <c:pt idx="51">
                  <c:v>38107</c:v>
                </c:pt>
                <c:pt idx="52">
                  <c:v>38138</c:v>
                </c:pt>
                <c:pt idx="53">
                  <c:v>38168</c:v>
                </c:pt>
                <c:pt idx="54">
                  <c:v>38199</c:v>
                </c:pt>
                <c:pt idx="55">
                  <c:v>38230</c:v>
                </c:pt>
                <c:pt idx="56">
                  <c:v>38260</c:v>
                </c:pt>
                <c:pt idx="57">
                  <c:v>38291</c:v>
                </c:pt>
                <c:pt idx="58">
                  <c:v>38321</c:v>
                </c:pt>
                <c:pt idx="59">
                  <c:v>38352</c:v>
                </c:pt>
                <c:pt idx="60">
                  <c:v>38383</c:v>
                </c:pt>
                <c:pt idx="61">
                  <c:v>38411</c:v>
                </c:pt>
                <c:pt idx="62">
                  <c:v>38442</c:v>
                </c:pt>
                <c:pt idx="63">
                  <c:v>38472</c:v>
                </c:pt>
                <c:pt idx="64">
                  <c:v>38503</c:v>
                </c:pt>
                <c:pt idx="65">
                  <c:v>38533</c:v>
                </c:pt>
                <c:pt idx="66">
                  <c:v>38564</c:v>
                </c:pt>
                <c:pt idx="67">
                  <c:v>38595</c:v>
                </c:pt>
                <c:pt idx="68">
                  <c:v>38625</c:v>
                </c:pt>
                <c:pt idx="69">
                  <c:v>38656</c:v>
                </c:pt>
                <c:pt idx="70">
                  <c:v>38686</c:v>
                </c:pt>
                <c:pt idx="71">
                  <c:v>38717</c:v>
                </c:pt>
                <c:pt idx="72">
                  <c:v>38748</c:v>
                </c:pt>
                <c:pt idx="73">
                  <c:v>38776</c:v>
                </c:pt>
                <c:pt idx="74">
                  <c:v>38807</c:v>
                </c:pt>
                <c:pt idx="75">
                  <c:v>38837</c:v>
                </c:pt>
                <c:pt idx="76">
                  <c:v>38868</c:v>
                </c:pt>
                <c:pt idx="77">
                  <c:v>38898</c:v>
                </c:pt>
                <c:pt idx="78">
                  <c:v>38929</c:v>
                </c:pt>
                <c:pt idx="79">
                  <c:v>38960</c:v>
                </c:pt>
                <c:pt idx="80">
                  <c:v>38990</c:v>
                </c:pt>
                <c:pt idx="81">
                  <c:v>39021</c:v>
                </c:pt>
                <c:pt idx="82">
                  <c:v>39051</c:v>
                </c:pt>
                <c:pt idx="83">
                  <c:v>39082</c:v>
                </c:pt>
                <c:pt idx="84">
                  <c:v>39113</c:v>
                </c:pt>
                <c:pt idx="85">
                  <c:v>39141</c:v>
                </c:pt>
                <c:pt idx="86">
                  <c:v>39172</c:v>
                </c:pt>
                <c:pt idx="87">
                  <c:v>39202</c:v>
                </c:pt>
                <c:pt idx="88">
                  <c:v>39233</c:v>
                </c:pt>
                <c:pt idx="89">
                  <c:v>39263</c:v>
                </c:pt>
                <c:pt idx="90">
                  <c:v>39294</c:v>
                </c:pt>
                <c:pt idx="91">
                  <c:v>39325</c:v>
                </c:pt>
                <c:pt idx="92">
                  <c:v>39355</c:v>
                </c:pt>
                <c:pt idx="93">
                  <c:v>39386</c:v>
                </c:pt>
                <c:pt idx="94">
                  <c:v>39416</c:v>
                </c:pt>
                <c:pt idx="95">
                  <c:v>39447</c:v>
                </c:pt>
                <c:pt idx="96">
                  <c:v>39478</c:v>
                </c:pt>
                <c:pt idx="97">
                  <c:v>39507</c:v>
                </c:pt>
                <c:pt idx="98">
                  <c:v>39538</c:v>
                </c:pt>
                <c:pt idx="99">
                  <c:v>39568</c:v>
                </c:pt>
                <c:pt idx="100">
                  <c:v>39599</c:v>
                </c:pt>
                <c:pt idx="101">
                  <c:v>39629</c:v>
                </c:pt>
                <c:pt idx="102">
                  <c:v>39660</c:v>
                </c:pt>
                <c:pt idx="103">
                  <c:v>39691</c:v>
                </c:pt>
                <c:pt idx="104">
                  <c:v>39721</c:v>
                </c:pt>
                <c:pt idx="105">
                  <c:v>39752</c:v>
                </c:pt>
                <c:pt idx="106">
                  <c:v>39782</c:v>
                </c:pt>
                <c:pt idx="107">
                  <c:v>39813</c:v>
                </c:pt>
                <c:pt idx="108">
                  <c:v>39844</c:v>
                </c:pt>
                <c:pt idx="109">
                  <c:v>39872</c:v>
                </c:pt>
                <c:pt idx="110">
                  <c:v>39903</c:v>
                </c:pt>
                <c:pt idx="111">
                  <c:v>39933</c:v>
                </c:pt>
                <c:pt idx="112">
                  <c:v>39964</c:v>
                </c:pt>
                <c:pt idx="113">
                  <c:v>39994</c:v>
                </c:pt>
                <c:pt idx="114">
                  <c:v>40025</c:v>
                </c:pt>
                <c:pt idx="115">
                  <c:v>40056</c:v>
                </c:pt>
                <c:pt idx="116">
                  <c:v>40086</c:v>
                </c:pt>
                <c:pt idx="117">
                  <c:v>40117</c:v>
                </c:pt>
                <c:pt idx="118">
                  <c:v>40147</c:v>
                </c:pt>
                <c:pt idx="119">
                  <c:v>40178</c:v>
                </c:pt>
                <c:pt idx="120">
                  <c:v>40209</c:v>
                </c:pt>
                <c:pt idx="121">
                  <c:v>40237</c:v>
                </c:pt>
                <c:pt idx="122">
                  <c:v>40268</c:v>
                </c:pt>
                <c:pt idx="123">
                  <c:v>40298</c:v>
                </c:pt>
                <c:pt idx="124">
                  <c:v>40329</c:v>
                </c:pt>
                <c:pt idx="125">
                  <c:v>40359</c:v>
                </c:pt>
                <c:pt idx="126">
                  <c:v>40390</c:v>
                </c:pt>
                <c:pt idx="127">
                  <c:v>40421</c:v>
                </c:pt>
                <c:pt idx="128">
                  <c:v>40451</c:v>
                </c:pt>
                <c:pt idx="129">
                  <c:v>40482</c:v>
                </c:pt>
                <c:pt idx="130">
                  <c:v>40512</c:v>
                </c:pt>
                <c:pt idx="131">
                  <c:v>40543</c:v>
                </c:pt>
                <c:pt idx="132">
                  <c:v>40574</c:v>
                </c:pt>
                <c:pt idx="133">
                  <c:v>40602</c:v>
                </c:pt>
                <c:pt idx="134">
                  <c:v>40633</c:v>
                </c:pt>
                <c:pt idx="135">
                  <c:v>40663</c:v>
                </c:pt>
                <c:pt idx="136">
                  <c:v>40694</c:v>
                </c:pt>
                <c:pt idx="137">
                  <c:v>40724</c:v>
                </c:pt>
                <c:pt idx="138">
                  <c:v>40755</c:v>
                </c:pt>
                <c:pt idx="139">
                  <c:v>40786</c:v>
                </c:pt>
                <c:pt idx="140">
                  <c:v>40816</c:v>
                </c:pt>
                <c:pt idx="141">
                  <c:v>40847</c:v>
                </c:pt>
                <c:pt idx="142">
                  <c:v>40877</c:v>
                </c:pt>
                <c:pt idx="143">
                  <c:v>40908</c:v>
                </c:pt>
                <c:pt idx="144">
                  <c:v>40939</c:v>
                </c:pt>
                <c:pt idx="145">
                  <c:v>40968</c:v>
                </c:pt>
                <c:pt idx="146">
                  <c:v>40999</c:v>
                </c:pt>
                <c:pt idx="147">
                  <c:v>41029</c:v>
                </c:pt>
                <c:pt idx="148">
                  <c:v>41060</c:v>
                </c:pt>
                <c:pt idx="149">
                  <c:v>41090</c:v>
                </c:pt>
                <c:pt idx="150">
                  <c:v>41121</c:v>
                </c:pt>
                <c:pt idx="151">
                  <c:v>41152</c:v>
                </c:pt>
                <c:pt idx="152">
                  <c:v>41182</c:v>
                </c:pt>
                <c:pt idx="153">
                  <c:v>41213</c:v>
                </c:pt>
                <c:pt idx="154">
                  <c:v>41243</c:v>
                </c:pt>
                <c:pt idx="155">
                  <c:v>41274</c:v>
                </c:pt>
                <c:pt idx="156">
                  <c:v>41305</c:v>
                </c:pt>
                <c:pt idx="157">
                  <c:v>41333</c:v>
                </c:pt>
                <c:pt idx="158">
                  <c:v>41364</c:v>
                </c:pt>
                <c:pt idx="159">
                  <c:v>41394</c:v>
                </c:pt>
                <c:pt idx="160">
                  <c:v>41425</c:v>
                </c:pt>
                <c:pt idx="161">
                  <c:v>41455</c:v>
                </c:pt>
                <c:pt idx="162">
                  <c:v>41486</c:v>
                </c:pt>
                <c:pt idx="163">
                  <c:v>41517</c:v>
                </c:pt>
                <c:pt idx="164">
                  <c:v>41547</c:v>
                </c:pt>
                <c:pt idx="165">
                  <c:v>41578</c:v>
                </c:pt>
                <c:pt idx="166">
                  <c:v>41608</c:v>
                </c:pt>
                <c:pt idx="167">
                  <c:v>41639</c:v>
                </c:pt>
                <c:pt idx="168">
                  <c:v>41670</c:v>
                </c:pt>
                <c:pt idx="169">
                  <c:v>41698</c:v>
                </c:pt>
                <c:pt idx="170">
                  <c:v>41729</c:v>
                </c:pt>
                <c:pt idx="171">
                  <c:v>41759</c:v>
                </c:pt>
                <c:pt idx="172">
                  <c:v>41790</c:v>
                </c:pt>
                <c:pt idx="173">
                  <c:v>41820</c:v>
                </c:pt>
                <c:pt idx="174">
                  <c:v>41851</c:v>
                </c:pt>
                <c:pt idx="175">
                  <c:v>41882</c:v>
                </c:pt>
                <c:pt idx="176">
                  <c:v>41912</c:v>
                </c:pt>
                <c:pt idx="177">
                  <c:v>41943</c:v>
                </c:pt>
                <c:pt idx="178">
                  <c:v>41973</c:v>
                </c:pt>
                <c:pt idx="179">
                  <c:v>42004</c:v>
                </c:pt>
                <c:pt idx="180">
                  <c:v>42035</c:v>
                </c:pt>
                <c:pt idx="181">
                  <c:v>42063</c:v>
                </c:pt>
                <c:pt idx="182">
                  <c:v>42094</c:v>
                </c:pt>
                <c:pt idx="183">
                  <c:v>42124</c:v>
                </c:pt>
                <c:pt idx="184">
                  <c:v>42155</c:v>
                </c:pt>
                <c:pt idx="185">
                  <c:v>42185</c:v>
                </c:pt>
                <c:pt idx="186">
                  <c:v>42216</c:v>
                </c:pt>
                <c:pt idx="187">
                  <c:v>42247</c:v>
                </c:pt>
                <c:pt idx="188">
                  <c:v>42277</c:v>
                </c:pt>
                <c:pt idx="189">
                  <c:v>42308</c:v>
                </c:pt>
                <c:pt idx="190">
                  <c:v>42338</c:v>
                </c:pt>
                <c:pt idx="191">
                  <c:v>42369</c:v>
                </c:pt>
                <c:pt idx="192">
                  <c:v>42400</c:v>
                </c:pt>
                <c:pt idx="193">
                  <c:v>42429</c:v>
                </c:pt>
                <c:pt idx="194">
                  <c:v>42460</c:v>
                </c:pt>
                <c:pt idx="195">
                  <c:v>42490</c:v>
                </c:pt>
                <c:pt idx="196">
                  <c:v>42521</c:v>
                </c:pt>
                <c:pt idx="197">
                  <c:v>42551</c:v>
                </c:pt>
                <c:pt idx="198">
                  <c:v>42582</c:v>
                </c:pt>
                <c:pt idx="199">
                  <c:v>42613</c:v>
                </c:pt>
                <c:pt idx="200">
                  <c:v>42643</c:v>
                </c:pt>
                <c:pt idx="201">
                  <c:v>42674</c:v>
                </c:pt>
                <c:pt idx="202">
                  <c:v>42704</c:v>
                </c:pt>
                <c:pt idx="203">
                  <c:v>42735</c:v>
                </c:pt>
                <c:pt idx="204">
                  <c:v>42766</c:v>
                </c:pt>
                <c:pt idx="205">
                  <c:v>42794</c:v>
                </c:pt>
                <c:pt idx="206">
                  <c:v>42825</c:v>
                </c:pt>
                <c:pt idx="207">
                  <c:v>42855</c:v>
                </c:pt>
                <c:pt idx="208">
                  <c:v>42886</c:v>
                </c:pt>
                <c:pt idx="209">
                  <c:v>42916</c:v>
                </c:pt>
                <c:pt idx="210">
                  <c:v>42947</c:v>
                </c:pt>
                <c:pt idx="211">
                  <c:v>42978</c:v>
                </c:pt>
                <c:pt idx="212">
                  <c:v>43008</c:v>
                </c:pt>
                <c:pt idx="213">
                  <c:v>43039</c:v>
                </c:pt>
                <c:pt idx="214">
                  <c:v>43069</c:v>
                </c:pt>
                <c:pt idx="215">
                  <c:v>43100</c:v>
                </c:pt>
                <c:pt idx="216">
                  <c:v>43131</c:v>
                </c:pt>
                <c:pt idx="217">
                  <c:v>43159</c:v>
                </c:pt>
                <c:pt idx="218">
                  <c:v>43190</c:v>
                </c:pt>
                <c:pt idx="219">
                  <c:v>43220</c:v>
                </c:pt>
                <c:pt idx="220">
                  <c:v>43251</c:v>
                </c:pt>
              </c:numCache>
            </c:numRef>
          </c:cat>
          <c:val>
            <c:numRef>
              <c:f>Manufacturas!$C$3:$C$223</c:f>
              <c:numCache>
                <c:formatCode>General</c:formatCode>
                <c:ptCount val="221"/>
                <c:pt idx="12">
                  <c:v>-0.16024043649538466</c:v>
                </c:pt>
                <c:pt idx="13">
                  <c:v>-0.41843225964041109</c:v>
                </c:pt>
                <c:pt idx="14">
                  <c:v>-1.4183114788482776</c:v>
                </c:pt>
                <c:pt idx="15">
                  <c:v>-3.5830724511558332</c:v>
                </c:pt>
                <c:pt idx="16">
                  <c:v>-2.8099644514395838</c:v>
                </c:pt>
                <c:pt idx="17">
                  <c:v>-3.8709756028219022</c:v>
                </c:pt>
                <c:pt idx="18">
                  <c:v>-4.232272971544071</c:v>
                </c:pt>
                <c:pt idx="19">
                  <c:v>-4.0361772322315748</c:v>
                </c:pt>
                <c:pt idx="20">
                  <c:v>-5.1442492915531046</c:v>
                </c:pt>
                <c:pt idx="21">
                  <c:v>-5.5046651527582702</c:v>
                </c:pt>
                <c:pt idx="22">
                  <c:v>-5.6818063381089186</c:v>
                </c:pt>
                <c:pt idx="23">
                  <c:v>-5.3526368677658258</c:v>
                </c:pt>
                <c:pt idx="24">
                  <c:v>-3.6205831956063306</c:v>
                </c:pt>
                <c:pt idx="25">
                  <c:v>-3.2561562170059677</c:v>
                </c:pt>
                <c:pt idx="26">
                  <c:v>-2.5641589998679382</c:v>
                </c:pt>
                <c:pt idx="27">
                  <c:v>0.19613905477897653</c:v>
                </c:pt>
                <c:pt idx="28">
                  <c:v>-0.20779572230759102</c:v>
                </c:pt>
                <c:pt idx="29">
                  <c:v>1.6905309143760094</c:v>
                </c:pt>
                <c:pt idx="30">
                  <c:v>1.2087361601924806</c:v>
                </c:pt>
                <c:pt idx="31">
                  <c:v>2.4505536323551569</c:v>
                </c:pt>
                <c:pt idx="32">
                  <c:v>3.1593066224238076</c:v>
                </c:pt>
                <c:pt idx="33">
                  <c:v>3.2224077004791019</c:v>
                </c:pt>
                <c:pt idx="34">
                  <c:v>3.5564356523170915</c:v>
                </c:pt>
                <c:pt idx="35">
                  <c:v>2.6116812234433517</c:v>
                </c:pt>
                <c:pt idx="36">
                  <c:v>2.8818492475890745</c:v>
                </c:pt>
                <c:pt idx="37">
                  <c:v>3.2415134191269734</c:v>
                </c:pt>
                <c:pt idx="38">
                  <c:v>2.8294549878502551</c:v>
                </c:pt>
                <c:pt idx="39">
                  <c:v>0.76786238243056193</c:v>
                </c:pt>
                <c:pt idx="40">
                  <c:v>0.88532048881484471</c:v>
                </c:pt>
                <c:pt idx="41">
                  <c:v>3.0745292906053656E-2</c:v>
                </c:pt>
                <c:pt idx="42">
                  <c:v>0.39428405961061674</c:v>
                </c:pt>
                <c:pt idx="43">
                  <c:v>0.36318767024421383</c:v>
                </c:pt>
                <c:pt idx="44">
                  <c:v>1.051240946806109</c:v>
                </c:pt>
                <c:pt idx="45">
                  <c:v>1.2182494843888447</c:v>
                </c:pt>
                <c:pt idx="46">
                  <c:v>2.3189828573257909</c:v>
                </c:pt>
                <c:pt idx="47">
                  <c:v>2.5737854255444725</c:v>
                </c:pt>
                <c:pt idx="48">
                  <c:v>1.3136121872742823</c:v>
                </c:pt>
                <c:pt idx="49">
                  <c:v>2.4464439966984886</c:v>
                </c:pt>
                <c:pt idx="50">
                  <c:v>2.0155802638832654</c:v>
                </c:pt>
                <c:pt idx="51">
                  <c:v>3.0251586180220169</c:v>
                </c:pt>
                <c:pt idx="52">
                  <c:v>3.9538344204502307</c:v>
                </c:pt>
                <c:pt idx="53">
                  <c:v>2.8590564303848653</c:v>
                </c:pt>
                <c:pt idx="54">
                  <c:v>4.8285345362467202</c:v>
                </c:pt>
                <c:pt idx="55">
                  <c:v>4.1944415741070884</c:v>
                </c:pt>
                <c:pt idx="56">
                  <c:v>2.7413158936379745</c:v>
                </c:pt>
                <c:pt idx="57">
                  <c:v>4.207936970687931</c:v>
                </c:pt>
                <c:pt idx="58">
                  <c:v>3.0038576778635528</c:v>
                </c:pt>
                <c:pt idx="59">
                  <c:v>4.165425781170784</c:v>
                </c:pt>
                <c:pt idx="60">
                  <c:v>5.3088168098489597</c:v>
                </c:pt>
                <c:pt idx="61">
                  <c:v>4.3208905055474256</c:v>
                </c:pt>
                <c:pt idx="62">
                  <c:v>3.5119219130843149</c:v>
                </c:pt>
                <c:pt idx="63">
                  <c:v>5.2719403452051949</c:v>
                </c:pt>
                <c:pt idx="64">
                  <c:v>3.9130399092105028</c:v>
                </c:pt>
                <c:pt idx="65">
                  <c:v>4.9626531553768061</c:v>
                </c:pt>
                <c:pt idx="66">
                  <c:v>4.2413985065362869</c:v>
                </c:pt>
                <c:pt idx="67">
                  <c:v>3.8724804640459354</c:v>
                </c:pt>
                <c:pt idx="68">
                  <c:v>2.9937854960035315</c:v>
                </c:pt>
                <c:pt idx="69">
                  <c:v>2.9692521514732784</c:v>
                </c:pt>
                <c:pt idx="70">
                  <c:v>3.8271892433707544</c:v>
                </c:pt>
                <c:pt idx="71">
                  <c:v>3.5212234617063576</c:v>
                </c:pt>
                <c:pt idx="72">
                  <c:v>3.3805899953738283</c:v>
                </c:pt>
                <c:pt idx="73">
                  <c:v>2.2868144252441658</c:v>
                </c:pt>
                <c:pt idx="74">
                  <c:v>3.3269933727599454</c:v>
                </c:pt>
                <c:pt idx="75">
                  <c:v>1.5265504259956542</c:v>
                </c:pt>
                <c:pt idx="76">
                  <c:v>2.5349141944727815</c:v>
                </c:pt>
                <c:pt idx="77">
                  <c:v>2.6666333249337759</c:v>
                </c:pt>
                <c:pt idx="78">
                  <c:v>3.2647983491856936</c:v>
                </c:pt>
                <c:pt idx="79">
                  <c:v>3.14054820277756</c:v>
                </c:pt>
                <c:pt idx="80">
                  <c:v>4.2283921678933467</c:v>
                </c:pt>
                <c:pt idx="81">
                  <c:v>2.2114533015164639</c:v>
                </c:pt>
                <c:pt idx="82">
                  <c:v>1.5578222668630071</c:v>
                </c:pt>
                <c:pt idx="83">
                  <c:v>3.0354894398821441</c:v>
                </c:pt>
                <c:pt idx="84">
                  <c:v>1.5180890731322005</c:v>
                </c:pt>
                <c:pt idx="85">
                  <c:v>1.946765045160137</c:v>
                </c:pt>
                <c:pt idx="86">
                  <c:v>3.0586114826159694</c:v>
                </c:pt>
                <c:pt idx="87">
                  <c:v>4.1982457218857183</c:v>
                </c:pt>
                <c:pt idx="88">
                  <c:v>3.7215129896144727</c:v>
                </c:pt>
                <c:pt idx="89">
                  <c:v>3.549908943065061</c:v>
                </c:pt>
                <c:pt idx="90">
                  <c:v>4.1173247840977867</c:v>
                </c:pt>
                <c:pt idx="91">
                  <c:v>3.0755251109635395</c:v>
                </c:pt>
                <c:pt idx="92">
                  <c:v>3.3811477330014883</c:v>
                </c:pt>
                <c:pt idx="93">
                  <c:v>3.3422758351905779</c:v>
                </c:pt>
                <c:pt idx="94">
                  <c:v>3.9897450177397875</c:v>
                </c:pt>
                <c:pt idx="95">
                  <c:v>2.5128713080553977</c:v>
                </c:pt>
                <c:pt idx="96">
                  <c:v>2.8788657728222589</c:v>
                </c:pt>
                <c:pt idx="97">
                  <c:v>1.4627318123809685</c:v>
                </c:pt>
                <c:pt idx="98">
                  <c:v>-0.17944887149080602</c:v>
                </c:pt>
                <c:pt idx="99">
                  <c:v>-0.67061047935398355</c:v>
                </c:pt>
                <c:pt idx="100">
                  <c:v>-2.0265345479294039</c:v>
                </c:pt>
                <c:pt idx="101">
                  <c:v>-2.9160688211421038</c:v>
                </c:pt>
                <c:pt idx="102">
                  <c:v>-3.4278275961816651</c:v>
                </c:pt>
                <c:pt idx="103">
                  <c:v>-5.0843947395671556</c:v>
                </c:pt>
                <c:pt idx="104">
                  <c:v>-8.7715100179920569</c:v>
                </c:pt>
                <c:pt idx="105">
                  <c:v>-9.117529676252401</c:v>
                </c:pt>
                <c:pt idx="106">
                  <c:v>-11.726543773014853</c:v>
                </c:pt>
                <c:pt idx="107">
                  <c:v>-14.556852292844569</c:v>
                </c:pt>
                <c:pt idx="108">
                  <c:v>-17.100686774950802</c:v>
                </c:pt>
                <c:pt idx="109">
                  <c:v>-16.683207444010804</c:v>
                </c:pt>
                <c:pt idx="110">
                  <c:v>-17.719465177548788</c:v>
                </c:pt>
                <c:pt idx="111">
                  <c:v>-18.587650093525621</c:v>
                </c:pt>
                <c:pt idx="112">
                  <c:v>-17.918469273160632</c:v>
                </c:pt>
                <c:pt idx="113">
                  <c:v>-17.922050087361686</c:v>
                </c:pt>
                <c:pt idx="114">
                  <c:v>-15.169907695703245</c:v>
                </c:pt>
                <c:pt idx="115">
                  <c:v>-13.311120937516286</c:v>
                </c:pt>
                <c:pt idx="116">
                  <c:v>-10.076483469317187</c:v>
                </c:pt>
                <c:pt idx="117">
                  <c:v>-8.6248591178333829</c:v>
                </c:pt>
                <c:pt idx="118">
                  <c:v>-5.4809738095686455</c:v>
                </c:pt>
                <c:pt idx="119">
                  <c:v>-2.5079246690285273</c:v>
                </c:pt>
                <c:pt idx="120">
                  <c:v>2.2669061046368455</c:v>
                </c:pt>
                <c:pt idx="121">
                  <c:v>2.3060689723956251</c:v>
                </c:pt>
                <c:pt idx="122">
                  <c:v>5.734776768219052</c:v>
                </c:pt>
                <c:pt idx="123">
                  <c:v>7.9558272091606819</c:v>
                </c:pt>
                <c:pt idx="124">
                  <c:v>9.6277386758294661</c:v>
                </c:pt>
                <c:pt idx="125">
                  <c:v>9.9769640973706775</c:v>
                </c:pt>
                <c:pt idx="126">
                  <c:v>8.0783419130628928</c:v>
                </c:pt>
                <c:pt idx="127">
                  <c:v>7.393469334114422</c:v>
                </c:pt>
                <c:pt idx="128">
                  <c:v>6.7469695814591724</c:v>
                </c:pt>
                <c:pt idx="129">
                  <c:v>6.4062811735644765</c:v>
                </c:pt>
                <c:pt idx="130">
                  <c:v>5.1135458167330672</c:v>
                </c:pt>
                <c:pt idx="131">
                  <c:v>6.0670870624236928</c:v>
                </c:pt>
                <c:pt idx="132">
                  <c:v>5.3117505995203818</c:v>
                </c:pt>
                <c:pt idx="133">
                  <c:v>5.1757506333979908</c:v>
                </c:pt>
                <c:pt idx="134">
                  <c:v>4.6298656920107373</c:v>
                </c:pt>
                <c:pt idx="135">
                  <c:v>3.0312652190796596</c:v>
                </c:pt>
                <c:pt idx="136">
                  <c:v>1.7350202580518781</c:v>
                </c:pt>
                <c:pt idx="137">
                  <c:v>2.0244127035252246</c:v>
                </c:pt>
                <c:pt idx="138">
                  <c:v>2.6341921602933471</c:v>
                </c:pt>
                <c:pt idx="139">
                  <c:v>2.3077513398709115</c:v>
                </c:pt>
                <c:pt idx="140">
                  <c:v>2.8238201995988144</c:v>
                </c:pt>
                <c:pt idx="141">
                  <c:v>3.0322021923927078</c:v>
                </c:pt>
                <c:pt idx="142">
                  <c:v>2.9345992760626993</c:v>
                </c:pt>
                <c:pt idx="143">
                  <c:v>3.3251942145078539</c:v>
                </c:pt>
                <c:pt idx="144">
                  <c:v>3.7185259118879932</c:v>
                </c:pt>
                <c:pt idx="145">
                  <c:v>4.3388867179065427</c:v>
                </c:pt>
                <c:pt idx="146">
                  <c:v>2.9069963869865934</c:v>
                </c:pt>
                <c:pt idx="147">
                  <c:v>3.9553304819693436</c:v>
                </c:pt>
                <c:pt idx="148">
                  <c:v>3.5836405365367252</c:v>
                </c:pt>
                <c:pt idx="149">
                  <c:v>3.6789957562891829</c:v>
                </c:pt>
                <c:pt idx="150">
                  <c:v>2.8476290700048645</c:v>
                </c:pt>
                <c:pt idx="151">
                  <c:v>2.4928917158713704</c:v>
                </c:pt>
                <c:pt idx="152">
                  <c:v>2.049586277707327</c:v>
                </c:pt>
                <c:pt idx="153">
                  <c:v>1.1143072302784329</c:v>
                </c:pt>
                <c:pt idx="154">
                  <c:v>2.1050876616967251</c:v>
                </c:pt>
                <c:pt idx="155">
                  <c:v>2.1224262694264917</c:v>
                </c:pt>
                <c:pt idx="156">
                  <c:v>1.1726360303962124</c:v>
                </c:pt>
                <c:pt idx="157">
                  <c:v>1.1237815268568818</c:v>
                </c:pt>
                <c:pt idx="158">
                  <c:v>0.9519062499689035</c:v>
                </c:pt>
                <c:pt idx="159">
                  <c:v>1.3421588717092092</c:v>
                </c:pt>
                <c:pt idx="160">
                  <c:v>1.1875993164033094</c:v>
                </c:pt>
                <c:pt idx="161">
                  <c:v>0.98112029044206128</c:v>
                </c:pt>
                <c:pt idx="162">
                  <c:v>0.42262268377111223</c:v>
                </c:pt>
                <c:pt idx="163">
                  <c:v>1.3872762625133817</c:v>
                </c:pt>
                <c:pt idx="164">
                  <c:v>1.2263003548103502</c:v>
                </c:pt>
                <c:pt idx="165">
                  <c:v>1.9626287173408974</c:v>
                </c:pt>
                <c:pt idx="166">
                  <c:v>1.2906457235589919</c:v>
                </c:pt>
                <c:pt idx="167">
                  <c:v>0.16385268939560493</c:v>
                </c:pt>
                <c:pt idx="168">
                  <c:v>-0.55903877374494648</c:v>
                </c:pt>
                <c:pt idx="169">
                  <c:v>0.22461456141262826</c:v>
                </c:pt>
                <c:pt idx="170">
                  <c:v>1.5389633875327879</c:v>
                </c:pt>
                <c:pt idx="171">
                  <c:v>0.90021712339665161</c:v>
                </c:pt>
                <c:pt idx="172">
                  <c:v>1.3025532532719541</c:v>
                </c:pt>
                <c:pt idx="173">
                  <c:v>1.362233231338994</c:v>
                </c:pt>
                <c:pt idx="174">
                  <c:v>2.0354822978838172</c:v>
                </c:pt>
                <c:pt idx="175">
                  <c:v>1.4338459437445383</c:v>
                </c:pt>
                <c:pt idx="176">
                  <c:v>1.3719374048077659</c:v>
                </c:pt>
                <c:pt idx="177">
                  <c:v>1.1634143725071322</c:v>
                </c:pt>
                <c:pt idx="178">
                  <c:v>1.9791444146432191</c:v>
                </c:pt>
                <c:pt idx="179">
                  <c:v>1.8148864040079093</c:v>
                </c:pt>
                <c:pt idx="180">
                  <c:v>2.1495058349411122</c:v>
                </c:pt>
                <c:pt idx="181">
                  <c:v>0.72512415759098392</c:v>
                </c:pt>
                <c:pt idx="182">
                  <c:v>8.4827602940817926E-2</c:v>
                </c:pt>
                <c:pt idx="183">
                  <c:v>8.0902979110186735E-2</c:v>
                </c:pt>
                <c:pt idx="184">
                  <c:v>-0.10598043603100571</c:v>
                </c:pt>
                <c:pt idx="185">
                  <c:v>-0.97626509711640219</c:v>
                </c:pt>
                <c:pt idx="186">
                  <c:v>-0.32987953435317241</c:v>
                </c:pt>
                <c:pt idx="187">
                  <c:v>-0.59874365770249405</c:v>
                </c:pt>
                <c:pt idx="188">
                  <c:v>-1.6604953224671593</c:v>
                </c:pt>
                <c:pt idx="189">
                  <c:v>-0.74969152463948419</c:v>
                </c:pt>
                <c:pt idx="190">
                  <c:v>-1.7403768198022473</c:v>
                </c:pt>
                <c:pt idx="191">
                  <c:v>-1.9522725256527762</c:v>
                </c:pt>
                <c:pt idx="192">
                  <c:v>-0.73653095716081918</c:v>
                </c:pt>
                <c:pt idx="193">
                  <c:v>-0.66205453470272735</c:v>
                </c:pt>
                <c:pt idx="194">
                  <c:v>-1.8480429092735728</c:v>
                </c:pt>
                <c:pt idx="195">
                  <c:v>-0.78019029126974448</c:v>
                </c:pt>
                <c:pt idx="196">
                  <c:v>-1.5137998817069342</c:v>
                </c:pt>
                <c:pt idx="197">
                  <c:v>-0.76731686556501533</c:v>
                </c:pt>
                <c:pt idx="198">
                  <c:v>-1.2867009334986856</c:v>
                </c:pt>
                <c:pt idx="199">
                  <c:v>-1.4209311370351529</c:v>
                </c:pt>
                <c:pt idx="200">
                  <c:v>-0.17096473375834975</c:v>
                </c:pt>
                <c:pt idx="201">
                  <c:v>-0.18327808442835103</c:v>
                </c:pt>
                <c:pt idx="202">
                  <c:v>-9.5932728654479771E-2</c:v>
                </c:pt>
                <c:pt idx="203">
                  <c:v>0.57977046437935886</c:v>
                </c:pt>
                <c:pt idx="204">
                  <c:v>0.30613117177640259</c:v>
                </c:pt>
                <c:pt idx="205">
                  <c:v>0.85849299836444626</c:v>
                </c:pt>
                <c:pt idx="206">
                  <c:v>1.2535790432567806</c:v>
                </c:pt>
                <c:pt idx="207">
                  <c:v>0.6130219070258347</c:v>
                </c:pt>
                <c:pt idx="208">
                  <c:v>2.0261351113507242</c:v>
                </c:pt>
                <c:pt idx="209">
                  <c:v>1.8272146402286138</c:v>
                </c:pt>
                <c:pt idx="210">
                  <c:v>1.7618645103367969</c:v>
                </c:pt>
                <c:pt idx="211">
                  <c:v>1.518061576299079</c:v>
                </c:pt>
                <c:pt idx="212">
                  <c:v>0.98436357120406104</c:v>
                </c:pt>
                <c:pt idx="213">
                  <c:v>2.0617964845635273</c:v>
                </c:pt>
                <c:pt idx="214">
                  <c:v>2.4081293134618598</c:v>
                </c:pt>
                <c:pt idx="215">
                  <c:v>2.1044088234441594</c:v>
                </c:pt>
                <c:pt idx="216">
                  <c:v>1.1779756945384356</c:v>
                </c:pt>
                <c:pt idx="217">
                  <c:v>2.3094726972141988</c:v>
                </c:pt>
                <c:pt idx="218">
                  <c:v>2.4908521413307572</c:v>
                </c:pt>
                <c:pt idx="219">
                  <c:v>3.4177903916003727</c:v>
                </c:pt>
                <c:pt idx="220">
                  <c:v>1.8615670188410149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D59-4198-8E1D-C25D28CFD83E}"/>
            </c:ext>
          </c:extLst>
        </c:ser>
        <c:ser>
          <c:idx val="2"/>
          <c:order val="3"/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Manufacturas!$A$3:$A$223</c:f>
              <c:numCache>
                <c:formatCode>mmm\-yy</c:formatCode>
                <c:ptCount val="221"/>
                <c:pt idx="0">
                  <c:v>36556</c:v>
                </c:pt>
                <c:pt idx="1">
                  <c:v>36585</c:v>
                </c:pt>
                <c:pt idx="2">
                  <c:v>36616</c:v>
                </c:pt>
                <c:pt idx="3">
                  <c:v>36646</c:v>
                </c:pt>
                <c:pt idx="4">
                  <c:v>36677</c:v>
                </c:pt>
                <c:pt idx="5">
                  <c:v>36707</c:v>
                </c:pt>
                <c:pt idx="6">
                  <c:v>36738</c:v>
                </c:pt>
                <c:pt idx="7">
                  <c:v>36769</c:v>
                </c:pt>
                <c:pt idx="8">
                  <c:v>36799</c:v>
                </c:pt>
                <c:pt idx="9">
                  <c:v>36830</c:v>
                </c:pt>
                <c:pt idx="10">
                  <c:v>36860</c:v>
                </c:pt>
                <c:pt idx="11">
                  <c:v>36891</c:v>
                </c:pt>
                <c:pt idx="12">
                  <c:v>36922</c:v>
                </c:pt>
                <c:pt idx="13">
                  <c:v>36950</c:v>
                </c:pt>
                <c:pt idx="14">
                  <c:v>36981</c:v>
                </c:pt>
                <c:pt idx="15">
                  <c:v>37011</c:v>
                </c:pt>
                <c:pt idx="16">
                  <c:v>37042</c:v>
                </c:pt>
                <c:pt idx="17">
                  <c:v>37072</c:v>
                </c:pt>
                <c:pt idx="18">
                  <c:v>37103</c:v>
                </c:pt>
                <c:pt idx="19">
                  <c:v>37134</c:v>
                </c:pt>
                <c:pt idx="20">
                  <c:v>37164</c:v>
                </c:pt>
                <c:pt idx="21">
                  <c:v>37195</c:v>
                </c:pt>
                <c:pt idx="22">
                  <c:v>37225</c:v>
                </c:pt>
                <c:pt idx="23">
                  <c:v>37256</c:v>
                </c:pt>
                <c:pt idx="24">
                  <c:v>37287</c:v>
                </c:pt>
                <c:pt idx="25">
                  <c:v>37315</c:v>
                </c:pt>
                <c:pt idx="26">
                  <c:v>37346</c:v>
                </c:pt>
                <c:pt idx="27">
                  <c:v>37376</c:v>
                </c:pt>
                <c:pt idx="28">
                  <c:v>37407</c:v>
                </c:pt>
                <c:pt idx="29">
                  <c:v>37437</c:v>
                </c:pt>
                <c:pt idx="30">
                  <c:v>37468</c:v>
                </c:pt>
                <c:pt idx="31">
                  <c:v>37499</c:v>
                </c:pt>
                <c:pt idx="32">
                  <c:v>37529</c:v>
                </c:pt>
                <c:pt idx="33">
                  <c:v>37560</c:v>
                </c:pt>
                <c:pt idx="34">
                  <c:v>37590</c:v>
                </c:pt>
                <c:pt idx="35">
                  <c:v>37621</c:v>
                </c:pt>
                <c:pt idx="36">
                  <c:v>37652</c:v>
                </c:pt>
                <c:pt idx="37">
                  <c:v>37680</c:v>
                </c:pt>
                <c:pt idx="38">
                  <c:v>37711</c:v>
                </c:pt>
                <c:pt idx="39">
                  <c:v>37741</c:v>
                </c:pt>
                <c:pt idx="40">
                  <c:v>37772</c:v>
                </c:pt>
                <c:pt idx="41">
                  <c:v>37802</c:v>
                </c:pt>
                <c:pt idx="42">
                  <c:v>37833</c:v>
                </c:pt>
                <c:pt idx="43">
                  <c:v>37864</c:v>
                </c:pt>
                <c:pt idx="44">
                  <c:v>37894</c:v>
                </c:pt>
                <c:pt idx="45">
                  <c:v>37925</c:v>
                </c:pt>
                <c:pt idx="46">
                  <c:v>37955</c:v>
                </c:pt>
                <c:pt idx="47">
                  <c:v>37986</c:v>
                </c:pt>
                <c:pt idx="48">
                  <c:v>38017</c:v>
                </c:pt>
                <c:pt idx="49">
                  <c:v>38046</c:v>
                </c:pt>
                <c:pt idx="50">
                  <c:v>38077</c:v>
                </c:pt>
                <c:pt idx="51">
                  <c:v>38107</c:v>
                </c:pt>
                <c:pt idx="52">
                  <c:v>38138</c:v>
                </c:pt>
                <c:pt idx="53">
                  <c:v>38168</c:v>
                </c:pt>
                <c:pt idx="54">
                  <c:v>38199</c:v>
                </c:pt>
                <c:pt idx="55">
                  <c:v>38230</c:v>
                </c:pt>
                <c:pt idx="56">
                  <c:v>38260</c:v>
                </c:pt>
                <c:pt idx="57">
                  <c:v>38291</c:v>
                </c:pt>
                <c:pt idx="58">
                  <c:v>38321</c:v>
                </c:pt>
                <c:pt idx="59">
                  <c:v>38352</c:v>
                </c:pt>
                <c:pt idx="60">
                  <c:v>38383</c:v>
                </c:pt>
                <c:pt idx="61">
                  <c:v>38411</c:v>
                </c:pt>
                <c:pt idx="62">
                  <c:v>38442</c:v>
                </c:pt>
                <c:pt idx="63">
                  <c:v>38472</c:v>
                </c:pt>
                <c:pt idx="64">
                  <c:v>38503</c:v>
                </c:pt>
                <c:pt idx="65">
                  <c:v>38533</c:v>
                </c:pt>
                <c:pt idx="66">
                  <c:v>38564</c:v>
                </c:pt>
                <c:pt idx="67">
                  <c:v>38595</c:v>
                </c:pt>
                <c:pt idx="68">
                  <c:v>38625</c:v>
                </c:pt>
                <c:pt idx="69">
                  <c:v>38656</c:v>
                </c:pt>
                <c:pt idx="70">
                  <c:v>38686</c:v>
                </c:pt>
                <c:pt idx="71">
                  <c:v>38717</c:v>
                </c:pt>
                <c:pt idx="72">
                  <c:v>38748</c:v>
                </c:pt>
                <c:pt idx="73">
                  <c:v>38776</c:v>
                </c:pt>
                <c:pt idx="74">
                  <c:v>38807</c:v>
                </c:pt>
                <c:pt idx="75">
                  <c:v>38837</c:v>
                </c:pt>
                <c:pt idx="76">
                  <c:v>38868</c:v>
                </c:pt>
                <c:pt idx="77">
                  <c:v>38898</c:v>
                </c:pt>
                <c:pt idx="78">
                  <c:v>38929</c:v>
                </c:pt>
                <c:pt idx="79">
                  <c:v>38960</c:v>
                </c:pt>
                <c:pt idx="80">
                  <c:v>38990</c:v>
                </c:pt>
                <c:pt idx="81">
                  <c:v>39021</c:v>
                </c:pt>
                <c:pt idx="82">
                  <c:v>39051</c:v>
                </c:pt>
                <c:pt idx="83">
                  <c:v>39082</c:v>
                </c:pt>
                <c:pt idx="84">
                  <c:v>39113</c:v>
                </c:pt>
                <c:pt idx="85">
                  <c:v>39141</c:v>
                </c:pt>
                <c:pt idx="86">
                  <c:v>39172</c:v>
                </c:pt>
                <c:pt idx="87">
                  <c:v>39202</c:v>
                </c:pt>
                <c:pt idx="88">
                  <c:v>39233</c:v>
                </c:pt>
                <c:pt idx="89">
                  <c:v>39263</c:v>
                </c:pt>
                <c:pt idx="90">
                  <c:v>39294</c:v>
                </c:pt>
                <c:pt idx="91">
                  <c:v>39325</c:v>
                </c:pt>
                <c:pt idx="92">
                  <c:v>39355</c:v>
                </c:pt>
                <c:pt idx="93">
                  <c:v>39386</c:v>
                </c:pt>
                <c:pt idx="94">
                  <c:v>39416</c:v>
                </c:pt>
                <c:pt idx="95">
                  <c:v>39447</c:v>
                </c:pt>
                <c:pt idx="96">
                  <c:v>39478</c:v>
                </c:pt>
                <c:pt idx="97">
                  <c:v>39507</c:v>
                </c:pt>
                <c:pt idx="98">
                  <c:v>39538</c:v>
                </c:pt>
                <c:pt idx="99">
                  <c:v>39568</c:v>
                </c:pt>
                <c:pt idx="100">
                  <c:v>39599</c:v>
                </c:pt>
                <c:pt idx="101">
                  <c:v>39629</c:v>
                </c:pt>
                <c:pt idx="102">
                  <c:v>39660</c:v>
                </c:pt>
                <c:pt idx="103">
                  <c:v>39691</c:v>
                </c:pt>
                <c:pt idx="104">
                  <c:v>39721</c:v>
                </c:pt>
                <c:pt idx="105">
                  <c:v>39752</c:v>
                </c:pt>
                <c:pt idx="106">
                  <c:v>39782</c:v>
                </c:pt>
                <c:pt idx="107">
                  <c:v>39813</c:v>
                </c:pt>
                <c:pt idx="108">
                  <c:v>39844</c:v>
                </c:pt>
                <c:pt idx="109">
                  <c:v>39872</c:v>
                </c:pt>
                <c:pt idx="110">
                  <c:v>39903</c:v>
                </c:pt>
                <c:pt idx="111">
                  <c:v>39933</c:v>
                </c:pt>
                <c:pt idx="112">
                  <c:v>39964</c:v>
                </c:pt>
                <c:pt idx="113">
                  <c:v>39994</c:v>
                </c:pt>
                <c:pt idx="114">
                  <c:v>40025</c:v>
                </c:pt>
                <c:pt idx="115">
                  <c:v>40056</c:v>
                </c:pt>
                <c:pt idx="116">
                  <c:v>40086</c:v>
                </c:pt>
                <c:pt idx="117">
                  <c:v>40117</c:v>
                </c:pt>
                <c:pt idx="118">
                  <c:v>40147</c:v>
                </c:pt>
                <c:pt idx="119">
                  <c:v>40178</c:v>
                </c:pt>
                <c:pt idx="120">
                  <c:v>40209</c:v>
                </c:pt>
                <c:pt idx="121">
                  <c:v>40237</c:v>
                </c:pt>
                <c:pt idx="122">
                  <c:v>40268</c:v>
                </c:pt>
                <c:pt idx="123">
                  <c:v>40298</c:v>
                </c:pt>
                <c:pt idx="124">
                  <c:v>40329</c:v>
                </c:pt>
                <c:pt idx="125">
                  <c:v>40359</c:v>
                </c:pt>
                <c:pt idx="126">
                  <c:v>40390</c:v>
                </c:pt>
                <c:pt idx="127">
                  <c:v>40421</c:v>
                </c:pt>
                <c:pt idx="128">
                  <c:v>40451</c:v>
                </c:pt>
                <c:pt idx="129">
                  <c:v>40482</c:v>
                </c:pt>
                <c:pt idx="130">
                  <c:v>40512</c:v>
                </c:pt>
                <c:pt idx="131">
                  <c:v>40543</c:v>
                </c:pt>
                <c:pt idx="132">
                  <c:v>40574</c:v>
                </c:pt>
                <c:pt idx="133">
                  <c:v>40602</c:v>
                </c:pt>
                <c:pt idx="134">
                  <c:v>40633</c:v>
                </c:pt>
                <c:pt idx="135">
                  <c:v>40663</c:v>
                </c:pt>
                <c:pt idx="136">
                  <c:v>40694</c:v>
                </c:pt>
                <c:pt idx="137">
                  <c:v>40724</c:v>
                </c:pt>
                <c:pt idx="138">
                  <c:v>40755</c:v>
                </c:pt>
                <c:pt idx="139">
                  <c:v>40786</c:v>
                </c:pt>
                <c:pt idx="140">
                  <c:v>40816</c:v>
                </c:pt>
                <c:pt idx="141">
                  <c:v>40847</c:v>
                </c:pt>
                <c:pt idx="142">
                  <c:v>40877</c:v>
                </c:pt>
                <c:pt idx="143">
                  <c:v>40908</c:v>
                </c:pt>
                <c:pt idx="144">
                  <c:v>40939</c:v>
                </c:pt>
                <c:pt idx="145">
                  <c:v>40968</c:v>
                </c:pt>
                <c:pt idx="146">
                  <c:v>40999</c:v>
                </c:pt>
                <c:pt idx="147">
                  <c:v>41029</c:v>
                </c:pt>
                <c:pt idx="148">
                  <c:v>41060</c:v>
                </c:pt>
                <c:pt idx="149">
                  <c:v>41090</c:v>
                </c:pt>
                <c:pt idx="150">
                  <c:v>41121</c:v>
                </c:pt>
                <c:pt idx="151">
                  <c:v>41152</c:v>
                </c:pt>
                <c:pt idx="152">
                  <c:v>41182</c:v>
                </c:pt>
                <c:pt idx="153">
                  <c:v>41213</c:v>
                </c:pt>
                <c:pt idx="154">
                  <c:v>41243</c:v>
                </c:pt>
                <c:pt idx="155">
                  <c:v>41274</c:v>
                </c:pt>
                <c:pt idx="156">
                  <c:v>41305</c:v>
                </c:pt>
                <c:pt idx="157">
                  <c:v>41333</c:v>
                </c:pt>
                <c:pt idx="158">
                  <c:v>41364</c:v>
                </c:pt>
                <c:pt idx="159">
                  <c:v>41394</c:v>
                </c:pt>
                <c:pt idx="160">
                  <c:v>41425</c:v>
                </c:pt>
                <c:pt idx="161">
                  <c:v>41455</c:v>
                </c:pt>
                <c:pt idx="162">
                  <c:v>41486</c:v>
                </c:pt>
                <c:pt idx="163">
                  <c:v>41517</c:v>
                </c:pt>
                <c:pt idx="164">
                  <c:v>41547</c:v>
                </c:pt>
                <c:pt idx="165">
                  <c:v>41578</c:v>
                </c:pt>
                <c:pt idx="166">
                  <c:v>41608</c:v>
                </c:pt>
                <c:pt idx="167">
                  <c:v>41639</c:v>
                </c:pt>
                <c:pt idx="168">
                  <c:v>41670</c:v>
                </c:pt>
                <c:pt idx="169">
                  <c:v>41698</c:v>
                </c:pt>
                <c:pt idx="170">
                  <c:v>41729</c:v>
                </c:pt>
                <c:pt idx="171">
                  <c:v>41759</c:v>
                </c:pt>
                <c:pt idx="172">
                  <c:v>41790</c:v>
                </c:pt>
                <c:pt idx="173">
                  <c:v>41820</c:v>
                </c:pt>
                <c:pt idx="174">
                  <c:v>41851</c:v>
                </c:pt>
                <c:pt idx="175">
                  <c:v>41882</c:v>
                </c:pt>
                <c:pt idx="176">
                  <c:v>41912</c:v>
                </c:pt>
                <c:pt idx="177">
                  <c:v>41943</c:v>
                </c:pt>
                <c:pt idx="178">
                  <c:v>41973</c:v>
                </c:pt>
                <c:pt idx="179">
                  <c:v>42004</c:v>
                </c:pt>
                <c:pt idx="180">
                  <c:v>42035</c:v>
                </c:pt>
                <c:pt idx="181">
                  <c:v>42063</c:v>
                </c:pt>
                <c:pt idx="182">
                  <c:v>42094</c:v>
                </c:pt>
                <c:pt idx="183">
                  <c:v>42124</c:v>
                </c:pt>
                <c:pt idx="184">
                  <c:v>42155</c:v>
                </c:pt>
                <c:pt idx="185">
                  <c:v>42185</c:v>
                </c:pt>
                <c:pt idx="186">
                  <c:v>42216</c:v>
                </c:pt>
                <c:pt idx="187">
                  <c:v>42247</c:v>
                </c:pt>
                <c:pt idx="188">
                  <c:v>42277</c:v>
                </c:pt>
                <c:pt idx="189">
                  <c:v>42308</c:v>
                </c:pt>
                <c:pt idx="190">
                  <c:v>42338</c:v>
                </c:pt>
                <c:pt idx="191">
                  <c:v>42369</c:v>
                </c:pt>
                <c:pt idx="192">
                  <c:v>42400</c:v>
                </c:pt>
                <c:pt idx="193">
                  <c:v>42429</c:v>
                </c:pt>
                <c:pt idx="194">
                  <c:v>42460</c:v>
                </c:pt>
                <c:pt idx="195">
                  <c:v>42490</c:v>
                </c:pt>
                <c:pt idx="196">
                  <c:v>42521</c:v>
                </c:pt>
                <c:pt idx="197">
                  <c:v>42551</c:v>
                </c:pt>
                <c:pt idx="198">
                  <c:v>42582</c:v>
                </c:pt>
                <c:pt idx="199">
                  <c:v>42613</c:v>
                </c:pt>
                <c:pt idx="200">
                  <c:v>42643</c:v>
                </c:pt>
                <c:pt idx="201">
                  <c:v>42674</c:v>
                </c:pt>
                <c:pt idx="202">
                  <c:v>42704</c:v>
                </c:pt>
                <c:pt idx="203">
                  <c:v>42735</c:v>
                </c:pt>
                <c:pt idx="204">
                  <c:v>42766</c:v>
                </c:pt>
                <c:pt idx="205">
                  <c:v>42794</c:v>
                </c:pt>
                <c:pt idx="206">
                  <c:v>42825</c:v>
                </c:pt>
                <c:pt idx="207">
                  <c:v>42855</c:v>
                </c:pt>
                <c:pt idx="208">
                  <c:v>42886</c:v>
                </c:pt>
                <c:pt idx="209">
                  <c:v>42916</c:v>
                </c:pt>
                <c:pt idx="210">
                  <c:v>42947</c:v>
                </c:pt>
                <c:pt idx="211">
                  <c:v>42978</c:v>
                </c:pt>
                <c:pt idx="212">
                  <c:v>43008</c:v>
                </c:pt>
                <c:pt idx="213">
                  <c:v>43039</c:v>
                </c:pt>
                <c:pt idx="214">
                  <c:v>43069</c:v>
                </c:pt>
                <c:pt idx="215">
                  <c:v>43100</c:v>
                </c:pt>
                <c:pt idx="216">
                  <c:v>43131</c:v>
                </c:pt>
                <c:pt idx="217">
                  <c:v>43159</c:v>
                </c:pt>
                <c:pt idx="218">
                  <c:v>43190</c:v>
                </c:pt>
                <c:pt idx="219">
                  <c:v>43220</c:v>
                </c:pt>
                <c:pt idx="220">
                  <c:v>43251</c:v>
                </c:pt>
              </c:numCache>
            </c:numRef>
          </c:cat>
          <c:val>
            <c:numRef>
              <c:f>Manufacturas!$F$3:$F$223</c:f>
              <c:numCache>
                <c:formatCode>General</c:formatCode>
                <c:ptCount val="221"/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4">
                  <c:v>-0.66566139166135774</c:v>
                </c:pt>
                <c:pt idx="15">
                  <c:v>-1.8066053965481739</c:v>
                </c:pt>
                <c:pt idx="16">
                  <c:v>-2.603782793814565</c:v>
                </c:pt>
                <c:pt idx="17">
                  <c:v>-3.4213375018057732</c:v>
                </c:pt>
                <c:pt idx="18">
                  <c:v>-3.6377376752685193</c:v>
                </c:pt>
                <c:pt idx="19">
                  <c:v>-4.0464752688658496</c:v>
                </c:pt>
                <c:pt idx="20">
                  <c:v>-4.4708998317762507</c:v>
                </c:pt>
                <c:pt idx="21">
                  <c:v>-4.8950305588476501</c:v>
                </c:pt>
                <c:pt idx="22">
                  <c:v>-5.4435735941400978</c:v>
                </c:pt>
                <c:pt idx="23">
                  <c:v>-5.5130361195443385</c:v>
                </c:pt>
                <c:pt idx="24">
                  <c:v>-4.8850088004936918</c:v>
                </c:pt>
                <c:pt idx="25">
                  <c:v>-4.0764587601260418</c:v>
                </c:pt>
                <c:pt idx="26">
                  <c:v>-3.1469661374934126</c:v>
                </c:pt>
                <c:pt idx="27">
                  <c:v>-1.8747253873649765</c:v>
                </c:pt>
                <c:pt idx="28">
                  <c:v>-0.85860522246551751</c:v>
                </c:pt>
                <c:pt idx="29">
                  <c:v>0.55962474894913161</c:v>
                </c:pt>
                <c:pt idx="30">
                  <c:v>0.89715711742029969</c:v>
                </c:pt>
                <c:pt idx="31">
                  <c:v>1.7832735689745489</c:v>
                </c:pt>
                <c:pt idx="32">
                  <c:v>2.2728654716571484</c:v>
                </c:pt>
                <c:pt idx="33">
                  <c:v>2.9440893184193553</c:v>
                </c:pt>
                <c:pt idx="34">
                  <c:v>3.3127166584066665</c:v>
                </c:pt>
                <c:pt idx="35">
                  <c:v>3.1301748587465155</c:v>
                </c:pt>
                <c:pt idx="36">
                  <c:v>3.0166553744498388</c:v>
                </c:pt>
                <c:pt idx="37">
                  <c:v>2.9116812967198</c:v>
                </c:pt>
                <c:pt idx="38">
                  <c:v>2.9842725515221011</c:v>
                </c:pt>
                <c:pt idx="39">
                  <c:v>2.2796102631359303</c:v>
                </c:pt>
                <c:pt idx="40">
                  <c:v>1.4942126196985539</c:v>
                </c:pt>
                <c:pt idx="41">
                  <c:v>0.5613093880504868</c:v>
                </c:pt>
                <c:pt idx="42">
                  <c:v>0.43678328044383835</c:v>
                </c:pt>
                <c:pt idx="43">
                  <c:v>0.26273900758696139</c:v>
                </c:pt>
                <c:pt idx="44">
                  <c:v>0.60290422555364653</c:v>
                </c:pt>
                <c:pt idx="45">
                  <c:v>0.87755936714638916</c:v>
                </c:pt>
                <c:pt idx="46">
                  <c:v>1.5294910961735815</c:v>
                </c:pt>
                <c:pt idx="47">
                  <c:v>2.0370059224197026</c:v>
                </c:pt>
                <c:pt idx="48">
                  <c:v>2.0687934900481819</c:v>
                </c:pt>
                <c:pt idx="49">
                  <c:v>2.1112805365057477</c:v>
                </c:pt>
                <c:pt idx="50">
                  <c:v>1.9252121492853453</c:v>
                </c:pt>
                <c:pt idx="51">
                  <c:v>2.4957276262012571</c:v>
                </c:pt>
                <c:pt idx="52">
                  <c:v>2.9981911007851707</c:v>
                </c:pt>
                <c:pt idx="53">
                  <c:v>3.279349822952371</c:v>
                </c:pt>
                <c:pt idx="54">
                  <c:v>3.8804751290272725</c:v>
                </c:pt>
                <c:pt idx="55">
                  <c:v>3.960677513579558</c:v>
                </c:pt>
                <c:pt idx="56">
                  <c:v>3.9214306679972615</c:v>
                </c:pt>
                <c:pt idx="57">
                  <c:v>3.7145648128109983</c:v>
                </c:pt>
                <c:pt idx="58">
                  <c:v>3.3177035140631528</c:v>
                </c:pt>
                <c:pt idx="59">
                  <c:v>3.7924068099074226</c:v>
                </c:pt>
                <c:pt idx="60">
                  <c:v>4.1593667562944319</c:v>
                </c:pt>
                <c:pt idx="61">
                  <c:v>4.5983776988557237</c:v>
                </c:pt>
                <c:pt idx="62">
                  <c:v>4.3805430761602331</c:v>
                </c:pt>
                <c:pt idx="63">
                  <c:v>4.3682509212789782</c:v>
                </c:pt>
                <c:pt idx="64">
                  <c:v>4.2323007225000042</c:v>
                </c:pt>
                <c:pt idx="65">
                  <c:v>4.7158778032641679</c:v>
                </c:pt>
                <c:pt idx="66">
                  <c:v>4.3723638570411989</c:v>
                </c:pt>
                <c:pt idx="67">
                  <c:v>4.3588440419863428</c:v>
                </c:pt>
                <c:pt idx="68">
                  <c:v>3.7025548221952511</c:v>
                </c:pt>
                <c:pt idx="69">
                  <c:v>3.2785060371742483</c:v>
                </c:pt>
                <c:pt idx="70">
                  <c:v>3.2634089636158543</c:v>
                </c:pt>
                <c:pt idx="71">
                  <c:v>3.4392216188501301</c:v>
                </c:pt>
                <c:pt idx="72">
                  <c:v>3.5763342334836472</c:v>
                </c:pt>
                <c:pt idx="73">
                  <c:v>3.0628759607747837</c:v>
                </c:pt>
                <c:pt idx="74">
                  <c:v>2.9981325977926461</c:v>
                </c:pt>
                <c:pt idx="75">
                  <c:v>2.3801194079999219</c:v>
                </c:pt>
                <c:pt idx="76">
                  <c:v>2.462819331076127</c:v>
                </c:pt>
                <c:pt idx="77">
                  <c:v>2.2426993151340704</c:v>
                </c:pt>
                <c:pt idx="78">
                  <c:v>2.8221152895307502</c:v>
                </c:pt>
                <c:pt idx="79">
                  <c:v>3.0239932922990094</c:v>
                </c:pt>
                <c:pt idx="80">
                  <c:v>3.5445795732855334</c:v>
                </c:pt>
                <c:pt idx="81">
                  <c:v>3.19346455739579</c:v>
                </c:pt>
                <c:pt idx="82">
                  <c:v>2.6658892454242724</c:v>
                </c:pt>
                <c:pt idx="83">
                  <c:v>2.2682550027538717</c:v>
                </c:pt>
                <c:pt idx="84">
                  <c:v>2.0371335932924506</c:v>
                </c:pt>
                <c:pt idx="85">
                  <c:v>2.1667811860581607</c:v>
                </c:pt>
                <c:pt idx="86">
                  <c:v>2.1744885336361022</c:v>
                </c:pt>
                <c:pt idx="87">
                  <c:v>3.0678740832206084</c:v>
                </c:pt>
                <c:pt idx="88">
                  <c:v>3.6594567313720532</c:v>
                </c:pt>
                <c:pt idx="89">
                  <c:v>3.8232225515217508</c:v>
                </c:pt>
                <c:pt idx="90">
                  <c:v>3.79624890559244</c:v>
                </c:pt>
                <c:pt idx="91">
                  <c:v>3.5809196127087959</c:v>
                </c:pt>
                <c:pt idx="92">
                  <c:v>3.5246658760209382</c:v>
                </c:pt>
                <c:pt idx="93">
                  <c:v>3.2663162263852019</c:v>
                </c:pt>
                <c:pt idx="94">
                  <c:v>3.5710561953106179</c:v>
                </c:pt>
                <c:pt idx="95">
                  <c:v>3.2816307203285877</c:v>
                </c:pt>
                <c:pt idx="96">
                  <c:v>3.1271606995391479</c:v>
                </c:pt>
                <c:pt idx="97">
                  <c:v>2.2848229644195417</c:v>
                </c:pt>
                <c:pt idx="98">
                  <c:v>1.387382904570807</c:v>
                </c:pt>
                <c:pt idx="99">
                  <c:v>0.20422415384539297</c:v>
                </c:pt>
                <c:pt idx="100">
                  <c:v>-0.95886463292473112</c:v>
                </c:pt>
                <c:pt idx="101">
                  <c:v>-1.8710712828084972</c:v>
                </c:pt>
                <c:pt idx="102">
                  <c:v>-2.7901436550843908</c:v>
                </c:pt>
                <c:pt idx="103">
                  <c:v>-3.8094303856303084</c:v>
                </c:pt>
                <c:pt idx="104">
                  <c:v>-5.761244117913626</c:v>
                </c:pt>
                <c:pt idx="105">
                  <c:v>-7.6578114779372042</c:v>
                </c:pt>
                <c:pt idx="106">
                  <c:v>-9.8718611557531037</c:v>
                </c:pt>
                <c:pt idx="107">
                  <c:v>-11.800308580703941</c:v>
                </c:pt>
                <c:pt idx="108">
                  <c:v>-14.461360946936741</c:v>
                </c:pt>
                <c:pt idx="109">
                  <c:v>-16.113582170602058</c:v>
                </c:pt>
                <c:pt idx="110">
                  <c:v>-17.167786465503465</c:v>
                </c:pt>
                <c:pt idx="111">
                  <c:v>-17.663440905028406</c:v>
                </c:pt>
                <c:pt idx="112">
                  <c:v>-18.075194848078347</c:v>
                </c:pt>
                <c:pt idx="113">
                  <c:v>-18.142723151349312</c:v>
                </c:pt>
                <c:pt idx="114">
                  <c:v>-17.003475685408521</c:v>
                </c:pt>
                <c:pt idx="115">
                  <c:v>-15.467692906860405</c:v>
                </c:pt>
                <c:pt idx="116">
                  <c:v>-12.852504034178907</c:v>
                </c:pt>
                <c:pt idx="117">
                  <c:v>-10.670821174888951</c:v>
                </c:pt>
                <c:pt idx="118">
                  <c:v>-8.0607721322397392</c:v>
                </c:pt>
                <c:pt idx="119">
                  <c:v>-5.5379191988101857</c:v>
                </c:pt>
                <c:pt idx="120">
                  <c:v>-1.9073307913201092</c:v>
                </c:pt>
                <c:pt idx="121">
                  <c:v>0.68835013600131445</c:v>
                </c:pt>
                <c:pt idx="122">
                  <c:v>3.4359172817505077</c:v>
                </c:pt>
                <c:pt idx="123">
                  <c:v>5.3322243165917866</c:v>
                </c:pt>
                <c:pt idx="124">
                  <c:v>7.7727808844030664</c:v>
                </c:pt>
                <c:pt idx="125">
                  <c:v>9.1868433274536088</c:v>
                </c:pt>
                <c:pt idx="126">
                  <c:v>9.22768156208768</c:v>
                </c:pt>
                <c:pt idx="127">
                  <c:v>8.4829251148493299</c:v>
                </c:pt>
                <c:pt idx="128">
                  <c:v>7.4062602762121621</c:v>
                </c:pt>
                <c:pt idx="129">
                  <c:v>6.8489066963793563</c:v>
                </c:pt>
                <c:pt idx="130">
                  <c:v>6.0889321905855711</c:v>
                </c:pt>
                <c:pt idx="131">
                  <c:v>5.8623046842404127</c:v>
                </c:pt>
                <c:pt idx="132">
                  <c:v>5.4974611595590472</c:v>
                </c:pt>
                <c:pt idx="133">
                  <c:v>5.5181960984473548</c:v>
                </c:pt>
                <c:pt idx="134">
                  <c:v>5.039122308309703</c:v>
                </c:pt>
                <c:pt idx="135">
                  <c:v>4.2789605148294632</c:v>
                </c:pt>
                <c:pt idx="136">
                  <c:v>3.1320503897140917</c:v>
                </c:pt>
                <c:pt idx="137">
                  <c:v>2.2635660602189209</c:v>
                </c:pt>
                <c:pt idx="138">
                  <c:v>2.1312083739568166</c:v>
                </c:pt>
                <c:pt idx="139">
                  <c:v>2.3221187345631611</c:v>
                </c:pt>
                <c:pt idx="140">
                  <c:v>2.5885878999210243</c:v>
                </c:pt>
                <c:pt idx="141">
                  <c:v>2.7212579106208117</c:v>
                </c:pt>
                <c:pt idx="142">
                  <c:v>2.9302072226847407</c:v>
                </c:pt>
                <c:pt idx="143">
                  <c:v>3.097331894321087</c:v>
                </c:pt>
                <c:pt idx="144">
                  <c:v>3.326106467486182</c:v>
                </c:pt>
                <c:pt idx="145">
                  <c:v>3.7942022814341301</c:v>
                </c:pt>
                <c:pt idx="146">
                  <c:v>3.6548030055937097</c:v>
                </c:pt>
                <c:pt idx="147">
                  <c:v>3.733737862287493</c:v>
                </c:pt>
                <c:pt idx="148">
                  <c:v>3.4819891351642211</c:v>
                </c:pt>
                <c:pt idx="149">
                  <c:v>3.7393222582650836</c:v>
                </c:pt>
                <c:pt idx="150">
                  <c:v>3.3700884542769245</c:v>
                </c:pt>
                <c:pt idx="151">
                  <c:v>3.0065055140551391</c:v>
                </c:pt>
                <c:pt idx="152">
                  <c:v>2.4633690211945205</c:v>
                </c:pt>
                <c:pt idx="153">
                  <c:v>1.8855950746190435</c:v>
                </c:pt>
                <c:pt idx="154">
                  <c:v>1.7563270565608284</c:v>
                </c:pt>
                <c:pt idx="155">
                  <c:v>1.7806070538005498</c:v>
                </c:pt>
                <c:pt idx="156">
                  <c:v>1.800049987173143</c:v>
                </c:pt>
                <c:pt idx="157">
                  <c:v>1.4729479422265286</c:v>
                </c:pt>
                <c:pt idx="158">
                  <c:v>1.0827746024073326</c:v>
                </c:pt>
                <c:pt idx="159">
                  <c:v>1.1392822161783316</c:v>
                </c:pt>
                <c:pt idx="160">
                  <c:v>1.1605548126938074</c:v>
                </c:pt>
                <c:pt idx="161">
                  <c:v>1.17029282618486</c:v>
                </c:pt>
                <c:pt idx="162">
                  <c:v>0.8637807635388276</c:v>
                </c:pt>
                <c:pt idx="163">
                  <c:v>0.93033974557551835</c:v>
                </c:pt>
                <c:pt idx="164">
                  <c:v>1.0120664336982814</c:v>
                </c:pt>
                <c:pt idx="165">
                  <c:v>1.525401778221543</c:v>
                </c:pt>
                <c:pt idx="166">
                  <c:v>1.4931915985700799</c:v>
                </c:pt>
                <c:pt idx="167">
                  <c:v>1.1390423767651647</c:v>
                </c:pt>
                <c:pt idx="168">
                  <c:v>0.29848654640321676</c:v>
                </c:pt>
                <c:pt idx="169">
                  <c:v>-5.6857174312237767E-2</c:v>
                </c:pt>
                <c:pt idx="170">
                  <c:v>0.40151305840015655</c:v>
                </c:pt>
                <c:pt idx="171">
                  <c:v>0.88793169078068923</c:v>
                </c:pt>
                <c:pt idx="172">
                  <c:v>1.2472445880671312</c:v>
                </c:pt>
                <c:pt idx="173">
                  <c:v>1.1883345360025332</c:v>
                </c:pt>
                <c:pt idx="174">
                  <c:v>1.5667562608315884</c:v>
                </c:pt>
                <c:pt idx="175">
                  <c:v>1.6105204909891164</c:v>
                </c:pt>
                <c:pt idx="176">
                  <c:v>1.6137552154787072</c:v>
                </c:pt>
                <c:pt idx="177">
                  <c:v>1.3230659070198121</c:v>
                </c:pt>
                <c:pt idx="178">
                  <c:v>1.5048320639860391</c:v>
                </c:pt>
                <c:pt idx="179">
                  <c:v>1.6524817303860868</c:v>
                </c:pt>
                <c:pt idx="180">
                  <c:v>1.981178884530747</c:v>
                </c:pt>
                <c:pt idx="181">
                  <c:v>1.5631721321800018</c:v>
                </c:pt>
                <c:pt idx="182">
                  <c:v>0.98648586515763803</c:v>
                </c:pt>
                <c:pt idx="183">
                  <c:v>0.29695157988066284</c:v>
                </c:pt>
                <c:pt idx="184">
                  <c:v>1.9916715339999651E-2</c:v>
                </c:pt>
                <c:pt idx="185">
                  <c:v>-0.33378085134574037</c:v>
                </c:pt>
                <c:pt idx="186">
                  <c:v>-0.47070835583352677</c:v>
                </c:pt>
                <c:pt idx="187">
                  <c:v>-0.63496276305735622</c:v>
                </c:pt>
                <c:pt idx="188">
                  <c:v>-0.86303950484094194</c:v>
                </c:pt>
                <c:pt idx="189">
                  <c:v>-1.0029768349363792</c:v>
                </c:pt>
                <c:pt idx="190">
                  <c:v>-1.3835212223029636</c:v>
                </c:pt>
                <c:pt idx="191">
                  <c:v>-1.4807802900315028</c:v>
                </c:pt>
                <c:pt idx="192">
                  <c:v>-1.4763934342052807</c:v>
                </c:pt>
                <c:pt idx="193">
                  <c:v>-1.1169526725054408</c:v>
                </c:pt>
                <c:pt idx="194">
                  <c:v>-1.0822094670457065</c:v>
                </c:pt>
                <c:pt idx="195">
                  <c:v>-1.0967625784153483</c:v>
                </c:pt>
                <c:pt idx="196">
                  <c:v>-1.3806776940834171</c:v>
                </c:pt>
                <c:pt idx="197">
                  <c:v>-1.020435679513898</c:v>
                </c:pt>
                <c:pt idx="198">
                  <c:v>-1.1892725602568783</c:v>
                </c:pt>
                <c:pt idx="199">
                  <c:v>-1.1583163120329514</c:v>
                </c:pt>
                <c:pt idx="200">
                  <c:v>-0.95953226809739611</c:v>
                </c:pt>
                <c:pt idx="201">
                  <c:v>-0.59172465174061795</c:v>
                </c:pt>
                <c:pt idx="202">
                  <c:v>-0.15005851561372685</c:v>
                </c:pt>
                <c:pt idx="203">
                  <c:v>0.10018655043217602</c:v>
                </c:pt>
                <c:pt idx="204">
                  <c:v>0.26332296916709391</c:v>
                </c:pt>
                <c:pt idx="205">
                  <c:v>0.58146487817340253</c:v>
                </c:pt>
                <c:pt idx="206">
                  <c:v>0.80606773779920982</c:v>
                </c:pt>
                <c:pt idx="207">
                  <c:v>0.90836464954902052</c:v>
                </c:pt>
                <c:pt idx="208">
                  <c:v>1.2975786872111132</c:v>
                </c:pt>
                <c:pt idx="209">
                  <c:v>1.4887905528683909</c:v>
                </c:pt>
                <c:pt idx="210">
                  <c:v>1.8717380873053784</c:v>
                </c:pt>
                <c:pt idx="211">
                  <c:v>1.7023802422881633</c:v>
                </c:pt>
                <c:pt idx="212">
                  <c:v>1.4214298859466457</c:v>
                </c:pt>
                <c:pt idx="213">
                  <c:v>1.5214072106888892</c:v>
                </c:pt>
                <c:pt idx="214">
                  <c:v>1.8180964564098161</c:v>
                </c:pt>
                <c:pt idx="215">
                  <c:v>2.191444873823182</c:v>
                </c:pt>
                <c:pt idx="216">
                  <c:v>1.8968379438148182</c:v>
                </c:pt>
                <c:pt idx="217">
                  <c:v>1.863952405065598</c:v>
                </c:pt>
                <c:pt idx="218">
                  <c:v>1.9927668443611306</c:v>
                </c:pt>
                <c:pt idx="219">
                  <c:v>2.7393717433817764</c:v>
                </c:pt>
                <c:pt idx="220">
                  <c:v>2.5900698505907149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AD6-4323-862D-BBBD8B2D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768640"/>
        <c:axId val="84770176"/>
      </c:lineChart>
      <c:dateAx>
        <c:axId val="84768640"/>
        <c:scaling>
          <c:orientation val="minMax"/>
          <c:min val="40330"/>
        </c:scaling>
        <c:delete val="0"/>
        <c:axPos val="b"/>
        <c:numFmt formatCode="mmm\-yy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4770176"/>
        <c:crosses val="autoZero"/>
        <c:auto val="1"/>
        <c:lblOffset val="100"/>
        <c:baseTimeUnit val="months"/>
        <c:majorUnit val="5"/>
        <c:majorTimeUnit val="months"/>
      </c:dateAx>
      <c:valAx>
        <c:axId val="84770176"/>
        <c:scaling>
          <c:orientation val="minMax"/>
          <c:max val="15"/>
          <c:min val="-6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4768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</a:defRPr>
      </a:pPr>
      <a:endParaRPr lang="es-MX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Helvetica Light" panose="020B0403020202020204"/>
                <a:ea typeface="+mn-ea"/>
                <a:cs typeface="Arial" panose="020B0604020202020204" pitchFamily="34" charset="0"/>
              </a:defRPr>
            </a:pPr>
            <a:r>
              <a:rPr lang="es-MX" sz="1200" b="1" i="0" baseline="0" dirty="0">
                <a:effectLst/>
                <a:latin typeface="Helvetica Light" panose="020B0403020202020204"/>
              </a:rPr>
              <a:t>Proyección de la inflación total</a:t>
            </a:r>
            <a:endParaRPr lang="es-MX" sz="1200" dirty="0">
              <a:effectLst/>
              <a:latin typeface="Helvetica Light" panose="020B0403020202020204"/>
            </a:endParaRPr>
          </a:p>
          <a:p>
            <a:pPr>
              <a:defRPr sz="1200">
                <a:latin typeface="Helvetica Light" panose="020B0403020202020204"/>
              </a:defRPr>
            </a:pPr>
            <a:r>
              <a:rPr lang="es-MX" sz="1200" b="0" i="0" baseline="0" dirty="0">
                <a:effectLst/>
                <a:latin typeface="Helvetica Light" panose="020B0403020202020204"/>
              </a:rPr>
              <a:t>(mensual interanual)</a:t>
            </a:r>
            <a:endParaRPr lang="es-MX" sz="1200" dirty="0">
              <a:effectLst/>
              <a:latin typeface="Helvetica Light" panose="020B0403020202020204"/>
            </a:endParaRPr>
          </a:p>
        </c:rich>
      </c:tx>
      <c:layout>
        <c:manualLayout>
          <c:xMode val="edge"/>
          <c:yMode val="edge"/>
          <c:x val="0.2125323219148303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Helvetica Light" panose="020B0403020202020204"/>
              <a:ea typeface="+mn-ea"/>
              <a:cs typeface="Arial" panose="020B0604020202020204" pitchFamily="34" charset="0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4.5090735339498492E-2"/>
          <c:y val="0.20902206910538532"/>
          <c:w val="0.81771159121602444"/>
          <c:h val="0.53024375586770134"/>
        </c:manualLayout>
      </c:layout>
      <c:areaChart>
        <c:grouping val="stacked"/>
        <c:varyColors val="0"/>
        <c:ser>
          <c:idx val="0"/>
          <c:order val="0"/>
          <c:tx>
            <c:strRef>
              <c:f>BD!$B$1</c:f>
              <c:strCache>
                <c:ptCount val="1"/>
                <c:pt idx="0">
                  <c:v>d</c:v>
                </c:pt>
              </c:strCache>
            </c:strRef>
          </c:tx>
          <c:spPr>
            <a:noFill/>
            <a:ln>
              <a:noFill/>
            </a:ln>
            <a:effectLst/>
          </c:spPr>
          <c:cat>
            <c:numRef>
              <c:f>BD!$A$2:$A$157</c:f>
              <c:numCache>
                <c:formatCode>mmm\-yy</c:formatCode>
                <c:ptCount val="15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</c:numCache>
            </c:numRef>
          </c:cat>
          <c:val>
            <c:numRef>
              <c:f>BD!$B$2:$B$157</c:f>
              <c:numCache>
                <c:formatCode>General</c:formatCode>
                <c:ptCount val="156"/>
                <c:pt idx="0">
                  <c:v>3.9350000889999999</c:v>
                </c:pt>
                <c:pt idx="1">
                  <c:v>3.7483728709999999</c:v>
                </c:pt>
                <c:pt idx="2">
                  <c:v>3.4124367499999999</c:v>
                </c:pt>
                <c:pt idx="3">
                  <c:v>3.196535549</c:v>
                </c:pt>
                <c:pt idx="4">
                  <c:v>2.9958786850000001</c:v>
                </c:pt>
                <c:pt idx="5">
                  <c:v>3.1838655939999998</c:v>
                </c:pt>
                <c:pt idx="6">
                  <c:v>3.0634554089999999</c:v>
                </c:pt>
                <c:pt idx="7">
                  <c:v>3.4658458080000001</c:v>
                </c:pt>
                <c:pt idx="8">
                  <c:v>4.0931483880000004</c:v>
                </c:pt>
                <c:pt idx="9">
                  <c:v>4.2922493790000003</c:v>
                </c:pt>
                <c:pt idx="10">
                  <c:v>4.0902838460000002</c:v>
                </c:pt>
                <c:pt idx="11">
                  <c:v>4.0532755519999997</c:v>
                </c:pt>
                <c:pt idx="12">
                  <c:v>3.9809203050000002</c:v>
                </c:pt>
                <c:pt idx="13">
                  <c:v>4.1122548270000001</c:v>
                </c:pt>
                <c:pt idx="14">
                  <c:v>4.2068383499999999</c:v>
                </c:pt>
                <c:pt idx="15">
                  <c:v>3.9921348980000002</c:v>
                </c:pt>
                <c:pt idx="16">
                  <c:v>3.9475709229999998</c:v>
                </c:pt>
                <c:pt idx="17">
                  <c:v>3.9826070609999999</c:v>
                </c:pt>
                <c:pt idx="18">
                  <c:v>4.1386948370000001</c:v>
                </c:pt>
                <c:pt idx="19">
                  <c:v>4.0320735049999996</c:v>
                </c:pt>
                <c:pt idx="20">
                  <c:v>3.7920617609999998</c:v>
                </c:pt>
                <c:pt idx="21">
                  <c:v>3.742971485</c:v>
                </c:pt>
                <c:pt idx="22">
                  <c:v>3.929553936</c:v>
                </c:pt>
                <c:pt idx="23">
                  <c:v>3.759038136</c:v>
                </c:pt>
                <c:pt idx="24">
                  <c:v>3.7043735610000001</c:v>
                </c:pt>
                <c:pt idx="25">
                  <c:v>3.7227414329999999</c:v>
                </c:pt>
                <c:pt idx="26">
                  <c:v>4.2488792909999997</c:v>
                </c:pt>
                <c:pt idx="27">
                  <c:v>4.5485426159999998</c:v>
                </c:pt>
                <c:pt idx="28">
                  <c:v>4.9475632330000003</c:v>
                </c:pt>
                <c:pt idx="29">
                  <c:v>5.2554612599999997</c:v>
                </c:pt>
                <c:pt idx="30">
                  <c:v>5.3943945419999997</c:v>
                </c:pt>
                <c:pt idx="31">
                  <c:v>5.5729370359999999</c:v>
                </c:pt>
                <c:pt idx="32">
                  <c:v>5.4734050720000003</c:v>
                </c:pt>
                <c:pt idx="33">
                  <c:v>5.7799325120000002</c:v>
                </c:pt>
                <c:pt idx="34">
                  <c:v>6.2328564460000004</c:v>
                </c:pt>
                <c:pt idx="35">
                  <c:v>6.5281450100000002</c:v>
                </c:pt>
                <c:pt idx="36">
                  <c:v>6.2824029299999999</c:v>
                </c:pt>
                <c:pt idx="37">
                  <c:v>6.2013420699999999</c:v>
                </c:pt>
                <c:pt idx="38">
                  <c:v>6.0437232219999997</c:v>
                </c:pt>
                <c:pt idx="39">
                  <c:v>6.1732744579999999</c:v>
                </c:pt>
                <c:pt idx="40">
                  <c:v>5.9785249629999999</c:v>
                </c:pt>
                <c:pt idx="41">
                  <c:v>5.7361182660000001</c:v>
                </c:pt>
                <c:pt idx="42">
                  <c:v>5.4365375059999996</c:v>
                </c:pt>
                <c:pt idx="43">
                  <c:v>5.0819596220000003</c:v>
                </c:pt>
                <c:pt idx="44">
                  <c:v>4.8942579659999996</c:v>
                </c:pt>
                <c:pt idx="45">
                  <c:v>4.4994975180000001</c:v>
                </c:pt>
                <c:pt idx="46">
                  <c:v>3.8610067670000001</c:v>
                </c:pt>
                <c:pt idx="47">
                  <c:v>3.5735378770000001</c:v>
                </c:pt>
                <c:pt idx="48">
                  <c:v>4.4573397679999998</c:v>
                </c:pt>
                <c:pt idx="49">
                  <c:v>4.8300549989999997</c:v>
                </c:pt>
                <c:pt idx="50">
                  <c:v>4.970401066</c:v>
                </c:pt>
                <c:pt idx="51">
                  <c:v>4.2709769709999996</c:v>
                </c:pt>
                <c:pt idx="52">
                  <c:v>3.9166383169999999</c:v>
                </c:pt>
                <c:pt idx="53">
                  <c:v>3.6931503609999998</c:v>
                </c:pt>
                <c:pt idx="54">
                  <c:v>3.6360022380000001</c:v>
                </c:pt>
                <c:pt idx="55">
                  <c:v>3.6757955660000001</c:v>
                </c:pt>
                <c:pt idx="56">
                  <c:v>3.6991026279999999</c:v>
                </c:pt>
                <c:pt idx="57">
                  <c:v>4.0245377319999998</c:v>
                </c:pt>
                <c:pt idx="58">
                  <c:v>4.3168804810000001</c:v>
                </c:pt>
                <c:pt idx="59">
                  <c:v>4.4015850900000002</c:v>
                </c:pt>
                <c:pt idx="60">
                  <c:v>3.7820372020000002</c:v>
                </c:pt>
                <c:pt idx="61">
                  <c:v>3.5723311729999998</c:v>
                </c:pt>
                <c:pt idx="62">
                  <c:v>3.0395071159999998</c:v>
                </c:pt>
                <c:pt idx="63">
                  <c:v>3.360667989</c:v>
                </c:pt>
                <c:pt idx="64">
                  <c:v>3.2492890249999999</c:v>
                </c:pt>
                <c:pt idx="65">
                  <c:v>3.2764685199999999</c:v>
                </c:pt>
                <c:pt idx="66">
                  <c:v>3.5471623019999998</c:v>
                </c:pt>
                <c:pt idx="67">
                  <c:v>3.4236915400000001</c:v>
                </c:pt>
                <c:pt idx="68">
                  <c:v>3.1367739979999998</c:v>
                </c:pt>
                <c:pt idx="69">
                  <c:v>3.1956472379999998</c:v>
                </c:pt>
                <c:pt idx="70">
                  <c:v>3.4826938219999999</c:v>
                </c:pt>
                <c:pt idx="71">
                  <c:v>3.818756788</c:v>
                </c:pt>
                <c:pt idx="72">
                  <c:v>4.0467733570000002</c:v>
                </c:pt>
                <c:pt idx="73">
                  <c:v>3.8686334539999998</c:v>
                </c:pt>
                <c:pt idx="74">
                  <c:v>3.7292776569999999</c:v>
                </c:pt>
                <c:pt idx="75">
                  <c:v>3.4120786989999998</c:v>
                </c:pt>
                <c:pt idx="76">
                  <c:v>3.8512284349999999</c:v>
                </c:pt>
                <c:pt idx="77">
                  <c:v>4.335222559</c:v>
                </c:pt>
                <c:pt idx="78">
                  <c:v>4.4199719460000004</c:v>
                </c:pt>
                <c:pt idx="79">
                  <c:v>4.5679380209999998</c:v>
                </c:pt>
                <c:pt idx="80">
                  <c:v>4.7717657320000004</c:v>
                </c:pt>
                <c:pt idx="81">
                  <c:v>4.596094796</c:v>
                </c:pt>
                <c:pt idx="82">
                  <c:v>4.1798514219999996</c:v>
                </c:pt>
                <c:pt idx="83">
                  <c:v>3.5682900210000001</c:v>
                </c:pt>
                <c:pt idx="84">
                  <c:v>3.2545740479999998</c:v>
                </c:pt>
                <c:pt idx="85">
                  <c:v>3.5522890829999998</c:v>
                </c:pt>
                <c:pt idx="86">
                  <c:v>4.2522667280000004</c:v>
                </c:pt>
                <c:pt idx="87">
                  <c:v>4.6494224199999996</c:v>
                </c:pt>
                <c:pt idx="88">
                  <c:v>4.6314208990000001</c:v>
                </c:pt>
                <c:pt idx="89">
                  <c:v>4.0880262119999999</c:v>
                </c:pt>
                <c:pt idx="90">
                  <c:v>3.472619184</c:v>
                </c:pt>
                <c:pt idx="91">
                  <c:v>3.456529792</c:v>
                </c:pt>
                <c:pt idx="92">
                  <c:v>3.3902953390000001</c:v>
                </c:pt>
                <c:pt idx="93">
                  <c:v>3.359114774</c:v>
                </c:pt>
                <c:pt idx="94">
                  <c:v>3.618691589</c:v>
                </c:pt>
                <c:pt idx="95">
                  <c:v>3.9740409900000002</c:v>
                </c:pt>
                <c:pt idx="96">
                  <c:v>4.4828098589999996</c:v>
                </c:pt>
                <c:pt idx="97">
                  <c:v>4.2344373800000001</c:v>
                </c:pt>
                <c:pt idx="98">
                  <c:v>3.7586466299999999</c:v>
                </c:pt>
                <c:pt idx="99">
                  <c:v>3.4967086570000001</c:v>
                </c:pt>
                <c:pt idx="100">
                  <c:v>3.5102243560000002</c:v>
                </c:pt>
                <c:pt idx="101">
                  <c:v>3.7525887060000001</c:v>
                </c:pt>
                <c:pt idx="102">
                  <c:v>4.0724065219999996</c:v>
                </c:pt>
                <c:pt idx="103">
                  <c:v>4.149910942</c:v>
                </c:pt>
                <c:pt idx="104">
                  <c:v>4.2175837850000004</c:v>
                </c:pt>
                <c:pt idx="105">
                  <c:v>4.2977569000000004</c:v>
                </c:pt>
                <c:pt idx="106">
                  <c:v>4.1678692550000003</c:v>
                </c:pt>
                <c:pt idx="107">
                  <c:v>4.0813215200000004</c:v>
                </c:pt>
                <c:pt idx="108">
                  <c:v>3.0656415269999999</c:v>
                </c:pt>
                <c:pt idx="109">
                  <c:v>3.0002659810000001</c:v>
                </c:pt>
                <c:pt idx="110">
                  <c:v>3.1370745979999999</c:v>
                </c:pt>
                <c:pt idx="111">
                  <c:v>3.0623272620000002</c:v>
                </c:pt>
                <c:pt idx="112">
                  <c:v>2.8766429389999999</c:v>
                </c:pt>
                <c:pt idx="113">
                  <c:v>2.8707794400000002</c:v>
                </c:pt>
                <c:pt idx="114">
                  <c:v>2.7390473489999998</c:v>
                </c:pt>
                <c:pt idx="115">
                  <c:v>2.5873164200000001</c:v>
                </c:pt>
                <c:pt idx="116">
                  <c:v>2.5188916880000001</c:v>
                </c:pt>
                <c:pt idx="117">
                  <c:v>2.4797283729999999</c:v>
                </c:pt>
                <c:pt idx="118">
                  <c:v>2.214852848</c:v>
                </c:pt>
                <c:pt idx="119">
                  <c:v>2.130812776</c:v>
                </c:pt>
                <c:pt idx="120">
                  <c:v>2.6131051969999999</c:v>
                </c:pt>
                <c:pt idx="121">
                  <c:v>2.8672508479999999</c:v>
                </c:pt>
                <c:pt idx="122">
                  <c:v>2.6010098849999999</c:v>
                </c:pt>
                <c:pt idx="123">
                  <c:v>2.541578925</c:v>
                </c:pt>
                <c:pt idx="124">
                  <c:v>2.5966621750000001</c:v>
                </c:pt>
                <c:pt idx="125">
                  <c:v>2.5379878919999999</c:v>
                </c:pt>
                <c:pt idx="126">
                  <c:v>2.6548291540000002</c:v>
                </c:pt>
                <c:pt idx="127">
                  <c:v>2.7274367769999999</c:v>
                </c:pt>
                <c:pt idx="128">
                  <c:v>2.9689493100000002</c:v>
                </c:pt>
                <c:pt idx="129">
                  <c:v>3.063623201</c:v>
                </c:pt>
                <c:pt idx="130">
                  <c:v>3.3053510770000001</c:v>
                </c:pt>
                <c:pt idx="131">
                  <c:v>3.3602740189999998</c:v>
                </c:pt>
                <c:pt idx="132">
                  <c:v>4.7182814500000001</c:v>
                </c:pt>
                <c:pt idx="133">
                  <c:v>4.8642316220000001</c:v>
                </c:pt>
                <c:pt idx="134">
                  <c:v>5.352562228</c:v>
                </c:pt>
                <c:pt idx="135">
                  <c:v>5.8171698709999999</c:v>
                </c:pt>
                <c:pt idx="136">
                  <c:v>6.1640144819999998</c:v>
                </c:pt>
                <c:pt idx="137">
                  <c:v>6.3136558989999996</c:v>
                </c:pt>
                <c:pt idx="138">
                  <c:v>6.438164263</c:v>
                </c:pt>
                <c:pt idx="139">
                  <c:v>6.6634880010000002</c:v>
                </c:pt>
                <c:pt idx="140">
                  <c:v>6.3478470529999997</c:v>
                </c:pt>
                <c:pt idx="141">
                  <c:v>6.3715322250000002</c:v>
                </c:pt>
                <c:pt idx="142">
                  <c:v>6.6345231360000003</c:v>
                </c:pt>
                <c:pt idx="143">
                  <c:v>6.7730481979999997</c:v>
                </c:pt>
                <c:pt idx="144">
                  <c:v>5.5458354070000002</c:v>
                </c:pt>
                <c:pt idx="145">
                  <c:v>5.3392170319999996</c:v>
                </c:pt>
                <c:pt idx="146">
                  <c:v>5.0354120570000003</c:v>
                </c:pt>
                <c:pt idx="147">
                  <c:v>4.5507834159999998</c:v>
                </c:pt>
                <c:pt idx="148" formatCode="0.00">
                  <c:v>4.5062692819999999</c:v>
                </c:pt>
                <c:pt idx="149" formatCode="0.00">
                  <c:v>4.5361036823698857</c:v>
                </c:pt>
                <c:pt idx="150">
                  <c:v>4.48809606392809</c:v>
                </c:pt>
                <c:pt idx="151">
                  <c:v>4.3512985153421102</c:v>
                </c:pt>
                <c:pt idx="152">
                  <c:v>4.4748174657532802</c:v>
                </c:pt>
                <c:pt idx="153">
                  <c:v>4.57684940178269</c:v>
                </c:pt>
                <c:pt idx="154">
                  <c:v>4.4619880334476303</c:v>
                </c:pt>
                <c:pt idx="155">
                  <c:v>4.43635630859107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47-4814-BD15-C8C847FD1E56}"/>
            </c:ext>
          </c:extLst>
        </c:ser>
        <c:ser>
          <c:idx val="1"/>
          <c:order val="1"/>
          <c:tx>
            <c:strRef>
              <c:f>BD!$C$1</c:f>
              <c:strCache>
                <c:ptCount val="1"/>
                <c:pt idx="0">
                  <c:v>Estimación más probable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  <a:effectLst/>
          </c:spPr>
          <c:cat>
            <c:numRef>
              <c:f>BD!$A$2:$A$157</c:f>
              <c:numCache>
                <c:formatCode>mmm\-yy</c:formatCode>
                <c:ptCount val="15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</c:numCache>
            </c:numRef>
          </c:cat>
          <c:val>
            <c:numRef>
              <c:f>BD!$C$2:$C$158</c:f>
              <c:numCache>
                <c:formatCode>General</c:formatCode>
                <c:ptCount val="157"/>
                <c:pt idx="149">
                  <c:v>0</c:v>
                </c:pt>
                <c:pt idx="150">
                  <c:v>1.5048621420639563E-2</c:v>
                </c:pt>
                <c:pt idx="151">
                  <c:v>2.6329422571549799E-2</c:v>
                </c:pt>
                <c:pt idx="152">
                  <c:v>3.527110270893985E-2</c:v>
                </c:pt>
                <c:pt idx="153">
                  <c:v>4.342503881795956E-2</c:v>
                </c:pt>
                <c:pt idx="154">
                  <c:v>5.1235972048000455E-2</c:v>
                </c:pt>
                <c:pt idx="155">
                  <c:v>5.8898723147269294E-2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47-4814-BD15-C8C847FD1E56}"/>
            </c:ext>
          </c:extLst>
        </c:ser>
        <c:ser>
          <c:idx val="2"/>
          <c:order val="2"/>
          <c:tx>
            <c:strRef>
              <c:f>BD!$D$1</c:f>
              <c:strCache>
                <c:ptCount val="1"/>
                <c:pt idx="0">
                  <c:v>±50</c:v>
                </c:pt>
              </c:strCache>
            </c:strRef>
          </c:tx>
          <c:spPr>
            <a:solidFill>
              <a:schemeClr val="accent5">
                <a:lumMod val="50000"/>
                <a:alpha val="50000"/>
              </a:schemeClr>
            </a:solidFill>
            <a:ln>
              <a:noFill/>
            </a:ln>
            <a:effectLst/>
          </c:spPr>
          <c:cat>
            <c:numRef>
              <c:f>BD!$A$2:$A$157</c:f>
              <c:numCache>
                <c:formatCode>mmm\-yy</c:formatCode>
                <c:ptCount val="15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</c:numCache>
            </c:numRef>
          </c:cat>
          <c:val>
            <c:numRef>
              <c:f>BD!$D$2:$D$158</c:f>
              <c:numCache>
                <c:formatCode>General</c:formatCode>
                <c:ptCount val="157"/>
                <c:pt idx="149">
                  <c:v>0</c:v>
                </c:pt>
                <c:pt idx="150">
                  <c:v>0.14681810552221997</c:v>
                </c:pt>
                <c:pt idx="151">
                  <c:v>0.2568764163438999</c:v>
                </c:pt>
                <c:pt idx="152">
                  <c:v>0.34411367889844957</c:v>
                </c:pt>
                <c:pt idx="153">
                  <c:v>0.4236655141539698</c:v>
                </c:pt>
                <c:pt idx="154">
                  <c:v>0.49987092773572961</c:v>
                </c:pt>
                <c:pt idx="155">
                  <c:v>0.5746306394751608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47-4814-BD15-C8C847FD1E56}"/>
            </c:ext>
          </c:extLst>
        </c:ser>
        <c:ser>
          <c:idx val="3"/>
          <c:order val="3"/>
          <c:tx>
            <c:strRef>
              <c:f>BD!$E$1</c:f>
              <c:strCache>
                <c:ptCount val="1"/>
                <c:pt idx="0">
                  <c:v>±75</c:v>
                </c:pt>
              </c:strCache>
            </c:strRef>
          </c:tx>
          <c:spPr>
            <a:solidFill>
              <a:schemeClr val="accent5">
                <a:lumMod val="50000"/>
                <a:alpha val="25000"/>
              </a:schemeClr>
            </a:solidFill>
            <a:ln>
              <a:noFill/>
            </a:ln>
            <a:effectLst/>
          </c:spPr>
          <c:cat>
            <c:numRef>
              <c:f>BD!$A$2:$A$157</c:f>
              <c:numCache>
                <c:formatCode>mmm\-yy</c:formatCode>
                <c:ptCount val="15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</c:numCache>
            </c:numRef>
          </c:cat>
          <c:val>
            <c:numRef>
              <c:f>BD!$E$2:$E$158</c:f>
              <c:numCache>
                <c:formatCode>General</c:formatCode>
                <c:ptCount val="157"/>
                <c:pt idx="149">
                  <c:v>0</c:v>
                </c:pt>
                <c:pt idx="150">
                  <c:v>0.11419868248415987</c:v>
                </c:pt>
                <c:pt idx="151">
                  <c:v>0.19980470530786043</c:v>
                </c:pt>
                <c:pt idx="152">
                  <c:v>0.26765996343027076</c:v>
                </c:pt>
                <c:pt idx="153">
                  <c:v>0.32953730984517016</c:v>
                </c:pt>
                <c:pt idx="154">
                  <c:v>0.38881172833901978</c:v>
                </c:pt>
                <c:pt idx="155">
                  <c:v>0.44696164488488943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47-4814-BD15-C8C847FD1E56}"/>
            </c:ext>
          </c:extLst>
        </c:ser>
        <c:ser>
          <c:idx val="4"/>
          <c:order val="4"/>
          <c:tx>
            <c:strRef>
              <c:f>BD!$F$1</c:f>
              <c:strCache>
                <c:ptCount val="1"/>
                <c:pt idx="0">
                  <c:v>±90</c:v>
                </c:pt>
              </c:strCache>
            </c:strRef>
          </c:tx>
          <c:spPr>
            <a:solidFill>
              <a:schemeClr val="accent5">
                <a:lumMod val="50000"/>
                <a:alpha val="10000"/>
              </a:schemeClr>
            </a:solidFill>
            <a:ln>
              <a:noFill/>
            </a:ln>
            <a:effectLst/>
          </c:spPr>
          <c:cat>
            <c:numRef>
              <c:f>BD!$A$2:$A$157</c:f>
              <c:numCache>
                <c:formatCode>mmm\-yy</c:formatCode>
                <c:ptCount val="15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</c:numCache>
            </c:numRef>
          </c:cat>
          <c:val>
            <c:numRef>
              <c:f>BD!$F$2:$F$158</c:f>
              <c:numCache>
                <c:formatCode>General</c:formatCode>
                <c:ptCount val="157"/>
                <c:pt idx="149">
                  <c:v>0</c:v>
                </c:pt>
                <c:pt idx="150">
                  <c:v>0.11867309151732996</c:v>
                </c:pt>
                <c:pt idx="151">
                  <c:v>0.20763323676592993</c:v>
                </c:pt>
                <c:pt idx="152">
                  <c:v>0.27814712608518999</c:v>
                </c:pt>
                <c:pt idx="153">
                  <c:v>0.34244888363796999</c:v>
                </c:pt>
                <c:pt idx="154">
                  <c:v>0.40404572816840023</c:v>
                </c:pt>
                <c:pt idx="155">
                  <c:v>0.46447401173401026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47-4814-BD15-C8C847FD1E56}"/>
            </c:ext>
          </c:extLst>
        </c:ser>
        <c:ser>
          <c:idx val="5"/>
          <c:order val="5"/>
          <c:tx>
            <c:strRef>
              <c:f>BD!$G$1</c:f>
              <c:strCache>
                <c:ptCount val="1"/>
              </c:strCache>
            </c:strRef>
          </c:tx>
          <c:spPr>
            <a:noFill/>
            <a:ln w="25400">
              <a:noFill/>
            </a:ln>
            <a:effectLst/>
          </c:spPr>
          <c:cat>
            <c:numRef>
              <c:f>BD!$A$2:$A$157</c:f>
              <c:numCache>
                <c:formatCode>mmm\-yy</c:formatCode>
                <c:ptCount val="15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</c:numCache>
            </c:numRef>
          </c:cat>
          <c:val>
            <c:numRef>
              <c:f>BD!$G$2:$G$158</c:f>
              <c:numCache>
                <c:formatCode>General</c:formatCode>
                <c:ptCount val="157"/>
                <c:pt idx="149">
                  <c:v>0</c:v>
                </c:pt>
                <c:pt idx="150">
                  <c:v>-0.39473850094434937</c:v>
                </c:pt>
                <c:pt idx="151">
                  <c:v>-0.69064378098924006</c:v>
                </c:pt>
                <c:pt idx="152">
                  <c:v>-0.92519187112285017</c:v>
                </c:pt>
                <c:pt idx="153">
                  <c:v>-1.1390767464550695</c:v>
                </c:pt>
                <c:pt idx="154">
                  <c:v>-1.3439643562911501</c:v>
                </c:pt>
                <c:pt idx="155">
                  <c:v>-1.5449650192413298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47-4814-BD15-C8C847FD1E56}"/>
            </c:ext>
          </c:extLst>
        </c:ser>
        <c:ser>
          <c:idx val="6"/>
          <c:order val="6"/>
          <c:tx>
            <c:strRef>
              <c:f>BD!$H$1</c:f>
              <c:strCache>
                <c:ptCount val="1"/>
              </c:strCache>
            </c:strRef>
          </c:tx>
          <c:spPr>
            <a:solidFill>
              <a:schemeClr val="accent5">
                <a:lumMod val="5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  <a:effectLst/>
          </c:spPr>
          <c:cat>
            <c:numRef>
              <c:f>BD!$A$2:$A$157</c:f>
              <c:numCache>
                <c:formatCode>mmm\-yy</c:formatCode>
                <c:ptCount val="15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</c:numCache>
            </c:numRef>
          </c:cat>
          <c:val>
            <c:numRef>
              <c:f>BD!$H$2:$H$158</c:f>
              <c:numCache>
                <c:formatCode>General</c:formatCode>
                <c:ptCount val="157"/>
                <c:pt idx="149">
                  <c:v>0</c:v>
                </c:pt>
                <c:pt idx="150">
                  <c:v>-1.5048621420640451E-2</c:v>
                </c:pt>
                <c:pt idx="151">
                  <c:v>-2.6329422571560457E-2</c:v>
                </c:pt>
                <c:pt idx="152">
                  <c:v>-3.527110270893008E-2</c:v>
                </c:pt>
                <c:pt idx="153">
                  <c:v>-4.3425038817970218E-2</c:v>
                </c:pt>
                <c:pt idx="154">
                  <c:v>-5.1235972047999567E-2</c:v>
                </c:pt>
                <c:pt idx="155">
                  <c:v>-5.8898723147270182E-2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47-4814-BD15-C8C847FD1E56}"/>
            </c:ext>
          </c:extLst>
        </c:ser>
        <c:ser>
          <c:idx val="7"/>
          <c:order val="7"/>
          <c:tx>
            <c:strRef>
              <c:f>BD!$I$1</c:f>
              <c:strCache>
                <c:ptCount val="1"/>
              </c:strCache>
            </c:strRef>
          </c:tx>
          <c:spPr>
            <a:solidFill>
              <a:schemeClr val="accent5">
                <a:lumMod val="50000"/>
                <a:alpha val="50000"/>
              </a:schemeClr>
            </a:solidFill>
            <a:ln w="25400">
              <a:noFill/>
            </a:ln>
            <a:effectLst/>
          </c:spPr>
          <c:cat>
            <c:numRef>
              <c:f>BD!$A$2:$A$157</c:f>
              <c:numCache>
                <c:formatCode>mmm\-yy</c:formatCode>
                <c:ptCount val="15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</c:numCache>
            </c:numRef>
          </c:cat>
          <c:val>
            <c:numRef>
              <c:f>BD!$I$2:$I$158</c:f>
              <c:numCache>
                <c:formatCode>General</c:formatCode>
                <c:ptCount val="157"/>
                <c:pt idx="149">
                  <c:v>0</c:v>
                </c:pt>
                <c:pt idx="150">
                  <c:v>-0.14681810552221997</c:v>
                </c:pt>
                <c:pt idx="151">
                  <c:v>-0.25687641634388925</c:v>
                </c:pt>
                <c:pt idx="152">
                  <c:v>-0.34411367889845001</c:v>
                </c:pt>
                <c:pt idx="153">
                  <c:v>-0.4236655141539698</c:v>
                </c:pt>
                <c:pt idx="154">
                  <c:v>-0.4998709277357305</c:v>
                </c:pt>
                <c:pt idx="155">
                  <c:v>-0.57463063947515991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647-4814-BD15-C8C847FD1E56}"/>
            </c:ext>
          </c:extLst>
        </c:ser>
        <c:ser>
          <c:idx val="8"/>
          <c:order val="8"/>
          <c:tx>
            <c:strRef>
              <c:f>BD!$J$1</c:f>
              <c:strCache>
                <c:ptCount val="1"/>
              </c:strCache>
            </c:strRef>
          </c:tx>
          <c:spPr>
            <a:solidFill>
              <a:schemeClr val="accent5">
                <a:lumMod val="50000"/>
                <a:alpha val="25000"/>
              </a:schemeClr>
            </a:solidFill>
            <a:ln w="25400">
              <a:noFill/>
            </a:ln>
            <a:effectLst/>
          </c:spPr>
          <c:cat>
            <c:numRef>
              <c:f>BD!$A$2:$A$157</c:f>
              <c:numCache>
                <c:formatCode>mmm\-yy</c:formatCode>
                <c:ptCount val="15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</c:numCache>
            </c:numRef>
          </c:cat>
          <c:val>
            <c:numRef>
              <c:f>BD!$J$2:$J$158</c:f>
              <c:numCache>
                <c:formatCode>General</c:formatCode>
                <c:ptCount val="157"/>
                <c:pt idx="149">
                  <c:v>0</c:v>
                </c:pt>
                <c:pt idx="150">
                  <c:v>-0.11419868248415987</c:v>
                </c:pt>
                <c:pt idx="151">
                  <c:v>-0.1998047053078702</c:v>
                </c:pt>
                <c:pt idx="152">
                  <c:v>-0.26765996343028009</c:v>
                </c:pt>
                <c:pt idx="153">
                  <c:v>-0.32953730984517016</c:v>
                </c:pt>
                <c:pt idx="154">
                  <c:v>-0.38881172833901978</c:v>
                </c:pt>
                <c:pt idx="155">
                  <c:v>-0.44696164488489032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47-4814-BD15-C8C847FD1E56}"/>
            </c:ext>
          </c:extLst>
        </c:ser>
        <c:ser>
          <c:idx val="9"/>
          <c:order val="9"/>
          <c:tx>
            <c:strRef>
              <c:f>BD!$K$1</c:f>
              <c:strCache>
                <c:ptCount val="1"/>
              </c:strCache>
            </c:strRef>
          </c:tx>
          <c:spPr>
            <a:solidFill>
              <a:schemeClr val="accent5">
                <a:lumMod val="50000"/>
                <a:alpha val="10000"/>
              </a:schemeClr>
            </a:solidFill>
            <a:ln w="25400">
              <a:noFill/>
            </a:ln>
            <a:effectLst/>
          </c:spPr>
          <c:cat>
            <c:numRef>
              <c:f>BD!$A$2:$A$157</c:f>
              <c:numCache>
                <c:formatCode>mmm\-yy</c:formatCode>
                <c:ptCount val="15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</c:numCache>
            </c:numRef>
          </c:cat>
          <c:val>
            <c:numRef>
              <c:f>BD!$K$2:$K$158</c:f>
              <c:numCache>
                <c:formatCode>General</c:formatCode>
                <c:ptCount val="157"/>
                <c:pt idx="149">
                  <c:v>0</c:v>
                </c:pt>
                <c:pt idx="150">
                  <c:v>-0.1186730915173202</c:v>
                </c:pt>
                <c:pt idx="151">
                  <c:v>-0.20763323676592993</c:v>
                </c:pt>
                <c:pt idx="152">
                  <c:v>-0.27814712608518999</c:v>
                </c:pt>
                <c:pt idx="153">
                  <c:v>-0.34244888363796999</c:v>
                </c:pt>
                <c:pt idx="154">
                  <c:v>-0.40404572816840023</c:v>
                </c:pt>
                <c:pt idx="155">
                  <c:v>-0.46447401173400982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647-4814-BD15-C8C847FD1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846080"/>
        <c:axId val="84847616"/>
      </c:areaChart>
      <c:dateAx>
        <c:axId val="8484608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84847616"/>
        <c:crosses val="autoZero"/>
        <c:auto val="1"/>
        <c:lblOffset val="100"/>
        <c:baseTimeUnit val="months"/>
      </c:dateAx>
      <c:valAx>
        <c:axId val="84847616"/>
        <c:scaling>
          <c:orientation val="minMax"/>
          <c:max val="7"/>
          <c:min val="1.9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84846080"/>
        <c:crosses val="autoZero"/>
        <c:crossBetween val="midCat"/>
        <c:majorUnit val="1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ayout>
        <c:manualLayout>
          <c:xMode val="edge"/>
          <c:yMode val="edge"/>
          <c:x val="6.31044163651239E-2"/>
          <c:y val="0.12662073909931229"/>
          <c:w val="0.21830063277488543"/>
          <c:h val="0.380689689606625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Helvetica Light" panose="020B0403020202020204"/>
              <a:ea typeface="+mn-ea"/>
              <a:cs typeface="Arial" panose="020B0604020202020204" pitchFamily="34" charset="0"/>
            </a:defRPr>
          </a:pPr>
          <a:endParaRPr lang="es-MX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MX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+mn-cs"/>
              </a:defRPr>
            </a:pPr>
            <a:r>
              <a:rPr lang="en-US" sz="1600" b="1">
                <a:latin typeface="Helvetica Light" panose="020B0403020202020204"/>
              </a:rPr>
              <a:t>Consumo</a:t>
            </a:r>
          </a:p>
          <a:p>
            <a:pPr>
              <a:defRPr>
                <a:latin typeface="Helvetica Light" panose="020B0403020202020204"/>
              </a:defRPr>
            </a:pPr>
            <a:r>
              <a:rPr lang="en-US" sz="1100">
                <a:latin typeface="Helvetica Light" panose="020B0403020202020204"/>
              </a:rPr>
              <a:t>(variación anual) </a:t>
            </a:r>
          </a:p>
        </c:rich>
      </c:tx>
      <c:layout>
        <c:manualLayout>
          <c:xMode val="edge"/>
          <c:yMode val="edge"/>
          <c:x val="0.3674489459529799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Helvetica Light" panose="020B0403020202020204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6.8355221938427399E-2"/>
          <c:y val="0.135974448005698"/>
          <c:w val="0.84336333333333346"/>
          <c:h val="0.64449105412250418"/>
        </c:manualLayout>
      </c:layout>
      <c:lineChart>
        <c:grouping val="standard"/>
        <c:varyColors val="0"/>
        <c:ser>
          <c:idx val="1"/>
          <c:order val="1"/>
          <c:tx>
            <c:strRef>
              <c:f>Consumo!$H$313</c:f>
              <c:strCache>
                <c:ptCount val="1"/>
                <c:pt idx="0">
                  <c:v>Consumo Privado (2013=100)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88"/>
              <c:layout>
                <c:manualLayout>
                  <c:x val="7.4303269188974133E-2"/>
                  <c:y val="-9.61093304843304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Helvetica Light" panose="020B0403020202020204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863940527098926"/>
                      <c:h val="0.132715678418803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4AB-41E6-93CA-49569CE6ED54}"/>
                </c:ext>
              </c:extLst>
            </c:dLbl>
            <c:dLbl>
              <c:idx val="156"/>
              <c:layout>
                <c:manualLayout>
                  <c:x val="-0.25826852596764099"/>
                  <c:y val="-0.106777907127150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Helvetica Light" panose="020B0403020202020204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AB-41E6-93CA-49569CE6ED54}"/>
                </c:ext>
              </c:extLst>
            </c:dLbl>
            <c:dLbl>
              <c:idx val="195"/>
              <c:layout>
                <c:manualLayout>
                  <c:x val="-3.0595463783695393E-2"/>
                  <c:y val="-0.17243144586894588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Helvetica Light" panose="020B0403020202020204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4AB-41E6-93CA-49569CE6E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Helvetica Light" panose="020B0403020202020204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numRef>
              <c:f>Consumo!$C$113:$C$310</c:f>
              <c:numCache>
                <c:formatCode>[$-C0A]mmm\-yy;@</c:formatCode>
                <c:ptCount val="198"/>
                <c:pt idx="0">
                  <c:v>37257</c:v>
                </c:pt>
                <c:pt idx="1">
                  <c:v>37288</c:v>
                </c:pt>
                <c:pt idx="2">
                  <c:v>37316</c:v>
                </c:pt>
                <c:pt idx="3">
                  <c:v>37347</c:v>
                </c:pt>
                <c:pt idx="4">
                  <c:v>37377</c:v>
                </c:pt>
                <c:pt idx="5">
                  <c:v>37408</c:v>
                </c:pt>
                <c:pt idx="6">
                  <c:v>37438</c:v>
                </c:pt>
                <c:pt idx="7">
                  <c:v>37469</c:v>
                </c:pt>
                <c:pt idx="8">
                  <c:v>37500</c:v>
                </c:pt>
                <c:pt idx="9">
                  <c:v>37530</c:v>
                </c:pt>
                <c:pt idx="10">
                  <c:v>37561</c:v>
                </c:pt>
                <c:pt idx="11">
                  <c:v>37591</c:v>
                </c:pt>
                <c:pt idx="12">
                  <c:v>37622</c:v>
                </c:pt>
                <c:pt idx="13">
                  <c:v>37653</c:v>
                </c:pt>
                <c:pt idx="14">
                  <c:v>37681</c:v>
                </c:pt>
                <c:pt idx="15">
                  <c:v>37712</c:v>
                </c:pt>
                <c:pt idx="16">
                  <c:v>37742</c:v>
                </c:pt>
                <c:pt idx="17">
                  <c:v>37773</c:v>
                </c:pt>
                <c:pt idx="18">
                  <c:v>37803</c:v>
                </c:pt>
                <c:pt idx="19">
                  <c:v>37834</c:v>
                </c:pt>
                <c:pt idx="20">
                  <c:v>37865</c:v>
                </c:pt>
                <c:pt idx="21">
                  <c:v>37895</c:v>
                </c:pt>
                <c:pt idx="22">
                  <c:v>37926</c:v>
                </c:pt>
                <c:pt idx="23">
                  <c:v>37956</c:v>
                </c:pt>
                <c:pt idx="24">
                  <c:v>37987</c:v>
                </c:pt>
                <c:pt idx="25">
                  <c:v>38018</c:v>
                </c:pt>
                <c:pt idx="26">
                  <c:v>38047</c:v>
                </c:pt>
                <c:pt idx="27">
                  <c:v>38078</c:v>
                </c:pt>
                <c:pt idx="28">
                  <c:v>38108</c:v>
                </c:pt>
                <c:pt idx="29">
                  <c:v>38139</c:v>
                </c:pt>
                <c:pt idx="30">
                  <c:v>38169</c:v>
                </c:pt>
                <c:pt idx="31">
                  <c:v>38200</c:v>
                </c:pt>
                <c:pt idx="32">
                  <c:v>38231</c:v>
                </c:pt>
                <c:pt idx="33">
                  <c:v>38261</c:v>
                </c:pt>
                <c:pt idx="34">
                  <c:v>38292</c:v>
                </c:pt>
                <c:pt idx="35">
                  <c:v>38322</c:v>
                </c:pt>
                <c:pt idx="36">
                  <c:v>38353</c:v>
                </c:pt>
                <c:pt idx="37">
                  <c:v>38384</c:v>
                </c:pt>
                <c:pt idx="38">
                  <c:v>38412</c:v>
                </c:pt>
                <c:pt idx="39">
                  <c:v>38443</c:v>
                </c:pt>
                <c:pt idx="40">
                  <c:v>38473</c:v>
                </c:pt>
                <c:pt idx="41">
                  <c:v>38504</c:v>
                </c:pt>
                <c:pt idx="42">
                  <c:v>38534</c:v>
                </c:pt>
                <c:pt idx="43">
                  <c:v>38565</c:v>
                </c:pt>
                <c:pt idx="44">
                  <c:v>38596</c:v>
                </c:pt>
                <c:pt idx="45">
                  <c:v>38626</c:v>
                </c:pt>
                <c:pt idx="46">
                  <c:v>38657</c:v>
                </c:pt>
                <c:pt idx="47">
                  <c:v>38687</c:v>
                </c:pt>
                <c:pt idx="48">
                  <c:v>38718</c:v>
                </c:pt>
                <c:pt idx="49">
                  <c:v>38749</c:v>
                </c:pt>
                <c:pt idx="50">
                  <c:v>38777</c:v>
                </c:pt>
                <c:pt idx="51">
                  <c:v>38808</c:v>
                </c:pt>
                <c:pt idx="52">
                  <c:v>38838</c:v>
                </c:pt>
                <c:pt idx="53">
                  <c:v>38869</c:v>
                </c:pt>
                <c:pt idx="54">
                  <c:v>38899</c:v>
                </c:pt>
                <c:pt idx="55">
                  <c:v>38930</c:v>
                </c:pt>
                <c:pt idx="56">
                  <c:v>38961</c:v>
                </c:pt>
                <c:pt idx="57">
                  <c:v>38991</c:v>
                </c:pt>
                <c:pt idx="58">
                  <c:v>39022</c:v>
                </c:pt>
                <c:pt idx="59">
                  <c:v>39052</c:v>
                </c:pt>
                <c:pt idx="60">
                  <c:v>39083</c:v>
                </c:pt>
                <c:pt idx="61">
                  <c:v>39114</c:v>
                </c:pt>
                <c:pt idx="62">
                  <c:v>39142</c:v>
                </c:pt>
                <c:pt idx="63">
                  <c:v>39173</c:v>
                </c:pt>
                <c:pt idx="64">
                  <c:v>39203</c:v>
                </c:pt>
                <c:pt idx="65">
                  <c:v>39234</c:v>
                </c:pt>
                <c:pt idx="66">
                  <c:v>39264</c:v>
                </c:pt>
                <c:pt idx="67">
                  <c:v>39295</c:v>
                </c:pt>
                <c:pt idx="68">
                  <c:v>39326</c:v>
                </c:pt>
                <c:pt idx="69">
                  <c:v>39356</c:v>
                </c:pt>
                <c:pt idx="70">
                  <c:v>39387</c:v>
                </c:pt>
                <c:pt idx="71">
                  <c:v>39417</c:v>
                </c:pt>
                <c:pt idx="72">
                  <c:v>39448</c:v>
                </c:pt>
                <c:pt idx="73">
                  <c:v>39479</c:v>
                </c:pt>
                <c:pt idx="74">
                  <c:v>39508</c:v>
                </c:pt>
                <c:pt idx="75">
                  <c:v>39539</c:v>
                </c:pt>
                <c:pt idx="76">
                  <c:v>39569</c:v>
                </c:pt>
                <c:pt idx="77">
                  <c:v>39600</c:v>
                </c:pt>
                <c:pt idx="78">
                  <c:v>39630</c:v>
                </c:pt>
                <c:pt idx="79">
                  <c:v>39661</c:v>
                </c:pt>
                <c:pt idx="80">
                  <c:v>39692</c:v>
                </c:pt>
                <c:pt idx="81">
                  <c:v>39722</c:v>
                </c:pt>
                <c:pt idx="82">
                  <c:v>39753</c:v>
                </c:pt>
                <c:pt idx="83">
                  <c:v>39783</c:v>
                </c:pt>
                <c:pt idx="84">
                  <c:v>39814</c:v>
                </c:pt>
                <c:pt idx="85">
                  <c:v>39845</c:v>
                </c:pt>
                <c:pt idx="86">
                  <c:v>39873</c:v>
                </c:pt>
                <c:pt idx="87">
                  <c:v>39904</c:v>
                </c:pt>
                <c:pt idx="88">
                  <c:v>39934</c:v>
                </c:pt>
                <c:pt idx="89">
                  <c:v>39965</c:v>
                </c:pt>
                <c:pt idx="90">
                  <c:v>39995</c:v>
                </c:pt>
                <c:pt idx="91">
                  <c:v>40026</c:v>
                </c:pt>
                <c:pt idx="92">
                  <c:v>40057</c:v>
                </c:pt>
                <c:pt idx="93">
                  <c:v>40087</c:v>
                </c:pt>
                <c:pt idx="94">
                  <c:v>40118</c:v>
                </c:pt>
                <c:pt idx="95">
                  <c:v>40148</c:v>
                </c:pt>
                <c:pt idx="96">
                  <c:v>40179</c:v>
                </c:pt>
                <c:pt idx="97">
                  <c:v>40210</c:v>
                </c:pt>
                <c:pt idx="98">
                  <c:v>40238</c:v>
                </c:pt>
                <c:pt idx="99">
                  <c:v>40269</c:v>
                </c:pt>
                <c:pt idx="100">
                  <c:v>40299</c:v>
                </c:pt>
                <c:pt idx="101">
                  <c:v>40330</c:v>
                </c:pt>
                <c:pt idx="102">
                  <c:v>40360</c:v>
                </c:pt>
                <c:pt idx="103">
                  <c:v>40391</c:v>
                </c:pt>
                <c:pt idx="104">
                  <c:v>40422</c:v>
                </c:pt>
                <c:pt idx="105">
                  <c:v>40452</c:v>
                </c:pt>
                <c:pt idx="106">
                  <c:v>40483</c:v>
                </c:pt>
                <c:pt idx="107">
                  <c:v>40513</c:v>
                </c:pt>
                <c:pt idx="108">
                  <c:v>40544</c:v>
                </c:pt>
                <c:pt idx="109">
                  <c:v>40575</c:v>
                </c:pt>
                <c:pt idx="110">
                  <c:v>40603</c:v>
                </c:pt>
                <c:pt idx="111">
                  <c:v>40634</c:v>
                </c:pt>
                <c:pt idx="112">
                  <c:v>40664</c:v>
                </c:pt>
                <c:pt idx="113">
                  <c:v>40695</c:v>
                </c:pt>
                <c:pt idx="114">
                  <c:v>40725</c:v>
                </c:pt>
                <c:pt idx="115">
                  <c:v>40756</c:v>
                </c:pt>
                <c:pt idx="116">
                  <c:v>40787</c:v>
                </c:pt>
                <c:pt idx="117">
                  <c:v>40817</c:v>
                </c:pt>
                <c:pt idx="118">
                  <c:v>40848</c:v>
                </c:pt>
                <c:pt idx="119">
                  <c:v>40878</c:v>
                </c:pt>
                <c:pt idx="120">
                  <c:v>40909</c:v>
                </c:pt>
                <c:pt idx="121">
                  <c:v>40940</c:v>
                </c:pt>
                <c:pt idx="122">
                  <c:v>40969</c:v>
                </c:pt>
                <c:pt idx="123">
                  <c:v>41000</c:v>
                </c:pt>
                <c:pt idx="124">
                  <c:v>41030</c:v>
                </c:pt>
                <c:pt idx="125">
                  <c:v>41061</c:v>
                </c:pt>
                <c:pt idx="126">
                  <c:v>41091</c:v>
                </c:pt>
                <c:pt idx="127">
                  <c:v>41122</c:v>
                </c:pt>
                <c:pt idx="128">
                  <c:v>41153</c:v>
                </c:pt>
                <c:pt idx="129">
                  <c:v>41183</c:v>
                </c:pt>
                <c:pt idx="130">
                  <c:v>41214</c:v>
                </c:pt>
                <c:pt idx="131">
                  <c:v>41244</c:v>
                </c:pt>
                <c:pt idx="132">
                  <c:v>41275</c:v>
                </c:pt>
                <c:pt idx="133">
                  <c:v>41306</c:v>
                </c:pt>
                <c:pt idx="134">
                  <c:v>41334</c:v>
                </c:pt>
                <c:pt idx="135">
                  <c:v>41365</c:v>
                </c:pt>
                <c:pt idx="136">
                  <c:v>41395</c:v>
                </c:pt>
                <c:pt idx="137">
                  <c:v>41426</c:v>
                </c:pt>
                <c:pt idx="138">
                  <c:v>41456</c:v>
                </c:pt>
                <c:pt idx="139">
                  <c:v>41487</c:v>
                </c:pt>
                <c:pt idx="140">
                  <c:v>41518</c:v>
                </c:pt>
                <c:pt idx="141">
                  <c:v>41548</c:v>
                </c:pt>
                <c:pt idx="142">
                  <c:v>41579</c:v>
                </c:pt>
                <c:pt idx="143">
                  <c:v>41609</c:v>
                </c:pt>
                <c:pt idx="144">
                  <c:v>41640</c:v>
                </c:pt>
                <c:pt idx="145">
                  <c:v>41671</c:v>
                </c:pt>
                <c:pt idx="146">
                  <c:v>41699</c:v>
                </c:pt>
                <c:pt idx="147">
                  <c:v>41730</c:v>
                </c:pt>
                <c:pt idx="148">
                  <c:v>41760</c:v>
                </c:pt>
                <c:pt idx="149">
                  <c:v>41791</c:v>
                </c:pt>
                <c:pt idx="150">
                  <c:v>41821</c:v>
                </c:pt>
                <c:pt idx="151">
                  <c:v>41852</c:v>
                </c:pt>
                <c:pt idx="152">
                  <c:v>41883</c:v>
                </c:pt>
                <c:pt idx="153">
                  <c:v>41913</c:v>
                </c:pt>
                <c:pt idx="154">
                  <c:v>41944</c:v>
                </c:pt>
                <c:pt idx="155">
                  <c:v>41974</c:v>
                </c:pt>
                <c:pt idx="156">
                  <c:v>42005</c:v>
                </c:pt>
                <c:pt idx="157">
                  <c:v>42036</c:v>
                </c:pt>
                <c:pt idx="158">
                  <c:v>42064</c:v>
                </c:pt>
                <c:pt idx="159">
                  <c:v>42095</c:v>
                </c:pt>
                <c:pt idx="160">
                  <c:v>42125</c:v>
                </c:pt>
                <c:pt idx="161">
                  <c:v>42156</c:v>
                </c:pt>
                <c:pt idx="162">
                  <c:v>42186</c:v>
                </c:pt>
                <c:pt idx="163">
                  <c:v>42217</c:v>
                </c:pt>
                <c:pt idx="164">
                  <c:v>42248</c:v>
                </c:pt>
                <c:pt idx="165">
                  <c:v>42278</c:v>
                </c:pt>
                <c:pt idx="166">
                  <c:v>42309</c:v>
                </c:pt>
                <c:pt idx="167">
                  <c:v>42339</c:v>
                </c:pt>
                <c:pt idx="168">
                  <c:v>42370</c:v>
                </c:pt>
                <c:pt idx="169">
                  <c:v>42401</c:v>
                </c:pt>
                <c:pt idx="170">
                  <c:v>42430</c:v>
                </c:pt>
                <c:pt idx="171">
                  <c:v>42461</c:v>
                </c:pt>
                <c:pt idx="172">
                  <c:v>42491</c:v>
                </c:pt>
                <c:pt idx="173">
                  <c:v>42522</c:v>
                </c:pt>
                <c:pt idx="174">
                  <c:v>42552</c:v>
                </c:pt>
                <c:pt idx="175">
                  <c:v>42583</c:v>
                </c:pt>
                <c:pt idx="176">
                  <c:v>42614</c:v>
                </c:pt>
                <c:pt idx="177">
                  <c:v>42644</c:v>
                </c:pt>
                <c:pt idx="178">
                  <c:v>42675</c:v>
                </c:pt>
                <c:pt idx="179">
                  <c:v>42705</c:v>
                </c:pt>
                <c:pt idx="180">
                  <c:v>42736</c:v>
                </c:pt>
                <c:pt idx="181">
                  <c:v>42767</c:v>
                </c:pt>
                <c:pt idx="182">
                  <c:v>42795</c:v>
                </c:pt>
                <c:pt idx="183">
                  <c:v>42826</c:v>
                </c:pt>
                <c:pt idx="184">
                  <c:v>42856</c:v>
                </c:pt>
                <c:pt idx="185">
                  <c:v>42887</c:v>
                </c:pt>
                <c:pt idx="186">
                  <c:v>42917</c:v>
                </c:pt>
                <c:pt idx="187">
                  <c:v>42948</c:v>
                </c:pt>
                <c:pt idx="188">
                  <c:v>42979</c:v>
                </c:pt>
                <c:pt idx="189">
                  <c:v>43009</c:v>
                </c:pt>
                <c:pt idx="190">
                  <c:v>43040</c:v>
                </c:pt>
                <c:pt idx="191">
                  <c:v>43070</c:v>
                </c:pt>
                <c:pt idx="192">
                  <c:v>43101</c:v>
                </c:pt>
                <c:pt idx="193">
                  <c:v>43132</c:v>
                </c:pt>
                <c:pt idx="194">
                  <c:v>43160</c:v>
                </c:pt>
                <c:pt idx="195">
                  <c:v>43191</c:v>
                </c:pt>
                <c:pt idx="196">
                  <c:v>43221</c:v>
                </c:pt>
                <c:pt idx="197">
                  <c:v>43252</c:v>
                </c:pt>
              </c:numCache>
            </c:numRef>
          </c:cat>
          <c:val>
            <c:numRef>
              <c:f>Consumo!$G$113:$G$308</c:f>
              <c:numCache>
                <c:formatCode>General</c:formatCode>
                <c:ptCount val="196"/>
                <c:pt idx="0">
                  <c:v>0.87199222216399996</c:v>
                </c:pt>
                <c:pt idx="1">
                  <c:v>0.73222988838900005</c:v>
                </c:pt>
                <c:pt idx="2">
                  <c:v>1.7408344052160001</c:v>
                </c:pt>
                <c:pt idx="3">
                  <c:v>3.4592869460409998</c:v>
                </c:pt>
                <c:pt idx="4">
                  <c:v>2.3363105456379998</c:v>
                </c:pt>
                <c:pt idx="5">
                  <c:v>0.98166433611699999</c:v>
                </c:pt>
                <c:pt idx="6">
                  <c:v>2.4170984677940002</c:v>
                </c:pt>
                <c:pt idx="7">
                  <c:v>1.902531601974</c:v>
                </c:pt>
                <c:pt idx="8">
                  <c:v>1.1742627579560001</c:v>
                </c:pt>
                <c:pt idx="9">
                  <c:v>2.2309104693830002</c:v>
                </c:pt>
                <c:pt idx="10">
                  <c:v>0.88068360011199998</c:v>
                </c:pt>
                <c:pt idx="11">
                  <c:v>0.47122423822300002</c:v>
                </c:pt>
                <c:pt idx="12">
                  <c:v>3.1644213215589998</c:v>
                </c:pt>
                <c:pt idx="13">
                  <c:v>3.5262880185340002</c:v>
                </c:pt>
                <c:pt idx="14">
                  <c:v>1.5712286598509999</c:v>
                </c:pt>
                <c:pt idx="15">
                  <c:v>0.79284268157600002</c:v>
                </c:pt>
                <c:pt idx="16">
                  <c:v>1.1114583776119999</c:v>
                </c:pt>
                <c:pt idx="17">
                  <c:v>1.5464336013490001</c:v>
                </c:pt>
                <c:pt idx="18">
                  <c:v>1.6276970564890001</c:v>
                </c:pt>
                <c:pt idx="19">
                  <c:v>1.2570226169480001</c:v>
                </c:pt>
                <c:pt idx="20">
                  <c:v>2.2752309756</c:v>
                </c:pt>
                <c:pt idx="21">
                  <c:v>1.7243776657950001</c:v>
                </c:pt>
                <c:pt idx="22">
                  <c:v>3.8706107294269998</c:v>
                </c:pt>
                <c:pt idx="23">
                  <c:v>5.2014978604689999</c:v>
                </c:pt>
                <c:pt idx="24">
                  <c:v>1.5801919053519999</c:v>
                </c:pt>
                <c:pt idx="25">
                  <c:v>2.8021312971849999</c:v>
                </c:pt>
                <c:pt idx="26">
                  <c:v>4.873072762264</c:v>
                </c:pt>
                <c:pt idx="27">
                  <c:v>3.7588923342420002</c:v>
                </c:pt>
                <c:pt idx="28">
                  <c:v>5.1981378793550004</c:v>
                </c:pt>
                <c:pt idx="29">
                  <c:v>4.9976243880639997</c:v>
                </c:pt>
                <c:pt idx="30">
                  <c:v>5.5426552499490001</c:v>
                </c:pt>
                <c:pt idx="31">
                  <c:v>5.947639199817</c:v>
                </c:pt>
                <c:pt idx="32">
                  <c:v>5.0837322381519998</c:v>
                </c:pt>
                <c:pt idx="33">
                  <c:v>4.5074692359749999</c:v>
                </c:pt>
                <c:pt idx="34">
                  <c:v>6.2054394987799997</c:v>
                </c:pt>
                <c:pt idx="35">
                  <c:v>4.6113805495679996</c:v>
                </c:pt>
                <c:pt idx="36">
                  <c:v>6.289291794415</c:v>
                </c:pt>
                <c:pt idx="37">
                  <c:v>4.5098723397839997</c:v>
                </c:pt>
                <c:pt idx="38">
                  <c:v>2.4729856103649999</c:v>
                </c:pt>
                <c:pt idx="39">
                  <c:v>3.5720416720460002</c:v>
                </c:pt>
                <c:pt idx="40">
                  <c:v>3.343929706645</c:v>
                </c:pt>
                <c:pt idx="41">
                  <c:v>1.9212944146419999</c:v>
                </c:pt>
                <c:pt idx="42">
                  <c:v>2.1021655559479999</c:v>
                </c:pt>
                <c:pt idx="43">
                  <c:v>2.3736522034440002</c:v>
                </c:pt>
                <c:pt idx="44">
                  <c:v>3.2948121187220001</c:v>
                </c:pt>
                <c:pt idx="45">
                  <c:v>2.8797357233950001</c:v>
                </c:pt>
                <c:pt idx="46">
                  <c:v>0.72740645458099995</c:v>
                </c:pt>
                <c:pt idx="47">
                  <c:v>1.1568229147739999</c:v>
                </c:pt>
                <c:pt idx="48">
                  <c:v>3.000530680462</c:v>
                </c:pt>
                <c:pt idx="49">
                  <c:v>3.6404765895589999</c:v>
                </c:pt>
                <c:pt idx="50">
                  <c:v>3.3344311661970001</c:v>
                </c:pt>
                <c:pt idx="51">
                  <c:v>4.3515812207579998</c:v>
                </c:pt>
                <c:pt idx="52">
                  <c:v>4.2314475909239997</c:v>
                </c:pt>
                <c:pt idx="53">
                  <c:v>5.320549165259</c:v>
                </c:pt>
                <c:pt idx="54">
                  <c:v>4.0948633013639997</c:v>
                </c:pt>
                <c:pt idx="55">
                  <c:v>3.7937821981900002</c:v>
                </c:pt>
                <c:pt idx="56">
                  <c:v>3.5220502509520002</c:v>
                </c:pt>
                <c:pt idx="57">
                  <c:v>4.461779214121</c:v>
                </c:pt>
                <c:pt idx="58">
                  <c:v>4.6186948420120002</c:v>
                </c:pt>
                <c:pt idx="59">
                  <c:v>3.90351642149</c:v>
                </c:pt>
                <c:pt idx="60">
                  <c:v>2.26901623924</c:v>
                </c:pt>
                <c:pt idx="61">
                  <c:v>2.7426039721489999</c:v>
                </c:pt>
                <c:pt idx="62">
                  <c:v>4.167023455781</c:v>
                </c:pt>
                <c:pt idx="63">
                  <c:v>3.029642478834</c:v>
                </c:pt>
                <c:pt idx="64">
                  <c:v>2.5303471273399998</c:v>
                </c:pt>
                <c:pt idx="65">
                  <c:v>2.96378924425</c:v>
                </c:pt>
                <c:pt idx="66">
                  <c:v>2.3180074191119999</c:v>
                </c:pt>
                <c:pt idx="67">
                  <c:v>3.1299254680490001</c:v>
                </c:pt>
                <c:pt idx="68">
                  <c:v>2.2403032363070001</c:v>
                </c:pt>
                <c:pt idx="69">
                  <c:v>2.8328511812819999</c:v>
                </c:pt>
                <c:pt idx="70">
                  <c:v>0.96249127966199999</c:v>
                </c:pt>
                <c:pt idx="71">
                  <c:v>0.239295198801</c:v>
                </c:pt>
                <c:pt idx="72">
                  <c:v>2.651186433775</c:v>
                </c:pt>
                <c:pt idx="73">
                  <c:v>2.6473641857589998</c:v>
                </c:pt>
                <c:pt idx="74">
                  <c:v>1.4464127517859999</c:v>
                </c:pt>
                <c:pt idx="75">
                  <c:v>1.0275654881209999</c:v>
                </c:pt>
                <c:pt idx="76">
                  <c:v>2.142515273546</c:v>
                </c:pt>
                <c:pt idx="77">
                  <c:v>2.053320875731</c:v>
                </c:pt>
                <c:pt idx="78">
                  <c:v>2.4917600874789998</c:v>
                </c:pt>
                <c:pt idx="79">
                  <c:v>9.2267204238E-2</c:v>
                </c:pt>
                <c:pt idx="80">
                  <c:v>-0.191569536194</c:v>
                </c:pt>
                <c:pt idx="81">
                  <c:v>-2.2974721095469999</c:v>
                </c:pt>
                <c:pt idx="82">
                  <c:v>-2.0151453812770002</c:v>
                </c:pt>
                <c:pt idx="83">
                  <c:v>-2.4630841613530001</c:v>
                </c:pt>
                <c:pt idx="84">
                  <c:v>-8.0884053253489991</c:v>
                </c:pt>
                <c:pt idx="85">
                  <c:v>-7.3837597676369997</c:v>
                </c:pt>
                <c:pt idx="86">
                  <c:v>-6.8011406257160001</c:v>
                </c:pt>
                <c:pt idx="87">
                  <c:v>-7.369498349693</c:v>
                </c:pt>
                <c:pt idx="88">
                  <c:v>-11.219268159635</c:v>
                </c:pt>
                <c:pt idx="89">
                  <c:v>-9.3389842283170008</c:v>
                </c:pt>
                <c:pt idx="90">
                  <c:v>-7.5305915468890001</c:v>
                </c:pt>
                <c:pt idx="91">
                  <c:v>-5.1887668726480003</c:v>
                </c:pt>
                <c:pt idx="92">
                  <c:v>-5.3457790211239997</c:v>
                </c:pt>
                <c:pt idx="93">
                  <c:v>-2.8545542932779999</c:v>
                </c:pt>
                <c:pt idx="94">
                  <c:v>-1.1117277799759999</c:v>
                </c:pt>
                <c:pt idx="95">
                  <c:v>2.387566355982</c:v>
                </c:pt>
                <c:pt idx="96">
                  <c:v>2.507987372548</c:v>
                </c:pt>
                <c:pt idx="97">
                  <c:v>3.02838215377</c:v>
                </c:pt>
                <c:pt idx="98">
                  <c:v>3.1743151250860002</c:v>
                </c:pt>
                <c:pt idx="99">
                  <c:v>3.474752446793</c:v>
                </c:pt>
                <c:pt idx="100">
                  <c:v>7.9792346902129996</c:v>
                </c:pt>
                <c:pt idx="101">
                  <c:v>4.978251773147</c:v>
                </c:pt>
                <c:pt idx="102">
                  <c:v>3.1283195840119999</c:v>
                </c:pt>
                <c:pt idx="103">
                  <c:v>2.4152862453970001</c:v>
                </c:pt>
                <c:pt idx="104">
                  <c:v>4.0281688040399999</c:v>
                </c:pt>
                <c:pt idx="105">
                  <c:v>2.4700034717560002</c:v>
                </c:pt>
                <c:pt idx="106">
                  <c:v>2.8922462366650001</c:v>
                </c:pt>
                <c:pt idx="107">
                  <c:v>1.4349624085470001</c:v>
                </c:pt>
                <c:pt idx="108">
                  <c:v>2.5399832538220002</c:v>
                </c:pt>
                <c:pt idx="109">
                  <c:v>2.3292231639869998</c:v>
                </c:pt>
                <c:pt idx="110">
                  <c:v>2.8212152105619999</c:v>
                </c:pt>
                <c:pt idx="111">
                  <c:v>3.322258786491</c:v>
                </c:pt>
                <c:pt idx="112">
                  <c:v>2.82881036714</c:v>
                </c:pt>
                <c:pt idx="113">
                  <c:v>3.1928506000870001</c:v>
                </c:pt>
                <c:pt idx="114">
                  <c:v>4.0388222201459998</c:v>
                </c:pt>
                <c:pt idx="115">
                  <c:v>4.171560724141</c:v>
                </c:pt>
                <c:pt idx="116">
                  <c:v>4.0267709458930003</c:v>
                </c:pt>
                <c:pt idx="117">
                  <c:v>4.2194262981820003</c:v>
                </c:pt>
                <c:pt idx="118">
                  <c:v>2.3275592594679999</c:v>
                </c:pt>
                <c:pt idx="119">
                  <c:v>2.9348665364979998</c:v>
                </c:pt>
                <c:pt idx="120">
                  <c:v>6.2506395718640002</c:v>
                </c:pt>
                <c:pt idx="121">
                  <c:v>3.6142137586229999</c:v>
                </c:pt>
                <c:pt idx="122">
                  <c:v>2.8779879963580002</c:v>
                </c:pt>
                <c:pt idx="123">
                  <c:v>2.8792304730180001</c:v>
                </c:pt>
                <c:pt idx="124">
                  <c:v>1.520808958073</c:v>
                </c:pt>
                <c:pt idx="125">
                  <c:v>2.3482429656630002</c:v>
                </c:pt>
                <c:pt idx="126">
                  <c:v>2.1194779382800002</c:v>
                </c:pt>
                <c:pt idx="127">
                  <c:v>1.5436538090800001</c:v>
                </c:pt>
                <c:pt idx="128">
                  <c:v>1.2619622700719999</c:v>
                </c:pt>
                <c:pt idx="129">
                  <c:v>1.4575733669119999</c:v>
                </c:pt>
                <c:pt idx="130">
                  <c:v>3.108584850213</c:v>
                </c:pt>
                <c:pt idx="131">
                  <c:v>-0.86939915669599999</c:v>
                </c:pt>
                <c:pt idx="132">
                  <c:v>0.98226941582899996</c:v>
                </c:pt>
                <c:pt idx="133">
                  <c:v>1.9230406200850001</c:v>
                </c:pt>
                <c:pt idx="134">
                  <c:v>2.0681764412380002</c:v>
                </c:pt>
                <c:pt idx="135">
                  <c:v>1.212636937434</c:v>
                </c:pt>
                <c:pt idx="136">
                  <c:v>2.716299344966</c:v>
                </c:pt>
                <c:pt idx="137">
                  <c:v>1.1028343756529999</c:v>
                </c:pt>
                <c:pt idx="138">
                  <c:v>1.887940533504</c:v>
                </c:pt>
                <c:pt idx="139">
                  <c:v>1.8460973549349999</c:v>
                </c:pt>
                <c:pt idx="140">
                  <c:v>0.89927396061599996</c:v>
                </c:pt>
                <c:pt idx="141">
                  <c:v>1.829402274837</c:v>
                </c:pt>
                <c:pt idx="142">
                  <c:v>0.52981386320199997</c:v>
                </c:pt>
                <c:pt idx="143">
                  <c:v>3.3253116496269999</c:v>
                </c:pt>
                <c:pt idx="144">
                  <c:v>1.0385672923710001</c:v>
                </c:pt>
                <c:pt idx="145">
                  <c:v>1.120996326055</c:v>
                </c:pt>
                <c:pt idx="146">
                  <c:v>0.99880689847500004</c:v>
                </c:pt>
                <c:pt idx="147">
                  <c:v>3.1257028589239999</c:v>
                </c:pt>
                <c:pt idx="148">
                  <c:v>2.8438426036369999</c:v>
                </c:pt>
                <c:pt idx="149">
                  <c:v>3.509962004748</c:v>
                </c:pt>
                <c:pt idx="150">
                  <c:v>2.4505125998940001</c:v>
                </c:pt>
                <c:pt idx="151">
                  <c:v>1.851815712991</c:v>
                </c:pt>
                <c:pt idx="152">
                  <c:v>2.7145859564769999</c:v>
                </c:pt>
                <c:pt idx="153">
                  <c:v>2.7929662427170001</c:v>
                </c:pt>
                <c:pt idx="154">
                  <c:v>3.3154395298170001</c:v>
                </c:pt>
                <c:pt idx="155">
                  <c:v>1.941394571412</c:v>
                </c:pt>
                <c:pt idx="156">
                  <c:v>3.3827212288199999</c:v>
                </c:pt>
                <c:pt idx="157">
                  <c:v>2.4513793279190002</c:v>
                </c:pt>
                <c:pt idx="158">
                  <c:v>2.687471460721</c:v>
                </c:pt>
                <c:pt idx="159">
                  <c:v>1.860804756077</c:v>
                </c:pt>
                <c:pt idx="160">
                  <c:v>1.6804932389709999</c:v>
                </c:pt>
                <c:pt idx="161">
                  <c:v>2.1668289593279999</c:v>
                </c:pt>
                <c:pt idx="162">
                  <c:v>2.009020462918</c:v>
                </c:pt>
                <c:pt idx="163">
                  <c:v>4.4409525074219998</c:v>
                </c:pt>
                <c:pt idx="164">
                  <c:v>4.3216843513820002</c:v>
                </c:pt>
                <c:pt idx="165">
                  <c:v>4.3230478103939998</c:v>
                </c:pt>
                <c:pt idx="166">
                  <c:v>3.8019614963459998</c:v>
                </c:pt>
                <c:pt idx="167">
                  <c:v>5.1999452353739999</c:v>
                </c:pt>
                <c:pt idx="168">
                  <c:v>4.6997363598969999</c:v>
                </c:pt>
                <c:pt idx="169">
                  <c:v>5.1471499561350003</c:v>
                </c:pt>
                <c:pt idx="170">
                  <c:v>4.5859927520020003</c:v>
                </c:pt>
                <c:pt idx="171">
                  <c:v>2.9669729969119998</c:v>
                </c:pt>
                <c:pt idx="172">
                  <c:v>4.1357794714680001</c:v>
                </c:pt>
                <c:pt idx="173">
                  <c:v>4.5512307618539998</c:v>
                </c:pt>
                <c:pt idx="174">
                  <c:v>4.9760372237329999</c:v>
                </c:pt>
                <c:pt idx="175">
                  <c:v>3.5587196481009999</c:v>
                </c:pt>
                <c:pt idx="176">
                  <c:v>3.9761801382350002</c:v>
                </c:pt>
                <c:pt idx="177">
                  <c:v>2.9909551798549998</c:v>
                </c:pt>
                <c:pt idx="178">
                  <c:v>3.445083556368</c:v>
                </c:pt>
                <c:pt idx="179">
                  <c:v>5.801906033291</c:v>
                </c:pt>
                <c:pt idx="180">
                  <c:v>3.3719185169379999</c:v>
                </c:pt>
                <c:pt idx="181">
                  <c:v>3.718348963635</c:v>
                </c:pt>
                <c:pt idx="182">
                  <c:v>2.3209726121980001</c:v>
                </c:pt>
                <c:pt idx="183">
                  <c:v>5.2873708459959996</c:v>
                </c:pt>
                <c:pt idx="184">
                  <c:v>4.057099674921</c:v>
                </c:pt>
                <c:pt idx="185">
                  <c:v>3.5710657699300001</c:v>
                </c:pt>
                <c:pt idx="186">
                  <c:v>3.2725505993819999</c:v>
                </c:pt>
                <c:pt idx="187">
                  <c:v>3.1783466120949999</c:v>
                </c:pt>
                <c:pt idx="188">
                  <c:v>3.0280726496130002</c:v>
                </c:pt>
                <c:pt idx="189">
                  <c:v>2.3869197587680002</c:v>
                </c:pt>
                <c:pt idx="190">
                  <c:v>2.7058655704539998</c:v>
                </c:pt>
                <c:pt idx="191">
                  <c:v>1.83888025956</c:v>
                </c:pt>
                <c:pt idx="192">
                  <c:v>2.0240178269369999</c:v>
                </c:pt>
                <c:pt idx="193">
                  <c:v>1.822424078347</c:v>
                </c:pt>
                <c:pt idx="194">
                  <c:v>4.4602807744539996</c:v>
                </c:pt>
                <c:pt idx="195">
                  <c:v>1.635027983764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AB-41E6-93CA-49569CE6E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342080"/>
        <c:axId val="85343616"/>
      </c:lineChart>
      <c:lineChart>
        <c:grouping val="standard"/>
        <c:varyColors val="0"/>
        <c:ser>
          <c:idx val="0"/>
          <c:order val="0"/>
          <c:tx>
            <c:strRef>
              <c:f>Consumo!$H$312</c:f>
              <c:strCache>
                <c:ptCount val="1"/>
                <c:pt idx="0">
                  <c:v>Confianza del consumidor (2003=100)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Lbls>
            <c:dLbl>
              <c:idx val="105"/>
              <c:layout>
                <c:manualLayout>
                  <c:x val="-0.31027035342578851"/>
                  <c:y val="-9.6109330484330499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00" b="1" i="0" u="none" strike="noStrike" kern="1200" baseline="0">
                      <a:solidFill>
                        <a:sysClr val="windowText" lastClr="000000"/>
                      </a:solidFill>
                      <a:latin typeface="Helvetica Light" panose="020B0403020202020204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4AB-41E6-93CA-49569CE6ED54}"/>
                </c:ext>
              </c:extLst>
            </c:dLbl>
            <c:dLbl>
              <c:idx val="151"/>
              <c:layout>
                <c:manualLayout>
                  <c:x val="2.838115669974077E-2"/>
                  <c:y val="9.0350536799896519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00" b="1" i="0" u="none" strike="noStrike" kern="1200" baseline="0">
                      <a:solidFill>
                        <a:srgbClr val="002060"/>
                      </a:solidFill>
                      <a:latin typeface="Helvetica Light" panose="020B0403020202020204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4AB-41E6-93CA-49569CE6ED54}"/>
                </c:ext>
              </c:extLst>
            </c:dLbl>
            <c:dLbl>
              <c:idx val="197"/>
              <c:layout>
                <c:manualLayout>
                  <c:x val="-6.5561708107918351E-2"/>
                  <c:y val="0.11306980056980057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00" b="1" i="0" u="none" strike="noStrike" kern="1200" baseline="0">
                      <a:solidFill>
                        <a:srgbClr val="002060"/>
                      </a:solidFill>
                      <a:latin typeface="Helvetica Light" panose="020B0403020202020204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AB-41E6-93CA-49569CE6ED5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Helvetica Light" panose="020B0403020202020204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numRef>
              <c:f>Consumo!$C$113:$C$310</c:f>
              <c:numCache>
                <c:formatCode>[$-C0A]mmm\-yy;@</c:formatCode>
                <c:ptCount val="198"/>
                <c:pt idx="0">
                  <c:v>37257</c:v>
                </c:pt>
                <c:pt idx="1">
                  <c:v>37288</c:v>
                </c:pt>
                <c:pt idx="2">
                  <c:v>37316</c:v>
                </c:pt>
                <c:pt idx="3">
                  <c:v>37347</c:v>
                </c:pt>
                <c:pt idx="4">
                  <c:v>37377</c:v>
                </c:pt>
                <c:pt idx="5">
                  <c:v>37408</c:v>
                </c:pt>
                <c:pt idx="6">
                  <c:v>37438</c:v>
                </c:pt>
                <c:pt idx="7">
                  <c:v>37469</c:v>
                </c:pt>
                <c:pt idx="8">
                  <c:v>37500</c:v>
                </c:pt>
                <c:pt idx="9">
                  <c:v>37530</c:v>
                </c:pt>
                <c:pt idx="10">
                  <c:v>37561</c:v>
                </c:pt>
                <c:pt idx="11">
                  <c:v>37591</c:v>
                </c:pt>
                <c:pt idx="12">
                  <c:v>37622</c:v>
                </c:pt>
                <c:pt idx="13">
                  <c:v>37653</c:v>
                </c:pt>
                <c:pt idx="14">
                  <c:v>37681</c:v>
                </c:pt>
                <c:pt idx="15">
                  <c:v>37712</c:v>
                </c:pt>
                <c:pt idx="16">
                  <c:v>37742</c:v>
                </c:pt>
                <c:pt idx="17">
                  <c:v>37773</c:v>
                </c:pt>
                <c:pt idx="18">
                  <c:v>37803</c:v>
                </c:pt>
                <c:pt idx="19">
                  <c:v>37834</c:v>
                </c:pt>
                <c:pt idx="20">
                  <c:v>37865</c:v>
                </c:pt>
                <c:pt idx="21">
                  <c:v>37895</c:v>
                </c:pt>
                <c:pt idx="22">
                  <c:v>37926</c:v>
                </c:pt>
                <c:pt idx="23">
                  <c:v>37956</c:v>
                </c:pt>
                <c:pt idx="24">
                  <c:v>37987</c:v>
                </c:pt>
                <c:pt idx="25">
                  <c:v>38018</c:v>
                </c:pt>
                <c:pt idx="26">
                  <c:v>38047</c:v>
                </c:pt>
                <c:pt idx="27">
                  <c:v>38078</c:v>
                </c:pt>
                <c:pt idx="28">
                  <c:v>38108</c:v>
                </c:pt>
                <c:pt idx="29">
                  <c:v>38139</c:v>
                </c:pt>
                <c:pt idx="30">
                  <c:v>38169</c:v>
                </c:pt>
                <c:pt idx="31">
                  <c:v>38200</c:v>
                </c:pt>
                <c:pt idx="32">
                  <c:v>38231</c:v>
                </c:pt>
                <c:pt idx="33">
                  <c:v>38261</c:v>
                </c:pt>
                <c:pt idx="34">
                  <c:v>38292</c:v>
                </c:pt>
                <c:pt idx="35">
                  <c:v>38322</c:v>
                </c:pt>
                <c:pt idx="36">
                  <c:v>38353</c:v>
                </c:pt>
                <c:pt idx="37">
                  <c:v>38384</c:v>
                </c:pt>
                <c:pt idx="38">
                  <c:v>38412</c:v>
                </c:pt>
                <c:pt idx="39">
                  <c:v>38443</c:v>
                </c:pt>
                <c:pt idx="40">
                  <c:v>38473</c:v>
                </c:pt>
                <c:pt idx="41">
                  <c:v>38504</c:v>
                </c:pt>
                <c:pt idx="42">
                  <c:v>38534</c:v>
                </c:pt>
                <c:pt idx="43">
                  <c:v>38565</c:v>
                </c:pt>
                <c:pt idx="44">
                  <c:v>38596</c:v>
                </c:pt>
                <c:pt idx="45">
                  <c:v>38626</c:v>
                </c:pt>
                <c:pt idx="46">
                  <c:v>38657</c:v>
                </c:pt>
                <c:pt idx="47">
                  <c:v>38687</c:v>
                </c:pt>
                <c:pt idx="48">
                  <c:v>38718</c:v>
                </c:pt>
                <c:pt idx="49">
                  <c:v>38749</c:v>
                </c:pt>
                <c:pt idx="50">
                  <c:v>38777</c:v>
                </c:pt>
                <c:pt idx="51">
                  <c:v>38808</c:v>
                </c:pt>
                <c:pt idx="52">
                  <c:v>38838</c:v>
                </c:pt>
                <c:pt idx="53">
                  <c:v>38869</c:v>
                </c:pt>
                <c:pt idx="54">
                  <c:v>38899</c:v>
                </c:pt>
                <c:pt idx="55">
                  <c:v>38930</c:v>
                </c:pt>
                <c:pt idx="56">
                  <c:v>38961</c:v>
                </c:pt>
                <c:pt idx="57">
                  <c:v>38991</c:v>
                </c:pt>
                <c:pt idx="58">
                  <c:v>39022</c:v>
                </c:pt>
                <c:pt idx="59">
                  <c:v>39052</c:v>
                </c:pt>
                <c:pt idx="60">
                  <c:v>39083</c:v>
                </c:pt>
                <c:pt idx="61">
                  <c:v>39114</c:v>
                </c:pt>
                <c:pt idx="62">
                  <c:v>39142</c:v>
                </c:pt>
                <c:pt idx="63">
                  <c:v>39173</c:v>
                </c:pt>
                <c:pt idx="64">
                  <c:v>39203</c:v>
                </c:pt>
                <c:pt idx="65">
                  <c:v>39234</c:v>
                </c:pt>
                <c:pt idx="66">
                  <c:v>39264</c:v>
                </c:pt>
                <c:pt idx="67">
                  <c:v>39295</c:v>
                </c:pt>
                <c:pt idx="68">
                  <c:v>39326</c:v>
                </c:pt>
                <c:pt idx="69">
                  <c:v>39356</c:v>
                </c:pt>
                <c:pt idx="70">
                  <c:v>39387</c:v>
                </c:pt>
                <c:pt idx="71">
                  <c:v>39417</c:v>
                </c:pt>
                <c:pt idx="72">
                  <c:v>39448</c:v>
                </c:pt>
                <c:pt idx="73">
                  <c:v>39479</c:v>
                </c:pt>
                <c:pt idx="74">
                  <c:v>39508</c:v>
                </c:pt>
                <c:pt idx="75">
                  <c:v>39539</c:v>
                </c:pt>
                <c:pt idx="76">
                  <c:v>39569</c:v>
                </c:pt>
                <c:pt idx="77">
                  <c:v>39600</c:v>
                </c:pt>
                <c:pt idx="78">
                  <c:v>39630</c:v>
                </c:pt>
                <c:pt idx="79">
                  <c:v>39661</c:v>
                </c:pt>
                <c:pt idx="80">
                  <c:v>39692</c:v>
                </c:pt>
                <c:pt idx="81">
                  <c:v>39722</c:v>
                </c:pt>
                <c:pt idx="82">
                  <c:v>39753</c:v>
                </c:pt>
                <c:pt idx="83">
                  <c:v>39783</c:v>
                </c:pt>
                <c:pt idx="84">
                  <c:v>39814</c:v>
                </c:pt>
                <c:pt idx="85">
                  <c:v>39845</c:v>
                </c:pt>
                <c:pt idx="86">
                  <c:v>39873</c:v>
                </c:pt>
                <c:pt idx="87">
                  <c:v>39904</c:v>
                </c:pt>
                <c:pt idx="88">
                  <c:v>39934</c:v>
                </c:pt>
                <c:pt idx="89">
                  <c:v>39965</c:v>
                </c:pt>
                <c:pt idx="90">
                  <c:v>39995</c:v>
                </c:pt>
                <c:pt idx="91">
                  <c:v>40026</c:v>
                </c:pt>
                <c:pt idx="92">
                  <c:v>40057</c:v>
                </c:pt>
                <c:pt idx="93">
                  <c:v>40087</c:v>
                </c:pt>
                <c:pt idx="94">
                  <c:v>40118</c:v>
                </c:pt>
                <c:pt idx="95">
                  <c:v>40148</c:v>
                </c:pt>
                <c:pt idx="96">
                  <c:v>40179</c:v>
                </c:pt>
                <c:pt idx="97">
                  <c:v>40210</c:v>
                </c:pt>
                <c:pt idx="98">
                  <c:v>40238</c:v>
                </c:pt>
                <c:pt idx="99">
                  <c:v>40269</c:v>
                </c:pt>
                <c:pt idx="100">
                  <c:v>40299</c:v>
                </c:pt>
                <c:pt idx="101">
                  <c:v>40330</c:v>
                </c:pt>
                <c:pt idx="102">
                  <c:v>40360</c:v>
                </c:pt>
                <c:pt idx="103">
                  <c:v>40391</c:v>
                </c:pt>
                <c:pt idx="104">
                  <c:v>40422</c:v>
                </c:pt>
                <c:pt idx="105">
                  <c:v>40452</c:v>
                </c:pt>
                <c:pt idx="106">
                  <c:v>40483</c:v>
                </c:pt>
                <c:pt idx="107">
                  <c:v>40513</c:v>
                </c:pt>
                <c:pt idx="108">
                  <c:v>40544</c:v>
                </c:pt>
                <c:pt idx="109">
                  <c:v>40575</c:v>
                </c:pt>
                <c:pt idx="110">
                  <c:v>40603</c:v>
                </c:pt>
                <c:pt idx="111">
                  <c:v>40634</c:v>
                </c:pt>
                <c:pt idx="112">
                  <c:v>40664</c:v>
                </c:pt>
                <c:pt idx="113">
                  <c:v>40695</c:v>
                </c:pt>
                <c:pt idx="114">
                  <c:v>40725</c:v>
                </c:pt>
                <c:pt idx="115">
                  <c:v>40756</c:v>
                </c:pt>
                <c:pt idx="116">
                  <c:v>40787</c:v>
                </c:pt>
                <c:pt idx="117">
                  <c:v>40817</c:v>
                </c:pt>
                <c:pt idx="118">
                  <c:v>40848</c:v>
                </c:pt>
                <c:pt idx="119">
                  <c:v>40878</c:v>
                </c:pt>
                <c:pt idx="120">
                  <c:v>40909</c:v>
                </c:pt>
                <c:pt idx="121">
                  <c:v>40940</c:v>
                </c:pt>
                <c:pt idx="122">
                  <c:v>40969</c:v>
                </c:pt>
                <c:pt idx="123">
                  <c:v>41000</c:v>
                </c:pt>
                <c:pt idx="124">
                  <c:v>41030</c:v>
                </c:pt>
                <c:pt idx="125">
                  <c:v>41061</c:v>
                </c:pt>
                <c:pt idx="126">
                  <c:v>41091</c:v>
                </c:pt>
                <c:pt idx="127">
                  <c:v>41122</c:v>
                </c:pt>
                <c:pt idx="128">
                  <c:v>41153</c:v>
                </c:pt>
                <c:pt idx="129">
                  <c:v>41183</c:v>
                </c:pt>
                <c:pt idx="130">
                  <c:v>41214</c:v>
                </c:pt>
                <c:pt idx="131">
                  <c:v>41244</c:v>
                </c:pt>
                <c:pt idx="132">
                  <c:v>41275</c:v>
                </c:pt>
                <c:pt idx="133">
                  <c:v>41306</c:v>
                </c:pt>
                <c:pt idx="134">
                  <c:v>41334</c:v>
                </c:pt>
                <c:pt idx="135">
                  <c:v>41365</c:v>
                </c:pt>
                <c:pt idx="136">
                  <c:v>41395</c:v>
                </c:pt>
                <c:pt idx="137">
                  <c:v>41426</c:v>
                </c:pt>
                <c:pt idx="138">
                  <c:v>41456</c:v>
                </c:pt>
                <c:pt idx="139">
                  <c:v>41487</c:v>
                </c:pt>
                <c:pt idx="140">
                  <c:v>41518</c:v>
                </c:pt>
                <c:pt idx="141">
                  <c:v>41548</c:v>
                </c:pt>
                <c:pt idx="142">
                  <c:v>41579</c:v>
                </c:pt>
                <c:pt idx="143">
                  <c:v>41609</c:v>
                </c:pt>
                <c:pt idx="144">
                  <c:v>41640</c:v>
                </c:pt>
                <c:pt idx="145">
                  <c:v>41671</c:v>
                </c:pt>
                <c:pt idx="146">
                  <c:v>41699</c:v>
                </c:pt>
                <c:pt idx="147">
                  <c:v>41730</c:v>
                </c:pt>
                <c:pt idx="148">
                  <c:v>41760</c:v>
                </c:pt>
                <c:pt idx="149">
                  <c:v>41791</c:v>
                </c:pt>
                <c:pt idx="150">
                  <c:v>41821</c:v>
                </c:pt>
                <c:pt idx="151">
                  <c:v>41852</c:v>
                </c:pt>
                <c:pt idx="152">
                  <c:v>41883</c:v>
                </c:pt>
                <c:pt idx="153">
                  <c:v>41913</c:v>
                </c:pt>
                <c:pt idx="154">
                  <c:v>41944</c:v>
                </c:pt>
                <c:pt idx="155">
                  <c:v>41974</c:v>
                </c:pt>
                <c:pt idx="156">
                  <c:v>42005</c:v>
                </c:pt>
                <c:pt idx="157">
                  <c:v>42036</c:v>
                </c:pt>
                <c:pt idx="158">
                  <c:v>42064</c:v>
                </c:pt>
                <c:pt idx="159">
                  <c:v>42095</c:v>
                </c:pt>
                <c:pt idx="160">
                  <c:v>42125</c:v>
                </c:pt>
                <c:pt idx="161">
                  <c:v>42156</c:v>
                </c:pt>
                <c:pt idx="162">
                  <c:v>42186</c:v>
                </c:pt>
                <c:pt idx="163">
                  <c:v>42217</c:v>
                </c:pt>
                <c:pt idx="164">
                  <c:v>42248</c:v>
                </c:pt>
                <c:pt idx="165">
                  <c:v>42278</c:v>
                </c:pt>
                <c:pt idx="166">
                  <c:v>42309</c:v>
                </c:pt>
                <c:pt idx="167">
                  <c:v>42339</c:v>
                </c:pt>
                <c:pt idx="168">
                  <c:v>42370</c:v>
                </c:pt>
                <c:pt idx="169">
                  <c:v>42401</c:v>
                </c:pt>
                <c:pt idx="170">
                  <c:v>42430</c:v>
                </c:pt>
                <c:pt idx="171">
                  <c:v>42461</c:v>
                </c:pt>
                <c:pt idx="172">
                  <c:v>42491</c:v>
                </c:pt>
                <c:pt idx="173">
                  <c:v>42522</c:v>
                </c:pt>
                <c:pt idx="174">
                  <c:v>42552</c:v>
                </c:pt>
                <c:pt idx="175">
                  <c:v>42583</c:v>
                </c:pt>
                <c:pt idx="176">
                  <c:v>42614</c:v>
                </c:pt>
                <c:pt idx="177">
                  <c:v>42644</c:v>
                </c:pt>
                <c:pt idx="178">
                  <c:v>42675</c:v>
                </c:pt>
                <c:pt idx="179">
                  <c:v>42705</c:v>
                </c:pt>
                <c:pt idx="180">
                  <c:v>42736</c:v>
                </c:pt>
                <c:pt idx="181">
                  <c:v>42767</c:v>
                </c:pt>
                <c:pt idx="182">
                  <c:v>42795</c:v>
                </c:pt>
                <c:pt idx="183">
                  <c:v>42826</c:v>
                </c:pt>
                <c:pt idx="184">
                  <c:v>42856</c:v>
                </c:pt>
                <c:pt idx="185">
                  <c:v>42887</c:v>
                </c:pt>
                <c:pt idx="186">
                  <c:v>42917</c:v>
                </c:pt>
                <c:pt idx="187">
                  <c:v>42948</c:v>
                </c:pt>
                <c:pt idx="188">
                  <c:v>42979</c:v>
                </c:pt>
                <c:pt idx="189">
                  <c:v>43009</c:v>
                </c:pt>
                <c:pt idx="190">
                  <c:v>43040</c:v>
                </c:pt>
                <c:pt idx="191">
                  <c:v>43070</c:v>
                </c:pt>
                <c:pt idx="192">
                  <c:v>43101</c:v>
                </c:pt>
                <c:pt idx="193">
                  <c:v>43132</c:v>
                </c:pt>
                <c:pt idx="194">
                  <c:v>43160</c:v>
                </c:pt>
                <c:pt idx="195">
                  <c:v>43191</c:v>
                </c:pt>
                <c:pt idx="196">
                  <c:v>43221</c:v>
                </c:pt>
                <c:pt idx="197">
                  <c:v>43252</c:v>
                </c:pt>
              </c:numCache>
            </c:numRef>
          </c:cat>
          <c:val>
            <c:numRef>
              <c:f>Consumo!$H$113:$H$310</c:f>
              <c:numCache>
                <c:formatCode>General</c:formatCode>
                <c:ptCount val="198"/>
                <c:pt idx="3">
                  <c:v>-14.808506323221927</c:v>
                </c:pt>
                <c:pt idx="4">
                  <c:v>-7.266382226180812</c:v>
                </c:pt>
                <c:pt idx="5">
                  <c:v>-5.5002804899889295</c:v>
                </c:pt>
                <c:pt idx="6">
                  <c:v>-8.7194001662474925</c:v>
                </c:pt>
                <c:pt idx="7">
                  <c:v>-9.7354193259985404</c:v>
                </c:pt>
                <c:pt idx="8">
                  <c:v>-5.1939162206597782</c:v>
                </c:pt>
                <c:pt idx="9">
                  <c:v>-0.86817923043561729</c:v>
                </c:pt>
                <c:pt idx="10">
                  <c:v>3.7551081969577904</c:v>
                </c:pt>
                <c:pt idx="11">
                  <c:v>0.96711089108889592</c:v>
                </c:pt>
                <c:pt idx="12">
                  <c:v>11.283504443190662</c:v>
                </c:pt>
                <c:pt idx="13">
                  <c:v>3.6571982711696371</c:v>
                </c:pt>
                <c:pt idx="14">
                  <c:v>-6.041324376072521</c:v>
                </c:pt>
                <c:pt idx="15">
                  <c:v>-5.5933723829704185E-2</c:v>
                </c:pt>
                <c:pt idx="16">
                  <c:v>-3.1015600957918887</c:v>
                </c:pt>
                <c:pt idx="17">
                  <c:v>-1.7879717054211319</c:v>
                </c:pt>
                <c:pt idx="18">
                  <c:v>-3.4022539888567072</c:v>
                </c:pt>
                <c:pt idx="19">
                  <c:v>-6.0000826982486881</c:v>
                </c:pt>
                <c:pt idx="20">
                  <c:v>-6.3749143472869747</c:v>
                </c:pt>
                <c:pt idx="21">
                  <c:v>-5.6393902904154807</c:v>
                </c:pt>
                <c:pt idx="22">
                  <c:v>-10.823866849138819</c:v>
                </c:pt>
                <c:pt idx="23">
                  <c:v>-11.189006388556088</c:v>
                </c:pt>
                <c:pt idx="24">
                  <c:v>-4.5153654071279803</c:v>
                </c:pt>
                <c:pt idx="25">
                  <c:v>0.46130366899352904</c:v>
                </c:pt>
                <c:pt idx="26">
                  <c:v>4.6790433509701801</c:v>
                </c:pt>
                <c:pt idx="27">
                  <c:v>-0.83724657411528014</c:v>
                </c:pt>
                <c:pt idx="28">
                  <c:v>1.3005879093616723</c:v>
                </c:pt>
                <c:pt idx="29">
                  <c:v>0.22383071670311061</c:v>
                </c:pt>
                <c:pt idx="30">
                  <c:v>-3.5967833903939539</c:v>
                </c:pt>
                <c:pt idx="31">
                  <c:v>-4.4361636631920831</c:v>
                </c:pt>
                <c:pt idx="32">
                  <c:v>2.7276980409074447E-2</c:v>
                </c:pt>
                <c:pt idx="33">
                  <c:v>-1.8959645707896433</c:v>
                </c:pt>
                <c:pt idx="34">
                  <c:v>0.39133770867785245</c:v>
                </c:pt>
                <c:pt idx="35">
                  <c:v>6.3447154514923776</c:v>
                </c:pt>
                <c:pt idx="36">
                  <c:v>7.2919732414148619</c:v>
                </c:pt>
                <c:pt idx="37">
                  <c:v>10.895431539188994</c:v>
                </c:pt>
                <c:pt idx="38">
                  <c:v>8.8618609831148998</c:v>
                </c:pt>
                <c:pt idx="39">
                  <c:v>3.9258519837193973</c:v>
                </c:pt>
                <c:pt idx="40">
                  <c:v>-1.3334307927941214</c:v>
                </c:pt>
                <c:pt idx="41">
                  <c:v>0.4064626021949902</c:v>
                </c:pt>
                <c:pt idx="42">
                  <c:v>4.1761524267775352</c:v>
                </c:pt>
                <c:pt idx="43">
                  <c:v>3.3315785585775082</c:v>
                </c:pt>
                <c:pt idx="44">
                  <c:v>4.9256772623984091</c:v>
                </c:pt>
                <c:pt idx="45">
                  <c:v>8.133461454881008</c:v>
                </c:pt>
                <c:pt idx="46">
                  <c:v>8.1037192764573653</c:v>
                </c:pt>
                <c:pt idx="47">
                  <c:v>6.1642858262132227</c:v>
                </c:pt>
                <c:pt idx="48">
                  <c:v>5.243699602435048</c:v>
                </c:pt>
                <c:pt idx="49">
                  <c:v>2.0656989241888191</c:v>
                </c:pt>
                <c:pt idx="50">
                  <c:v>7.6994417472257215</c:v>
                </c:pt>
                <c:pt idx="51">
                  <c:v>9.0492488942922389</c:v>
                </c:pt>
                <c:pt idx="52">
                  <c:v>11.956279682487402</c:v>
                </c:pt>
                <c:pt idx="53">
                  <c:v>8.4377738009317795</c:v>
                </c:pt>
                <c:pt idx="54">
                  <c:v>10.300473354631666</c:v>
                </c:pt>
                <c:pt idx="55">
                  <c:v>12.340941988085552</c:v>
                </c:pt>
                <c:pt idx="56">
                  <c:v>7.650806796687748</c:v>
                </c:pt>
                <c:pt idx="57">
                  <c:v>6.1522681915674005</c:v>
                </c:pt>
                <c:pt idx="58">
                  <c:v>3.4533978788610753</c:v>
                </c:pt>
                <c:pt idx="59">
                  <c:v>1.2421262598181215</c:v>
                </c:pt>
                <c:pt idx="60">
                  <c:v>-3.2098548798912052</c:v>
                </c:pt>
                <c:pt idx="61">
                  <c:v>-4.097071833986532</c:v>
                </c:pt>
                <c:pt idx="62">
                  <c:v>-5.0391283847542656</c:v>
                </c:pt>
                <c:pt idx="63">
                  <c:v>-3.0024269340371501</c:v>
                </c:pt>
                <c:pt idx="64">
                  <c:v>-1.9242251760210882</c:v>
                </c:pt>
                <c:pt idx="65">
                  <c:v>-2.1477695117122608</c:v>
                </c:pt>
                <c:pt idx="66">
                  <c:v>-4.5687678348435901</c:v>
                </c:pt>
                <c:pt idx="67">
                  <c:v>-2.6165080905763416</c:v>
                </c:pt>
                <c:pt idx="68">
                  <c:v>-5.3663332383874103</c:v>
                </c:pt>
                <c:pt idx="69">
                  <c:v>-6.6017814479018222</c:v>
                </c:pt>
                <c:pt idx="70">
                  <c:v>-5.7811137908420074</c:v>
                </c:pt>
                <c:pt idx="71">
                  <c:v>-3.5958502790034874</c:v>
                </c:pt>
                <c:pt idx="72">
                  <c:v>-0.85459313492979305</c:v>
                </c:pt>
                <c:pt idx="73">
                  <c:v>-2.4020935557303225</c:v>
                </c:pt>
                <c:pt idx="74">
                  <c:v>-3.0895719763232465</c:v>
                </c:pt>
                <c:pt idx="75">
                  <c:v>-7.9720503413571064</c:v>
                </c:pt>
                <c:pt idx="76">
                  <c:v>-11.751909322306931</c:v>
                </c:pt>
                <c:pt idx="77">
                  <c:v>-14.012790482159332</c:v>
                </c:pt>
                <c:pt idx="78">
                  <c:v>-16.031883128223278</c:v>
                </c:pt>
                <c:pt idx="79">
                  <c:v>-17.248976494384284</c:v>
                </c:pt>
                <c:pt idx="80">
                  <c:v>-16.114543651687228</c:v>
                </c:pt>
                <c:pt idx="81">
                  <c:v>-19.108478108482053</c:v>
                </c:pt>
                <c:pt idx="82">
                  <c:v>-16.189517309165659</c:v>
                </c:pt>
                <c:pt idx="83">
                  <c:v>-20.017112607601149</c:v>
                </c:pt>
                <c:pt idx="84">
                  <c:v>-21.013234085033606</c:v>
                </c:pt>
                <c:pt idx="85">
                  <c:v>-21.961940461292372</c:v>
                </c:pt>
                <c:pt idx="86">
                  <c:v>-22.135757358902829</c:v>
                </c:pt>
                <c:pt idx="87">
                  <c:v>-15.960627829181428</c:v>
                </c:pt>
                <c:pt idx="88">
                  <c:v>-16.658426625809675</c:v>
                </c:pt>
                <c:pt idx="89">
                  <c:v>-10.966996328724676</c:v>
                </c:pt>
                <c:pt idx="90">
                  <c:v>-3.907751110644464</c:v>
                </c:pt>
                <c:pt idx="91">
                  <c:v>-8.9767736616265701</c:v>
                </c:pt>
                <c:pt idx="92">
                  <c:v>-7.7217692228388373</c:v>
                </c:pt>
                <c:pt idx="93">
                  <c:v>-6.0878757365861569</c:v>
                </c:pt>
                <c:pt idx="94">
                  <c:v>-6.7410190551069116</c:v>
                </c:pt>
                <c:pt idx="95">
                  <c:v>-4.2615443376621265</c:v>
                </c:pt>
                <c:pt idx="96">
                  <c:v>-0.10580652785210365</c:v>
                </c:pt>
                <c:pt idx="97">
                  <c:v>2.1249132029482753</c:v>
                </c:pt>
                <c:pt idx="98">
                  <c:v>3.5451334898049858</c:v>
                </c:pt>
                <c:pt idx="99">
                  <c:v>0.57212641849633261</c:v>
                </c:pt>
                <c:pt idx="100">
                  <c:v>8.3265361271059</c:v>
                </c:pt>
                <c:pt idx="101">
                  <c:v>7.521591055576704</c:v>
                </c:pt>
                <c:pt idx="102">
                  <c:v>1.5575941311859465</c:v>
                </c:pt>
                <c:pt idx="103">
                  <c:v>8.7929170547483171</c:v>
                </c:pt>
                <c:pt idx="104">
                  <c:v>12.145117886251299</c:v>
                </c:pt>
                <c:pt idx="105">
                  <c:v>15.852269649986205</c:v>
                </c:pt>
                <c:pt idx="106">
                  <c:v>13.295220172069033</c:v>
                </c:pt>
                <c:pt idx="107">
                  <c:v>14.303416218803665</c:v>
                </c:pt>
                <c:pt idx="108">
                  <c:v>12.158038898498491</c:v>
                </c:pt>
                <c:pt idx="109">
                  <c:v>14.517258956769696</c:v>
                </c:pt>
                <c:pt idx="110">
                  <c:v>12.320057951371632</c:v>
                </c:pt>
                <c:pt idx="111">
                  <c:v>8.6547450963120767</c:v>
                </c:pt>
                <c:pt idx="112">
                  <c:v>5.4966464267113491</c:v>
                </c:pt>
                <c:pt idx="113">
                  <c:v>6.1108200672683299</c:v>
                </c:pt>
                <c:pt idx="114">
                  <c:v>8.8110710052607502</c:v>
                </c:pt>
                <c:pt idx="115">
                  <c:v>5.481052638131545</c:v>
                </c:pt>
                <c:pt idx="116">
                  <c:v>1.1525395363995328</c:v>
                </c:pt>
                <c:pt idx="117">
                  <c:v>1.4004684464187012</c:v>
                </c:pt>
                <c:pt idx="118">
                  <c:v>0.99160866363565692</c:v>
                </c:pt>
                <c:pt idx="119">
                  <c:v>-0.27762565932056837</c:v>
                </c:pt>
                <c:pt idx="120">
                  <c:v>3.6076005583471904</c:v>
                </c:pt>
                <c:pt idx="121">
                  <c:v>1.7491217635446255</c:v>
                </c:pt>
                <c:pt idx="122">
                  <c:v>1.8014872738388643</c:v>
                </c:pt>
                <c:pt idx="123">
                  <c:v>8.3289348624270509</c:v>
                </c:pt>
                <c:pt idx="124">
                  <c:v>7.6800361996501421</c:v>
                </c:pt>
                <c:pt idx="125">
                  <c:v>2.3991009186994372</c:v>
                </c:pt>
                <c:pt idx="126">
                  <c:v>3.3248482422008063</c:v>
                </c:pt>
                <c:pt idx="127">
                  <c:v>4.7123933224853198</c:v>
                </c:pt>
                <c:pt idx="128">
                  <c:v>2.2895507288588801</c:v>
                </c:pt>
                <c:pt idx="129">
                  <c:v>4.5046447892178154</c:v>
                </c:pt>
                <c:pt idx="130">
                  <c:v>4.7070578245303141</c:v>
                </c:pt>
                <c:pt idx="131">
                  <c:v>8.930075531870596</c:v>
                </c:pt>
                <c:pt idx="132">
                  <c:v>5.2232771566916636</c:v>
                </c:pt>
                <c:pt idx="133">
                  <c:v>2.3766866894888938</c:v>
                </c:pt>
                <c:pt idx="134">
                  <c:v>2.0563906127242904</c:v>
                </c:pt>
                <c:pt idx="135">
                  <c:v>-1.5887712530854747</c:v>
                </c:pt>
                <c:pt idx="136">
                  <c:v>-1.5592182224471118</c:v>
                </c:pt>
                <c:pt idx="137">
                  <c:v>-2.5720162287962922</c:v>
                </c:pt>
                <c:pt idx="138">
                  <c:v>-0.77516734859459646</c:v>
                </c:pt>
                <c:pt idx="139">
                  <c:v>0.19424592715726607</c:v>
                </c:pt>
                <c:pt idx="140">
                  <c:v>0.44397065576957662</c:v>
                </c:pt>
                <c:pt idx="141">
                  <c:v>-4.3439651102080923</c:v>
                </c:pt>
                <c:pt idx="142">
                  <c:v>-6.4845623515466633</c:v>
                </c:pt>
                <c:pt idx="143">
                  <c:v>-9.6849722659122612</c:v>
                </c:pt>
                <c:pt idx="144">
                  <c:v>-15.044678580311421</c:v>
                </c:pt>
                <c:pt idx="145">
                  <c:v>-10.974312485882976</c:v>
                </c:pt>
                <c:pt idx="146">
                  <c:v>-6.7884166509669779</c:v>
                </c:pt>
                <c:pt idx="147">
                  <c:v>-5.6253717861991177</c:v>
                </c:pt>
                <c:pt idx="148">
                  <c:v>-5.0416609603276878</c:v>
                </c:pt>
                <c:pt idx="149">
                  <c:v>-2.6773912749905704</c:v>
                </c:pt>
                <c:pt idx="150">
                  <c:v>-7.4473558298143949</c:v>
                </c:pt>
                <c:pt idx="151">
                  <c:v>-7.7505034794546068</c:v>
                </c:pt>
                <c:pt idx="152">
                  <c:v>-2.1965468388292941</c:v>
                </c:pt>
                <c:pt idx="153">
                  <c:v>-1.037830728495226</c:v>
                </c:pt>
                <c:pt idx="154">
                  <c:v>3.8606370129116829</c:v>
                </c:pt>
                <c:pt idx="155">
                  <c:v>4.0756873398810622</c:v>
                </c:pt>
                <c:pt idx="156">
                  <c:v>8.5289041093636886</c:v>
                </c:pt>
                <c:pt idx="157">
                  <c:v>7.448026306010691</c:v>
                </c:pt>
                <c:pt idx="158">
                  <c:v>5.2234610062364961</c:v>
                </c:pt>
                <c:pt idx="159">
                  <c:v>1.2838239415652986</c:v>
                </c:pt>
                <c:pt idx="160">
                  <c:v>0.82501175766600543</c:v>
                </c:pt>
                <c:pt idx="161">
                  <c:v>3.8464534752168822</c:v>
                </c:pt>
                <c:pt idx="162">
                  <c:v>2.0627979473369473</c:v>
                </c:pt>
                <c:pt idx="163">
                  <c:v>1.0192442384227229</c:v>
                </c:pt>
                <c:pt idx="164">
                  <c:v>-1.363990486100386</c:v>
                </c:pt>
                <c:pt idx="165">
                  <c:v>0.38372934418067217</c:v>
                </c:pt>
                <c:pt idx="166">
                  <c:v>-1.1828905268893464</c:v>
                </c:pt>
                <c:pt idx="167">
                  <c:v>-0.72895202375332646</c:v>
                </c:pt>
                <c:pt idx="168">
                  <c:v>2.2738108715893102</c:v>
                </c:pt>
                <c:pt idx="169">
                  <c:v>-1.4575640270238499</c:v>
                </c:pt>
                <c:pt idx="170">
                  <c:v>-3.7542636191384426</c:v>
                </c:pt>
                <c:pt idx="171">
                  <c:v>-2.3819088665944621</c:v>
                </c:pt>
                <c:pt idx="172">
                  <c:v>-1.3589228664059871</c:v>
                </c:pt>
                <c:pt idx="173">
                  <c:v>-1.6498757932910113</c:v>
                </c:pt>
                <c:pt idx="174">
                  <c:v>-3.5700979082862849</c:v>
                </c:pt>
                <c:pt idx="175">
                  <c:v>-4.2941332459062291</c:v>
                </c:pt>
                <c:pt idx="176">
                  <c:v>-7.1397206852495181</c:v>
                </c:pt>
                <c:pt idx="177">
                  <c:v>-7.1961786055837802</c:v>
                </c:pt>
                <c:pt idx="178">
                  <c:v>-9.1935940795276885</c:v>
                </c:pt>
                <c:pt idx="179">
                  <c:v>-7.7916862651335794</c:v>
                </c:pt>
                <c:pt idx="180">
                  <c:v>-25.719736697113969</c:v>
                </c:pt>
                <c:pt idx="181">
                  <c:v>-14.500999994240715</c:v>
                </c:pt>
                <c:pt idx="182">
                  <c:v>-8.6949507947651323</c:v>
                </c:pt>
                <c:pt idx="183">
                  <c:v>-5.5598040297077489</c:v>
                </c:pt>
                <c:pt idx="184">
                  <c:v>-4.6829765389473144</c:v>
                </c:pt>
                <c:pt idx="185">
                  <c:v>-6.7111338638007778</c:v>
                </c:pt>
                <c:pt idx="186">
                  <c:v>-0.33000874039744721</c:v>
                </c:pt>
                <c:pt idx="187">
                  <c:v>2.2400128955412324</c:v>
                </c:pt>
                <c:pt idx="188">
                  <c:v>6.0133242449982527</c:v>
                </c:pt>
                <c:pt idx="189">
                  <c:v>3.5967790941004774</c:v>
                </c:pt>
                <c:pt idx="190">
                  <c:v>5.5330487438974618</c:v>
                </c:pt>
                <c:pt idx="191">
                  <c:v>3.354251519742335</c:v>
                </c:pt>
                <c:pt idx="192">
                  <c:v>23.135562887283044</c:v>
                </c:pt>
                <c:pt idx="193">
                  <c:v>8.1903079682860369</c:v>
                </c:pt>
                <c:pt idx="194">
                  <c:v>2.3053812110886085</c:v>
                </c:pt>
                <c:pt idx="195">
                  <c:v>2.4085855728834371</c:v>
                </c:pt>
                <c:pt idx="196">
                  <c:v>1.6430339089128498</c:v>
                </c:pt>
                <c:pt idx="197">
                  <c:v>3.0195983091883205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4AB-41E6-93CA-49569CE6E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355136"/>
        <c:axId val="85353600"/>
      </c:lineChart>
      <c:dateAx>
        <c:axId val="85342080"/>
        <c:scaling>
          <c:orientation val="minMax"/>
          <c:min val="41518"/>
        </c:scaling>
        <c:delete val="0"/>
        <c:axPos val="b"/>
        <c:numFmt formatCode="[$-C0A]mmm\-yy;@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5343616"/>
        <c:crosses val="autoZero"/>
        <c:auto val="1"/>
        <c:lblOffset val="100"/>
        <c:baseTimeUnit val="months"/>
        <c:majorUnit val="3"/>
        <c:majorTimeUnit val="months"/>
      </c:dateAx>
      <c:valAx>
        <c:axId val="85343616"/>
        <c:scaling>
          <c:orientation val="minMax"/>
          <c:max val="6"/>
          <c:min val="-7"/>
        </c:scaling>
        <c:delete val="0"/>
        <c:axPos val="l"/>
        <c:numFmt formatCode="0" sourceLinked="0"/>
        <c:majorTickMark val="in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5342080"/>
        <c:crosses val="autoZero"/>
        <c:crossBetween val="between"/>
        <c:majorUnit val="1"/>
      </c:valAx>
      <c:valAx>
        <c:axId val="85353600"/>
        <c:scaling>
          <c:orientation val="minMax"/>
          <c:max val="25"/>
          <c:min val="-3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5355136"/>
        <c:crosses val="max"/>
        <c:crossBetween val="between"/>
      </c:valAx>
      <c:dateAx>
        <c:axId val="85355136"/>
        <c:scaling>
          <c:orientation val="minMax"/>
        </c:scaling>
        <c:delete val="1"/>
        <c:axPos val="b"/>
        <c:numFmt formatCode="[$-C0A]mmm\-yy;@" sourceLinked="1"/>
        <c:majorTickMark val="out"/>
        <c:minorTickMark val="none"/>
        <c:tickLblPos val="nextTo"/>
        <c:crossAx val="85353600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</a:defRPr>
      </a:pPr>
      <a:endParaRPr lang="es-MX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 sz="1100" b="1" i="0" baseline="0" dirty="0">
                <a:effectLst/>
                <a:latin typeface="Helvetica Light" panose="020B0403020202020204"/>
              </a:rPr>
              <a:t>Inversión fija bruta e inversión en construcción residencial</a:t>
            </a:r>
            <a:endParaRPr lang="es-MX" sz="1100" dirty="0">
              <a:effectLst/>
              <a:latin typeface="Helvetica Light" panose="020B0403020202020204"/>
            </a:endParaRPr>
          </a:p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 sz="1000" b="0" i="0" baseline="0" dirty="0">
                <a:effectLst/>
                <a:latin typeface="Helvetica Light" panose="020B0403020202020204"/>
              </a:rPr>
              <a:t>(variación anual %)</a:t>
            </a:r>
            <a:endParaRPr lang="es-MX" sz="900" dirty="0">
              <a:effectLst/>
              <a:latin typeface="Helvetica Light" panose="020B0403020202020204"/>
            </a:endParaRPr>
          </a:p>
        </c:rich>
      </c:tx>
      <c:layout>
        <c:manualLayout>
          <c:xMode val="edge"/>
          <c:yMode val="edge"/>
          <c:x val="0.13931367924329277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37171190305002E-2"/>
          <c:y val="0.1995678859800597"/>
          <c:w val="0.90929462657752658"/>
          <c:h val="0.53524462979383525"/>
        </c:manualLayout>
      </c:layout>
      <c:lineChart>
        <c:grouping val="standard"/>
        <c:varyColors val="0"/>
        <c:ser>
          <c:idx val="0"/>
          <c:order val="0"/>
          <c:tx>
            <c:strRef>
              <c:f>'IFB y ICR Desestacionalizad (2'!$C$3</c:f>
              <c:strCache>
                <c:ptCount val="1"/>
                <c:pt idx="0">
                  <c:v>Total</c:v>
                </c:pt>
              </c:strCache>
            </c:strRef>
          </c:tx>
          <c:spPr>
            <a:ln w="19050" cap="rnd">
              <a:solidFill>
                <a:srgbClr val="002060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37"/>
              <c:layout>
                <c:manualLayout>
                  <c:x val="-6.6733273138691235E-2"/>
                  <c:y val="-0.12417777654446313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55-48DF-A10B-3F0B77DC3942}"/>
                </c:ext>
              </c:extLst>
            </c:dLbl>
            <c:dLbl>
              <c:idx val="40"/>
              <c:layout>
                <c:manualLayout>
                  <c:x val="-6.2794463687909197E-2"/>
                  <c:y val="0.122319464533194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55-48DF-A10B-3F0B77DC3942}"/>
                </c:ext>
              </c:extLst>
            </c:dLbl>
            <c:dLbl>
              <c:idx val="266"/>
              <c:layout>
                <c:manualLayout>
                  <c:x val="-3.6136446546571575E-2"/>
                  <c:y val="0.20348326927240601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55-48DF-A10B-3F0B77DC3942}"/>
                </c:ext>
              </c:extLst>
            </c:dLbl>
            <c:dLbl>
              <c:idx val="291"/>
              <c:layout>
                <c:manualLayout>
                  <c:x val="-2.0008804761544046E-3"/>
                  <c:y val="0.16849808748448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55-48DF-A10B-3F0B77DC3942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ysClr val="windowText" lastClr="000000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numRef>
              <c:f>'IFB y ICR Desestacionalizad (2'!$A$232:$A$295</c:f>
              <c:numCache>
                <c:formatCode>mmm\-yy</c:formatCode>
                <c:ptCount val="64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</c:numCache>
            </c:numRef>
          </c:cat>
          <c:val>
            <c:numRef>
              <c:f>'IFB y ICR Desestacionalizad (2'!$C$232:$C$295</c:f>
              <c:numCache>
                <c:formatCode>General</c:formatCode>
                <c:ptCount val="64"/>
                <c:pt idx="0">
                  <c:v>-2.1992881811560001</c:v>
                </c:pt>
                <c:pt idx="1">
                  <c:v>1.6099900394169999</c:v>
                </c:pt>
                <c:pt idx="2">
                  <c:v>-0.448127093363</c:v>
                </c:pt>
                <c:pt idx="3">
                  <c:v>-3.9519021844850002</c:v>
                </c:pt>
                <c:pt idx="4">
                  <c:v>-2.2867040618279999</c:v>
                </c:pt>
                <c:pt idx="5">
                  <c:v>-4.2706880304819999</c:v>
                </c:pt>
                <c:pt idx="6">
                  <c:v>-6.8249580233250002</c:v>
                </c:pt>
                <c:pt idx="7">
                  <c:v>-4.1600203828740003</c:v>
                </c:pt>
                <c:pt idx="8">
                  <c:v>-7.3186405687820004</c:v>
                </c:pt>
                <c:pt idx="9">
                  <c:v>-4.3198120770969997</c:v>
                </c:pt>
                <c:pt idx="10">
                  <c:v>-5.7991400724259998</c:v>
                </c:pt>
                <c:pt idx="11">
                  <c:v>0.86280032800100004</c:v>
                </c:pt>
                <c:pt idx="12">
                  <c:v>-3.4395511217460002</c:v>
                </c:pt>
                <c:pt idx="13">
                  <c:v>-2.181178403144</c:v>
                </c:pt>
                <c:pt idx="14">
                  <c:v>-0.32208048542700002</c:v>
                </c:pt>
                <c:pt idx="15">
                  <c:v>1.9256965126050001</c:v>
                </c:pt>
                <c:pt idx="16">
                  <c:v>1.607161948755</c:v>
                </c:pt>
                <c:pt idx="17">
                  <c:v>4.2222885950510003</c:v>
                </c:pt>
                <c:pt idx="18">
                  <c:v>3.2198862627809999</c:v>
                </c:pt>
                <c:pt idx="19">
                  <c:v>4.5627587382270001</c:v>
                </c:pt>
                <c:pt idx="20">
                  <c:v>4.8546043676009996</c:v>
                </c:pt>
                <c:pt idx="21">
                  <c:v>8.7855232991629997</c:v>
                </c:pt>
                <c:pt idx="22">
                  <c:v>6.8602183500090002</c:v>
                </c:pt>
                <c:pt idx="23">
                  <c:v>5.9273748759510001</c:v>
                </c:pt>
                <c:pt idx="24">
                  <c:v>10.264814577135001</c:v>
                </c:pt>
                <c:pt idx="25">
                  <c:v>0.98859088921399996</c:v>
                </c:pt>
                <c:pt idx="26">
                  <c:v>4.2251720570120002</c:v>
                </c:pt>
                <c:pt idx="27">
                  <c:v>6.3519076778599999</c:v>
                </c:pt>
                <c:pt idx="28">
                  <c:v>3.6993268249839999</c:v>
                </c:pt>
                <c:pt idx="29">
                  <c:v>6.7538968820259999</c:v>
                </c:pt>
                <c:pt idx="30">
                  <c:v>8.9831596436099996</c:v>
                </c:pt>
                <c:pt idx="31">
                  <c:v>6.9022270942570003</c:v>
                </c:pt>
                <c:pt idx="32">
                  <c:v>8.2165100572370005</c:v>
                </c:pt>
                <c:pt idx="33">
                  <c:v>1.1966082624550001</c:v>
                </c:pt>
                <c:pt idx="34">
                  <c:v>2.6674384671059999</c:v>
                </c:pt>
                <c:pt idx="35">
                  <c:v>1.7501683702199999</c:v>
                </c:pt>
                <c:pt idx="36">
                  <c:v>1.3148325339510001</c:v>
                </c:pt>
                <c:pt idx="37">
                  <c:v>6.5464413074619996</c:v>
                </c:pt>
                <c:pt idx="38">
                  <c:v>3.487968698635</c:v>
                </c:pt>
                <c:pt idx="39">
                  <c:v>0.64635072354599998</c:v>
                </c:pt>
                <c:pt idx="40">
                  <c:v>2.0497605275400002</c:v>
                </c:pt>
                <c:pt idx="41">
                  <c:v>0.189187249812</c:v>
                </c:pt>
                <c:pt idx="42">
                  <c:v>-4.0275861657730001</c:v>
                </c:pt>
                <c:pt idx="43">
                  <c:v>-1.18849765261</c:v>
                </c:pt>
                <c:pt idx="44">
                  <c:v>-0.46673767860400001</c:v>
                </c:pt>
                <c:pt idx="45">
                  <c:v>0.937613041717</c:v>
                </c:pt>
                <c:pt idx="46">
                  <c:v>1.0246786053320001</c:v>
                </c:pt>
                <c:pt idx="47">
                  <c:v>1.5816751579249999</c:v>
                </c:pt>
                <c:pt idx="48">
                  <c:v>5.9938183095999999E-2</c:v>
                </c:pt>
                <c:pt idx="49">
                  <c:v>-3.4135729909410002</c:v>
                </c:pt>
                <c:pt idx="50">
                  <c:v>-0.60204859177299996</c:v>
                </c:pt>
                <c:pt idx="51">
                  <c:v>-4.8285731751030001</c:v>
                </c:pt>
                <c:pt idx="52">
                  <c:v>1.093765314636</c:v>
                </c:pt>
                <c:pt idx="53">
                  <c:v>-0.63747104884399997</c:v>
                </c:pt>
                <c:pt idx="54">
                  <c:v>0.66403311347799998</c:v>
                </c:pt>
                <c:pt idx="55">
                  <c:v>0.13826201423500001</c:v>
                </c:pt>
                <c:pt idx="56">
                  <c:v>-2.2804584819009999</c:v>
                </c:pt>
                <c:pt idx="57">
                  <c:v>-2.9388333266409998</c:v>
                </c:pt>
                <c:pt idx="58">
                  <c:v>-3.8895849302559999</c:v>
                </c:pt>
                <c:pt idx="59">
                  <c:v>0.41675081877499998</c:v>
                </c:pt>
                <c:pt idx="60">
                  <c:v>2.1981177133149998</c:v>
                </c:pt>
                <c:pt idx="61">
                  <c:v>5.0989156886350004</c:v>
                </c:pt>
                <c:pt idx="62">
                  <c:v>1.7361207060349999</c:v>
                </c:pt>
                <c:pt idx="63">
                  <c:v>5.292670669204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B55-48DF-A10B-3F0B77DC3942}"/>
            </c:ext>
          </c:extLst>
        </c:ser>
        <c:ser>
          <c:idx val="1"/>
          <c:order val="1"/>
          <c:tx>
            <c:strRef>
              <c:f>'IFB y ICR Desestacionalizad (2'!$D$3</c:f>
              <c:strCache>
                <c:ptCount val="1"/>
                <c:pt idx="0">
                  <c:v>Residencial</c:v>
                </c:pt>
              </c:strCache>
            </c:strRef>
          </c:tx>
          <c:spPr>
            <a:ln w="19050" cap="rnd">
              <a:solidFill>
                <a:srgbClr val="C00000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0.13450687365712435"/>
                  <c:y val="0.15402028858198055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550540451868128"/>
                      <c:h val="6.93361913883956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B55-48DF-A10B-3F0B77DC3942}"/>
                </c:ext>
              </c:extLst>
            </c:dLbl>
            <c:dLbl>
              <c:idx val="40"/>
              <c:layout>
                <c:manualLayout>
                  <c:x val="-3.787878787878788E-3"/>
                  <c:y val="-8.8631984585741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55-48DF-A10B-3F0B77DC3942}"/>
                </c:ext>
              </c:extLst>
            </c:dLbl>
            <c:dLbl>
              <c:idx val="251"/>
              <c:layout>
                <c:manualLayout>
                  <c:x val="-8.2279038677244787E-2"/>
                  <c:y val="0.24911498141030267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55-48DF-A10B-3F0B77DC3942}"/>
                </c:ext>
              </c:extLst>
            </c:dLbl>
            <c:dLbl>
              <c:idx val="291"/>
              <c:layout>
                <c:manualLayout>
                  <c:x val="0"/>
                  <c:y val="-0.103532906111609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B55-48DF-A10B-3F0B77DC3942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numRef>
              <c:f>'IFB y ICR Desestacionalizad (2'!$A$232:$A$295</c:f>
              <c:numCache>
                <c:formatCode>mmm\-yy</c:formatCode>
                <c:ptCount val="64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</c:numCache>
            </c:numRef>
          </c:cat>
          <c:val>
            <c:numRef>
              <c:f>'IFB y ICR Desestacionalizad (2'!$D$232:$D$295</c:f>
              <c:numCache>
                <c:formatCode>General</c:formatCode>
                <c:ptCount val="64"/>
                <c:pt idx="0">
                  <c:v>-5.4564201519219999</c:v>
                </c:pt>
                <c:pt idx="1">
                  <c:v>1.8968062199710001</c:v>
                </c:pt>
                <c:pt idx="2">
                  <c:v>-0.26902776456299998</c:v>
                </c:pt>
                <c:pt idx="3">
                  <c:v>-4.7179488643839997</c:v>
                </c:pt>
                <c:pt idx="4">
                  <c:v>-3.2892553549999999E-3</c:v>
                </c:pt>
                <c:pt idx="5">
                  <c:v>-4.3783563110010002</c:v>
                </c:pt>
                <c:pt idx="6">
                  <c:v>-16.086700171989001</c:v>
                </c:pt>
                <c:pt idx="7">
                  <c:v>-7.1633070642729999</c:v>
                </c:pt>
                <c:pt idx="8">
                  <c:v>-8.127823601667</c:v>
                </c:pt>
                <c:pt idx="9">
                  <c:v>-6.5039864081839998</c:v>
                </c:pt>
                <c:pt idx="10">
                  <c:v>-11.873971139265</c:v>
                </c:pt>
                <c:pt idx="11">
                  <c:v>4.7033840570740004</c:v>
                </c:pt>
                <c:pt idx="12">
                  <c:v>-4.2312729806789999</c:v>
                </c:pt>
                <c:pt idx="13">
                  <c:v>-3.1716730366619998</c:v>
                </c:pt>
                <c:pt idx="14">
                  <c:v>-1.167882921104</c:v>
                </c:pt>
                <c:pt idx="15">
                  <c:v>5.4490084850759999</c:v>
                </c:pt>
                <c:pt idx="16">
                  <c:v>-5.8484872377000001E-2</c:v>
                </c:pt>
                <c:pt idx="17">
                  <c:v>8.4849476493970002</c:v>
                </c:pt>
                <c:pt idx="18">
                  <c:v>2.8112315387789999</c:v>
                </c:pt>
                <c:pt idx="19">
                  <c:v>6.679190269467</c:v>
                </c:pt>
                <c:pt idx="20">
                  <c:v>3.7778827266010002</c:v>
                </c:pt>
                <c:pt idx="21">
                  <c:v>11.124665400034999</c:v>
                </c:pt>
                <c:pt idx="22">
                  <c:v>4.5183015304580003</c:v>
                </c:pt>
                <c:pt idx="23">
                  <c:v>5.0884035171840001</c:v>
                </c:pt>
                <c:pt idx="24">
                  <c:v>7.4015021977759998</c:v>
                </c:pt>
                <c:pt idx="25">
                  <c:v>-3.3304935707409999</c:v>
                </c:pt>
                <c:pt idx="26">
                  <c:v>1.0113560066059999</c:v>
                </c:pt>
                <c:pt idx="27">
                  <c:v>1.5964563188100001</c:v>
                </c:pt>
                <c:pt idx="28">
                  <c:v>0.82896646136200003</c:v>
                </c:pt>
                <c:pt idx="29">
                  <c:v>-0.43104372786599998</c:v>
                </c:pt>
                <c:pt idx="30">
                  <c:v>14.818778727287</c:v>
                </c:pt>
                <c:pt idx="31">
                  <c:v>8.3004463674920004</c:v>
                </c:pt>
                <c:pt idx="32">
                  <c:v>10.705127385715</c:v>
                </c:pt>
                <c:pt idx="33">
                  <c:v>-4.899801693683</c:v>
                </c:pt>
                <c:pt idx="34">
                  <c:v>7.5860492153139996</c:v>
                </c:pt>
                <c:pt idx="35">
                  <c:v>3.8740606520030001</c:v>
                </c:pt>
                <c:pt idx="36">
                  <c:v>4.6547791014569997</c:v>
                </c:pt>
                <c:pt idx="37">
                  <c:v>9.8916434589180007</c:v>
                </c:pt>
                <c:pt idx="38">
                  <c:v>7.9682740141390003</c:v>
                </c:pt>
                <c:pt idx="39">
                  <c:v>4.9057768258590002</c:v>
                </c:pt>
                <c:pt idx="40">
                  <c:v>7.7159267341589999</c:v>
                </c:pt>
                <c:pt idx="41">
                  <c:v>5.386264117913</c:v>
                </c:pt>
                <c:pt idx="42">
                  <c:v>-2.6933488390170002</c:v>
                </c:pt>
                <c:pt idx="43">
                  <c:v>-2.315467626957</c:v>
                </c:pt>
                <c:pt idx="44">
                  <c:v>-2.474070445323</c:v>
                </c:pt>
                <c:pt idx="45">
                  <c:v>8.9492399165199998</c:v>
                </c:pt>
                <c:pt idx="46">
                  <c:v>9.9107360546550005</c:v>
                </c:pt>
                <c:pt idx="47">
                  <c:v>-0.13609561095</c:v>
                </c:pt>
                <c:pt idx="48">
                  <c:v>3.4097125544129998</c:v>
                </c:pt>
                <c:pt idx="49">
                  <c:v>1.5084199972779999</c:v>
                </c:pt>
                <c:pt idx="50">
                  <c:v>4.0025697035699999</c:v>
                </c:pt>
                <c:pt idx="51">
                  <c:v>-5.3738652933540001</c:v>
                </c:pt>
                <c:pt idx="52">
                  <c:v>4.5359203989999999E-2</c:v>
                </c:pt>
                <c:pt idx="53">
                  <c:v>1.6964396900180001</c:v>
                </c:pt>
                <c:pt idx="54">
                  <c:v>1.002012519427</c:v>
                </c:pt>
                <c:pt idx="55">
                  <c:v>2.2135766934699999</c:v>
                </c:pt>
                <c:pt idx="56">
                  <c:v>4.7864352319529999</c:v>
                </c:pt>
                <c:pt idx="57">
                  <c:v>0.77595403588199996</c:v>
                </c:pt>
                <c:pt idx="58">
                  <c:v>-6.5340630169539997</c:v>
                </c:pt>
                <c:pt idx="59">
                  <c:v>7.8704162746890001</c:v>
                </c:pt>
                <c:pt idx="60">
                  <c:v>4.4047533540570001</c:v>
                </c:pt>
                <c:pt idx="61">
                  <c:v>7.9715488980879998</c:v>
                </c:pt>
                <c:pt idx="62">
                  <c:v>-0.23959456350200001</c:v>
                </c:pt>
                <c:pt idx="63">
                  <c:v>9.1689292899270001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B55-48DF-A10B-3F0B77DC3942}"/>
            </c:ext>
          </c:extLst>
        </c:ser>
        <c:ser>
          <c:idx val="2"/>
          <c:order val="2"/>
          <c:tx>
            <c:strRef>
              <c:f>'IFB y ICR Desestacionalizad (2'!$E$3</c:f>
              <c:strCache>
                <c:ptCount val="1"/>
              </c:strCache>
            </c:strRef>
          </c:tx>
          <c:spPr>
            <a:ln w="31750">
              <a:solidFill>
                <a:srgbClr val="002060"/>
              </a:solidFill>
              <a:prstDash val="solid"/>
            </a:ln>
          </c:spPr>
          <c:marker>
            <c:symbol val="none"/>
          </c:marker>
          <c:dLbls>
            <c:dLbl>
              <c:idx val="63"/>
              <c:layout>
                <c:manualLayout>
                  <c:x val="-1.4716303233755037E-16"/>
                  <c:y val="0.1914461177398335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="1">
                      <a:solidFill>
                        <a:srgbClr val="002060"/>
                      </a:solidFill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B55-48DF-A10B-3F0B77DC39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rgbClr val="002060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'IFB y ICR Desestacionalizad (2'!$A$232:$A$295</c:f>
              <c:numCache>
                <c:formatCode>mmm\-yy</c:formatCode>
                <c:ptCount val="64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</c:numCache>
            </c:numRef>
          </c:cat>
          <c:val>
            <c:numRef>
              <c:f>'IFB y ICR Desestacionalizad (2'!$E$232:$E$295</c:f>
              <c:numCache>
                <c:formatCode>General</c:formatCode>
                <c:ptCount val="64"/>
                <c:pt idx="0">
                  <c:v>-1.5982480760436666</c:v>
                </c:pt>
                <c:pt idx="1">
                  <c:v>-1.7666605121999999</c:v>
                </c:pt>
                <c:pt idx="2">
                  <c:v>-0.34580841170066673</c:v>
                </c:pt>
                <c:pt idx="3">
                  <c:v>-0.93001307947700018</c:v>
                </c:pt>
                <c:pt idx="4">
                  <c:v>-2.2289111132253336</c:v>
                </c:pt>
                <c:pt idx="5">
                  <c:v>-3.5030980922650001</c:v>
                </c:pt>
                <c:pt idx="6">
                  <c:v>-4.4607833718783327</c:v>
                </c:pt>
                <c:pt idx="7">
                  <c:v>-5.0852221455603335</c:v>
                </c:pt>
                <c:pt idx="8">
                  <c:v>-6.1012063249936679</c:v>
                </c:pt>
                <c:pt idx="9">
                  <c:v>-5.2661576762509998</c:v>
                </c:pt>
                <c:pt idx="10">
                  <c:v>-5.8125309061016663</c:v>
                </c:pt>
                <c:pt idx="11">
                  <c:v>-3.0853839405073331</c:v>
                </c:pt>
                <c:pt idx="12">
                  <c:v>-2.7919636220570001</c:v>
                </c:pt>
                <c:pt idx="13">
                  <c:v>-1.585976398963</c:v>
                </c:pt>
                <c:pt idx="14">
                  <c:v>-1.9809366701056668</c:v>
                </c:pt>
                <c:pt idx="15">
                  <c:v>-0.19252079198866667</c:v>
                </c:pt>
                <c:pt idx="16">
                  <c:v>1.070259325311</c:v>
                </c:pt>
                <c:pt idx="17">
                  <c:v>2.5850490188036668</c:v>
                </c:pt>
                <c:pt idx="18">
                  <c:v>3.0164456021956667</c:v>
                </c:pt>
                <c:pt idx="19">
                  <c:v>4.0016445320196672</c:v>
                </c:pt>
                <c:pt idx="20">
                  <c:v>4.2124164562029991</c:v>
                </c:pt>
                <c:pt idx="21">
                  <c:v>6.0676288016636661</c:v>
                </c:pt>
                <c:pt idx="22">
                  <c:v>6.8334486722576662</c:v>
                </c:pt>
                <c:pt idx="23">
                  <c:v>7.1910388417076661</c:v>
                </c:pt>
                <c:pt idx="24">
                  <c:v>7.684135934365</c:v>
                </c:pt>
                <c:pt idx="25">
                  <c:v>5.7269267807666671</c:v>
                </c:pt>
                <c:pt idx="26">
                  <c:v>5.1595258411203337</c:v>
                </c:pt>
                <c:pt idx="27">
                  <c:v>3.8552235413619997</c:v>
                </c:pt>
                <c:pt idx="28">
                  <c:v>4.7588021866186674</c:v>
                </c:pt>
                <c:pt idx="29">
                  <c:v>5.601710461623334</c:v>
                </c:pt>
                <c:pt idx="30">
                  <c:v>6.4787944502066663</c:v>
                </c:pt>
                <c:pt idx="31">
                  <c:v>7.5464278732976666</c:v>
                </c:pt>
                <c:pt idx="32">
                  <c:v>8.0339655983680007</c:v>
                </c:pt>
                <c:pt idx="33">
                  <c:v>5.4384484713163337</c:v>
                </c:pt>
                <c:pt idx="34">
                  <c:v>4.0268522622659999</c:v>
                </c:pt>
                <c:pt idx="35">
                  <c:v>1.8714050332603334</c:v>
                </c:pt>
                <c:pt idx="36">
                  <c:v>1.9108131237589998</c:v>
                </c:pt>
                <c:pt idx="37">
                  <c:v>3.203814070544333</c:v>
                </c:pt>
                <c:pt idx="38">
                  <c:v>3.7830808466826666</c:v>
                </c:pt>
                <c:pt idx="39">
                  <c:v>3.5602535765476664</c:v>
                </c:pt>
                <c:pt idx="40">
                  <c:v>2.0613599832403335</c:v>
                </c:pt>
                <c:pt idx="41">
                  <c:v>0.96176616696600004</c:v>
                </c:pt>
                <c:pt idx="42">
                  <c:v>-0.59621279614033329</c:v>
                </c:pt>
                <c:pt idx="43">
                  <c:v>-1.6756321895236665</c:v>
                </c:pt>
                <c:pt idx="44">
                  <c:v>-1.8942738323289998</c:v>
                </c:pt>
                <c:pt idx="45">
                  <c:v>-0.23920742983233334</c:v>
                </c:pt>
                <c:pt idx="46">
                  <c:v>0.4985179894816667</c:v>
                </c:pt>
                <c:pt idx="47">
                  <c:v>1.1813222683246667</c:v>
                </c:pt>
                <c:pt idx="48">
                  <c:v>0.88876398211766672</c:v>
                </c:pt>
                <c:pt idx="49">
                  <c:v>-0.59065321664000014</c:v>
                </c:pt>
                <c:pt idx="50">
                  <c:v>-1.3185611332060001</c:v>
                </c:pt>
                <c:pt idx="51">
                  <c:v>-2.9480649192723334</c:v>
                </c:pt>
                <c:pt idx="52">
                  <c:v>-1.4456188174133333</c:v>
                </c:pt>
                <c:pt idx="53">
                  <c:v>-1.4574263031036665</c:v>
                </c:pt>
                <c:pt idx="54">
                  <c:v>0.37344245975666662</c:v>
                </c:pt>
                <c:pt idx="55">
                  <c:v>5.4941359623000008E-2</c:v>
                </c:pt>
                <c:pt idx="56">
                  <c:v>-0.49272111806266666</c:v>
                </c:pt>
                <c:pt idx="57">
                  <c:v>-1.6936765981023332</c:v>
                </c:pt>
                <c:pt idx="58">
                  <c:v>-3.0362922462659996</c:v>
                </c:pt>
                <c:pt idx="59">
                  <c:v>-2.137222479374</c:v>
                </c:pt>
                <c:pt idx="60">
                  <c:v>-0.42490546605533347</c:v>
                </c:pt>
                <c:pt idx="61">
                  <c:v>2.5712614069083335</c:v>
                </c:pt>
                <c:pt idx="62">
                  <c:v>3.0110513693283334</c:v>
                </c:pt>
                <c:pt idx="63">
                  <c:v>4.0425690212913334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B55-48DF-A10B-3F0B77DC3942}"/>
            </c:ext>
          </c:extLst>
        </c:ser>
        <c:ser>
          <c:idx val="3"/>
          <c:order val="3"/>
          <c:tx>
            <c:strRef>
              <c:f>'IFB y ICR Desestacionalizad (2'!$F$3</c:f>
              <c:strCache>
                <c:ptCount val="1"/>
              </c:strCache>
            </c:strRef>
          </c:tx>
          <c:spPr>
            <a:ln w="31750">
              <a:solidFill>
                <a:srgbClr val="C00000"/>
              </a:solidFill>
              <a:prstDash val="solid"/>
            </a:ln>
          </c:spPr>
          <c:marker>
            <c:symbol val="none"/>
          </c:marker>
          <c:dLbls>
            <c:dLbl>
              <c:idx val="63"/>
              <c:layout>
                <c:manualLayout>
                  <c:x val="0"/>
                  <c:y val="-0.12563651476676577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="1">
                      <a:solidFill>
                        <a:srgbClr val="C00000"/>
                      </a:solidFill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B55-48DF-A10B-3F0B77DC3942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'IFB y ICR Desestacionalizad (2'!$A$232:$A$295</c:f>
              <c:numCache>
                <c:formatCode>mmm\-yy</c:formatCode>
                <c:ptCount val="64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</c:numCache>
            </c:numRef>
          </c:cat>
          <c:val>
            <c:numRef>
              <c:f>'IFB y ICR Desestacionalizad (2'!$F$232:$F$295</c:f>
              <c:numCache>
                <c:formatCode>General</c:formatCode>
                <c:ptCount val="64"/>
                <c:pt idx="0">
                  <c:v>-6.3100151568416676</c:v>
                </c:pt>
                <c:pt idx="1">
                  <c:v>-5.5899953450619995</c:v>
                </c:pt>
                <c:pt idx="2">
                  <c:v>-1.2762138988379998</c:v>
                </c:pt>
                <c:pt idx="3">
                  <c:v>-1.0300568029919999</c:v>
                </c:pt>
                <c:pt idx="4">
                  <c:v>-1.6634219614339998</c:v>
                </c:pt>
                <c:pt idx="5">
                  <c:v>-3.03319814358</c:v>
                </c:pt>
                <c:pt idx="6">
                  <c:v>-6.8227819127816671</c:v>
                </c:pt>
                <c:pt idx="7">
                  <c:v>-9.2094545157543326</c:v>
                </c:pt>
                <c:pt idx="8">
                  <c:v>-10.459276945976333</c:v>
                </c:pt>
                <c:pt idx="9">
                  <c:v>-7.2650390247079999</c:v>
                </c:pt>
                <c:pt idx="10">
                  <c:v>-8.8352603830386673</c:v>
                </c:pt>
                <c:pt idx="11">
                  <c:v>-4.558191163458333</c:v>
                </c:pt>
                <c:pt idx="12">
                  <c:v>-3.8006200209566665</c:v>
                </c:pt>
                <c:pt idx="13">
                  <c:v>-0.89985398675566641</c:v>
                </c:pt>
                <c:pt idx="14">
                  <c:v>-2.856942979481667</c:v>
                </c:pt>
                <c:pt idx="15">
                  <c:v>0.36981750910333339</c:v>
                </c:pt>
                <c:pt idx="16">
                  <c:v>1.4075468971983334</c:v>
                </c:pt>
                <c:pt idx="17">
                  <c:v>4.6251570873653334</c:v>
                </c:pt>
                <c:pt idx="18">
                  <c:v>3.7458981052663329</c:v>
                </c:pt>
                <c:pt idx="19">
                  <c:v>5.9917898192143326</c:v>
                </c:pt>
                <c:pt idx="20">
                  <c:v>4.4227681782823334</c:v>
                </c:pt>
                <c:pt idx="21">
                  <c:v>7.1939127987009996</c:v>
                </c:pt>
                <c:pt idx="22">
                  <c:v>6.4736165523646667</c:v>
                </c:pt>
                <c:pt idx="23">
                  <c:v>6.9104568158923341</c:v>
                </c:pt>
                <c:pt idx="24">
                  <c:v>5.6694024151393334</c:v>
                </c:pt>
                <c:pt idx="25">
                  <c:v>3.0531373814063332</c:v>
                </c:pt>
                <c:pt idx="26">
                  <c:v>1.6941215445469997</c:v>
                </c:pt>
                <c:pt idx="27">
                  <c:v>-0.24089374844166667</c:v>
                </c:pt>
                <c:pt idx="28">
                  <c:v>1.1455929289260001</c:v>
                </c:pt>
                <c:pt idx="29">
                  <c:v>0.66479301743533337</c:v>
                </c:pt>
                <c:pt idx="30">
                  <c:v>5.0722338202610002</c:v>
                </c:pt>
                <c:pt idx="31">
                  <c:v>7.5627271223043335</c:v>
                </c:pt>
                <c:pt idx="32">
                  <c:v>11.274784160164666</c:v>
                </c:pt>
                <c:pt idx="33">
                  <c:v>4.7019240198413348</c:v>
                </c:pt>
                <c:pt idx="34">
                  <c:v>4.463791635782</c:v>
                </c:pt>
                <c:pt idx="35">
                  <c:v>2.1867693912113331</c:v>
                </c:pt>
                <c:pt idx="36">
                  <c:v>5.3716296562580004</c:v>
                </c:pt>
                <c:pt idx="37">
                  <c:v>6.1401610707926677</c:v>
                </c:pt>
                <c:pt idx="38">
                  <c:v>7.504898858171333</c:v>
                </c:pt>
                <c:pt idx="39">
                  <c:v>7.5885647663053346</c:v>
                </c:pt>
                <c:pt idx="40">
                  <c:v>6.8633258580523337</c:v>
                </c:pt>
                <c:pt idx="41">
                  <c:v>6.0026558926436664</c:v>
                </c:pt>
                <c:pt idx="42">
                  <c:v>3.4696140043516661</c:v>
                </c:pt>
                <c:pt idx="43">
                  <c:v>0.12581588397966659</c:v>
                </c:pt>
                <c:pt idx="44">
                  <c:v>-2.4942956370989999</c:v>
                </c:pt>
                <c:pt idx="45">
                  <c:v>1.3865672814133332</c:v>
                </c:pt>
                <c:pt idx="46">
                  <c:v>5.4619685086173329</c:v>
                </c:pt>
                <c:pt idx="47">
                  <c:v>6.2412934534083329</c:v>
                </c:pt>
                <c:pt idx="48">
                  <c:v>4.3947843327060001</c:v>
                </c:pt>
                <c:pt idx="49">
                  <c:v>1.5940123135803332</c:v>
                </c:pt>
                <c:pt idx="50">
                  <c:v>2.9735674184203327</c:v>
                </c:pt>
                <c:pt idx="51">
                  <c:v>4.5708135831333152E-2</c:v>
                </c:pt>
                <c:pt idx="52">
                  <c:v>-0.44197879526466677</c:v>
                </c:pt>
                <c:pt idx="53">
                  <c:v>-1.2106887997819999</c:v>
                </c:pt>
                <c:pt idx="54">
                  <c:v>0.91460380447833334</c:v>
                </c:pt>
                <c:pt idx="55">
                  <c:v>1.6373429676383333</c:v>
                </c:pt>
                <c:pt idx="56">
                  <c:v>2.667341481616667</c:v>
                </c:pt>
                <c:pt idx="57">
                  <c:v>2.591988653768333</c:v>
                </c:pt>
                <c:pt idx="58">
                  <c:v>-0.32389124970633326</c:v>
                </c:pt>
                <c:pt idx="59">
                  <c:v>0.70410243120566685</c:v>
                </c:pt>
                <c:pt idx="60">
                  <c:v>1.9137022039306668</c:v>
                </c:pt>
                <c:pt idx="61">
                  <c:v>6.7489061756113324</c:v>
                </c:pt>
                <c:pt idx="62">
                  <c:v>4.0455692295476666</c:v>
                </c:pt>
                <c:pt idx="63">
                  <c:v>5.6336278748376669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B55-48DF-A10B-3F0B77DC3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5440384"/>
        <c:axId val="85441920"/>
      </c:lineChart>
      <c:dateAx>
        <c:axId val="85440384"/>
        <c:scaling>
          <c:orientation val="minMax"/>
          <c:min val="41306"/>
        </c:scaling>
        <c:delete val="0"/>
        <c:axPos val="b"/>
        <c:numFmt formatCode="[$-C0A]mmm\-yy;@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5441920"/>
        <c:crosses val="autoZero"/>
        <c:auto val="1"/>
        <c:lblOffset val="100"/>
        <c:baseTimeUnit val="months"/>
        <c:majorUnit val="2"/>
        <c:majorTimeUnit val="months"/>
      </c:dateAx>
      <c:valAx>
        <c:axId val="85441920"/>
        <c:scaling>
          <c:orientation val="minMax"/>
          <c:max val="15"/>
          <c:min val="-16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5440384"/>
        <c:crosses val="autoZero"/>
        <c:crossBetween val="between"/>
        <c:majorUnit val="2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/>
                <a:ea typeface="+mn-ea"/>
                <a:cs typeface="+mn-cs"/>
              </a:defRPr>
            </a:pPr>
            <a:r>
              <a:rPr lang="es-MX" sz="1100" dirty="0"/>
              <a:t>Inversión Fija Bruta Pública y Privada </a:t>
            </a:r>
          </a:p>
          <a:p>
            <a:pPr>
              <a:defRPr/>
            </a:pPr>
            <a:r>
              <a:rPr lang="es-MX" sz="1100" dirty="0"/>
              <a:t>(% del PIB)</a:t>
            </a:r>
          </a:p>
        </c:rich>
      </c:tx>
      <c:layout>
        <c:manualLayout>
          <c:xMode val="edge"/>
          <c:yMode val="edge"/>
          <c:x val="0.2482717182193839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 Light" panose="020B0403020202020204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4.8162950219457865E-2"/>
          <c:y val="0.30152750751998858"/>
          <c:w val="0.83467085560721055"/>
          <c:h val="0.41896824463707388"/>
        </c:manualLayout>
      </c:layout>
      <c:lineChart>
        <c:grouping val="standard"/>
        <c:varyColors val="0"/>
        <c:ser>
          <c:idx val="0"/>
          <c:order val="0"/>
          <c:tx>
            <c:strRef>
              <c:f>InversiónTRIM!$G$2</c:f>
              <c:strCache>
                <c:ptCount val="1"/>
                <c:pt idx="0">
                  <c:v>IFB Privada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Lbls>
            <c:dLbl>
              <c:idx val="15"/>
              <c:layout>
                <c:manualLayout>
                  <c:x val="-0.1113243480653708"/>
                  <c:y val="5.9565785001658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F4-4177-B6E4-1CE9830B4525}"/>
                </c:ext>
              </c:extLst>
            </c:dLbl>
            <c:dLbl>
              <c:idx val="22"/>
              <c:layout>
                <c:manualLayout>
                  <c:x val="-0.15392015392015398"/>
                  <c:y val="-1.60919540229885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F4-4177-B6E4-1CE9830B4525}"/>
                </c:ext>
              </c:extLst>
            </c:dLbl>
            <c:dLbl>
              <c:idx val="32"/>
              <c:layout>
                <c:manualLayout>
                  <c:x val="-7.4179130840638999E-2"/>
                  <c:y val="-0.104168251511210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F4-4177-B6E4-1CE9830B45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 Light" panose="020B0403020202020204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multiLvlStrRef>
              <c:f>InversiónTRIM!$A$71:$B$103</c:f>
              <c:multiLvlStrCache>
                <c:ptCount val="33"/>
                <c:lvl>
                  <c:pt idx="0">
                    <c:v>1T</c:v>
                  </c:pt>
                  <c:pt idx="1">
                    <c:v>2T</c:v>
                  </c:pt>
                  <c:pt idx="2">
                    <c:v>3T</c:v>
                  </c:pt>
                  <c:pt idx="3">
                    <c:v>4T</c:v>
                  </c:pt>
                  <c:pt idx="4">
                    <c:v>1T</c:v>
                  </c:pt>
                  <c:pt idx="5">
                    <c:v>2T</c:v>
                  </c:pt>
                  <c:pt idx="6">
                    <c:v>3T</c:v>
                  </c:pt>
                  <c:pt idx="7">
                    <c:v>4T</c:v>
                  </c:pt>
                  <c:pt idx="8">
                    <c:v>1T</c:v>
                  </c:pt>
                  <c:pt idx="9">
                    <c:v>2T</c:v>
                  </c:pt>
                  <c:pt idx="10">
                    <c:v>3T</c:v>
                  </c:pt>
                  <c:pt idx="11">
                    <c:v>4T</c:v>
                  </c:pt>
                  <c:pt idx="12">
                    <c:v>1T</c:v>
                  </c:pt>
                  <c:pt idx="13">
                    <c:v>2T</c:v>
                  </c:pt>
                  <c:pt idx="14">
                    <c:v>3T</c:v>
                  </c:pt>
                  <c:pt idx="15">
                    <c:v>4T</c:v>
                  </c:pt>
                  <c:pt idx="16">
                    <c:v>1T</c:v>
                  </c:pt>
                  <c:pt idx="17">
                    <c:v>2T</c:v>
                  </c:pt>
                  <c:pt idx="18">
                    <c:v>3T</c:v>
                  </c:pt>
                  <c:pt idx="19">
                    <c:v>4T</c:v>
                  </c:pt>
                  <c:pt idx="20">
                    <c:v>1T</c:v>
                  </c:pt>
                  <c:pt idx="21">
                    <c:v>2T</c:v>
                  </c:pt>
                  <c:pt idx="22">
                    <c:v>3T</c:v>
                  </c:pt>
                  <c:pt idx="23">
                    <c:v>4T</c:v>
                  </c:pt>
                  <c:pt idx="24">
                    <c:v>1T</c:v>
                  </c:pt>
                  <c:pt idx="25">
                    <c:v>2T</c:v>
                  </c:pt>
                  <c:pt idx="26">
                    <c:v>3T</c:v>
                  </c:pt>
                  <c:pt idx="27">
                    <c:v>4T</c:v>
                  </c:pt>
                  <c:pt idx="28">
                    <c:v>1T</c:v>
                  </c:pt>
                  <c:pt idx="29">
                    <c:v>2T</c:v>
                  </c:pt>
                  <c:pt idx="30">
                    <c:v>3T</c:v>
                  </c:pt>
                  <c:pt idx="31">
                    <c:v>4T</c:v>
                  </c:pt>
                  <c:pt idx="32">
                    <c:v>1T</c:v>
                  </c:pt>
                </c:lvl>
                <c:lvl>
                  <c:pt idx="0">
                    <c:v>2010</c:v>
                  </c:pt>
                  <c:pt idx="4">
                    <c:v>2011</c:v>
                  </c:pt>
                  <c:pt idx="8">
                    <c:v>2012</c:v>
                  </c:pt>
                  <c:pt idx="12">
                    <c:v>2013</c:v>
                  </c:pt>
                  <c:pt idx="16">
                    <c:v>2014</c:v>
                  </c:pt>
                  <c:pt idx="20">
                    <c:v>2015</c:v>
                  </c:pt>
                  <c:pt idx="24">
                    <c:v>2016</c:v>
                  </c:pt>
                  <c:pt idx="28">
                    <c:v>2017</c:v>
                  </c:pt>
                  <c:pt idx="32">
                    <c:v>2018</c:v>
                  </c:pt>
                </c:lvl>
              </c:multiLvlStrCache>
            </c:multiLvlStrRef>
          </c:cat>
          <c:val>
            <c:numRef>
              <c:f>InversiónTRIM!$G$71:$G$103</c:f>
              <c:numCache>
                <c:formatCode>0.0%</c:formatCode>
                <c:ptCount val="33"/>
                <c:pt idx="0">
                  <c:v>0.16602608599196236</c:v>
                </c:pt>
                <c:pt idx="1">
                  <c:v>0.1622416047638838</c:v>
                </c:pt>
                <c:pt idx="2">
                  <c:v>0.15847132473377118</c:v>
                </c:pt>
                <c:pt idx="3">
                  <c:v>0.15279121638690737</c:v>
                </c:pt>
                <c:pt idx="4">
                  <c:v>0.16133006557504886</c:v>
                </c:pt>
                <c:pt idx="5">
                  <c:v>0.16884490108722994</c:v>
                </c:pt>
                <c:pt idx="6">
                  <c:v>0.1738403669828818</c:v>
                </c:pt>
                <c:pt idx="7">
                  <c:v>0.18034625783077221</c:v>
                </c:pt>
                <c:pt idx="8">
                  <c:v>0.18235139470909939</c:v>
                </c:pt>
                <c:pt idx="9">
                  <c:v>0.18545234544577849</c:v>
                </c:pt>
                <c:pt idx="10">
                  <c:v>0.18612268680868574</c:v>
                </c:pt>
                <c:pt idx="11">
                  <c:v>0.177035866855764</c:v>
                </c:pt>
                <c:pt idx="12">
                  <c:v>0.1750926432208473</c:v>
                </c:pt>
                <c:pt idx="13">
                  <c:v>0.17073539928424003</c:v>
                </c:pt>
                <c:pt idx="14">
                  <c:v>0.16590114504334735</c:v>
                </c:pt>
                <c:pt idx="15">
                  <c:v>0.16246292197145534</c:v>
                </c:pt>
                <c:pt idx="16">
                  <c:v>0.16666511907616838</c:v>
                </c:pt>
                <c:pt idx="17">
                  <c:v>0.16453604642031888</c:v>
                </c:pt>
                <c:pt idx="18">
                  <c:v>0.16694052112573271</c:v>
                </c:pt>
                <c:pt idx="19">
                  <c:v>0.17655102270528017</c:v>
                </c:pt>
                <c:pt idx="20">
                  <c:v>0.17962171134057411</c:v>
                </c:pt>
                <c:pt idx="21">
                  <c:v>0.18437367389791887</c:v>
                </c:pt>
                <c:pt idx="22">
                  <c:v>0.1974848990042922</c:v>
                </c:pt>
                <c:pt idx="23">
                  <c:v>0.193056498567407</c:v>
                </c:pt>
                <c:pt idx="24">
                  <c:v>0.19375869264972043</c:v>
                </c:pt>
                <c:pt idx="25">
                  <c:v>0.19218703097839254</c:v>
                </c:pt>
                <c:pt idx="26">
                  <c:v>0.19681035351029175</c:v>
                </c:pt>
                <c:pt idx="27">
                  <c:v>0.19602027625795113</c:v>
                </c:pt>
                <c:pt idx="28">
                  <c:v>0.19740916021256449</c:v>
                </c:pt>
                <c:pt idx="29">
                  <c:v>0.18989519517707221</c:v>
                </c:pt>
                <c:pt idx="30">
                  <c:v>0.19155415718769681</c:v>
                </c:pt>
                <c:pt idx="31">
                  <c:v>0.1868557732721069</c:v>
                </c:pt>
                <c:pt idx="32">
                  <c:v>0.19034368314973726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1F4-4177-B6E4-1CE9830B4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160320"/>
        <c:axId val="85161856"/>
      </c:lineChart>
      <c:lineChart>
        <c:grouping val="standard"/>
        <c:varyColors val="0"/>
        <c:ser>
          <c:idx val="1"/>
          <c:order val="1"/>
          <c:tx>
            <c:strRef>
              <c:f>InversiónTRIM!$H$2</c:f>
              <c:strCache>
                <c:ptCount val="1"/>
                <c:pt idx="0">
                  <c:v>IFB Pública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6.9264069264069264E-2"/>
                  <c:y val="-2.29885057471264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1F4-4177-B6E4-1CE9830B4525}"/>
                </c:ext>
              </c:extLst>
            </c:dLbl>
            <c:dLbl>
              <c:idx val="32"/>
              <c:layout>
                <c:manualLayout>
                  <c:x val="-4.7957326350189788E-2"/>
                  <c:y val="-0.143383798890080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1F4-4177-B6E4-1CE9830B45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 Light" panose="020B0403020202020204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strRef>
              <c:f>InversiónTRIM!$A$71:$A$103</c:f>
              <c:strCache>
                <c:ptCount val="33"/>
                <c:pt idx="0">
                  <c:v>2010</c:v>
                </c:pt>
                <c:pt idx="4">
                  <c:v>2011</c:v>
                </c:pt>
                <c:pt idx="8">
                  <c:v>2012</c:v>
                </c:pt>
                <c:pt idx="12">
                  <c:v>2013</c:v>
                </c:pt>
                <c:pt idx="16">
                  <c:v>2014</c:v>
                </c:pt>
                <c:pt idx="20">
                  <c:v>2015</c:v>
                </c:pt>
                <c:pt idx="24">
                  <c:v>2016</c:v>
                </c:pt>
                <c:pt idx="28">
                  <c:v>2017</c:v>
                </c:pt>
                <c:pt idx="32">
                  <c:v>2018</c:v>
                </c:pt>
              </c:strCache>
            </c:strRef>
          </c:cat>
          <c:val>
            <c:numRef>
              <c:f>InversiónTRIM!$H$71:$H$103</c:f>
              <c:numCache>
                <c:formatCode>0.0%</c:formatCode>
                <c:ptCount val="33"/>
                <c:pt idx="0">
                  <c:v>5.0399375838854864E-2</c:v>
                </c:pt>
                <c:pt idx="1">
                  <c:v>5.1823818288054574E-2</c:v>
                </c:pt>
                <c:pt idx="2">
                  <c:v>5.5811412449697437E-2</c:v>
                </c:pt>
                <c:pt idx="3">
                  <c:v>6.5622776014528733E-2</c:v>
                </c:pt>
                <c:pt idx="4">
                  <c:v>4.7878012243191194E-2</c:v>
                </c:pt>
                <c:pt idx="5">
                  <c:v>4.7188320359013429E-2</c:v>
                </c:pt>
                <c:pt idx="6">
                  <c:v>5.1909224941445682E-2</c:v>
                </c:pt>
                <c:pt idx="7">
                  <c:v>5.7679663160399776E-2</c:v>
                </c:pt>
                <c:pt idx="8">
                  <c:v>4.1496983588239188E-2</c:v>
                </c:pt>
                <c:pt idx="9">
                  <c:v>4.3067729839841765E-2</c:v>
                </c:pt>
                <c:pt idx="10">
                  <c:v>4.6193748127732345E-2</c:v>
                </c:pt>
                <c:pt idx="11">
                  <c:v>5.1777997800411139E-2</c:v>
                </c:pt>
                <c:pt idx="12">
                  <c:v>3.8280836201793275E-2</c:v>
                </c:pt>
                <c:pt idx="13">
                  <c:v>4.1064046910798485E-2</c:v>
                </c:pt>
                <c:pt idx="14">
                  <c:v>4.4900971607772948E-2</c:v>
                </c:pt>
                <c:pt idx="15">
                  <c:v>5.1613037080497338E-2</c:v>
                </c:pt>
                <c:pt idx="16">
                  <c:v>3.6867345567936707E-2</c:v>
                </c:pt>
                <c:pt idx="17">
                  <c:v>3.9253847666014446E-2</c:v>
                </c:pt>
                <c:pt idx="18">
                  <c:v>4.3640033017008105E-2</c:v>
                </c:pt>
                <c:pt idx="19">
                  <c:v>4.5314882135415561E-2</c:v>
                </c:pt>
                <c:pt idx="20">
                  <c:v>3.5045607837549862E-2</c:v>
                </c:pt>
                <c:pt idx="21">
                  <c:v>3.4863474691977328E-2</c:v>
                </c:pt>
                <c:pt idx="22">
                  <c:v>3.665069435499093E-2</c:v>
                </c:pt>
                <c:pt idx="23">
                  <c:v>3.8951508921940679E-2</c:v>
                </c:pt>
                <c:pt idx="24">
                  <c:v>3.1342624847832928E-2</c:v>
                </c:pt>
                <c:pt idx="25">
                  <c:v>3.3042629740879341E-2</c:v>
                </c:pt>
                <c:pt idx="26">
                  <c:v>3.4794372114436985E-2</c:v>
                </c:pt>
                <c:pt idx="27">
                  <c:v>3.8411962253138282E-2</c:v>
                </c:pt>
                <c:pt idx="28">
                  <c:v>2.9493388264304313E-2</c:v>
                </c:pt>
                <c:pt idx="29">
                  <c:v>2.899229822821418E-2</c:v>
                </c:pt>
                <c:pt idx="30">
                  <c:v>3.2451412920468894E-2</c:v>
                </c:pt>
                <c:pt idx="31">
                  <c:v>3.6985624362180315E-2</c:v>
                </c:pt>
                <c:pt idx="32">
                  <c:v>3.0530770633744979E-2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1F4-4177-B6E4-1CE9830B4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169280"/>
        <c:axId val="85163392"/>
      </c:lineChart>
      <c:catAx>
        <c:axId val="8516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/>
                <a:ea typeface="+mn-ea"/>
                <a:cs typeface="+mn-cs"/>
              </a:defRPr>
            </a:pPr>
            <a:endParaRPr lang="es-MX"/>
          </a:p>
        </c:txPr>
        <c:crossAx val="85161856"/>
        <c:crosses val="autoZero"/>
        <c:auto val="1"/>
        <c:lblAlgn val="ctr"/>
        <c:lblOffset val="100"/>
        <c:noMultiLvlLbl val="0"/>
      </c:catAx>
      <c:valAx>
        <c:axId val="85161856"/>
        <c:scaling>
          <c:orientation val="minMax"/>
          <c:max val="0.2"/>
          <c:min val="0.15000000000000002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/>
                <a:ea typeface="+mn-ea"/>
                <a:cs typeface="+mn-cs"/>
              </a:defRPr>
            </a:pPr>
            <a:endParaRPr lang="es-MX"/>
          </a:p>
        </c:txPr>
        <c:crossAx val="85160320"/>
        <c:crosses val="autoZero"/>
        <c:crossBetween val="between"/>
        <c:majorUnit val="1.0000000000000002E-2"/>
      </c:valAx>
      <c:valAx>
        <c:axId val="85163392"/>
        <c:scaling>
          <c:orientation val="minMax"/>
          <c:max val="7.0000000000000007E-2"/>
          <c:min val="2.5000000000000005E-2"/>
        </c:scaling>
        <c:delete val="0"/>
        <c:axPos val="r"/>
        <c:numFmt formatCode="0.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/>
                <a:ea typeface="+mn-ea"/>
                <a:cs typeface="+mn-cs"/>
              </a:defRPr>
            </a:pPr>
            <a:endParaRPr lang="es-MX"/>
          </a:p>
        </c:txPr>
        <c:crossAx val="85169280"/>
        <c:crosses val="max"/>
        <c:crossBetween val="between"/>
        <c:majorUnit val="5.000000000000001E-3"/>
      </c:valAx>
      <c:catAx>
        <c:axId val="85169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51633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524712096541294"/>
          <c:y val="0.19618679378753431"/>
          <c:w val="0.53973634379886193"/>
          <c:h val="6.83451443569553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 Light" panose="020B0403020202020204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Helvetica Light" panose="020B0403020202020204"/>
        </a:defRPr>
      </a:pPr>
      <a:endParaRPr lang="es-MX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/>
                <a:ea typeface="+mn-ea"/>
                <a:cs typeface="+mn-cs"/>
              </a:defRPr>
            </a:pPr>
            <a:r>
              <a:rPr lang="es-MX"/>
              <a:t>Inversión Fija Bruta Pública y Privada </a:t>
            </a:r>
          </a:p>
          <a:p>
            <a:pPr>
              <a:defRPr/>
            </a:pPr>
            <a:r>
              <a:rPr lang="es-MX"/>
              <a:t>(Var % anual)</a:t>
            </a:r>
          </a:p>
        </c:rich>
      </c:tx>
      <c:layout>
        <c:manualLayout>
          <c:xMode val="edge"/>
          <c:yMode val="edge"/>
          <c:x val="0.2374827586206896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 Light" panose="020B0403020202020204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4.8162950219457865E-2"/>
          <c:y val="0.22315061896429039"/>
          <c:w val="0.93643088731555613"/>
          <c:h val="0.48460137506577194"/>
        </c:manualLayout>
      </c:layout>
      <c:lineChart>
        <c:grouping val="standard"/>
        <c:varyColors val="0"/>
        <c:ser>
          <c:idx val="0"/>
          <c:order val="0"/>
          <c:tx>
            <c:strRef>
              <c:f>InversiónTRIM!$I$2</c:f>
              <c:strCache>
                <c:ptCount val="1"/>
                <c:pt idx="0">
                  <c:v> IFB Privada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4.040404040404040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8C-4C3F-B2EB-CCCF66BD8F66}"/>
                </c:ext>
              </c:extLst>
            </c:dLbl>
            <c:dLbl>
              <c:idx val="32"/>
              <c:layout>
                <c:manualLayout>
                  <c:x val="0"/>
                  <c:y val="0.123333333333333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8C-4C3F-B2EB-CCCF66BD8F6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 Light" panose="020B0403020202020204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multiLvlStrRef>
              <c:f>InversiónTRIM!$A$71:$B$103</c:f>
              <c:multiLvlStrCache>
                <c:ptCount val="33"/>
                <c:lvl>
                  <c:pt idx="0">
                    <c:v>1T</c:v>
                  </c:pt>
                  <c:pt idx="1">
                    <c:v>2T</c:v>
                  </c:pt>
                  <c:pt idx="2">
                    <c:v>3T</c:v>
                  </c:pt>
                  <c:pt idx="3">
                    <c:v>4T</c:v>
                  </c:pt>
                  <c:pt idx="4">
                    <c:v>1T</c:v>
                  </c:pt>
                  <c:pt idx="5">
                    <c:v>2T</c:v>
                  </c:pt>
                  <c:pt idx="6">
                    <c:v>3T</c:v>
                  </c:pt>
                  <c:pt idx="7">
                    <c:v>4T</c:v>
                  </c:pt>
                  <c:pt idx="8">
                    <c:v>1T</c:v>
                  </c:pt>
                  <c:pt idx="9">
                    <c:v>2T</c:v>
                  </c:pt>
                  <c:pt idx="10">
                    <c:v>3T</c:v>
                  </c:pt>
                  <c:pt idx="11">
                    <c:v>4T</c:v>
                  </c:pt>
                  <c:pt idx="12">
                    <c:v>1T</c:v>
                  </c:pt>
                  <c:pt idx="13">
                    <c:v>2T</c:v>
                  </c:pt>
                  <c:pt idx="14">
                    <c:v>3T</c:v>
                  </c:pt>
                  <c:pt idx="15">
                    <c:v>4T</c:v>
                  </c:pt>
                  <c:pt idx="16">
                    <c:v>1T</c:v>
                  </c:pt>
                  <c:pt idx="17">
                    <c:v>2T</c:v>
                  </c:pt>
                  <c:pt idx="18">
                    <c:v>3T</c:v>
                  </c:pt>
                  <c:pt idx="19">
                    <c:v>4T</c:v>
                  </c:pt>
                  <c:pt idx="20">
                    <c:v>1T</c:v>
                  </c:pt>
                  <c:pt idx="21">
                    <c:v>2T</c:v>
                  </c:pt>
                  <c:pt idx="22">
                    <c:v>3T</c:v>
                  </c:pt>
                  <c:pt idx="23">
                    <c:v>4T</c:v>
                  </c:pt>
                  <c:pt idx="24">
                    <c:v>1T</c:v>
                  </c:pt>
                  <c:pt idx="25">
                    <c:v>2T</c:v>
                  </c:pt>
                  <c:pt idx="26">
                    <c:v>3T</c:v>
                  </c:pt>
                  <c:pt idx="27">
                    <c:v>4T</c:v>
                  </c:pt>
                  <c:pt idx="28">
                    <c:v>1T</c:v>
                  </c:pt>
                  <c:pt idx="29">
                    <c:v>2T</c:v>
                  </c:pt>
                  <c:pt idx="30">
                    <c:v>3T</c:v>
                  </c:pt>
                  <c:pt idx="31">
                    <c:v>4T</c:v>
                  </c:pt>
                  <c:pt idx="32">
                    <c:v>1T</c:v>
                  </c:pt>
                </c:lvl>
                <c:lvl>
                  <c:pt idx="0">
                    <c:v>2010</c:v>
                  </c:pt>
                  <c:pt idx="4">
                    <c:v>2011</c:v>
                  </c:pt>
                  <c:pt idx="8">
                    <c:v>2012</c:v>
                  </c:pt>
                  <c:pt idx="12">
                    <c:v>2013</c:v>
                  </c:pt>
                  <c:pt idx="16">
                    <c:v>2014</c:v>
                  </c:pt>
                  <c:pt idx="20">
                    <c:v>2015</c:v>
                  </c:pt>
                  <c:pt idx="24">
                    <c:v>2016</c:v>
                  </c:pt>
                  <c:pt idx="28">
                    <c:v>2017</c:v>
                  </c:pt>
                  <c:pt idx="32">
                    <c:v>2018</c:v>
                  </c:pt>
                </c:lvl>
              </c:multiLvlStrCache>
            </c:multiLvlStrRef>
          </c:cat>
          <c:val>
            <c:numRef>
              <c:f>InversiónTRIM!$I$71:$I$103</c:f>
              <c:numCache>
                <c:formatCode>0.0%</c:formatCode>
                <c:ptCount val="33"/>
                <c:pt idx="0">
                  <c:v>1.6433734088396657E-2</c:v>
                </c:pt>
                <c:pt idx="1">
                  <c:v>1.1029783806225435E-2</c:v>
                </c:pt>
                <c:pt idx="2">
                  <c:v>-3.5224755428137966E-2</c:v>
                </c:pt>
                <c:pt idx="3">
                  <c:v>-3.7380212873439511E-2</c:v>
                </c:pt>
                <c:pt idx="4">
                  <c:v>-2.8284834812891013E-2</c:v>
                </c:pt>
                <c:pt idx="5">
                  <c:v>4.0700388368052343E-2</c:v>
                </c:pt>
                <c:pt idx="6">
                  <c:v>9.6983112086242329E-2</c:v>
                </c:pt>
                <c:pt idx="7">
                  <c:v>0.18034440784925909</c:v>
                </c:pt>
                <c:pt idx="8">
                  <c:v>0.13030013382267946</c:v>
                </c:pt>
                <c:pt idx="9">
                  <c:v>9.8359170171024024E-2</c:v>
                </c:pt>
                <c:pt idx="10">
                  <c:v>7.0652864113047942E-2</c:v>
                </c:pt>
                <c:pt idx="11">
                  <c:v>-1.8355750847431018E-2</c:v>
                </c:pt>
                <c:pt idx="12">
                  <c:v>-3.9806394131680745E-2</c:v>
                </c:pt>
                <c:pt idx="13">
                  <c:v>-7.9357023639484381E-2</c:v>
                </c:pt>
                <c:pt idx="14">
                  <c:v>-0.10864630267305331</c:v>
                </c:pt>
                <c:pt idx="15">
                  <c:v>-8.2316341559090067E-2</c:v>
                </c:pt>
                <c:pt idx="16">
                  <c:v>-4.8131800340972308E-2</c:v>
                </c:pt>
                <c:pt idx="17">
                  <c:v>-3.6309710170885356E-2</c:v>
                </c:pt>
                <c:pt idx="18">
                  <c:v>6.265032601877385E-3</c:v>
                </c:pt>
                <c:pt idx="19">
                  <c:v>8.6715790673148829E-2</c:v>
                </c:pt>
                <c:pt idx="20">
                  <c:v>7.7740275447104157E-2</c:v>
                </c:pt>
                <c:pt idx="21">
                  <c:v>0.12056706058758326</c:v>
                </c:pt>
                <c:pt idx="22">
                  <c:v>0.18296563154702694</c:v>
                </c:pt>
                <c:pt idx="23">
                  <c:v>9.3488418300922138E-2</c:v>
                </c:pt>
                <c:pt idx="24">
                  <c:v>7.8704190064984525E-2</c:v>
                </c:pt>
                <c:pt idx="25">
                  <c:v>4.2377834727096886E-2</c:v>
                </c:pt>
                <c:pt idx="26">
                  <c:v>-3.4156813883059467E-3</c:v>
                </c:pt>
                <c:pt idx="27">
                  <c:v>1.5351867005447106E-2</c:v>
                </c:pt>
                <c:pt idx="28">
                  <c:v>1.8840277630503222E-2</c:v>
                </c:pt>
                <c:pt idx="29">
                  <c:v>-1.1925028393710901E-2</c:v>
                </c:pt>
                <c:pt idx="30">
                  <c:v>-2.6706909615504926E-2</c:v>
                </c:pt>
                <c:pt idx="31">
                  <c:v>-4.6752831700860753E-2</c:v>
                </c:pt>
                <c:pt idx="32">
                  <c:v>-3.5791029429532717E-2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8C-4C3F-B2EB-CCCF66BD8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217664"/>
        <c:axId val="85219200"/>
      </c:lineChart>
      <c:lineChart>
        <c:grouping val="standard"/>
        <c:varyColors val="0"/>
        <c:ser>
          <c:idx val="1"/>
          <c:order val="1"/>
          <c:tx>
            <c:strRef>
              <c:f>InversiónTRIM!$J$2</c:f>
              <c:strCache>
                <c:ptCount val="1"/>
                <c:pt idx="0">
                  <c:v> IFB Pública 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5.1948051948051951E-2"/>
                  <c:y val="1.3333333333333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8C-4C3F-B2EB-CCCF66BD8F66}"/>
                </c:ext>
              </c:extLst>
            </c:dLbl>
            <c:dLbl>
              <c:idx val="32"/>
              <c:layout>
                <c:manualLayout>
                  <c:x val="0"/>
                  <c:y val="-0.106666666666666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8C-4C3F-B2EB-CCCF66BD8F6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 Light" panose="020B0403020202020204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strRef>
              <c:f>InversiónTRIM!$A$71:$A$103</c:f>
              <c:strCache>
                <c:ptCount val="33"/>
                <c:pt idx="0">
                  <c:v>2010</c:v>
                </c:pt>
                <c:pt idx="4">
                  <c:v>2011</c:v>
                </c:pt>
                <c:pt idx="8">
                  <c:v>2012</c:v>
                </c:pt>
                <c:pt idx="12">
                  <c:v>2013</c:v>
                </c:pt>
                <c:pt idx="16">
                  <c:v>2014</c:v>
                </c:pt>
                <c:pt idx="20">
                  <c:v>2015</c:v>
                </c:pt>
                <c:pt idx="24">
                  <c:v>2016</c:v>
                </c:pt>
                <c:pt idx="28">
                  <c:v>2017</c:v>
                </c:pt>
                <c:pt idx="32">
                  <c:v>2018</c:v>
                </c:pt>
              </c:strCache>
            </c:strRef>
          </c:cat>
          <c:val>
            <c:numRef>
              <c:f>InversiónTRIM!$J$71:$J$103</c:f>
              <c:numCache>
                <c:formatCode>0.0%</c:formatCode>
                <c:ptCount val="33"/>
                <c:pt idx="0">
                  <c:v>-0.18654306717420321</c:v>
                </c:pt>
                <c:pt idx="1">
                  <c:v>-0.12426047240435067</c:v>
                </c:pt>
                <c:pt idx="2">
                  <c:v>-9.3949076027172174E-3</c:v>
                </c:pt>
                <c:pt idx="3">
                  <c:v>7.5486050643282621E-2</c:v>
                </c:pt>
                <c:pt idx="4">
                  <c:v>-5.0027675019734152E-2</c:v>
                </c:pt>
                <c:pt idx="5">
                  <c:v>-8.9447248044817074E-2</c:v>
                </c:pt>
                <c:pt idx="6">
                  <c:v>-6.991737598056269E-2</c:v>
                </c:pt>
                <c:pt idx="7">
                  <c:v>-0.12104201218751198</c:v>
                </c:pt>
                <c:pt idx="8">
                  <c:v>-0.13327680820457333</c:v>
                </c:pt>
                <c:pt idx="9">
                  <c:v>-8.7322254486317807E-2</c:v>
                </c:pt>
                <c:pt idx="10">
                  <c:v>-0.11010522349660345</c:v>
                </c:pt>
                <c:pt idx="11">
                  <c:v>-0.10231795812636524</c:v>
                </c:pt>
                <c:pt idx="12">
                  <c:v>-7.750316067207863E-2</c:v>
                </c:pt>
                <c:pt idx="13">
                  <c:v>-4.6523996888029218E-2</c:v>
                </c:pt>
                <c:pt idx="14">
                  <c:v>-2.7985962870661352E-2</c:v>
                </c:pt>
                <c:pt idx="15">
                  <c:v>-3.1859231125481724E-3</c:v>
                </c:pt>
                <c:pt idx="16">
                  <c:v>-3.6924236095719154E-2</c:v>
                </c:pt>
                <c:pt idx="17">
                  <c:v>-4.4082339198478149E-2</c:v>
                </c:pt>
                <c:pt idx="18">
                  <c:v>-2.8082657136678901E-2</c:v>
                </c:pt>
                <c:pt idx="19">
                  <c:v>-0.12202643559337489</c:v>
                </c:pt>
                <c:pt idx="20">
                  <c:v>-4.9413314203211822E-2</c:v>
                </c:pt>
                <c:pt idx="21">
                  <c:v>-0.11184567208269514</c:v>
                </c:pt>
                <c:pt idx="22">
                  <c:v>-0.16015887658226968</c:v>
                </c:pt>
                <c:pt idx="23">
                  <c:v>-0.14042568166588321</c:v>
                </c:pt>
                <c:pt idx="24">
                  <c:v>-0.10566182806363955</c:v>
                </c:pt>
                <c:pt idx="25">
                  <c:v>-5.222786791005074E-2</c:v>
                </c:pt>
                <c:pt idx="26">
                  <c:v>-5.0649033346380823E-2</c:v>
                </c:pt>
                <c:pt idx="27">
                  <c:v>-1.3851752698044506E-2</c:v>
                </c:pt>
                <c:pt idx="28">
                  <c:v>-5.9000692906435837E-2</c:v>
                </c:pt>
                <c:pt idx="29">
                  <c:v>-0.12257896978623994</c:v>
                </c:pt>
                <c:pt idx="30">
                  <c:v>-6.7337303465692999E-2</c:v>
                </c:pt>
                <c:pt idx="31">
                  <c:v>-3.7132648458786721E-2</c:v>
                </c:pt>
                <c:pt idx="32">
                  <c:v>3.5173387341738582E-2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68C-4C3F-B2EB-CCCF66BD8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230720"/>
        <c:axId val="85220736"/>
      </c:lineChart>
      <c:catAx>
        <c:axId val="8521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/>
                <a:ea typeface="+mn-ea"/>
                <a:cs typeface="+mn-cs"/>
              </a:defRPr>
            </a:pPr>
            <a:endParaRPr lang="es-MX"/>
          </a:p>
        </c:txPr>
        <c:crossAx val="85219200"/>
        <c:crosses val="autoZero"/>
        <c:auto val="1"/>
        <c:lblAlgn val="ctr"/>
        <c:lblOffset val="100"/>
        <c:noMultiLvlLbl val="0"/>
      </c:catAx>
      <c:valAx>
        <c:axId val="85219200"/>
        <c:scaling>
          <c:orientation val="minMax"/>
          <c:max val="0.2"/>
          <c:min val="-0.2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/>
                <a:ea typeface="+mn-ea"/>
                <a:cs typeface="+mn-cs"/>
              </a:defRPr>
            </a:pPr>
            <a:endParaRPr lang="es-MX"/>
          </a:p>
        </c:txPr>
        <c:crossAx val="85217664"/>
        <c:crosses val="autoZero"/>
        <c:crossBetween val="between"/>
      </c:valAx>
      <c:valAx>
        <c:axId val="85220736"/>
        <c:scaling>
          <c:orientation val="minMax"/>
        </c:scaling>
        <c:delete val="1"/>
        <c:axPos val="r"/>
        <c:numFmt formatCode="0%" sourceLinked="0"/>
        <c:majorTickMark val="out"/>
        <c:minorTickMark val="none"/>
        <c:tickLblPos val="nextTo"/>
        <c:crossAx val="85230720"/>
        <c:crosses val="max"/>
        <c:crossBetween val="between"/>
      </c:valAx>
      <c:catAx>
        <c:axId val="85230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52207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976694050478615"/>
          <c:y val="0.16360503846096272"/>
          <c:w val="0.49859791400595999"/>
          <c:h val="6.83451443569553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 Light" panose="020B0403020202020204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latin typeface="Helvetica Light" panose="020B0403020202020204"/>
        </a:defRPr>
      </a:pPr>
      <a:endParaRPr lang="es-MX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Arial" panose="020B0604020202020204" pitchFamily="34" charset="0"/>
              </a:defRPr>
            </a:pPr>
            <a:r>
              <a:rPr lang="es-MX" sz="1050"/>
              <a:t>IED</a:t>
            </a:r>
          </a:p>
          <a:p>
            <a:pPr>
              <a:defRPr sz="1050"/>
            </a:pPr>
            <a:r>
              <a:rPr lang="es-MX" sz="1050"/>
              <a:t>(trimestral, miles de millones de dólares)</a:t>
            </a:r>
            <a:endParaRPr lang="en-US" sz="1050"/>
          </a:p>
        </c:rich>
      </c:tx>
      <c:layout>
        <c:manualLayout>
          <c:xMode val="edge"/>
          <c:yMode val="edge"/>
          <c:x val="0.2223657931166801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spc="0" baseline="0">
              <a:solidFill>
                <a:sysClr val="windowText" lastClr="000000"/>
              </a:solidFill>
              <a:latin typeface="Helvetica Light" panose="020B0403020202020204"/>
              <a:ea typeface="+mn-ea"/>
              <a:cs typeface="Arial" panose="020B0604020202020204" pitchFamily="34" charset="0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8.8148700249830056E-2"/>
          <c:y val="0.18054059954197862"/>
          <c:w val="0.88131651479417983"/>
          <c:h val="0.551807530044502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 trimestral'!$F$1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Helvetica Light" panose="020B0403020202020204"/>
                    <a:ea typeface="+mn-ea"/>
                    <a:cs typeface="Arial" panose="020B0604020202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'Gráfica trimestral'!$A$2:$B$14</c:f>
              <c:multiLvlStrCache>
                <c:ptCount val="13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I</c:v>
                  </c:pt>
                  <c:pt idx="5">
                    <c:v>II</c:v>
                  </c:pt>
                  <c:pt idx="6">
                    <c:v>III</c:v>
                  </c:pt>
                  <c:pt idx="7">
                    <c:v>IV</c:v>
                  </c:pt>
                  <c:pt idx="8">
                    <c:v>I</c:v>
                  </c:pt>
                  <c:pt idx="9">
                    <c:v>II</c:v>
                  </c:pt>
                  <c:pt idx="10">
                    <c:v>III</c:v>
                  </c:pt>
                  <c:pt idx="11">
                    <c:v>IV</c:v>
                  </c:pt>
                  <c:pt idx="12">
                    <c:v>I</c:v>
                  </c:pt>
                </c:lvl>
                <c:lvl>
                  <c:pt idx="0">
                    <c:v>2015</c:v>
                  </c:pt>
                  <c:pt idx="4">
                    <c:v>2016</c:v>
                  </c:pt>
                  <c:pt idx="8">
                    <c:v>2017</c:v>
                  </c:pt>
                  <c:pt idx="12">
                    <c:v>2018</c:v>
                  </c:pt>
                </c:lvl>
              </c:multiLvlStrCache>
            </c:multiLvlStrRef>
          </c:cat>
          <c:val>
            <c:numRef>
              <c:f>'Gráfica trimestral'!$F$2:$F$14</c:f>
              <c:numCache>
                <c:formatCode>#,##0.0,</c:formatCode>
                <c:ptCount val="13"/>
                <c:pt idx="0">
                  <c:v>11473.356311250009</c:v>
                </c:pt>
                <c:pt idx="1">
                  <c:v>6305.6353188799994</c:v>
                </c:pt>
                <c:pt idx="2">
                  <c:v>9598.3336055400014</c:v>
                </c:pt>
                <c:pt idx="3">
                  <c:v>7556.3765952399999</c:v>
                </c:pt>
                <c:pt idx="4">
                  <c:v>11932.862852670001</c:v>
                </c:pt>
                <c:pt idx="5">
                  <c:v>6104.4500452299999</c:v>
                </c:pt>
                <c:pt idx="6">
                  <c:v>4598.3066189000001</c:v>
                </c:pt>
                <c:pt idx="7">
                  <c:v>7149.2686246099984</c:v>
                </c:pt>
                <c:pt idx="8">
                  <c:v>12625.588812280002</c:v>
                </c:pt>
                <c:pt idx="9">
                  <c:v>5655.2765391599969</c:v>
                </c:pt>
                <c:pt idx="10">
                  <c:v>5578.7930980900001</c:v>
                </c:pt>
                <c:pt idx="11">
                  <c:v>6486.8247684799999</c:v>
                </c:pt>
                <c:pt idx="12">
                  <c:v>9502.3879302499954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3E-408B-AD86-58961622C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264640"/>
        <c:axId val="85274624"/>
      </c:barChart>
      <c:catAx>
        <c:axId val="8526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85274624"/>
        <c:crosses val="autoZero"/>
        <c:auto val="1"/>
        <c:lblAlgn val="ctr"/>
        <c:lblOffset val="100"/>
        <c:noMultiLvlLbl val="0"/>
      </c:catAx>
      <c:valAx>
        <c:axId val="85274624"/>
        <c:scaling>
          <c:orientation val="minMax"/>
        </c:scaling>
        <c:delete val="0"/>
        <c:axPos val="l"/>
        <c:numFmt formatCode="#,##0.0,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85264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Helvetica Light" panose="020B0403020202020204"/>
          <a:cs typeface="Arial" panose="020B0604020202020204" pitchFamily="34" charset="0"/>
        </a:defRPr>
      </a:pPr>
      <a:endParaRPr lang="es-MX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40" b="0" i="0" u="none" strike="noStrike" kern="1200" spc="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Arial" panose="020B0604020202020204" pitchFamily="34" charset="0"/>
              </a:defRPr>
            </a:pPr>
            <a:r>
              <a:rPr lang="es-MX"/>
              <a:t>IED dirigida a la fabricación de equipo de transporte</a:t>
            </a:r>
          </a:p>
          <a:p>
            <a:pPr>
              <a:defRPr/>
            </a:pPr>
            <a:r>
              <a:rPr lang="es-MX"/>
              <a:t>(2015-2018, trimestral, miles de </a:t>
            </a:r>
          </a:p>
          <a:p>
            <a:pPr>
              <a:defRPr/>
            </a:pPr>
            <a:r>
              <a:rPr lang="es-MX"/>
              <a:t>millones de dólares)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40" b="0" i="0" u="none" strike="noStrike" kern="1200" spc="0" baseline="0">
              <a:solidFill>
                <a:sysClr val="windowText" lastClr="000000"/>
              </a:solidFill>
              <a:latin typeface="Helvetica Light" panose="020B0403020202020204"/>
              <a:ea typeface="+mn-ea"/>
              <a:cs typeface="Arial" panose="020B0604020202020204" pitchFamily="34" charset="0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7.4255263807864735E-2"/>
          <c:y val="0.28833817119016991"/>
          <c:w val="0.89520995123614511"/>
          <c:h val="0.496513316361569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 trimestral'!$G$1</c:f>
              <c:strCache>
                <c:ptCount val="1"/>
                <c:pt idx="0">
                  <c:v>Fabricación de equipo de transporte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Helvetica Light" panose="020B0403020202020204"/>
                    <a:ea typeface="+mn-ea"/>
                    <a:cs typeface="Arial" panose="020B0604020202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'Gráfica trimestral'!$A$2:$B$14</c:f>
              <c:multiLvlStrCache>
                <c:ptCount val="13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I</c:v>
                  </c:pt>
                  <c:pt idx="5">
                    <c:v>II</c:v>
                  </c:pt>
                  <c:pt idx="6">
                    <c:v>III</c:v>
                  </c:pt>
                  <c:pt idx="7">
                    <c:v>IV</c:v>
                  </c:pt>
                  <c:pt idx="8">
                    <c:v>I</c:v>
                  </c:pt>
                  <c:pt idx="9">
                    <c:v>II</c:v>
                  </c:pt>
                  <c:pt idx="10">
                    <c:v>III</c:v>
                  </c:pt>
                  <c:pt idx="11">
                    <c:v>IV</c:v>
                  </c:pt>
                  <c:pt idx="12">
                    <c:v>I</c:v>
                  </c:pt>
                </c:lvl>
                <c:lvl>
                  <c:pt idx="0">
                    <c:v>2015</c:v>
                  </c:pt>
                  <c:pt idx="4">
                    <c:v>2016</c:v>
                  </c:pt>
                  <c:pt idx="8">
                    <c:v>2017</c:v>
                  </c:pt>
                  <c:pt idx="12">
                    <c:v>2018</c:v>
                  </c:pt>
                </c:lvl>
              </c:multiLvlStrCache>
            </c:multiLvlStrRef>
          </c:cat>
          <c:val>
            <c:numRef>
              <c:f>'Gráfica trimestral'!$G$2:$G$14</c:f>
              <c:numCache>
                <c:formatCode>#,##0.0,</c:formatCode>
                <c:ptCount val="13"/>
                <c:pt idx="0">
                  <c:v>2195.6464001900013</c:v>
                </c:pt>
                <c:pt idx="1">
                  <c:v>430.6873269999989</c:v>
                </c:pt>
                <c:pt idx="2">
                  <c:v>2693.2417060000002</c:v>
                </c:pt>
                <c:pt idx="3">
                  <c:v>1437.6557718799997</c:v>
                </c:pt>
                <c:pt idx="4">
                  <c:v>999.21097932999999</c:v>
                </c:pt>
                <c:pt idx="5">
                  <c:v>1261.2793245699997</c:v>
                </c:pt>
                <c:pt idx="6">
                  <c:v>1564.0465047199998</c:v>
                </c:pt>
                <c:pt idx="7">
                  <c:v>1453.8737290500003</c:v>
                </c:pt>
                <c:pt idx="8">
                  <c:v>1967.3773829200006</c:v>
                </c:pt>
                <c:pt idx="9">
                  <c:v>2148.9049398599986</c:v>
                </c:pt>
                <c:pt idx="10">
                  <c:v>1149.9484183299999</c:v>
                </c:pt>
                <c:pt idx="11">
                  <c:v>1787.45648355</c:v>
                </c:pt>
                <c:pt idx="12">
                  <c:v>716.81520926999997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3A-4B25-B00E-D64EBA185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304064"/>
        <c:axId val="85305600"/>
      </c:barChart>
      <c:catAx>
        <c:axId val="8530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85305600"/>
        <c:crosses val="autoZero"/>
        <c:auto val="1"/>
        <c:lblAlgn val="ctr"/>
        <c:lblOffset val="100"/>
        <c:noMultiLvlLbl val="0"/>
      </c:catAx>
      <c:valAx>
        <c:axId val="85305600"/>
        <c:scaling>
          <c:orientation val="minMax"/>
        </c:scaling>
        <c:delete val="0"/>
        <c:axPos val="l"/>
        <c:numFmt formatCode="#,##0.0,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85304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  <a:latin typeface="Helvetica Light" panose="020B0403020202020204"/>
          <a:cs typeface="Arial" panose="020B0604020202020204" pitchFamily="34" charset="0"/>
        </a:defRPr>
      </a:pPr>
      <a:endParaRPr lang="es-MX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chemeClr val="tx1"/>
                </a:solidFill>
                <a:latin typeface="Helvetica Light" panose="020B0403020202020204"/>
                <a:ea typeface="+mn-ea"/>
                <a:cs typeface="Arial" panose="020B0604020202020204" pitchFamily="34" charset="0"/>
              </a:defRPr>
            </a:pPr>
            <a:r>
              <a:rPr lang="es-MX" sz="1050" b="1" i="0" baseline="0">
                <a:effectLst/>
                <a:latin typeface="Helvetica Light" panose="020B0403020202020204"/>
              </a:rPr>
              <a:t>Índice de incertidumbre política comercial</a:t>
            </a:r>
            <a:endParaRPr lang="es-MX" sz="1050">
              <a:effectLst/>
              <a:latin typeface="Helvetica Light" panose="020B0403020202020204"/>
            </a:endParaRPr>
          </a:p>
          <a:p>
            <a:pPr>
              <a:defRPr sz="1050">
                <a:latin typeface="Helvetica Light" panose="020B0403020202020204"/>
              </a:defRPr>
            </a:pPr>
            <a:r>
              <a:rPr lang="es-MX" sz="1050" b="0" i="0" baseline="0">
                <a:effectLst/>
                <a:latin typeface="Helvetica Light" panose="020B0403020202020204"/>
              </a:rPr>
              <a:t>(semanal, 05 junio del 2016 a 06 de jul del 2018)</a:t>
            </a:r>
            <a:endParaRPr lang="es-MX" sz="1050">
              <a:effectLst/>
              <a:latin typeface="Helvetica Light" panose="020B0403020202020204"/>
            </a:endParaRPr>
          </a:p>
        </c:rich>
      </c:tx>
      <c:layout>
        <c:manualLayout>
          <c:xMode val="edge"/>
          <c:yMode val="edge"/>
          <c:x val="0.14793959084324265"/>
          <c:y val="3.119762269202075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spc="0" baseline="0">
              <a:solidFill>
                <a:schemeClr val="tx1"/>
              </a:solidFill>
              <a:latin typeface="Helvetica Light" panose="020B0403020202020204"/>
              <a:ea typeface="+mn-ea"/>
              <a:cs typeface="Arial" panose="020B0604020202020204" pitchFamily="34" charset="0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3.8652289510229698E-2"/>
          <c:y val="0.22742612804978246"/>
          <c:w val="0.91315832380154927"/>
          <c:h val="0.47296699956376864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3"/>
            <c:invertIfNegative val="0"/>
            <c:bubble3D val="0"/>
            <c:spPr>
              <a:noFill/>
              <a:ln w="88900">
                <a:solidFill>
                  <a:schemeClr val="accent5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FAC-402B-BB04-EAE376CE72AC}"/>
              </c:ext>
            </c:extLst>
          </c:dPt>
          <c:dPt>
            <c:idx val="33"/>
            <c:invertIfNegative val="0"/>
            <c:bubble3D val="0"/>
            <c:spPr>
              <a:noFill/>
              <a:ln w="8890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FAC-402B-BB04-EAE376CE72AC}"/>
              </c:ext>
            </c:extLst>
          </c:dPt>
          <c:dPt>
            <c:idx val="46"/>
            <c:invertIfNegative val="0"/>
            <c:bubble3D val="0"/>
            <c:spPr>
              <a:noFill/>
              <a:ln w="88900">
                <a:solidFill>
                  <a:schemeClr val="accent6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FAC-402B-BB04-EAE376CE72AC}"/>
              </c:ext>
            </c:extLst>
          </c:dPt>
          <c:dPt>
            <c:idx val="63"/>
            <c:invertIfNegative val="0"/>
            <c:bubble3D val="0"/>
            <c:spPr>
              <a:noFill/>
              <a:ln w="88900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FAC-402B-BB04-EAE376CE72AC}"/>
              </c:ext>
            </c:extLst>
          </c:dPt>
          <c:dPt>
            <c:idx val="70"/>
            <c:invertIfNegative val="0"/>
            <c:bubble3D val="0"/>
            <c:spPr>
              <a:noFill/>
              <a:ln w="88900">
                <a:solidFill>
                  <a:srgbClr val="D6AAC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FAC-402B-BB04-EAE376CE72AC}"/>
              </c:ext>
            </c:extLst>
          </c:dPt>
          <c:dPt>
            <c:idx val="91"/>
            <c:invertIfNegative val="0"/>
            <c:bubble3D val="0"/>
            <c:spPr>
              <a:noFill/>
              <a:ln w="88900">
                <a:solidFill>
                  <a:schemeClr val="accent4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FAC-402B-BB04-EAE376CE72AC}"/>
              </c:ext>
            </c:extLst>
          </c:dPt>
          <c:dPt>
            <c:idx val="95"/>
            <c:invertIfNegative val="0"/>
            <c:bubble3D val="0"/>
            <c:spPr>
              <a:noFill/>
              <a:ln w="88900">
                <a:solidFill>
                  <a:srgbClr val="92D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FAC-402B-BB04-EAE376CE72AC}"/>
              </c:ext>
            </c:extLst>
          </c:dPt>
          <c:dPt>
            <c:idx val="103"/>
            <c:invertIfNegative val="0"/>
            <c:bubble3D val="0"/>
            <c:spPr>
              <a:noFill/>
              <a:ln w="88900">
                <a:solidFill>
                  <a:srgbClr val="8B7ED8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9FAC-402B-BB04-EAE376CE72AC}"/>
              </c:ext>
            </c:extLst>
          </c:dPt>
          <c:cat>
            <c:numRef>
              <c:f>DB!$A$24:$A$132</c:f>
              <c:numCache>
                <c:formatCode>m/d/yyyy</c:formatCode>
                <c:ptCount val="109"/>
                <c:pt idx="0">
                  <c:v>42526</c:v>
                </c:pt>
                <c:pt idx="1">
                  <c:v>42533</c:v>
                </c:pt>
                <c:pt idx="2">
                  <c:v>42540</c:v>
                </c:pt>
                <c:pt idx="3">
                  <c:v>42547</c:v>
                </c:pt>
                <c:pt idx="4">
                  <c:v>42554</c:v>
                </c:pt>
                <c:pt idx="5">
                  <c:v>42561</c:v>
                </c:pt>
                <c:pt idx="6">
                  <c:v>42568</c:v>
                </c:pt>
                <c:pt idx="7">
                  <c:v>42575</c:v>
                </c:pt>
                <c:pt idx="8">
                  <c:v>42582</c:v>
                </c:pt>
                <c:pt idx="9">
                  <c:v>42589</c:v>
                </c:pt>
                <c:pt idx="10">
                  <c:v>42596</c:v>
                </c:pt>
                <c:pt idx="11">
                  <c:v>42603</c:v>
                </c:pt>
                <c:pt idx="12">
                  <c:v>42610</c:v>
                </c:pt>
                <c:pt idx="13">
                  <c:v>42617</c:v>
                </c:pt>
                <c:pt idx="14">
                  <c:v>42624</c:v>
                </c:pt>
                <c:pt idx="15">
                  <c:v>42631</c:v>
                </c:pt>
                <c:pt idx="16">
                  <c:v>42638</c:v>
                </c:pt>
                <c:pt idx="17">
                  <c:v>42645</c:v>
                </c:pt>
                <c:pt idx="18">
                  <c:v>42652</c:v>
                </c:pt>
                <c:pt idx="19">
                  <c:v>42659</c:v>
                </c:pt>
                <c:pt idx="20">
                  <c:v>42666</c:v>
                </c:pt>
                <c:pt idx="21">
                  <c:v>42673</c:v>
                </c:pt>
                <c:pt idx="22">
                  <c:v>42680</c:v>
                </c:pt>
                <c:pt idx="23">
                  <c:v>42687</c:v>
                </c:pt>
                <c:pt idx="24">
                  <c:v>42694</c:v>
                </c:pt>
                <c:pt idx="25">
                  <c:v>42701</c:v>
                </c:pt>
                <c:pt idx="26">
                  <c:v>42708</c:v>
                </c:pt>
                <c:pt idx="27">
                  <c:v>42715</c:v>
                </c:pt>
                <c:pt idx="28">
                  <c:v>42722</c:v>
                </c:pt>
                <c:pt idx="29">
                  <c:v>42729</c:v>
                </c:pt>
                <c:pt idx="30">
                  <c:v>42736</c:v>
                </c:pt>
                <c:pt idx="31">
                  <c:v>42743</c:v>
                </c:pt>
                <c:pt idx="32">
                  <c:v>42750</c:v>
                </c:pt>
                <c:pt idx="33">
                  <c:v>42757</c:v>
                </c:pt>
                <c:pt idx="34">
                  <c:v>42764</c:v>
                </c:pt>
                <c:pt idx="35">
                  <c:v>42771</c:v>
                </c:pt>
                <c:pt idx="36">
                  <c:v>42778</c:v>
                </c:pt>
                <c:pt idx="37">
                  <c:v>42785</c:v>
                </c:pt>
                <c:pt idx="38">
                  <c:v>42792</c:v>
                </c:pt>
                <c:pt idx="39">
                  <c:v>42799</c:v>
                </c:pt>
                <c:pt idx="40">
                  <c:v>42806</c:v>
                </c:pt>
                <c:pt idx="41">
                  <c:v>42813</c:v>
                </c:pt>
                <c:pt idx="42">
                  <c:v>42820</c:v>
                </c:pt>
                <c:pt idx="43">
                  <c:v>42827</c:v>
                </c:pt>
                <c:pt idx="44">
                  <c:v>42834</c:v>
                </c:pt>
                <c:pt idx="45">
                  <c:v>42841</c:v>
                </c:pt>
                <c:pt idx="46">
                  <c:v>42848</c:v>
                </c:pt>
                <c:pt idx="47">
                  <c:v>42855</c:v>
                </c:pt>
                <c:pt idx="48">
                  <c:v>42862</c:v>
                </c:pt>
                <c:pt idx="49">
                  <c:v>42869</c:v>
                </c:pt>
                <c:pt idx="50">
                  <c:v>42876</c:v>
                </c:pt>
                <c:pt idx="51">
                  <c:v>42883</c:v>
                </c:pt>
                <c:pt idx="52">
                  <c:v>42890</c:v>
                </c:pt>
                <c:pt idx="53">
                  <c:v>42897</c:v>
                </c:pt>
                <c:pt idx="54">
                  <c:v>42904</c:v>
                </c:pt>
                <c:pt idx="55">
                  <c:v>42911</c:v>
                </c:pt>
                <c:pt idx="56">
                  <c:v>42918</c:v>
                </c:pt>
                <c:pt idx="57">
                  <c:v>42925</c:v>
                </c:pt>
                <c:pt idx="58">
                  <c:v>42932</c:v>
                </c:pt>
                <c:pt idx="59">
                  <c:v>42939</c:v>
                </c:pt>
                <c:pt idx="60">
                  <c:v>42946</c:v>
                </c:pt>
                <c:pt idx="61">
                  <c:v>42953</c:v>
                </c:pt>
                <c:pt idx="62">
                  <c:v>42960</c:v>
                </c:pt>
                <c:pt idx="63">
                  <c:v>42967</c:v>
                </c:pt>
                <c:pt idx="64">
                  <c:v>42974</c:v>
                </c:pt>
                <c:pt idx="65">
                  <c:v>42981</c:v>
                </c:pt>
                <c:pt idx="66">
                  <c:v>42988</c:v>
                </c:pt>
                <c:pt idx="67">
                  <c:v>42995</c:v>
                </c:pt>
                <c:pt idx="68">
                  <c:v>43002</c:v>
                </c:pt>
                <c:pt idx="69">
                  <c:v>43009</c:v>
                </c:pt>
                <c:pt idx="70">
                  <c:v>43016</c:v>
                </c:pt>
                <c:pt idx="71">
                  <c:v>43023</c:v>
                </c:pt>
                <c:pt idx="72">
                  <c:v>43030</c:v>
                </c:pt>
                <c:pt idx="73">
                  <c:v>43037</c:v>
                </c:pt>
                <c:pt idx="74">
                  <c:v>43044</c:v>
                </c:pt>
                <c:pt idx="75">
                  <c:v>43051</c:v>
                </c:pt>
                <c:pt idx="76">
                  <c:v>43058</c:v>
                </c:pt>
                <c:pt idx="77">
                  <c:v>43065</c:v>
                </c:pt>
                <c:pt idx="78">
                  <c:v>43072</c:v>
                </c:pt>
                <c:pt idx="79">
                  <c:v>43079</c:v>
                </c:pt>
                <c:pt idx="80">
                  <c:v>43086</c:v>
                </c:pt>
                <c:pt idx="81">
                  <c:v>43093</c:v>
                </c:pt>
                <c:pt idx="82">
                  <c:v>43100</c:v>
                </c:pt>
                <c:pt idx="83">
                  <c:v>43107</c:v>
                </c:pt>
                <c:pt idx="84">
                  <c:v>43114</c:v>
                </c:pt>
                <c:pt idx="85">
                  <c:v>43121</c:v>
                </c:pt>
                <c:pt idx="86">
                  <c:v>43128</c:v>
                </c:pt>
                <c:pt idx="87">
                  <c:v>43135</c:v>
                </c:pt>
                <c:pt idx="88">
                  <c:v>43142</c:v>
                </c:pt>
                <c:pt idx="89">
                  <c:v>43149</c:v>
                </c:pt>
                <c:pt idx="90">
                  <c:v>43156</c:v>
                </c:pt>
                <c:pt idx="91">
                  <c:v>43163</c:v>
                </c:pt>
                <c:pt idx="92">
                  <c:v>43170</c:v>
                </c:pt>
                <c:pt idx="93">
                  <c:v>43177</c:v>
                </c:pt>
                <c:pt idx="94">
                  <c:v>43184</c:v>
                </c:pt>
                <c:pt idx="95">
                  <c:v>43191</c:v>
                </c:pt>
                <c:pt idx="96">
                  <c:v>43198</c:v>
                </c:pt>
                <c:pt idx="97">
                  <c:v>43205</c:v>
                </c:pt>
                <c:pt idx="98">
                  <c:v>43212</c:v>
                </c:pt>
                <c:pt idx="99">
                  <c:v>43219</c:v>
                </c:pt>
                <c:pt idx="100">
                  <c:v>43226</c:v>
                </c:pt>
                <c:pt idx="101">
                  <c:v>43233</c:v>
                </c:pt>
                <c:pt idx="102">
                  <c:v>43240</c:v>
                </c:pt>
                <c:pt idx="103">
                  <c:v>43247</c:v>
                </c:pt>
                <c:pt idx="104">
                  <c:v>43254</c:v>
                </c:pt>
                <c:pt idx="105">
                  <c:v>43261</c:v>
                </c:pt>
                <c:pt idx="106">
                  <c:v>43268</c:v>
                </c:pt>
                <c:pt idx="107">
                  <c:v>43275</c:v>
                </c:pt>
                <c:pt idx="108">
                  <c:v>43282</c:v>
                </c:pt>
              </c:numCache>
            </c:numRef>
          </c:cat>
          <c:val>
            <c:numRef>
              <c:f>DB!$C$24:$C$132</c:f>
              <c:numCache>
                <c:formatCode>General</c:formatCode>
                <c:ptCount val="109"/>
                <c:pt idx="23">
                  <c:v>64</c:v>
                </c:pt>
                <c:pt idx="33">
                  <c:v>64</c:v>
                </c:pt>
                <c:pt idx="46">
                  <c:v>64</c:v>
                </c:pt>
                <c:pt idx="63">
                  <c:v>64</c:v>
                </c:pt>
                <c:pt idx="70">
                  <c:v>64</c:v>
                </c:pt>
                <c:pt idx="91">
                  <c:v>64</c:v>
                </c:pt>
                <c:pt idx="95">
                  <c:v>64</c:v>
                </c:pt>
                <c:pt idx="103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FAC-402B-BB04-EAE376CE72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340224"/>
        <c:axId val="94341760"/>
      </c:barChart>
      <c:lineChart>
        <c:grouping val="standard"/>
        <c:varyColors val="0"/>
        <c:ser>
          <c:idx val="0"/>
          <c:order val="0"/>
          <c:spPr>
            <a:ln w="158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DB!$A$24:$A$132</c:f>
              <c:numCache>
                <c:formatCode>m/d/yyyy</c:formatCode>
                <c:ptCount val="109"/>
                <c:pt idx="0">
                  <c:v>42526</c:v>
                </c:pt>
                <c:pt idx="1">
                  <c:v>42533</c:v>
                </c:pt>
                <c:pt idx="2">
                  <c:v>42540</c:v>
                </c:pt>
                <c:pt idx="3">
                  <c:v>42547</c:v>
                </c:pt>
                <c:pt idx="4">
                  <c:v>42554</c:v>
                </c:pt>
                <c:pt idx="5">
                  <c:v>42561</c:v>
                </c:pt>
                <c:pt idx="6">
                  <c:v>42568</c:v>
                </c:pt>
                <c:pt idx="7">
                  <c:v>42575</c:v>
                </c:pt>
                <c:pt idx="8">
                  <c:v>42582</c:v>
                </c:pt>
                <c:pt idx="9">
                  <c:v>42589</c:v>
                </c:pt>
                <c:pt idx="10">
                  <c:v>42596</c:v>
                </c:pt>
                <c:pt idx="11">
                  <c:v>42603</c:v>
                </c:pt>
                <c:pt idx="12">
                  <c:v>42610</c:v>
                </c:pt>
                <c:pt idx="13">
                  <c:v>42617</c:v>
                </c:pt>
                <c:pt idx="14">
                  <c:v>42624</c:v>
                </c:pt>
                <c:pt idx="15">
                  <c:v>42631</c:v>
                </c:pt>
                <c:pt idx="16">
                  <c:v>42638</c:v>
                </c:pt>
                <c:pt idx="17">
                  <c:v>42645</c:v>
                </c:pt>
                <c:pt idx="18">
                  <c:v>42652</c:v>
                </c:pt>
                <c:pt idx="19">
                  <c:v>42659</c:v>
                </c:pt>
                <c:pt idx="20">
                  <c:v>42666</c:v>
                </c:pt>
                <c:pt idx="21">
                  <c:v>42673</c:v>
                </c:pt>
                <c:pt idx="22">
                  <c:v>42680</c:v>
                </c:pt>
                <c:pt idx="23">
                  <c:v>42687</c:v>
                </c:pt>
                <c:pt idx="24">
                  <c:v>42694</c:v>
                </c:pt>
                <c:pt idx="25">
                  <c:v>42701</c:v>
                </c:pt>
                <c:pt idx="26">
                  <c:v>42708</c:v>
                </c:pt>
                <c:pt idx="27">
                  <c:v>42715</c:v>
                </c:pt>
                <c:pt idx="28">
                  <c:v>42722</c:v>
                </c:pt>
                <c:pt idx="29">
                  <c:v>42729</c:v>
                </c:pt>
                <c:pt idx="30">
                  <c:v>42736</c:v>
                </c:pt>
                <c:pt idx="31">
                  <c:v>42743</c:v>
                </c:pt>
                <c:pt idx="32">
                  <c:v>42750</c:v>
                </c:pt>
                <c:pt idx="33">
                  <c:v>42757</c:v>
                </c:pt>
                <c:pt idx="34">
                  <c:v>42764</c:v>
                </c:pt>
                <c:pt idx="35">
                  <c:v>42771</c:v>
                </c:pt>
                <c:pt idx="36">
                  <c:v>42778</c:v>
                </c:pt>
                <c:pt idx="37">
                  <c:v>42785</c:v>
                </c:pt>
                <c:pt idx="38">
                  <c:v>42792</c:v>
                </c:pt>
                <c:pt idx="39">
                  <c:v>42799</c:v>
                </c:pt>
                <c:pt idx="40">
                  <c:v>42806</c:v>
                </c:pt>
                <c:pt idx="41">
                  <c:v>42813</c:v>
                </c:pt>
                <c:pt idx="42">
                  <c:v>42820</c:v>
                </c:pt>
                <c:pt idx="43">
                  <c:v>42827</c:v>
                </c:pt>
                <c:pt idx="44">
                  <c:v>42834</c:v>
                </c:pt>
                <c:pt idx="45">
                  <c:v>42841</c:v>
                </c:pt>
                <c:pt idx="46">
                  <c:v>42848</c:v>
                </c:pt>
                <c:pt idx="47">
                  <c:v>42855</c:v>
                </c:pt>
                <c:pt idx="48">
                  <c:v>42862</c:v>
                </c:pt>
                <c:pt idx="49">
                  <c:v>42869</c:v>
                </c:pt>
                <c:pt idx="50">
                  <c:v>42876</c:v>
                </c:pt>
                <c:pt idx="51">
                  <c:v>42883</c:v>
                </c:pt>
                <c:pt idx="52">
                  <c:v>42890</c:v>
                </c:pt>
                <c:pt idx="53">
                  <c:v>42897</c:v>
                </c:pt>
                <c:pt idx="54">
                  <c:v>42904</c:v>
                </c:pt>
                <c:pt idx="55">
                  <c:v>42911</c:v>
                </c:pt>
                <c:pt idx="56">
                  <c:v>42918</c:v>
                </c:pt>
                <c:pt idx="57">
                  <c:v>42925</c:v>
                </c:pt>
                <c:pt idx="58">
                  <c:v>42932</c:v>
                </c:pt>
                <c:pt idx="59">
                  <c:v>42939</c:v>
                </c:pt>
                <c:pt idx="60">
                  <c:v>42946</c:v>
                </c:pt>
                <c:pt idx="61">
                  <c:v>42953</c:v>
                </c:pt>
                <c:pt idx="62">
                  <c:v>42960</c:v>
                </c:pt>
                <c:pt idx="63">
                  <c:v>42967</c:v>
                </c:pt>
                <c:pt idx="64">
                  <c:v>42974</c:v>
                </c:pt>
                <c:pt idx="65">
                  <c:v>42981</c:v>
                </c:pt>
                <c:pt idx="66">
                  <c:v>42988</c:v>
                </c:pt>
                <c:pt idx="67">
                  <c:v>42995</c:v>
                </c:pt>
                <c:pt idx="68">
                  <c:v>43002</c:v>
                </c:pt>
                <c:pt idx="69">
                  <c:v>43009</c:v>
                </c:pt>
                <c:pt idx="70">
                  <c:v>43016</c:v>
                </c:pt>
                <c:pt idx="71">
                  <c:v>43023</c:v>
                </c:pt>
                <c:pt idx="72">
                  <c:v>43030</c:v>
                </c:pt>
                <c:pt idx="73">
                  <c:v>43037</c:v>
                </c:pt>
                <c:pt idx="74">
                  <c:v>43044</c:v>
                </c:pt>
                <c:pt idx="75">
                  <c:v>43051</c:v>
                </c:pt>
                <c:pt idx="76">
                  <c:v>43058</c:v>
                </c:pt>
                <c:pt idx="77">
                  <c:v>43065</c:v>
                </c:pt>
                <c:pt idx="78">
                  <c:v>43072</c:v>
                </c:pt>
                <c:pt idx="79">
                  <c:v>43079</c:v>
                </c:pt>
                <c:pt idx="80">
                  <c:v>43086</c:v>
                </c:pt>
                <c:pt idx="81">
                  <c:v>43093</c:v>
                </c:pt>
                <c:pt idx="82">
                  <c:v>43100</c:v>
                </c:pt>
                <c:pt idx="83">
                  <c:v>43107</c:v>
                </c:pt>
                <c:pt idx="84">
                  <c:v>43114</c:v>
                </c:pt>
                <c:pt idx="85">
                  <c:v>43121</c:v>
                </c:pt>
                <c:pt idx="86">
                  <c:v>43128</c:v>
                </c:pt>
                <c:pt idx="87">
                  <c:v>43135</c:v>
                </c:pt>
                <c:pt idx="88">
                  <c:v>43142</c:v>
                </c:pt>
                <c:pt idx="89">
                  <c:v>43149</c:v>
                </c:pt>
                <c:pt idx="90">
                  <c:v>43156</c:v>
                </c:pt>
                <c:pt idx="91">
                  <c:v>43163</c:v>
                </c:pt>
                <c:pt idx="92">
                  <c:v>43170</c:v>
                </c:pt>
                <c:pt idx="93">
                  <c:v>43177</c:v>
                </c:pt>
                <c:pt idx="94">
                  <c:v>43184</c:v>
                </c:pt>
                <c:pt idx="95">
                  <c:v>43191</c:v>
                </c:pt>
                <c:pt idx="96">
                  <c:v>43198</c:v>
                </c:pt>
                <c:pt idx="97">
                  <c:v>43205</c:v>
                </c:pt>
                <c:pt idx="98">
                  <c:v>43212</c:v>
                </c:pt>
                <c:pt idx="99">
                  <c:v>43219</c:v>
                </c:pt>
                <c:pt idx="100">
                  <c:v>43226</c:v>
                </c:pt>
                <c:pt idx="101">
                  <c:v>43233</c:v>
                </c:pt>
                <c:pt idx="102">
                  <c:v>43240</c:v>
                </c:pt>
                <c:pt idx="103">
                  <c:v>43247</c:v>
                </c:pt>
                <c:pt idx="104">
                  <c:v>43254</c:v>
                </c:pt>
                <c:pt idx="105">
                  <c:v>43261</c:v>
                </c:pt>
                <c:pt idx="106">
                  <c:v>43268</c:v>
                </c:pt>
                <c:pt idx="107">
                  <c:v>43275</c:v>
                </c:pt>
                <c:pt idx="108">
                  <c:v>43282</c:v>
                </c:pt>
              </c:numCache>
            </c:numRef>
          </c:cat>
          <c:val>
            <c:numRef>
              <c:f>DB!$B$24:$B$132</c:f>
              <c:numCache>
                <c:formatCode>General</c:formatCode>
                <c:ptCount val="109"/>
                <c:pt idx="0">
                  <c:v>20</c:v>
                </c:pt>
                <c:pt idx="1">
                  <c:v>18.3</c:v>
                </c:pt>
                <c:pt idx="2">
                  <c:v>17.7</c:v>
                </c:pt>
                <c:pt idx="3">
                  <c:v>13</c:v>
                </c:pt>
                <c:pt idx="4">
                  <c:v>12.799999999999999</c:v>
                </c:pt>
                <c:pt idx="5">
                  <c:v>7.8000000000000007</c:v>
                </c:pt>
                <c:pt idx="6">
                  <c:v>12.100000000000001</c:v>
                </c:pt>
                <c:pt idx="7">
                  <c:v>9.3000000000000007</c:v>
                </c:pt>
                <c:pt idx="8">
                  <c:v>9</c:v>
                </c:pt>
                <c:pt idx="9">
                  <c:v>10</c:v>
                </c:pt>
                <c:pt idx="10">
                  <c:v>12.7</c:v>
                </c:pt>
                <c:pt idx="11">
                  <c:v>16</c:v>
                </c:pt>
                <c:pt idx="12">
                  <c:v>14.5</c:v>
                </c:pt>
                <c:pt idx="13">
                  <c:v>16.099999999999998</c:v>
                </c:pt>
                <c:pt idx="14">
                  <c:v>15.3</c:v>
                </c:pt>
                <c:pt idx="15">
                  <c:v>13</c:v>
                </c:pt>
                <c:pt idx="16">
                  <c:v>16.8</c:v>
                </c:pt>
                <c:pt idx="17">
                  <c:v>18.5</c:v>
                </c:pt>
                <c:pt idx="18">
                  <c:v>15.9</c:v>
                </c:pt>
                <c:pt idx="19">
                  <c:v>17.8</c:v>
                </c:pt>
                <c:pt idx="20">
                  <c:v>12</c:v>
                </c:pt>
                <c:pt idx="21">
                  <c:v>14</c:v>
                </c:pt>
                <c:pt idx="22">
                  <c:v>34.4</c:v>
                </c:pt>
                <c:pt idx="23">
                  <c:v>26</c:v>
                </c:pt>
                <c:pt idx="24">
                  <c:v>24.299999999999997</c:v>
                </c:pt>
                <c:pt idx="25">
                  <c:v>23.6</c:v>
                </c:pt>
                <c:pt idx="26">
                  <c:v>19.600000000000001</c:v>
                </c:pt>
                <c:pt idx="27">
                  <c:v>12.8</c:v>
                </c:pt>
                <c:pt idx="28">
                  <c:v>9.5</c:v>
                </c:pt>
                <c:pt idx="29">
                  <c:v>9.6999999999999993</c:v>
                </c:pt>
                <c:pt idx="30">
                  <c:v>10.199999999999999</c:v>
                </c:pt>
                <c:pt idx="31">
                  <c:v>20.8</c:v>
                </c:pt>
                <c:pt idx="32">
                  <c:v>23.099999999999998</c:v>
                </c:pt>
                <c:pt idx="33">
                  <c:v>61.800000000000004</c:v>
                </c:pt>
                <c:pt idx="34">
                  <c:v>37.1</c:v>
                </c:pt>
                <c:pt idx="35">
                  <c:v>21.7</c:v>
                </c:pt>
                <c:pt idx="36">
                  <c:v>27.6</c:v>
                </c:pt>
                <c:pt idx="37">
                  <c:v>27.3</c:v>
                </c:pt>
                <c:pt idx="38">
                  <c:v>27</c:v>
                </c:pt>
                <c:pt idx="39">
                  <c:v>23.2</c:v>
                </c:pt>
                <c:pt idx="40">
                  <c:v>20.5</c:v>
                </c:pt>
                <c:pt idx="41">
                  <c:v>26.1</c:v>
                </c:pt>
                <c:pt idx="42">
                  <c:v>30</c:v>
                </c:pt>
                <c:pt idx="43">
                  <c:v>22.8</c:v>
                </c:pt>
                <c:pt idx="44">
                  <c:v>13.1</c:v>
                </c:pt>
                <c:pt idx="45">
                  <c:v>21.400000000000002</c:v>
                </c:pt>
                <c:pt idx="46">
                  <c:v>53.099999999999994</c:v>
                </c:pt>
                <c:pt idx="47">
                  <c:v>28.700000000000003</c:v>
                </c:pt>
                <c:pt idx="48">
                  <c:v>28.3</c:v>
                </c:pt>
                <c:pt idx="49">
                  <c:v>25</c:v>
                </c:pt>
                <c:pt idx="50">
                  <c:v>28.3</c:v>
                </c:pt>
                <c:pt idx="51">
                  <c:v>25</c:v>
                </c:pt>
                <c:pt idx="52">
                  <c:v>20.700000000000003</c:v>
                </c:pt>
                <c:pt idx="53">
                  <c:v>20.7</c:v>
                </c:pt>
                <c:pt idx="54">
                  <c:v>19.299999999999997</c:v>
                </c:pt>
                <c:pt idx="55">
                  <c:v>17.799999999999997</c:v>
                </c:pt>
                <c:pt idx="56">
                  <c:v>13.4</c:v>
                </c:pt>
                <c:pt idx="57">
                  <c:v>12.4</c:v>
                </c:pt>
                <c:pt idx="58">
                  <c:v>17.100000000000001</c:v>
                </c:pt>
                <c:pt idx="59">
                  <c:v>15.7</c:v>
                </c:pt>
                <c:pt idx="60">
                  <c:v>20.100000000000001</c:v>
                </c:pt>
                <c:pt idx="61">
                  <c:v>20.6</c:v>
                </c:pt>
                <c:pt idx="62">
                  <c:v>33.5</c:v>
                </c:pt>
                <c:pt idx="63">
                  <c:v>45.3</c:v>
                </c:pt>
                <c:pt idx="64">
                  <c:v>41.2</c:v>
                </c:pt>
                <c:pt idx="65">
                  <c:v>27.1</c:v>
                </c:pt>
                <c:pt idx="66">
                  <c:v>24.2</c:v>
                </c:pt>
                <c:pt idx="67">
                  <c:v>17.899999999999999</c:v>
                </c:pt>
                <c:pt idx="68">
                  <c:v>25.599999999999998</c:v>
                </c:pt>
                <c:pt idx="69">
                  <c:v>24.900000000000002</c:v>
                </c:pt>
                <c:pt idx="70">
                  <c:v>51.3</c:v>
                </c:pt>
                <c:pt idx="71">
                  <c:v>44.8</c:v>
                </c:pt>
                <c:pt idx="72">
                  <c:v>36.599999999999994</c:v>
                </c:pt>
                <c:pt idx="73">
                  <c:v>23.5</c:v>
                </c:pt>
                <c:pt idx="74">
                  <c:v>28.6</c:v>
                </c:pt>
                <c:pt idx="75">
                  <c:v>29.1</c:v>
                </c:pt>
                <c:pt idx="76">
                  <c:v>27.3</c:v>
                </c:pt>
                <c:pt idx="77">
                  <c:v>27.3</c:v>
                </c:pt>
                <c:pt idx="78">
                  <c:v>22.7</c:v>
                </c:pt>
                <c:pt idx="79">
                  <c:v>17.899999999999999</c:v>
                </c:pt>
                <c:pt idx="80">
                  <c:v>13.5</c:v>
                </c:pt>
                <c:pt idx="81">
                  <c:v>7.6999999999999993</c:v>
                </c:pt>
                <c:pt idx="82">
                  <c:v>10.8</c:v>
                </c:pt>
                <c:pt idx="83">
                  <c:v>22</c:v>
                </c:pt>
                <c:pt idx="84">
                  <c:v>23.900000000000002</c:v>
                </c:pt>
                <c:pt idx="85">
                  <c:v>26.5</c:v>
                </c:pt>
                <c:pt idx="86">
                  <c:v>29.5</c:v>
                </c:pt>
                <c:pt idx="87">
                  <c:v>23.400000000000002</c:v>
                </c:pt>
                <c:pt idx="88">
                  <c:v>26.6</c:v>
                </c:pt>
                <c:pt idx="89">
                  <c:v>31.900000000000002</c:v>
                </c:pt>
                <c:pt idx="90">
                  <c:v>37.6</c:v>
                </c:pt>
                <c:pt idx="91">
                  <c:v>52.900000000000006</c:v>
                </c:pt>
                <c:pt idx="92">
                  <c:v>39</c:v>
                </c:pt>
                <c:pt idx="93">
                  <c:v>31.599999999999998</c:v>
                </c:pt>
                <c:pt idx="94">
                  <c:v>18.8</c:v>
                </c:pt>
                <c:pt idx="95">
                  <c:v>47.2</c:v>
                </c:pt>
                <c:pt idx="96">
                  <c:v>36.200000000000003</c:v>
                </c:pt>
                <c:pt idx="97">
                  <c:v>37.6</c:v>
                </c:pt>
                <c:pt idx="98">
                  <c:v>29.5</c:v>
                </c:pt>
                <c:pt idx="99">
                  <c:v>29.200000000000003</c:v>
                </c:pt>
                <c:pt idx="100">
                  <c:v>33.299999999999997</c:v>
                </c:pt>
                <c:pt idx="101">
                  <c:v>39</c:v>
                </c:pt>
                <c:pt idx="102">
                  <c:v>46.4</c:v>
                </c:pt>
                <c:pt idx="103">
                  <c:v>66.399999999999991</c:v>
                </c:pt>
                <c:pt idx="104">
                  <c:v>63.6</c:v>
                </c:pt>
                <c:pt idx="105">
                  <c:v>46.3</c:v>
                </c:pt>
                <c:pt idx="106">
                  <c:v>36.5</c:v>
                </c:pt>
                <c:pt idx="107">
                  <c:v>28.299999999999997</c:v>
                </c:pt>
                <c:pt idx="108">
                  <c:v>28.5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9FAC-402B-BB04-EAE376CE72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340224"/>
        <c:axId val="94341760"/>
      </c:lineChart>
      <c:dateAx>
        <c:axId val="94340224"/>
        <c:scaling>
          <c:orientation val="minMax"/>
          <c:max val="43289"/>
          <c:min val="42531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94341760"/>
        <c:crosses val="autoZero"/>
        <c:auto val="1"/>
        <c:lblOffset val="100"/>
        <c:baseTimeUnit val="days"/>
        <c:majorUnit val="21"/>
        <c:majorTimeUnit val="days"/>
      </c:dateAx>
      <c:valAx>
        <c:axId val="94341760"/>
        <c:scaling>
          <c:orientation val="minMax"/>
          <c:max val="68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94340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MX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+mn-cs"/>
              </a:defRPr>
            </a:pPr>
            <a:r>
              <a:rPr lang="es-MX" sz="1300" b="1" i="0" baseline="0">
                <a:effectLst/>
                <a:latin typeface="Helvetica Light" panose="020B0403020202020204"/>
              </a:rPr>
              <a:t>Economías emergentes</a:t>
            </a:r>
            <a:endParaRPr lang="es-MX" sz="1300">
              <a:effectLst/>
              <a:latin typeface="Helvetica Light" panose="020B0403020202020204"/>
            </a:endParaRPr>
          </a:p>
        </c:rich>
      </c:tx>
      <c:layout>
        <c:manualLayout>
          <c:xMode val="edge"/>
          <c:yMode val="edge"/>
          <c:x val="0.28208664564411462"/>
          <c:y val="3.96530566711289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ysClr val="windowText" lastClr="000000"/>
              </a:solidFill>
              <a:latin typeface="Helvetica Light" panose="020B0403020202020204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10503068411412601"/>
          <c:y val="0.1038840547374684"/>
          <c:w val="0.81831683883551254"/>
          <c:h val="0.8961159010198074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93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304-45E2-9873-5F26A79C84C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4304-45E2-9873-5F26A79C84CC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304-45E2-9873-5F26A79C84C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304-45E2-9873-5F26A79C84C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304-45E2-9873-5F26A79C84CC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304-45E2-9873-5F26A79C84CC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304-45E2-9873-5F26A79C84CC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304-45E2-9873-5F26A79C84CC}"/>
              </c:ext>
            </c:extLst>
          </c:dPt>
          <c:dLbls>
            <c:dLbl>
              <c:idx val="1"/>
              <c:layout>
                <c:manualLayout>
                  <c:x val="-1.121291837770568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304-45E2-9873-5F26A79C84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'GráficaDólar17abril-actual'!$B$10:$B$17</c:f>
              <c:strCache>
                <c:ptCount val="8"/>
                <c:pt idx="0">
                  <c:v>BRL</c:v>
                </c:pt>
                <c:pt idx="1">
                  <c:v>TRY</c:v>
                </c:pt>
                <c:pt idx="2">
                  <c:v>CLP</c:v>
                </c:pt>
                <c:pt idx="3">
                  <c:v>CNH</c:v>
                </c:pt>
                <c:pt idx="4">
                  <c:v>MXN</c:v>
                </c:pt>
                <c:pt idx="5">
                  <c:v>COP</c:v>
                </c:pt>
                <c:pt idx="6">
                  <c:v>INR</c:v>
                </c:pt>
                <c:pt idx="7">
                  <c:v>RUB</c:v>
                </c:pt>
              </c:strCache>
            </c:strRef>
          </c:cat>
          <c:val>
            <c:numRef>
              <c:f>'GráficaDólar17abril-actual'!$C$10:$C$17</c:f>
              <c:numCache>
                <c:formatCode>0.00</c:formatCode>
                <c:ptCount val="8"/>
                <c:pt idx="0">
                  <c:v>14.185943715927497</c:v>
                </c:pt>
                <c:pt idx="1">
                  <c:v>11.456987543573138</c:v>
                </c:pt>
                <c:pt idx="2">
                  <c:v>10.127770884335497</c:v>
                </c:pt>
                <c:pt idx="3">
                  <c:v>6.11227075001195</c:v>
                </c:pt>
                <c:pt idx="4">
                  <c:v>6.0478895472281247</c:v>
                </c:pt>
                <c:pt idx="5">
                  <c:v>5.124320993540965</c:v>
                </c:pt>
                <c:pt idx="6">
                  <c:v>4.9902673172397272</c:v>
                </c:pt>
                <c:pt idx="7">
                  <c:v>1.8708329830506409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304-45E2-9873-5F26A79C8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axId val="94701440"/>
        <c:axId val="94702976"/>
      </c:barChart>
      <c:catAx>
        <c:axId val="947014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4702976"/>
        <c:crosses val="autoZero"/>
        <c:auto val="1"/>
        <c:lblAlgn val="ctr"/>
        <c:lblOffset val="100"/>
        <c:noMultiLvlLbl val="0"/>
      </c:catAx>
      <c:valAx>
        <c:axId val="94702976"/>
        <c:scaling>
          <c:orientation val="minMax"/>
          <c:max val="15"/>
          <c:min val="0"/>
        </c:scaling>
        <c:delete val="1"/>
        <c:axPos val="t"/>
        <c:numFmt formatCode="0.00" sourceLinked="1"/>
        <c:majorTickMark val="out"/>
        <c:minorTickMark val="none"/>
        <c:tickLblPos val="nextTo"/>
        <c:crossAx val="94701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+mn-cs"/>
              </a:defRPr>
            </a:pPr>
            <a:r>
              <a:rPr lang="es-MX" sz="1300" b="1" i="0" baseline="0">
                <a:effectLst/>
                <a:latin typeface="Helvetica Light" panose="020B0403020202020204"/>
              </a:rPr>
              <a:t>Economías avanzadas</a:t>
            </a:r>
            <a:endParaRPr lang="es-MX" sz="1300">
              <a:effectLst/>
              <a:latin typeface="Helvetica Light" panose="020B0403020202020204"/>
            </a:endParaRPr>
          </a:p>
        </c:rich>
      </c:tx>
      <c:layout>
        <c:manualLayout>
          <c:xMode val="edge"/>
          <c:yMode val="edge"/>
          <c:x val="0.30397868698112535"/>
          <c:y val="0.321076728193992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ysClr val="windowText" lastClr="000000"/>
              </a:solidFill>
              <a:latin typeface="Helvetica Light" panose="020B0403020202020204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10136190273966342"/>
          <c:y val="0.39893639160332972"/>
          <c:w val="0.87352388454919561"/>
          <c:h val="0.6010636083966702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17C-462A-916B-DEFA3C1DEAE4}"/>
              </c:ext>
            </c:extLst>
          </c:dPt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17C-462A-916B-DEFA3C1DEAE4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17C-462A-916B-DEFA3C1DEAE4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17C-462A-916B-DEFA3C1DEAE4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E17C-462A-916B-DEFA3C1DEA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'GráficaDólar17abril-actual'!$B$3:$B$6</c:f>
              <c:strCache>
                <c:ptCount val="4"/>
                <c:pt idx="0">
                  <c:v>JPY</c:v>
                </c:pt>
                <c:pt idx="1">
                  <c:v>CAD</c:v>
                </c:pt>
                <c:pt idx="2">
                  <c:v>EUR</c:v>
                </c:pt>
                <c:pt idx="3">
                  <c:v>GBP</c:v>
                </c:pt>
              </c:strCache>
            </c:strRef>
          </c:cat>
          <c:val>
            <c:numRef>
              <c:f>'GráficaDólar17abril-actual'!$C$3:$C$6</c:f>
              <c:numCache>
                <c:formatCode>0.00</c:formatCode>
                <c:ptCount val="4"/>
                <c:pt idx="0">
                  <c:v>3.3102674396858101</c:v>
                </c:pt>
                <c:pt idx="1">
                  <c:v>4.5240564908641145</c:v>
                </c:pt>
                <c:pt idx="2">
                  <c:v>5.2013837410427533</c:v>
                </c:pt>
                <c:pt idx="3">
                  <c:v>7.672524646378065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17C-462A-916B-DEFA3C1DE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7"/>
        <c:axId val="94743936"/>
        <c:axId val="94749824"/>
      </c:barChart>
      <c:catAx>
        <c:axId val="94743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4749824"/>
        <c:crosses val="autoZero"/>
        <c:auto val="1"/>
        <c:lblAlgn val="ctr"/>
        <c:lblOffset val="100"/>
        <c:noMultiLvlLbl val="0"/>
      </c:catAx>
      <c:valAx>
        <c:axId val="94749824"/>
        <c:scaling>
          <c:orientation val="minMax"/>
          <c:max val="15"/>
          <c:min val="0"/>
        </c:scaling>
        <c:delete val="1"/>
        <c:axPos val="b"/>
        <c:numFmt formatCode="0.00" sourceLinked="1"/>
        <c:majorTickMark val="out"/>
        <c:minorTickMark val="none"/>
        <c:tickLblPos val="nextTo"/>
        <c:crossAx val="94743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+mn-cs"/>
              </a:defRPr>
            </a:pPr>
            <a:r>
              <a:rPr lang="en-US" sz="1000"/>
              <a:t>Comportamiento del tipo de cambio en elecciones mexicanas</a:t>
            </a:r>
          </a:p>
          <a:p>
            <a:pPr>
              <a:defRPr sz="1000"/>
            </a:pPr>
            <a:r>
              <a:rPr lang="en-US" sz="1000"/>
              <a:t>(índice del tipo de cambio MXN/USD, base 100=3 de enero del año de la elección)</a:t>
            </a:r>
            <a:endParaRPr lang="es-MX" sz="1000"/>
          </a:p>
        </c:rich>
      </c:tx>
      <c:layout>
        <c:manualLayout>
          <c:xMode val="edge"/>
          <c:yMode val="edge"/>
          <c:x val="0.1117381551362683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Helvetica Light" panose="020B0403020202020204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7.5698951781970655E-2"/>
          <c:y val="0.12977945128161378"/>
          <c:w val="0.77843626834381552"/>
          <c:h val="0.66705130262897239"/>
        </c:manualLayout>
      </c:layout>
      <c:lineChart>
        <c:grouping val="standard"/>
        <c:varyColors val="0"/>
        <c:ser>
          <c:idx val="0"/>
          <c:order val="0"/>
          <c:tx>
            <c:strRef>
              <c:f>'Graf Ele Peso'!$C$1</c:f>
              <c:strCache>
                <c:ptCount val="1"/>
                <c:pt idx="0">
                  <c:v>Elecciones 2000</c:v>
                </c:pt>
              </c:strCache>
            </c:strRef>
          </c:tx>
          <c:spPr>
            <a:ln w="19050" cap="rnd">
              <a:solidFill>
                <a:srgbClr val="002060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93"/>
              <c:layout>
                <c:manualLayout>
                  <c:x val="7.342033542976939E-2"/>
                  <c:y val="-1.130339057683839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10.07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96-480A-BBD9-69D50D35550F}"/>
                </c:ext>
              </c:extLst>
            </c:dLbl>
            <c:dLbl>
              <c:idx val="198"/>
              <c:layout>
                <c:manualLayout>
                  <c:x val="-2.5589228302895443E-2"/>
                  <c:y val="8.270297528996470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9.60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96-480A-BBD9-69D50D3555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Helvetica Light" panose="020B0403020202020204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strRef>
              <c:f>'Graf Ele Peso'!$A$2:$A$200</c:f>
              <c:strCache>
                <c:ptCount val="199"/>
                <c:pt idx="0">
                  <c:v>-182</c:v>
                </c:pt>
                <c:pt idx="1">
                  <c:v>-181</c:v>
                </c:pt>
                <c:pt idx="2">
                  <c:v>-180</c:v>
                </c:pt>
                <c:pt idx="3">
                  <c:v>-175</c:v>
                </c:pt>
                <c:pt idx="4">
                  <c:v>-174</c:v>
                </c:pt>
                <c:pt idx="5">
                  <c:v>-173</c:v>
                </c:pt>
                <c:pt idx="6">
                  <c:v>-168</c:v>
                </c:pt>
                <c:pt idx="7">
                  <c:v>-167</c:v>
                </c:pt>
                <c:pt idx="8">
                  <c:v>-166</c:v>
                </c:pt>
                <c:pt idx="9">
                  <c:v>-161</c:v>
                </c:pt>
                <c:pt idx="10">
                  <c:v>-160</c:v>
                </c:pt>
                <c:pt idx="11">
                  <c:v>-159</c:v>
                </c:pt>
                <c:pt idx="12">
                  <c:v>-154</c:v>
                </c:pt>
                <c:pt idx="13">
                  <c:v>-153</c:v>
                </c:pt>
                <c:pt idx="14">
                  <c:v>-152</c:v>
                </c:pt>
                <c:pt idx="15">
                  <c:v>-147</c:v>
                </c:pt>
                <c:pt idx="16">
                  <c:v>-146</c:v>
                </c:pt>
                <c:pt idx="17">
                  <c:v>-145</c:v>
                </c:pt>
                <c:pt idx="18">
                  <c:v>-140</c:v>
                </c:pt>
                <c:pt idx="19">
                  <c:v>-139</c:v>
                </c:pt>
                <c:pt idx="20">
                  <c:v>-138</c:v>
                </c:pt>
                <c:pt idx="21">
                  <c:v>-133</c:v>
                </c:pt>
                <c:pt idx="22">
                  <c:v>-132</c:v>
                </c:pt>
                <c:pt idx="23">
                  <c:v>-131</c:v>
                </c:pt>
                <c:pt idx="24">
                  <c:v>-126</c:v>
                </c:pt>
                <c:pt idx="25">
                  <c:v>-125</c:v>
                </c:pt>
                <c:pt idx="26">
                  <c:v>-124</c:v>
                </c:pt>
                <c:pt idx="27">
                  <c:v>-123</c:v>
                </c:pt>
                <c:pt idx="28">
                  <c:v>-119</c:v>
                </c:pt>
                <c:pt idx="29">
                  <c:v>-118</c:v>
                </c:pt>
                <c:pt idx="30">
                  <c:v>-117</c:v>
                </c:pt>
                <c:pt idx="31">
                  <c:v>-116</c:v>
                </c:pt>
                <c:pt idx="32">
                  <c:v>-112</c:v>
                </c:pt>
                <c:pt idx="33">
                  <c:v>-111</c:v>
                </c:pt>
                <c:pt idx="34">
                  <c:v>-110</c:v>
                </c:pt>
                <c:pt idx="35">
                  <c:v>-109</c:v>
                </c:pt>
                <c:pt idx="36">
                  <c:v>-105</c:v>
                </c:pt>
                <c:pt idx="37">
                  <c:v>-104</c:v>
                </c:pt>
                <c:pt idx="38">
                  <c:v>-103</c:v>
                </c:pt>
                <c:pt idx="39">
                  <c:v>-102</c:v>
                </c:pt>
                <c:pt idx="40">
                  <c:v>-98</c:v>
                </c:pt>
                <c:pt idx="41">
                  <c:v>-97</c:v>
                </c:pt>
                <c:pt idx="42">
                  <c:v>-96</c:v>
                </c:pt>
                <c:pt idx="43">
                  <c:v>-95</c:v>
                </c:pt>
                <c:pt idx="44">
                  <c:v>-91</c:v>
                </c:pt>
                <c:pt idx="45">
                  <c:v>-90</c:v>
                </c:pt>
                <c:pt idx="46">
                  <c:v>-89</c:v>
                </c:pt>
                <c:pt idx="47">
                  <c:v>-88</c:v>
                </c:pt>
                <c:pt idx="48">
                  <c:v>-84</c:v>
                </c:pt>
                <c:pt idx="49">
                  <c:v>-83</c:v>
                </c:pt>
                <c:pt idx="50">
                  <c:v>-82</c:v>
                </c:pt>
                <c:pt idx="51">
                  <c:v>-81</c:v>
                </c:pt>
                <c:pt idx="52">
                  <c:v>-77</c:v>
                </c:pt>
                <c:pt idx="53">
                  <c:v>-76</c:v>
                </c:pt>
                <c:pt idx="54">
                  <c:v>-75</c:v>
                </c:pt>
                <c:pt idx="55">
                  <c:v>-74</c:v>
                </c:pt>
                <c:pt idx="56">
                  <c:v>-70</c:v>
                </c:pt>
                <c:pt idx="57">
                  <c:v>-69</c:v>
                </c:pt>
                <c:pt idx="58">
                  <c:v>-68</c:v>
                </c:pt>
                <c:pt idx="59">
                  <c:v>-67</c:v>
                </c:pt>
                <c:pt idx="60">
                  <c:v>-63</c:v>
                </c:pt>
                <c:pt idx="61">
                  <c:v>-62</c:v>
                </c:pt>
                <c:pt idx="62">
                  <c:v>-61</c:v>
                </c:pt>
                <c:pt idx="63">
                  <c:v>-60</c:v>
                </c:pt>
                <c:pt idx="64">
                  <c:v>-56</c:v>
                </c:pt>
                <c:pt idx="65">
                  <c:v>-55</c:v>
                </c:pt>
                <c:pt idx="66">
                  <c:v>-54</c:v>
                </c:pt>
                <c:pt idx="67">
                  <c:v>-53</c:v>
                </c:pt>
                <c:pt idx="68">
                  <c:v>-49</c:v>
                </c:pt>
                <c:pt idx="69">
                  <c:v>-48</c:v>
                </c:pt>
                <c:pt idx="70">
                  <c:v>-47</c:v>
                </c:pt>
                <c:pt idx="71">
                  <c:v>-46</c:v>
                </c:pt>
                <c:pt idx="72">
                  <c:v>-42</c:v>
                </c:pt>
                <c:pt idx="73">
                  <c:v>-41</c:v>
                </c:pt>
                <c:pt idx="74">
                  <c:v>-40</c:v>
                </c:pt>
                <c:pt idx="75">
                  <c:v>-39</c:v>
                </c:pt>
                <c:pt idx="76">
                  <c:v>-35</c:v>
                </c:pt>
                <c:pt idx="77">
                  <c:v>-34</c:v>
                </c:pt>
                <c:pt idx="78">
                  <c:v>-33</c:v>
                </c:pt>
                <c:pt idx="79">
                  <c:v>-32</c:v>
                </c:pt>
                <c:pt idx="80">
                  <c:v>-28</c:v>
                </c:pt>
                <c:pt idx="81">
                  <c:v>-27</c:v>
                </c:pt>
                <c:pt idx="82">
                  <c:v>-26</c:v>
                </c:pt>
                <c:pt idx="83">
                  <c:v>-25</c:v>
                </c:pt>
                <c:pt idx="84">
                  <c:v>-21</c:v>
                </c:pt>
                <c:pt idx="85">
                  <c:v>-20</c:v>
                </c:pt>
                <c:pt idx="86">
                  <c:v>-19</c:v>
                </c:pt>
                <c:pt idx="87">
                  <c:v>-18</c:v>
                </c:pt>
                <c:pt idx="88">
                  <c:v>-14</c:v>
                </c:pt>
                <c:pt idx="89">
                  <c:v>-13</c:v>
                </c:pt>
                <c:pt idx="90">
                  <c:v>-12</c:v>
                </c:pt>
                <c:pt idx="91">
                  <c:v>-11</c:v>
                </c:pt>
                <c:pt idx="92">
                  <c:v>-7</c:v>
                </c:pt>
                <c:pt idx="93">
                  <c:v>-6</c:v>
                </c:pt>
                <c:pt idx="94">
                  <c:v>-5</c:v>
                </c:pt>
                <c:pt idx="95">
                  <c:v>-4</c:v>
                </c:pt>
                <c:pt idx="96">
                  <c:v>Elección</c:v>
                </c:pt>
                <c:pt idx="97">
                  <c:v>1</c:v>
                </c:pt>
                <c:pt idx="98">
                  <c:v>2</c:v>
                </c:pt>
                <c:pt idx="99">
                  <c:v>3</c:v>
                </c:pt>
                <c:pt idx="100">
                  <c:v>7</c:v>
                </c:pt>
                <c:pt idx="101">
                  <c:v>8</c:v>
                </c:pt>
                <c:pt idx="102">
                  <c:v>9</c:v>
                </c:pt>
                <c:pt idx="103">
                  <c:v>10</c:v>
                </c:pt>
                <c:pt idx="104">
                  <c:v>14</c:v>
                </c:pt>
                <c:pt idx="105">
                  <c:v>15</c:v>
                </c:pt>
                <c:pt idx="106">
                  <c:v>16</c:v>
                </c:pt>
                <c:pt idx="107">
                  <c:v>17</c:v>
                </c:pt>
                <c:pt idx="108">
                  <c:v>21</c:v>
                </c:pt>
                <c:pt idx="109">
                  <c:v>22</c:v>
                </c:pt>
                <c:pt idx="110">
                  <c:v>23</c:v>
                </c:pt>
                <c:pt idx="111">
                  <c:v>24</c:v>
                </c:pt>
                <c:pt idx="112">
                  <c:v>28</c:v>
                </c:pt>
                <c:pt idx="113">
                  <c:v>29</c:v>
                </c:pt>
                <c:pt idx="114">
                  <c:v>30</c:v>
                </c:pt>
                <c:pt idx="115">
                  <c:v>31</c:v>
                </c:pt>
                <c:pt idx="116">
                  <c:v>35</c:v>
                </c:pt>
                <c:pt idx="117">
                  <c:v>36</c:v>
                </c:pt>
                <c:pt idx="118">
                  <c:v>37</c:v>
                </c:pt>
                <c:pt idx="119">
                  <c:v>38</c:v>
                </c:pt>
                <c:pt idx="120">
                  <c:v>42</c:v>
                </c:pt>
                <c:pt idx="121">
                  <c:v>43</c:v>
                </c:pt>
                <c:pt idx="122">
                  <c:v>44</c:v>
                </c:pt>
                <c:pt idx="123">
                  <c:v>45</c:v>
                </c:pt>
                <c:pt idx="124">
                  <c:v>49</c:v>
                </c:pt>
                <c:pt idx="125">
                  <c:v>50</c:v>
                </c:pt>
                <c:pt idx="126">
                  <c:v>51</c:v>
                </c:pt>
                <c:pt idx="127">
                  <c:v>52</c:v>
                </c:pt>
                <c:pt idx="128">
                  <c:v>56</c:v>
                </c:pt>
                <c:pt idx="129">
                  <c:v>57</c:v>
                </c:pt>
                <c:pt idx="130">
                  <c:v>58</c:v>
                </c:pt>
                <c:pt idx="131">
                  <c:v>59</c:v>
                </c:pt>
                <c:pt idx="132">
                  <c:v>63</c:v>
                </c:pt>
                <c:pt idx="133">
                  <c:v>64</c:v>
                </c:pt>
                <c:pt idx="134">
                  <c:v>65</c:v>
                </c:pt>
                <c:pt idx="135">
                  <c:v>66</c:v>
                </c:pt>
                <c:pt idx="136">
                  <c:v>70</c:v>
                </c:pt>
                <c:pt idx="137">
                  <c:v>71</c:v>
                </c:pt>
                <c:pt idx="138">
                  <c:v>72</c:v>
                </c:pt>
                <c:pt idx="139">
                  <c:v>73</c:v>
                </c:pt>
                <c:pt idx="140">
                  <c:v>77</c:v>
                </c:pt>
                <c:pt idx="141">
                  <c:v>78</c:v>
                </c:pt>
                <c:pt idx="142">
                  <c:v>79</c:v>
                </c:pt>
                <c:pt idx="143">
                  <c:v>80</c:v>
                </c:pt>
                <c:pt idx="144">
                  <c:v>84</c:v>
                </c:pt>
                <c:pt idx="145">
                  <c:v>85</c:v>
                </c:pt>
                <c:pt idx="146">
                  <c:v>86</c:v>
                </c:pt>
                <c:pt idx="147">
                  <c:v>87</c:v>
                </c:pt>
                <c:pt idx="148">
                  <c:v>91</c:v>
                </c:pt>
                <c:pt idx="149">
                  <c:v>92</c:v>
                </c:pt>
                <c:pt idx="150">
                  <c:v>93</c:v>
                </c:pt>
                <c:pt idx="151">
                  <c:v>94</c:v>
                </c:pt>
                <c:pt idx="152">
                  <c:v>98</c:v>
                </c:pt>
                <c:pt idx="153">
                  <c:v>99</c:v>
                </c:pt>
                <c:pt idx="154">
                  <c:v>100</c:v>
                </c:pt>
                <c:pt idx="155">
                  <c:v>101</c:v>
                </c:pt>
                <c:pt idx="156">
                  <c:v>105</c:v>
                </c:pt>
                <c:pt idx="157">
                  <c:v>106</c:v>
                </c:pt>
                <c:pt idx="158">
                  <c:v>107</c:v>
                </c:pt>
                <c:pt idx="159">
                  <c:v>108</c:v>
                </c:pt>
                <c:pt idx="160">
                  <c:v>112</c:v>
                </c:pt>
                <c:pt idx="161">
                  <c:v>113</c:v>
                </c:pt>
                <c:pt idx="162">
                  <c:v>114</c:v>
                </c:pt>
                <c:pt idx="163">
                  <c:v>115</c:v>
                </c:pt>
                <c:pt idx="164">
                  <c:v>119</c:v>
                </c:pt>
                <c:pt idx="165">
                  <c:v>120</c:v>
                </c:pt>
                <c:pt idx="166">
                  <c:v>121</c:v>
                </c:pt>
                <c:pt idx="167">
                  <c:v>122</c:v>
                </c:pt>
                <c:pt idx="168">
                  <c:v>126</c:v>
                </c:pt>
                <c:pt idx="169">
                  <c:v>127</c:v>
                </c:pt>
                <c:pt idx="170">
                  <c:v>128</c:v>
                </c:pt>
                <c:pt idx="171">
                  <c:v>129</c:v>
                </c:pt>
                <c:pt idx="172">
                  <c:v>133</c:v>
                </c:pt>
                <c:pt idx="173">
                  <c:v>134</c:v>
                </c:pt>
                <c:pt idx="174">
                  <c:v>135</c:v>
                </c:pt>
                <c:pt idx="175">
                  <c:v>136</c:v>
                </c:pt>
                <c:pt idx="176">
                  <c:v>140</c:v>
                </c:pt>
                <c:pt idx="177">
                  <c:v>141</c:v>
                </c:pt>
                <c:pt idx="178">
                  <c:v>142</c:v>
                </c:pt>
                <c:pt idx="179">
                  <c:v>143</c:v>
                </c:pt>
                <c:pt idx="180">
                  <c:v>147</c:v>
                </c:pt>
                <c:pt idx="181">
                  <c:v>148</c:v>
                </c:pt>
                <c:pt idx="182">
                  <c:v>149</c:v>
                </c:pt>
                <c:pt idx="183">
                  <c:v>150</c:v>
                </c:pt>
                <c:pt idx="184">
                  <c:v>154</c:v>
                </c:pt>
                <c:pt idx="185">
                  <c:v>155</c:v>
                </c:pt>
                <c:pt idx="186">
                  <c:v>156</c:v>
                </c:pt>
                <c:pt idx="187">
                  <c:v>157</c:v>
                </c:pt>
                <c:pt idx="188">
                  <c:v>161</c:v>
                </c:pt>
                <c:pt idx="189">
                  <c:v>162</c:v>
                </c:pt>
                <c:pt idx="190">
                  <c:v>163</c:v>
                </c:pt>
                <c:pt idx="191">
                  <c:v>164</c:v>
                </c:pt>
                <c:pt idx="192">
                  <c:v>168</c:v>
                </c:pt>
                <c:pt idx="193">
                  <c:v>169</c:v>
                </c:pt>
                <c:pt idx="194">
                  <c:v>170</c:v>
                </c:pt>
                <c:pt idx="195">
                  <c:v>171</c:v>
                </c:pt>
                <c:pt idx="196">
                  <c:v>176</c:v>
                </c:pt>
                <c:pt idx="197">
                  <c:v>177</c:v>
                </c:pt>
                <c:pt idx="198">
                  <c:v>178</c:v>
                </c:pt>
              </c:strCache>
            </c:strRef>
          </c:cat>
          <c:val>
            <c:numRef>
              <c:f>'Graf Ele Peso'!$C$2:$C$200</c:f>
              <c:numCache>
                <c:formatCode>General</c:formatCode>
                <c:ptCount val="199"/>
                <c:pt idx="0">
                  <c:v>100</c:v>
                </c:pt>
                <c:pt idx="1">
                  <c:v>100.69752761704368</c:v>
                </c:pt>
                <c:pt idx="2">
                  <c:v>100.69437138348236</c:v>
                </c:pt>
                <c:pt idx="3">
                  <c:v>99.63177275118359</c:v>
                </c:pt>
                <c:pt idx="4">
                  <c:v>100.07890583903207</c:v>
                </c:pt>
                <c:pt idx="5">
                  <c:v>100.1788532351394</c:v>
                </c:pt>
                <c:pt idx="6">
                  <c:v>99.121514992109411</c:v>
                </c:pt>
                <c:pt idx="7">
                  <c:v>98.887953708574429</c:v>
                </c:pt>
                <c:pt idx="8">
                  <c:v>99.056286165176218</c:v>
                </c:pt>
                <c:pt idx="9">
                  <c:v>100.2788006312467</c:v>
                </c:pt>
                <c:pt idx="10">
                  <c:v>100.30510257759073</c:v>
                </c:pt>
                <c:pt idx="11">
                  <c:v>100.03682272488163</c:v>
                </c:pt>
                <c:pt idx="12">
                  <c:v>100.92056812204102</c:v>
                </c:pt>
                <c:pt idx="13">
                  <c:v>100.92056812204102</c:v>
                </c:pt>
                <c:pt idx="14">
                  <c:v>100.37874802735402</c:v>
                </c:pt>
                <c:pt idx="15">
                  <c:v>99.132035770647008</c:v>
                </c:pt>
                <c:pt idx="16">
                  <c:v>98.905839032088366</c:v>
                </c:pt>
                <c:pt idx="17">
                  <c:v>99.158337716991056</c:v>
                </c:pt>
                <c:pt idx="18">
                  <c:v>98.856391372961596</c:v>
                </c:pt>
                <c:pt idx="19">
                  <c:v>98.579694897422385</c:v>
                </c:pt>
                <c:pt idx="20">
                  <c:v>98.553392951078365</c:v>
                </c:pt>
                <c:pt idx="21">
                  <c:v>98.968963703314046</c:v>
                </c:pt>
                <c:pt idx="22">
                  <c:v>99.459231983166745</c:v>
                </c:pt>
                <c:pt idx="23">
                  <c:v>98.637559179379281</c:v>
                </c:pt>
                <c:pt idx="24">
                  <c:v>98.76906891109941</c:v>
                </c:pt>
                <c:pt idx="25">
                  <c:v>98.569174118884789</c:v>
                </c:pt>
                <c:pt idx="26">
                  <c:v>98.385060494476591</c:v>
                </c:pt>
                <c:pt idx="27">
                  <c:v>98.027354024197791</c:v>
                </c:pt>
                <c:pt idx="28">
                  <c:v>98.104155707522338</c:v>
                </c:pt>
                <c:pt idx="29">
                  <c:v>97.501315097317203</c:v>
                </c:pt>
                <c:pt idx="30">
                  <c:v>97.517096265123612</c:v>
                </c:pt>
                <c:pt idx="31">
                  <c:v>97.793792740662795</c:v>
                </c:pt>
                <c:pt idx="32">
                  <c:v>98.053655970541826</c:v>
                </c:pt>
                <c:pt idx="33">
                  <c:v>98.140978432403998</c:v>
                </c:pt>
                <c:pt idx="34">
                  <c:v>98.053655970541826</c:v>
                </c:pt>
                <c:pt idx="35">
                  <c:v>98.185165702261955</c:v>
                </c:pt>
                <c:pt idx="36">
                  <c:v>98.054708048395582</c:v>
                </c:pt>
                <c:pt idx="37">
                  <c:v>97.822198842714357</c:v>
                </c:pt>
                <c:pt idx="38">
                  <c:v>97.527617043661223</c:v>
                </c:pt>
                <c:pt idx="39">
                  <c:v>97.075223566543926</c:v>
                </c:pt>
                <c:pt idx="40">
                  <c:v>96.499736980536554</c:v>
                </c:pt>
                <c:pt idx="41">
                  <c:v>97.08048395581271</c:v>
                </c:pt>
                <c:pt idx="42">
                  <c:v>97.44871120462912</c:v>
                </c:pt>
                <c:pt idx="43">
                  <c:v>97.795896896370323</c:v>
                </c:pt>
                <c:pt idx="44">
                  <c:v>97.769594950026288</c:v>
                </c:pt>
                <c:pt idx="45">
                  <c:v>98.216728037874788</c:v>
                </c:pt>
                <c:pt idx="46">
                  <c:v>98.658600736454488</c:v>
                </c:pt>
                <c:pt idx="47">
                  <c:v>98.421883219358236</c:v>
                </c:pt>
                <c:pt idx="48">
                  <c:v>98.33771699105732</c:v>
                </c:pt>
                <c:pt idx="49">
                  <c:v>98.716465018411341</c:v>
                </c:pt>
                <c:pt idx="50">
                  <c:v>98.809047869542326</c:v>
                </c:pt>
                <c:pt idx="51">
                  <c:v>99.31614939505522</c:v>
                </c:pt>
                <c:pt idx="52">
                  <c:v>99.168858495528667</c:v>
                </c:pt>
                <c:pt idx="53">
                  <c:v>98.926880589163588</c:v>
                </c:pt>
                <c:pt idx="54">
                  <c:v>99.132035770647008</c:v>
                </c:pt>
                <c:pt idx="55">
                  <c:v>98.916359810625977</c:v>
                </c:pt>
                <c:pt idx="56">
                  <c:v>99.395055234087309</c:v>
                </c:pt>
                <c:pt idx="57">
                  <c:v>98.926880589163588</c:v>
                </c:pt>
                <c:pt idx="58">
                  <c:v>99.005786428195691</c:v>
                </c:pt>
                <c:pt idx="59">
                  <c:v>99.231983166754333</c:v>
                </c:pt>
                <c:pt idx="60">
                  <c:v>98.816412414518666</c:v>
                </c:pt>
                <c:pt idx="61">
                  <c:v>98.232509205681211</c:v>
                </c:pt>
                <c:pt idx="62">
                  <c:v>98.842714360862686</c:v>
                </c:pt>
                <c:pt idx="63">
                  <c:v>99.147816938453431</c:v>
                </c:pt>
                <c:pt idx="64">
                  <c:v>99.810625986322975</c:v>
                </c:pt>
                <c:pt idx="65">
                  <c:v>100.3577064702788</c:v>
                </c:pt>
                <c:pt idx="66">
                  <c:v>101.19936875328773</c:v>
                </c:pt>
                <c:pt idx="67">
                  <c:v>100.79957916885849</c:v>
                </c:pt>
                <c:pt idx="68">
                  <c:v>100.2735402419779</c:v>
                </c:pt>
                <c:pt idx="69">
                  <c:v>100.0105207785376</c:v>
                </c:pt>
                <c:pt idx="70">
                  <c:v>100.41031036296685</c:v>
                </c:pt>
                <c:pt idx="71">
                  <c:v>100.541820094687</c:v>
                </c:pt>
                <c:pt idx="72">
                  <c:v>100.31562335612834</c:v>
                </c:pt>
                <c:pt idx="73">
                  <c:v>100.15781167806416</c:v>
                </c:pt>
                <c:pt idx="74">
                  <c:v>100.26301946344027</c:v>
                </c:pt>
                <c:pt idx="75">
                  <c:v>100.11572856391373</c:v>
                </c:pt>
                <c:pt idx="76">
                  <c:v>100.26301946344027</c:v>
                </c:pt>
                <c:pt idx="77">
                  <c:v>100.13677012098896</c:v>
                </c:pt>
                <c:pt idx="78">
                  <c:v>100.02104155707521</c:v>
                </c:pt>
                <c:pt idx="79">
                  <c:v>100.15781167806416</c:v>
                </c:pt>
                <c:pt idx="80">
                  <c:v>100.89426617569698</c:v>
                </c:pt>
                <c:pt idx="81">
                  <c:v>102.73540241977905</c:v>
                </c:pt>
                <c:pt idx="82">
                  <c:v>103.52446081009994</c:v>
                </c:pt>
                <c:pt idx="83">
                  <c:v>104.62914255654918</c:v>
                </c:pt>
                <c:pt idx="84">
                  <c:v>102.99842188321935</c:v>
                </c:pt>
                <c:pt idx="85">
                  <c:v>102.85113098369278</c:v>
                </c:pt>
                <c:pt idx="86">
                  <c:v>102.74592319831666</c:v>
                </c:pt>
                <c:pt idx="87">
                  <c:v>103.99789584429246</c:v>
                </c:pt>
                <c:pt idx="88">
                  <c:v>103.84008416622828</c:v>
                </c:pt>
                <c:pt idx="89">
                  <c:v>103.68227248816413</c:v>
                </c:pt>
                <c:pt idx="90">
                  <c:v>103.64018937401367</c:v>
                </c:pt>
                <c:pt idx="91">
                  <c:v>104.32930036822722</c:v>
                </c:pt>
                <c:pt idx="92">
                  <c:v>105.78642819568647</c:v>
                </c:pt>
                <c:pt idx="93">
                  <c:v>106.07574960547079</c:v>
                </c:pt>
                <c:pt idx="94">
                  <c:v>104.76065228826931</c:v>
                </c:pt>
                <c:pt idx="95">
                  <c:v>104.32930036822722</c:v>
                </c:pt>
                <c:pt idx="96">
                  <c:v>100.68385060494475</c:v>
                </c:pt>
                <c:pt idx="97">
                  <c:v>100.10520778537611</c:v>
                </c:pt>
                <c:pt idx="98">
                  <c:v>100.39452919516043</c:v>
                </c:pt>
                <c:pt idx="99">
                  <c:v>100.42083114150446</c:v>
                </c:pt>
                <c:pt idx="100">
                  <c:v>99.605470804839541</c:v>
                </c:pt>
                <c:pt idx="101">
                  <c:v>99.410836401893732</c:v>
                </c:pt>
                <c:pt idx="102">
                  <c:v>99.421357180431329</c:v>
                </c:pt>
                <c:pt idx="103">
                  <c:v>99.242503945291944</c:v>
                </c:pt>
                <c:pt idx="104">
                  <c:v>98.069437138348235</c:v>
                </c:pt>
                <c:pt idx="105">
                  <c:v>98.264071541294058</c:v>
                </c:pt>
                <c:pt idx="106">
                  <c:v>99.210941609679111</c:v>
                </c:pt>
                <c:pt idx="107">
                  <c:v>98.395581273014187</c:v>
                </c:pt>
                <c:pt idx="108">
                  <c:v>98.563913729615976</c:v>
                </c:pt>
                <c:pt idx="109">
                  <c:v>98.348237769594945</c:v>
                </c:pt>
                <c:pt idx="110">
                  <c:v>98.506049447659123</c:v>
                </c:pt>
                <c:pt idx="111">
                  <c:v>98.463966333508665</c:v>
                </c:pt>
                <c:pt idx="112">
                  <c:v>98.390320883745403</c:v>
                </c:pt>
                <c:pt idx="113">
                  <c:v>98.28511309836928</c:v>
                </c:pt>
                <c:pt idx="114">
                  <c:v>98.421883219358236</c:v>
                </c:pt>
                <c:pt idx="115">
                  <c:v>98.821672803787479</c:v>
                </c:pt>
                <c:pt idx="116">
                  <c:v>98.185165702261955</c:v>
                </c:pt>
                <c:pt idx="117">
                  <c:v>98.227248816412413</c:v>
                </c:pt>
                <c:pt idx="118">
                  <c:v>98.116780641767491</c:v>
                </c:pt>
                <c:pt idx="119">
                  <c:v>98.106259863229866</c:v>
                </c:pt>
                <c:pt idx="120">
                  <c:v>97.527617043661223</c:v>
                </c:pt>
                <c:pt idx="121">
                  <c:v>97.138348237769591</c:v>
                </c:pt>
                <c:pt idx="122">
                  <c:v>96.738558653340348</c:v>
                </c:pt>
                <c:pt idx="123">
                  <c:v>96.591267753813767</c:v>
                </c:pt>
                <c:pt idx="124">
                  <c:v>97.4224092582851</c:v>
                </c:pt>
                <c:pt idx="125">
                  <c:v>97.2435560231457</c:v>
                </c:pt>
                <c:pt idx="126">
                  <c:v>97.6012624934245</c:v>
                </c:pt>
                <c:pt idx="127">
                  <c:v>97.190952130457646</c:v>
                </c:pt>
                <c:pt idx="128">
                  <c:v>97.001578116780635</c:v>
                </c:pt>
                <c:pt idx="129">
                  <c:v>97.022619673855843</c:v>
                </c:pt>
                <c:pt idx="130">
                  <c:v>96.685954760652265</c:v>
                </c:pt>
                <c:pt idx="131">
                  <c:v>96.81220410310361</c:v>
                </c:pt>
                <c:pt idx="132">
                  <c:v>97.012098895318246</c:v>
                </c:pt>
                <c:pt idx="133">
                  <c:v>97.30668069437138</c:v>
                </c:pt>
                <c:pt idx="134">
                  <c:v>98.295633876906891</c:v>
                </c:pt>
                <c:pt idx="135">
                  <c:v>97.79063650710151</c:v>
                </c:pt>
                <c:pt idx="136">
                  <c:v>97.385586533403469</c:v>
                </c:pt>
                <c:pt idx="137">
                  <c:v>97.280378748027346</c:v>
                </c:pt>
                <c:pt idx="138">
                  <c:v>97.67490794318779</c:v>
                </c:pt>
                <c:pt idx="139">
                  <c:v>97.895844292477634</c:v>
                </c:pt>
                <c:pt idx="140">
                  <c:v>99.368753287743289</c:v>
                </c:pt>
                <c:pt idx="141">
                  <c:v>98.874276696475533</c:v>
                </c:pt>
                <c:pt idx="142">
                  <c:v>99.342451341399268</c:v>
                </c:pt>
                <c:pt idx="143">
                  <c:v>99.2898474487112</c:v>
                </c:pt>
                <c:pt idx="144">
                  <c:v>99.121514992109411</c:v>
                </c:pt>
                <c:pt idx="145">
                  <c:v>99.011046817464475</c:v>
                </c:pt>
                <c:pt idx="146">
                  <c:v>99.100473435034175</c:v>
                </c:pt>
                <c:pt idx="147">
                  <c:v>99.284587059442387</c:v>
                </c:pt>
                <c:pt idx="148">
                  <c:v>99.195160441872687</c:v>
                </c:pt>
                <c:pt idx="149">
                  <c:v>98.916359810625977</c:v>
                </c:pt>
                <c:pt idx="150">
                  <c:v>99.463440294581801</c:v>
                </c:pt>
                <c:pt idx="151">
                  <c:v>99.421357180431329</c:v>
                </c:pt>
                <c:pt idx="152">
                  <c:v>99.610731194108354</c:v>
                </c:pt>
                <c:pt idx="153">
                  <c:v>99.579168858495521</c:v>
                </c:pt>
                <c:pt idx="154">
                  <c:v>99.621251972645965</c:v>
                </c:pt>
                <c:pt idx="155">
                  <c:v>100.84166228300894</c:v>
                </c:pt>
                <c:pt idx="156">
                  <c:v>100.29458179905311</c:v>
                </c:pt>
                <c:pt idx="157">
                  <c:v>100.67859021567595</c:v>
                </c:pt>
                <c:pt idx="158">
                  <c:v>100.44187269857969</c:v>
                </c:pt>
                <c:pt idx="159">
                  <c:v>100.2735402419779</c:v>
                </c:pt>
                <c:pt idx="160">
                  <c:v>100.75223566543923</c:v>
                </c:pt>
                <c:pt idx="161">
                  <c:v>100.88795370857441</c:v>
                </c:pt>
                <c:pt idx="162">
                  <c:v>101.54655444502892</c:v>
                </c:pt>
                <c:pt idx="163">
                  <c:v>101.8726985796949</c:v>
                </c:pt>
                <c:pt idx="164">
                  <c:v>101.013150973172</c:v>
                </c:pt>
                <c:pt idx="165">
                  <c:v>100.64702788006312</c:v>
                </c:pt>
                <c:pt idx="166">
                  <c:v>100.92582851130982</c:v>
                </c:pt>
                <c:pt idx="167">
                  <c:v>100.78379800105206</c:v>
                </c:pt>
                <c:pt idx="168">
                  <c:v>101.44660704892161</c:v>
                </c:pt>
                <c:pt idx="169">
                  <c:v>101.06259863229879</c:v>
                </c:pt>
                <c:pt idx="170">
                  <c:v>101.4550236717517</c:v>
                </c:pt>
                <c:pt idx="171">
                  <c:v>101.47290899526564</c:v>
                </c:pt>
                <c:pt idx="172">
                  <c:v>100.26617569700159</c:v>
                </c:pt>
                <c:pt idx="173">
                  <c:v>100.07890583903207</c:v>
                </c:pt>
                <c:pt idx="174">
                  <c:v>99.592845870594417</c:v>
                </c:pt>
                <c:pt idx="175">
                  <c:v>99.913729615991571</c:v>
                </c:pt>
                <c:pt idx="176">
                  <c:v>99.253024723829554</c:v>
                </c:pt>
                <c:pt idx="177">
                  <c:v>98.962651236191462</c:v>
                </c:pt>
                <c:pt idx="178">
                  <c:v>98.700683850604946</c:v>
                </c:pt>
                <c:pt idx="179">
                  <c:v>98.926880589163588</c:v>
                </c:pt>
                <c:pt idx="180">
                  <c:v>98.537611783271956</c:v>
                </c:pt>
                <c:pt idx="181">
                  <c:v>99.179379274066264</c:v>
                </c:pt>
                <c:pt idx="182">
                  <c:v>98.658600736454488</c:v>
                </c:pt>
                <c:pt idx="183">
                  <c:v>99.063650710152558</c:v>
                </c:pt>
                <c:pt idx="184">
                  <c:v>99.053129931614919</c:v>
                </c:pt>
                <c:pt idx="185">
                  <c:v>98.984744871120455</c:v>
                </c:pt>
                <c:pt idx="186">
                  <c:v>99.237243556023131</c:v>
                </c:pt>
                <c:pt idx="187">
                  <c:v>99.182535507627563</c:v>
                </c:pt>
                <c:pt idx="188">
                  <c:v>99.319305628616519</c:v>
                </c:pt>
                <c:pt idx="189">
                  <c:v>99.655970541820096</c:v>
                </c:pt>
                <c:pt idx="190">
                  <c:v>98.76906891109941</c:v>
                </c:pt>
                <c:pt idx="191">
                  <c:v>99.045765386638607</c:v>
                </c:pt>
                <c:pt idx="192">
                  <c:v>98.548132561809581</c:v>
                </c:pt>
                <c:pt idx="193">
                  <c:v>98.790110468174646</c:v>
                </c:pt>
                <c:pt idx="194">
                  <c:v>100.0105207785376</c:v>
                </c:pt>
                <c:pt idx="195">
                  <c:v>100.99947396107312</c:v>
                </c:pt>
                <c:pt idx="196">
                  <c:v>100.68385060494475</c:v>
                </c:pt>
                <c:pt idx="197">
                  <c:v>100.73645449763279</c:v>
                </c:pt>
                <c:pt idx="198">
                  <c:v>100.81009994739611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96-480A-BBD9-69D50D35550F}"/>
            </c:ext>
          </c:extLst>
        </c:ser>
        <c:ser>
          <c:idx val="1"/>
          <c:order val="1"/>
          <c:tx>
            <c:strRef>
              <c:f>'Graf Ele Peso'!$D$1</c:f>
              <c:strCache>
                <c:ptCount val="1"/>
                <c:pt idx="0">
                  <c:v>Elecciones 2006</c:v>
                </c:pt>
              </c:strCache>
            </c:strRef>
          </c:tx>
          <c:spPr>
            <a:ln w="19050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88"/>
              <c:layout>
                <c:manualLayout>
                  <c:x val="-0.14201383647798746"/>
                  <c:y val="-3.957764567738145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11.48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96-480A-BBD9-69D50D35550F}"/>
                </c:ext>
              </c:extLst>
            </c:dLbl>
            <c:dLbl>
              <c:idx val="198"/>
              <c:layout>
                <c:manualLayout>
                  <c:x val="-4.4444449157660507E-2"/>
                  <c:y val="-7.46343923348462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10.81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96-480A-BBD9-69D50D3555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Helvetica Light" panose="020B0403020202020204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strRef>
              <c:f>'Graf Ele Peso'!$A$2:$A$200</c:f>
              <c:strCache>
                <c:ptCount val="199"/>
                <c:pt idx="0">
                  <c:v>-182</c:v>
                </c:pt>
                <c:pt idx="1">
                  <c:v>-181</c:v>
                </c:pt>
                <c:pt idx="2">
                  <c:v>-180</c:v>
                </c:pt>
                <c:pt idx="3">
                  <c:v>-175</c:v>
                </c:pt>
                <c:pt idx="4">
                  <c:v>-174</c:v>
                </c:pt>
                <c:pt idx="5">
                  <c:v>-173</c:v>
                </c:pt>
                <c:pt idx="6">
                  <c:v>-168</c:v>
                </c:pt>
                <c:pt idx="7">
                  <c:v>-167</c:v>
                </c:pt>
                <c:pt idx="8">
                  <c:v>-166</c:v>
                </c:pt>
                <c:pt idx="9">
                  <c:v>-161</c:v>
                </c:pt>
                <c:pt idx="10">
                  <c:v>-160</c:v>
                </c:pt>
                <c:pt idx="11">
                  <c:v>-159</c:v>
                </c:pt>
                <c:pt idx="12">
                  <c:v>-154</c:v>
                </c:pt>
                <c:pt idx="13">
                  <c:v>-153</c:v>
                </c:pt>
                <c:pt idx="14">
                  <c:v>-152</c:v>
                </c:pt>
                <c:pt idx="15">
                  <c:v>-147</c:v>
                </c:pt>
                <c:pt idx="16">
                  <c:v>-146</c:v>
                </c:pt>
                <c:pt idx="17">
                  <c:v>-145</c:v>
                </c:pt>
                <c:pt idx="18">
                  <c:v>-140</c:v>
                </c:pt>
                <c:pt idx="19">
                  <c:v>-139</c:v>
                </c:pt>
                <c:pt idx="20">
                  <c:v>-138</c:v>
                </c:pt>
                <c:pt idx="21">
                  <c:v>-133</c:v>
                </c:pt>
                <c:pt idx="22">
                  <c:v>-132</c:v>
                </c:pt>
                <c:pt idx="23">
                  <c:v>-131</c:v>
                </c:pt>
                <c:pt idx="24">
                  <c:v>-126</c:v>
                </c:pt>
                <c:pt idx="25">
                  <c:v>-125</c:v>
                </c:pt>
                <c:pt idx="26">
                  <c:v>-124</c:v>
                </c:pt>
                <c:pt idx="27">
                  <c:v>-123</c:v>
                </c:pt>
                <c:pt idx="28">
                  <c:v>-119</c:v>
                </c:pt>
                <c:pt idx="29">
                  <c:v>-118</c:v>
                </c:pt>
                <c:pt idx="30">
                  <c:v>-117</c:v>
                </c:pt>
                <c:pt idx="31">
                  <c:v>-116</c:v>
                </c:pt>
                <c:pt idx="32">
                  <c:v>-112</c:v>
                </c:pt>
                <c:pt idx="33">
                  <c:v>-111</c:v>
                </c:pt>
                <c:pt idx="34">
                  <c:v>-110</c:v>
                </c:pt>
                <c:pt idx="35">
                  <c:v>-109</c:v>
                </c:pt>
                <c:pt idx="36">
                  <c:v>-105</c:v>
                </c:pt>
                <c:pt idx="37">
                  <c:v>-104</c:v>
                </c:pt>
                <c:pt idx="38">
                  <c:v>-103</c:v>
                </c:pt>
                <c:pt idx="39">
                  <c:v>-102</c:v>
                </c:pt>
                <c:pt idx="40">
                  <c:v>-98</c:v>
                </c:pt>
                <c:pt idx="41">
                  <c:v>-97</c:v>
                </c:pt>
                <c:pt idx="42">
                  <c:v>-96</c:v>
                </c:pt>
                <c:pt idx="43">
                  <c:v>-95</c:v>
                </c:pt>
                <c:pt idx="44">
                  <c:v>-91</c:v>
                </c:pt>
                <c:pt idx="45">
                  <c:v>-90</c:v>
                </c:pt>
                <c:pt idx="46">
                  <c:v>-89</c:v>
                </c:pt>
                <c:pt idx="47">
                  <c:v>-88</c:v>
                </c:pt>
                <c:pt idx="48">
                  <c:v>-84</c:v>
                </c:pt>
                <c:pt idx="49">
                  <c:v>-83</c:v>
                </c:pt>
                <c:pt idx="50">
                  <c:v>-82</c:v>
                </c:pt>
                <c:pt idx="51">
                  <c:v>-81</c:v>
                </c:pt>
                <c:pt idx="52">
                  <c:v>-77</c:v>
                </c:pt>
                <c:pt idx="53">
                  <c:v>-76</c:v>
                </c:pt>
                <c:pt idx="54">
                  <c:v>-75</c:v>
                </c:pt>
                <c:pt idx="55">
                  <c:v>-74</c:v>
                </c:pt>
                <c:pt idx="56">
                  <c:v>-70</c:v>
                </c:pt>
                <c:pt idx="57">
                  <c:v>-69</c:v>
                </c:pt>
                <c:pt idx="58">
                  <c:v>-68</c:v>
                </c:pt>
                <c:pt idx="59">
                  <c:v>-67</c:v>
                </c:pt>
                <c:pt idx="60">
                  <c:v>-63</c:v>
                </c:pt>
                <c:pt idx="61">
                  <c:v>-62</c:v>
                </c:pt>
                <c:pt idx="62">
                  <c:v>-61</c:v>
                </c:pt>
                <c:pt idx="63">
                  <c:v>-60</c:v>
                </c:pt>
                <c:pt idx="64">
                  <c:v>-56</c:v>
                </c:pt>
                <c:pt idx="65">
                  <c:v>-55</c:v>
                </c:pt>
                <c:pt idx="66">
                  <c:v>-54</c:v>
                </c:pt>
                <c:pt idx="67">
                  <c:v>-53</c:v>
                </c:pt>
                <c:pt idx="68">
                  <c:v>-49</c:v>
                </c:pt>
                <c:pt idx="69">
                  <c:v>-48</c:v>
                </c:pt>
                <c:pt idx="70">
                  <c:v>-47</c:v>
                </c:pt>
                <c:pt idx="71">
                  <c:v>-46</c:v>
                </c:pt>
                <c:pt idx="72">
                  <c:v>-42</c:v>
                </c:pt>
                <c:pt idx="73">
                  <c:v>-41</c:v>
                </c:pt>
                <c:pt idx="74">
                  <c:v>-40</c:v>
                </c:pt>
                <c:pt idx="75">
                  <c:v>-39</c:v>
                </c:pt>
                <c:pt idx="76">
                  <c:v>-35</c:v>
                </c:pt>
                <c:pt idx="77">
                  <c:v>-34</c:v>
                </c:pt>
                <c:pt idx="78">
                  <c:v>-33</c:v>
                </c:pt>
                <c:pt idx="79">
                  <c:v>-32</c:v>
                </c:pt>
                <c:pt idx="80">
                  <c:v>-28</c:v>
                </c:pt>
                <c:pt idx="81">
                  <c:v>-27</c:v>
                </c:pt>
                <c:pt idx="82">
                  <c:v>-26</c:v>
                </c:pt>
                <c:pt idx="83">
                  <c:v>-25</c:v>
                </c:pt>
                <c:pt idx="84">
                  <c:v>-21</c:v>
                </c:pt>
                <c:pt idx="85">
                  <c:v>-20</c:v>
                </c:pt>
                <c:pt idx="86">
                  <c:v>-19</c:v>
                </c:pt>
                <c:pt idx="87">
                  <c:v>-18</c:v>
                </c:pt>
                <c:pt idx="88">
                  <c:v>-14</c:v>
                </c:pt>
                <c:pt idx="89">
                  <c:v>-13</c:v>
                </c:pt>
                <c:pt idx="90">
                  <c:v>-12</c:v>
                </c:pt>
                <c:pt idx="91">
                  <c:v>-11</c:v>
                </c:pt>
                <c:pt idx="92">
                  <c:v>-7</c:v>
                </c:pt>
                <c:pt idx="93">
                  <c:v>-6</c:v>
                </c:pt>
                <c:pt idx="94">
                  <c:v>-5</c:v>
                </c:pt>
                <c:pt idx="95">
                  <c:v>-4</c:v>
                </c:pt>
                <c:pt idx="96">
                  <c:v>Elección</c:v>
                </c:pt>
                <c:pt idx="97">
                  <c:v>1</c:v>
                </c:pt>
                <c:pt idx="98">
                  <c:v>2</c:v>
                </c:pt>
                <c:pt idx="99">
                  <c:v>3</c:v>
                </c:pt>
                <c:pt idx="100">
                  <c:v>7</c:v>
                </c:pt>
                <c:pt idx="101">
                  <c:v>8</c:v>
                </c:pt>
                <c:pt idx="102">
                  <c:v>9</c:v>
                </c:pt>
                <c:pt idx="103">
                  <c:v>10</c:v>
                </c:pt>
                <c:pt idx="104">
                  <c:v>14</c:v>
                </c:pt>
                <c:pt idx="105">
                  <c:v>15</c:v>
                </c:pt>
                <c:pt idx="106">
                  <c:v>16</c:v>
                </c:pt>
                <c:pt idx="107">
                  <c:v>17</c:v>
                </c:pt>
                <c:pt idx="108">
                  <c:v>21</c:v>
                </c:pt>
                <c:pt idx="109">
                  <c:v>22</c:v>
                </c:pt>
                <c:pt idx="110">
                  <c:v>23</c:v>
                </c:pt>
                <c:pt idx="111">
                  <c:v>24</c:v>
                </c:pt>
                <c:pt idx="112">
                  <c:v>28</c:v>
                </c:pt>
                <c:pt idx="113">
                  <c:v>29</c:v>
                </c:pt>
                <c:pt idx="114">
                  <c:v>30</c:v>
                </c:pt>
                <c:pt idx="115">
                  <c:v>31</c:v>
                </c:pt>
                <c:pt idx="116">
                  <c:v>35</c:v>
                </c:pt>
                <c:pt idx="117">
                  <c:v>36</c:v>
                </c:pt>
                <c:pt idx="118">
                  <c:v>37</c:v>
                </c:pt>
                <c:pt idx="119">
                  <c:v>38</c:v>
                </c:pt>
                <c:pt idx="120">
                  <c:v>42</c:v>
                </c:pt>
                <c:pt idx="121">
                  <c:v>43</c:v>
                </c:pt>
                <c:pt idx="122">
                  <c:v>44</c:v>
                </c:pt>
                <c:pt idx="123">
                  <c:v>45</c:v>
                </c:pt>
                <c:pt idx="124">
                  <c:v>49</c:v>
                </c:pt>
                <c:pt idx="125">
                  <c:v>50</c:v>
                </c:pt>
                <c:pt idx="126">
                  <c:v>51</c:v>
                </c:pt>
                <c:pt idx="127">
                  <c:v>52</c:v>
                </c:pt>
                <c:pt idx="128">
                  <c:v>56</c:v>
                </c:pt>
                <c:pt idx="129">
                  <c:v>57</c:v>
                </c:pt>
                <c:pt idx="130">
                  <c:v>58</c:v>
                </c:pt>
                <c:pt idx="131">
                  <c:v>59</c:v>
                </c:pt>
                <c:pt idx="132">
                  <c:v>63</c:v>
                </c:pt>
                <c:pt idx="133">
                  <c:v>64</c:v>
                </c:pt>
                <c:pt idx="134">
                  <c:v>65</c:v>
                </c:pt>
                <c:pt idx="135">
                  <c:v>66</c:v>
                </c:pt>
                <c:pt idx="136">
                  <c:v>70</c:v>
                </c:pt>
                <c:pt idx="137">
                  <c:v>71</c:v>
                </c:pt>
                <c:pt idx="138">
                  <c:v>72</c:v>
                </c:pt>
                <c:pt idx="139">
                  <c:v>73</c:v>
                </c:pt>
                <c:pt idx="140">
                  <c:v>77</c:v>
                </c:pt>
                <c:pt idx="141">
                  <c:v>78</c:v>
                </c:pt>
                <c:pt idx="142">
                  <c:v>79</c:v>
                </c:pt>
                <c:pt idx="143">
                  <c:v>80</c:v>
                </c:pt>
                <c:pt idx="144">
                  <c:v>84</c:v>
                </c:pt>
                <c:pt idx="145">
                  <c:v>85</c:v>
                </c:pt>
                <c:pt idx="146">
                  <c:v>86</c:v>
                </c:pt>
                <c:pt idx="147">
                  <c:v>87</c:v>
                </c:pt>
                <c:pt idx="148">
                  <c:v>91</c:v>
                </c:pt>
                <c:pt idx="149">
                  <c:v>92</c:v>
                </c:pt>
                <c:pt idx="150">
                  <c:v>93</c:v>
                </c:pt>
                <c:pt idx="151">
                  <c:v>94</c:v>
                </c:pt>
                <c:pt idx="152">
                  <c:v>98</c:v>
                </c:pt>
                <c:pt idx="153">
                  <c:v>99</c:v>
                </c:pt>
                <c:pt idx="154">
                  <c:v>100</c:v>
                </c:pt>
                <c:pt idx="155">
                  <c:v>101</c:v>
                </c:pt>
                <c:pt idx="156">
                  <c:v>105</c:v>
                </c:pt>
                <c:pt idx="157">
                  <c:v>106</c:v>
                </c:pt>
                <c:pt idx="158">
                  <c:v>107</c:v>
                </c:pt>
                <c:pt idx="159">
                  <c:v>108</c:v>
                </c:pt>
                <c:pt idx="160">
                  <c:v>112</c:v>
                </c:pt>
                <c:pt idx="161">
                  <c:v>113</c:v>
                </c:pt>
                <c:pt idx="162">
                  <c:v>114</c:v>
                </c:pt>
                <c:pt idx="163">
                  <c:v>115</c:v>
                </c:pt>
                <c:pt idx="164">
                  <c:v>119</c:v>
                </c:pt>
                <c:pt idx="165">
                  <c:v>120</c:v>
                </c:pt>
                <c:pt idx="166">
                  <c:v>121</c:v>
                </c:pt>
                <c:pt idx="167">
                  <c:v>122</c:v>
                </c:pt>
                <c:pt idx="168">
                  <c:v>126</c:v>
                </c:pt>
                <c:pt idx="169">
                  <c:v>127</c:v>
                </c:pt>
                <c:pt idx="170">
                  <c:v>128</c:v>
                </c:pt>
                <c:pt idx="171">
                  <c:v>129</c:v>
                </c:pt>
                <c:pt idx="172">
                  <c:v>133</c:v>
                </c:pt>
                <c:pt idx="173">
                  <c:v>134</c:v>
                </c:pt>
                <c:pt idx="174">
                  <c:v>135</c:v>
                </c:pt>
                <c:pt idx="175">
                  <c:v>136</c:v>
                </c:pt>
                <c:pt idx="176">
                  <c:v>140</c:v>
                </c:pt>
                <c:pt idx="177">
                  <c:v>141</c:v>
                </c:pt>
                <c:pt idx="178">
                  <c:v>142</c:v>
                </c:pt>
                <c:pt idx="179">
                  <c:v>143</c:v>
                </c:pt>
                <c:pt idx="180">
                  <c:v>147</c:v>
                </c:pt>
                <c:pt idx="181">
                  <c:v>148</c:v>
                </c:pt>
                <c:pt idx="182">
                  <c:v>149</c:v>
                </c:pt>
                <c:pt idx="183">
                  <c:v>150</c:v>
                </c:pt>
                <c:pt idx="184">
                  <c:v>154</c:v>
                </c:pt>
                <c:pt idx="185">
                  <c:v>155</c:v>
                </c:pt>
                <c:pt idx="186">
                  <c:v>156</c:v>
                </c:pt>
                <c:pt idx="187">
                  <c:v>157</c:v>
                </c:pt>
                <c:pt idx="188">
                  <c:v>161</c:v>
                </c:pt>
                <c:pt idx="189">
                  <c:v>162</c:v>
                </c:pt>
                <c:pt idx="190">
                  <c:v>163</c:v>
                </c:pt>
                <c:pt idx="191">
                  <c:v>164</c:v>
                </c:pt>
                <c:pt idx="192">
                  <c:v>168</c:v>
                </c:pt>
                <c:pt idx="193">
                  <c:v>169</c:v>
                </c:pt>
                <c:pt idx="194">
                  <c:v>170</c:v>
                </c:pt>
                <c:pt idx="195">
                  <c:v>171</c:v>
                </c:pt>
                <c:pt idx="196">
                  <c:v>176</c:v>
                </c:pt>
                <c:pt idx="197">
                  <c:v>177</c:v>
                </c:pt>
                <c:pt idx="198">
                  <c:v>178</c:v>
                </c:pt>
              </c:strCache>
            </c:strRef>
          </c:cat>
          <c:val>
            <c:numRef>
              <c:f>'Graf Ele Peso'!$D$2:$D$200</c:f>
              <c:numCache>
                <c:formatCode>General</c:formatCode>
                <c:ptCount val="199"/>
                <c:pt idx="0">
                  <c:v>100</c:v>
                </c:pt>
                <c:pt idx="1">
                  <c:v>99.569054743220605</c:v>
                </c:pt>
                <c:pt idx="2">
                  <c:v>100.04234178287135</c:v>
                </c:pt>
                <c:pt idx="3">
                  <c:v>100.03481435480531</c:v>
                </c:pt>
                <c:pt idx="4">
                  <c:v>99.667852236587052</c:v>
                </c:pt>
                <c:pt idx="5">
                  <c:v>99.600105383992926</c:v>
                </c:pt>
                <c:pt idx="6">
                  <c:v>99.677261521669578</c:v>
                </c:pt>
                <c:pt idx="7">
                  <c:v>99.329117973616349</c:v>
                </c:pt>
                <c:pt idx="8">
                  <c:v>98.8210165791603</c:v>
                </c:pt>
                <c:pt idx="9">
                  <c:v>98.776792939272468</c:v>
                </c:pt>
                <c:pt idx="10">
                  <c:v>98.89911364534521</c:v>
                </c:pt>
                <c:pt idx="11">
                  <c:v>98.755151583582673</c:v>
                </c:pt>
                <c:pt idx="12">
                  <c:v>98.325147255311535</c:v>
                </c:pt>
                <c:pt idx="13">
                  <c:v>98.428649391219253</c:v>
                </c:pt>
                <c:pt idx="14">
                  <c:v>98.783379438830238</c:v>
                </c:pt>
                <c:pt idx="15">
                  <c:v>99.261371121022222</c:v>
                </c:pt>
                <c:pt idx="16">
                  <c:v>99.110822559701916</c:v>
                </c:pt>
                <c:pt idx="17">
                  <c:v>98.668586160823494</c:v>
                </c:pt>
                <c:pt idx="18">
                  <c:v>98.886881574737941</c:v>
                </c:pt>
                <c:pt idx="19">
                  <c:v>99.192683339919824</c:v>
                </c:pt>
                <c:pt idx="20">
                  <c:v>98.616835092869636</c:v>
                </c:pt>
                <c:pt idx="21">
                  <c:v>98.630949020493418</c:v>
                </c:pt>
                <c:pt idx="22">
                  <c:v>98.452172603925547</c:v>
                </c:pt>
                <c:pt idx="23">
                  <c:v>98.651649447674956</c:v>
                </c:pt>
                <c:pt idx="24">
                  <c:v>98.687404730988533</c:v>
                </c:pt>
                <c:pt idx="25">
                  <c:v>98.565084024915777</c:v>
                </c:pt>
                <c:pt idx="26">
                  <c:v>98.565084024915777</c:v>
                </c:pt>
                <c:pt idx="27">
                  <c:v>99.065657991305812</c:v>
                </c:pt>
                <c:pt idx="28">
                  <c:v>100.63700860008655</c:v>
                </c:pt>
                <c:pt idx="29">
                  <c:v>100.362257475677</c:v>
                </c:pt>
                <c:pt idx="30">
                  <c:v>100.83272172980298</c:v>
                </c:pt>
                <c:pt idx="31">
                  <c:v>100.88635465477331</c:v>
                </c:pt>
                <c:pt idx="32">
                  <c:v>100.96162893543348</c:v>
                </c:pt>
                <c:pt idx="33">
                  <c:v>100.39707183048232</c:v>
                </c:pt>
                <c:pt idx="34">
                  <c:v>100.16183970341932</c:v>
                </c:pt>
                <c:pt idx="35">
                  <c:v>100.14302113325431</c:v>
                </c:pt>
                <c:pt idx="36">
                  <c:v>101.43773876060895</c:v>
                </c:pt>
                <c:pt idx="37">
                  <c:v>102.07192457517078</c:v>
                </c:pt>
                <c:pt idx="38">
                  <c:v>102.27234234742843</c:v>
                </c:pt>
                <c:pt idx="39">
                  <c:v>102.64400910818794</c:v>
                </c:pt>
                <c:pt idx="40">
                  <c:v>103.20574342761437</c:v>
                </c:pt>
                <c:pt idx="41">
                  <c:v>103.65268446903404</c:v>
                </c:pt>
                <c:pt idx="42">
                  <c:v>102.9601610869606</c:v>
                </c:pt>
                <c:pt idx="43">
                  <c:v>102.86042266508588</c:v>
                </c:pt>
                <c:pt idx="44">
                  <c:v>102.10956171550085</c:v>
                </c:pt>
                <c:pt idx="45">
                  <c:v>102.81055345414856</c:v>
                </c:pt>
                <c:pt idx="46">
                  <c:v>103.80323303035435</c:v>
                </c:pt>
                <c:pt idx="47">
                  <c:v>104.44118255894917</c:v>
                </c:pt>
                <c:pt idx="48">
                  <c:v>104.485406198837</c:v>
                </c:pt>
                <c:pt idx="49">
                  <c:v>103.98012758990572</c:v>
                </c:pt>
                <c:pt idx="50">
                  <c:v>103.86439338339073</c:v>
                </c:pt>
                <c:pt idx="51">
                  <c:v>104.47881969927923</c:v>
                </c:pt>
                <c:pt idx="52">
                  <c:v>103.95095880614991</c:v>
                </c:pt>
                <c:pt idx="53">
                  <c:v>102.96110201546887</c:v>
                </c:pt>
                <c:pt idx="54">
                  <c:v>103.19068857148235</c:v>
                </c:pt>
                <c:pt idx="55">
                  <c:v>103.91426259432808</c:v>
                </c:pt>
                <c:pt idx="56">
                  <c:v>104.22665085906773</c:v>
                </c:pt>
                <c:pt idx="57">
                  <c:v>104.93234724025666</c:v>
                </c:pt>
                <c:pt idx="58">
                  <c:v>104.87871431528633</c:v>
                </c:pt>
                <c:pt idx="59">
                  <c:v>104.55597583695591</c:v>
                </c:pt>
                <c:pt idx="60">
                  <c:v>104.26428799939779</c:v>
                </c:pt>
                <c:pt idx="61">
                  <c:v>103.32524134816235</c:v>
                </c:pt>
                <c:pt idx="62">
                  <c:v>103.25090799601047</c:v>
                </c:pt>
                <c:pt idx="63">
                  <c:v>103.32618227667061</c:v>
                </c:pt>
                <c:pt idx="64">
                  <c:v>102.87171380718492</c:v>
                </c:pt>
                <c:pt idx="65">
                  <c:v>102.34291198554732</c:v>
                </c:pt>
                <c:pt idx="66">
                  <c:v>102.12555750014114</c:v>
                </c:pt>
                <c:pt idx="67">
                  <c:v>102.45770526355406</c:v>
                </c:pt>
                <c:pt idx="68">
                  <c:v>104.81943581926645</c:v>
                </c:pt>
                <c:pt idx="69">
                  <c:v>103.87756638250625</c:v>
                </c:pt>
                <c:pt idx="70">
                  <c:v>105.43103934963021</c:v>
                </c:pt>
                <c:pt idx="71">
                  <c:v>105.04431773273866</c:v>
                </c:pt>
                <c:pt idx="72">
                  <c:v>105.93631795856149</c:v>
                </c:pt>
                <c:pt idx="73">
                  <c:v>106.88289203786294</c:v>
                </c:pt>
                <c:pt idx="74">
                  <c:v>105.5251322004554</c:v>
                </c:pt>
                <c:pt idx="75">
                  <c:v>104.78462146446113</c:v>
                </c:pt>
                <c:pt idx="76">
                  <c:v>105.34635578388753</c:v>
                </c:pt>
                <c:pt idx="77">
                  <c:v>106.36538135832438</c:v>
                </c:pt>
                <c:pt idx="78">
                  <c:v>106.67588776604752</c:v>
                </c:pt>
                <c:pt idx="79">
                  <c:v>105.75565968497713</c:v>
                </c:pt>
                <c:pt idx="80">
                  <c:v>106.67400590903102</c:v>
                </c:pt>
                <c:pt idx="81">
                  <c:v>106.40395942716272</c:v>
                </c:pt>
                <c:pt idx="82">
                  <c:v>106.79068104405427</c:v>
                </c:pt>
                <c:pt idx="83">
                  <c:v>107.30254615254333</c:v>
                </c:pt>
                <c:pt idx="84">
                  <c:v>107.68926776943488</c:v>
                </c:pt>
                <c:pt idx="85">
                  <c:v>107.99506953461675</c:v>
                </c:pt>
                <c:pt idx="86">
                  <c:v>107.73443233783095</c:v>
                </c:pt>
                <c:pt idx="87">
                  <c:v>107.13882459210748</c:v>
                </c:pt>
                <c:pt idx="88">
                  <c:v>108.04211596002935</c:v>
                </c:pt>
                <c:pt idx="89">
                  <c:v>107.62622555938199</c:v>
                </c:pt>
                <c:pt idx="90">
                  <c:v>107.18398916050359</c:v>
                </c:pt>
                <c:pt idx="91">
                  <c:v>107.68926776943488</c:v>
                </c:pt>
                <c:pt idx="92">
                  <c:v>107.99130582058373</c:v>
                </c:pt>
                <c:pt idx="93">
                  <c:v>107.58388377651065</c:v>
                </c:pt>
                <c:pt idx="94">
                  <c:v>107.4305124296656</c:v>
                </c:pt>
                <c:pt idx="95">
                  <c:v>106.43689192495154</c:v>
                </c:pt>
                <c:pt idx="96">
                  <c:v>104.37531756337152</c:v>
                </c:pt>
                <c:pt idx="97">
                  <c:v>104.10433015299496</c:v>
                </c:pt>
                <c:pt idx="98">
                  <c:v>105.83469767967028</c:v>
                </c:pt>
                <c:pt idx="99">
                  <c:v>103.79476467378008</c:v>
                </c:pt>
                <c:pt idx="100">
                  <c:v>103.57552833135738</c:v>
                </c:pt>
                <c:pt idx="101">
                  <c:v>103.29983627843957</c:v>
                </c:pt>
                <c:pt idx="102">
                  <c:v>104.08362972581342</c:v>
                </c:pt>
                <c:pt idx="103">
                  <c:v>104.11468036658573</c:v>
                </c:pt>
                <c:pt idx="104">
                  <c:v>103.29983627843957</c:v>
                </c:pt>
                <c:pt idx="105">
                  <c:v>102.84066316641261</c:v>
                </c:pt>
                <c:pt idx="106">
                  <c:v>102.2516419202469</c:v>
                </c:pt>
                <c:pt idx="107">
                  <c:v>102.38054912587742</c:v>
                </c:pt>
                <c:pt idx="108">
                  <c:v>102.58473061216809</c:v>
                </c:pt>
                <c:pt idx="109">
                  <c:v>102.61766310995691</c:v>
                </c:pt>
                <c:pt idx="110">
                  <c:v>102.93663787425432</c:v>
                </c:pt>
                <c:pt idx="111">
                  <c:v>102.64400910818794</c:v>
                </c:pt>
                <c:pt idx="112">
                  <c:v>103.17845650087507</c:v>
                </c:pt>
                <c:pt idx="113">
                  <c:v>103.82205160051939</c:v>
                </c:pt>
                <c:pt idx="114">
                  <c:v>103.30736370650557</c:v>
                </c:pt>
                <c:pt idx="115">
                  <c:v>103.10224129170665</c:v>
                </c:pt>
                <c:pt idx="116">
                  <c:v>102.34479384256386</c:v>
                </c:pt>
                <c:pt idx="117">
                  <c:v>102.31186134477501</c:v>
                </c:pt>
                <c:pt idx="118">
                  <c:v>102.09827057340182</c:v>
                </c:pt>
                <c:pt idx="119">
                  <c:v>101.98441822390333</c:v>
                </c:pt>
                <c:pt idx="120">
                  <c:v>102.19706806676827</c:v>
                </c:pt>
                <c:pt idx="121">
                  <c:v>101.35023240934153</c:v>
                </c:pt>
                <c:pt idx="122">
                  <c:v>101.36152355144057</c:v>
                </c:pt>
                <c:pt idx="123">
                  <c:v>101.57699617983025</c:v>
                </c:pt>
                <c:pt idx="124">
                  <c:v>101.53841811099191</c:v>
                </c:pt>
                <c:pt idx="125">
                  <c:v>102.01640979318391</c:v>
                </c:pt>
                <c:pt idx="126">
                  <c:v>102.70705131824083</c:v>
                </c:pt>
                <c:pt idx="127">
                  <c:v>102.91687837558101</c:v>
                </c:pt>
                <c:pt idx="128">
                  <c:v>102.31280227328328</c:v>
                </c:pt>
                <c:pt idx="129">
                  <c:v>102.2826925610192</c:v>
                </c:pt>
                <c:pt idx="130">
                  <c:v>102.43230019383127</c:v>
                </c:pt>
                <c:pt idx="131">
                  <c:v>102.68164624851804</c:v>
                </c:pt>
                <c:pt idx="132">
                  <c:v>102.16884021152073</c:v>
                </c:pt>
                <c:pt idx="133">
                  <c:v>102.25634656278815</c:v>
                </c:pt>
                <c:pt idx="134">
                  <c:v>103.34970548937692</c:v>
                </c:pt>
                <c:pt idx="135">
                  <c:v>103.66773932516607</c:v>
                </c:pt>
                <c:pt idx="136">
                  <c:v>104.12785336570127</c:v>
                </c:pt>
                <c:pt idx="137">
                  <c:v>103.54447769058505</c:v>
                </c:pt>
                <c:pt idx="138">
                  <c:v>103.34500084683565</c:v>
                </c:pt>
                <c:pt idx="139">
                  <c:v>103.27631306573326</c:v>
                </c:pt>
                <c:pt idx="140">
                  <c:v>102.56403018498655</c:v>
                </c:pt>
                <c:pt idx="141">
                  <c:v>103.2245619977794</c:v>
                </c:pt>
                <c:pt idx="142">
                  <c:v>103.08342272154162</c:v>
                </c:pt>
                <c:pt idx="143">
                  <c:v>104.31415721033514</c:v>
                </c:pt>
                <c:pt idx="144">
                  <c:v>104.11656222360226</c:v>
                </c:pt>
                <c:pt idx="145">
                  <c:v>103.63386589886898</c:v>
                </c:pt>
                <c:pt idx="146">
                  <c:v>103.88038916803102</c:v>
                </c:pt>
                <c:pt idx="147">
                  <c:v>103.48331733754867</c:v>
                </c:pt>
                <c:pt idx="148">
                  <c:v>103.27631306573326</c:v>
                </c:pt>
                <c:pt idx="149">
                  <c:v>104.09021622537121</c:v>
                </c:pt>
                <c:pt idx="150">
                  <c:v>103.5360093340108</c:v>
                </c:pt>
                <c:pt idx="151">
                  <c:v>103.69502625190539</c:v>
                </c:pt>
                <c:pt idx="152">
                  <c:v>104.32827113795892</c:v>
                </c:pt>
                <c:pt idx="153">
                  <c:v>103.91143980880332</c:v>
                </c:pt>
                <c:pt idx="154">
                  <c:v>103.48614012307344</c:v>
                </c:pt>
                <c:pt idx="155">
                  <c:v>102.5235702591317</c:v>
                </c:pt>
                <c:pt idx="156">
                  <c:v>102.02205536423344</c:v>
                </c:pt>
                <c:pt idx="157">
                  <c:v>102.07662921771204</c:v>
                </c:pt>
                <c:pt idx="158">
                  <c:v>101.97218615329606</c:v>
                </c:pt>
                <c:pt idx="159">
                  <c:v>101.73224938369181</c:v>
                </c:pt>
                <c:pt idx="160">
                  <c:v>102.14719885583092</c:v>
                </c:pt>
                <c:pt idx="161">
                  <c:v>101.61086960612731</c:v>
                </c:pt>
                <c:pt idx="162">
                  <c:v>101.56664596623948</c:v>
                </c:pt>
                <c:pt idx="163">
                  <c:v>100.88447279775683</c:v>
                </c:pt>
                <c:pt idx="164">
                  <c:v>101.55817760966521</c:v>
                </c:pt>
                <c:pt idx="165">
                  <c:v>101.36905097950657</c:v>
                </c:pt>
                <c:pt idx="166">
                  <c:v>101.35964169442404</c:v>
                </c:pt>
                <c:pt idx="167">
                  <c:v>102.22717777903235</c:v>
                </c:pt>
                <c:pt idx="168">
                  <c:v>101.93078529893297</c:v>
                </c:pt>
                <c:pt idx="169">
                  <c:v>102.0107642221344</c:v>
                </c:pt>
                <c:pt idx="170">
                  <c:v>102.19894992378478</c:v>
                </c:pt>
                <c:pt idx="171">
                  <c:v>102.76162517171944</c:v>
                </c:pt>
                <c:pt idx="172">
                  <c:v>102.6449500366962</c:v>
                </c:pt>
                <c:pt idx="173">
                  <c:v>102.19894992378478</c:v>
                </c:pt>
                <c:pt idx="174">
                  <c:v>101.95713129716404</c:v>
                </c:pt>
                <c:pt idx="175">
                  <c:v>102.38337191140216</c:v>
                </c:pt>
                <c:pt idx="176">
                  <c:v>103.28854513634053</c:v>
                </c:pt>
                <c:pt idx="177">
                  <c:v>103.14176028905324</c:v>
                </c:pt>
                <c:pt idx="178">
                  <c:v>103.15869700220178</c:v>
                </c:pt>
                <c:pt idx="179">
                  <c:v>103.30265906396431</c:v>
                </c:pt>
                <c:pt idx="180">
                  <c:v>104.29533864017012</c:v>
                </c:pt>
                <c:pt idx="181">
                  <c:v>103.76371403300774</c:v>
                </c:pt>
                <c:pt idx="182">
                  <c:v>103.6611528256083</c:v>
                </c:pt>
                <c:pt idx="183">
                  <c:v>103.33559156175313</c:v>
                </c:pt>
                <c:pt idx="184">
                  <c:v>102.89994166243248</c:v>
                </c:pt>
                <c:pt idx="185">
                  <c:v>102.19330435273528</c:v>
                </c:pt>
                <c:pt idx="186">
                  <c:v>101.96936336777131</c:v>
                </c:pt>
                <c:pt idx="187">
                  <c:v>102.46240990609532</c:v>
                </c:pt>
                <c:pt idx="188">
                  <c:v>101.94678108357327</c:v>
                </c:pt>
                <c:pt idx="189">
                  <c:v>101.99665029451062</c:v>
                </c:pt>
                <c:pt idx="190">
                  <c:v>101.99853215152712</c:v>
                </c:pt>
                <c:pt idx="191">
                  <c:v>101.33800033873426</c:v>
                </c:pt>
                <c:pt idx="192">
                  <c:v>101.70213967142776</c:v>
                </c:pt>
                <c:pt idx="193">
                  <c:v>101.89597094412765</c:v>
                </c:pt>
                <c:pt idx="194">
                  <c:v>101.84798359020681</c:v>
                </c:pt>
                <c:pt idx="195">
                  <c:v>102.13308492820714</c:v>
                </c:pt>
                <c:pt idx="196">
                  <c:v>102.45958712057057</c:v>
                </c:pt>
                <c:pt idx="197">
                  <c:v>102.59225804023409</c:v>
                </c:pt>
                <c:pt idx="198">
                  <c:v>102.33914827151433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796-480A-BBD9-69D50D35550F}"/>
            </c:ext>
          </c:extLst>
        </c:ser>
        <c:ser>
          <c:idx val="2"/>
          <c:order val="2"/>
          <c:tx>
            <c:strRef>
              <c:f>'Graf Ele Peso'!$E$1</c:f>
              <c:strCache>
                <c:ptCount val="1"/>
                <c:pt idx="0">
                  <c:v>Elecciones 2012</c:v>
                </c:pt>
              </c:strCache>
            </c:strRef>
          </c:tx>
          <c:spPr>
            <a:ln w="19050" cap="rnd">
              <a:solidFill>
                <a:schemeClr val="bg1">
                  <a:lumMod val="6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78"/>
              <c:layout>
                <c:manualLayout>
                  <c:x val="-0.25822054507337527"/>
                  <c:y val="-1.798069866431821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14.39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96-480A-BBD9-69D50D35550F}"/>
                </c:ext>
              </c:extLst>
            </c:dLbl>
            <c:dLbl>
              <c:idx val="198"/>
              <c:layout>
                <c:manualLayout>
                  <c:x val="-4.8484853626538732E-2"/>
                  <c:y val="-4.236006051437216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12.98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96-480A-BBD9-69D50D3555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Helvetica Light" panose="020B0403020202020204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strRef>
              <c:f>'Graf Ele Peso'!$A$2:$A$200</c:f>
              <c:strCache>
                <c:ptCount val="199"/>
                <c:pt idx="0">
                  <c:v>-182</c:v>
                </c:pt>
                <c:pt idx="1">
                  <c:v>-181</c:v>
                </c:pt>
                <c:pt idx="2">
                  <c:v>-180</c:v>
                </c:pt>
                <c:pt idx="3">
                  <c:v>-175</c:v>
                </c:pt>
                <c:pt idx="4">
                  <c:v>-174</c:v>
                </c:pt>
                <c:pt idx="5">
                  <c:v>-173</c:v>
                </c:pt>
                <c:pt idx="6">
                  <c:v>-168</c:v>
                </c:pt>
                <c:pt idx="7">
                  <c:v>-167</c:v>
                </c:pt>
                <c:pt idx="8">
                  <c:v>-166</c:v>
                </c:pt>
                <c:pt idx="9">
                  <c:v>-161</c:v>
                </c:pt>
                <c:pt idx="10">
                  <c:v>-160</c:v>
                </c:pt>
                <c:pt idx="11">
                  <c:v>-159</c:v>
                </c:pt>
                <c:pt idx="12">
                  <c:v>-154</c:v>
                </c:pt>
                <c:pt idx="13">
                  <c:v>-153</c:v>
                </c:pt>
                <c:pt idx="14">
                  <c:v>-152</c:v>
                </c:pt>
                <c:pt idx="15">
                  <c:v>-147</c:v>
                </c:pt>
                <c:pt idx="16">
                  <c:v>-146</c:v>
                </c:pt>
                <c:pt idx="17">
                  <c:v>-145</c:v>
                </c:pt>
                <c:pt idx="18">
                  <c:v>-140</c:v>
                </c:pt>
                <c:pt idx="19">
                  <c:v>-139</c:v>
                </c:pt>
                <c:pt idx="20">
                  <c:v>-138</c:v>
                </c:pt>
                <c:pt idx="21">
                  <c:v>-133</c:v>
                </c:pt>
                <c:pt idx="22">
                  <c:v>-132</c:v>
                </c:pt>
                <c:pt idx="23">
                  <c:v>-131</c:v>
                </c:pt>
                <c:pt idx="24">
                  <c:v>-126</c:v>
                </c:pt>
                <c:pt idx="25">
                  <c:v>-125</c:v>
                </c:pt>
                <c:pt idx="26">
                  <c:v>-124</c:v>
                </c:pt>
                <c:pt idx="27">
                  <c:v>-123</c:v>
                </c:pt>
                <c:pt idx="28">
                  <c:v>-119</c:v>
                </c:pt>
                <c:pt idx="29">
                  <c:v>-118</c:v>
                </c:pt>
                <c:pt idx="30">
                  <c:v>-117</c:v>
                </c:pt>
                <c:pt idx="31">
                  <c:v>-116</c:v>
                </c:pt>
                <c:pt idx="32">
                  <c:v>-112</c:v>
                </c:pt>
                <c:pt idx="33">
                  <c:v>-111</c:v>
                </c:pt>
                <c:pt idx="34">
                  <c:v>-110</c:v>
                </c:pt>
                <c:pt idx="35">
                  <c:v>-109</c:v>
                </c:pt>
                <c:pt idx="36">
                  <c:v>-105</c:v>
                </c:pt>
                <c:pt idx="37">
                  <c:v>-104</c:v>
                </c:pt>
                <c:pt idx="38">
                  <c:v>-103</c:v>
                </c:pt>
                <c:pt idx="39">
                  <c:v>-102</c:v>
                </c:pt>
                <c:pt idx="40">
                  <c:v>-98</c:v>
                </c:pt>
                <c:pt idx="41">
                  <c:v>-97</c:v>
                </c:pt>
                <c:pt idx="42">
                  <c:v>-96</c:v>
                </c:pt>
                <c:pt idx="43">
                  <c:v>-95</c:v>
                </c:pt>
                <c:pt idx="44">
                  <c:v>-91</c:v>
                </c:pt>
                <c:pt idx="45">
                  <c:v>-90</c:v>
                </c:pt>
                <c:pt idx="46">
                  <c:v>-89</c:v>
                </c:pt>
                <c:pt idx="47">
                  <c:v>-88</c:v>
                </c:pt>
                <c:pt idx="48">
                  <c:v>-84</c:v>
                </c:pt>
                <c:pt idx="49">
                  <c:v>-83</c:v>
                </c:pt>
                <c:pt idx="50">
                  <c:v>-82</c:v>
                </c:pt>
                <c:pt idx="51">
                  <c:v>-81</c:v>
                </c:pt>
                <c:pt idx="52">
                  <c:v>-77</c:v>
                </c:pt>
                <c:pt idx="53">
                  <c:v>-76</c:v>
                </c:pt>
                <c:pt idx="54">
                  <c:v>-75</c:v>
                </c:pt>
                <c:pt idx="55">
                  <c:v>-74</c:v>
                </c:pt>
                <c:pt idx="56">
                  <c:v>-70</c:v>
                </c:pt>
                <c:pt idx="57">
                  <c:v>-69</c:v>
                </c:pt>
                <c:pt idx="58">
                  <c:v>-68</c:v>
                </c:pt>
                <c:pt idx="59">
                  <c:v>-67</c:v>
                </c:pt>
                <c:pt idx="60">
                  <c:v>-63</c:v>
                </c:pt>
                <c:pt idx="61">
                  <c:v>-62</c:v>
                </c:pt>
                <c:pt idx="62">
                  <c:v>-61</c:v>
                </c:pt>
                <c:pt idx="63">
                  <c:v>-60</c:v>
                </c:pt>
                <c:pt idx="64">
                  <c:v>-56</c:v>
                </c:pt>
                <c:pt idx="65">
                  <c:v>-55</c:v>
                </c:pt>
                <c:pt idx="66">
                  <c:v>-54</c:v>
                </c:pt>
                <c:pt idx="67">
                  <c:v>-53</c:v>
                </c:pt>
                <c:pt idx="68">
                  <c:v>-49</c:v>
                </c:pt>
                <c:pt idx="69">
                  <c:v>-48</c:v>
                </c:pt>
                <c:pt idx="70">
                  <c:v>-47</c:v>
                </c:pt>
                <c:pt idx="71">
                  <c:v>-46</c:v>
                </c:pt>
                <c:pt idx="72">
                  <c:v>-42</c:v>
                </c:pt>
                <c:pt idx="73">
                  <c:v>-41</c:v>
                </c:pt>
                <c:pt idx="74">
                  <c:v>-40</c:v>
                </c:pt>
                <c:pt idx="75">
                  <c:v>-39</c:v>
                </c:pt>
                <c:pt idx="76">
                  <c:v>-35</c:v>
                </c:pt>
                <c:pt idx="77">
                  <c:v>-34</c:v>
                </c:pt>
                <c:pt idx="78">
                  <c:v>-33</c:v>
                </c:pt>
                <c:pt idx="79">
                  <c:v>-32</c:v>
                </c:pt>
                <c:pt idx="80">
                  <c:v>-28</c:v>
                </c:pt>
                <c:pt idx="81">
                  <c:v>-27</c:v>
                </c:pt>
                <c:pt idx="82">
                  <c:v>-26</c:v>
                </c:pt>
                <c:pt idx="83">
                  <c:v>-25</c:v>
                </c:pt>
                <c:pt idx="84">
                  <c:v>-21</c:v>
                </c:pt>
                <c:pt idx="85">
                  <c:v>-20</c:v>
                </c:pt>
                <c:pt idx="86">
                  <c:v>-19</c:v>
                </c:pt>
                <c:pt idx="87">
                  <c:v>-18</c:v>
                </c:pt>
                <c:pt idx="88">
                  <c:v>-14</c:v>
                </c:pt>
                <c:pt idx="89">
                  <c:v>-13</c:v>
                </c:pt>
                <c:pt idx="90">
                  <c:v>-12</c:v>
                </c:pt>
                <c:pt idx="91">
                  <c:v>-11</c:v>
                </c:pt>
                <c:pt idx="92">
                  <c:v>-7</c:v>
                </c:pt>
                <c:pt idx="93">
                  <c:v>-6</c:v>
                </c:pt>
                <c:pt idx="94">
                  <c:v>-5</c:v>
                </c:pt>
                <c:pt idx="95">
                  <c:v>-4</c:v>
                </c:pt>
                <c:pt idx="96">
                  <c:v>Elección</c:v>
                </c:pt>
                <c:pt idx="97">
                  <c:v>1</c:v>
                </c:pt>
                <c:pt idx="98">
                  <c:v>2</c:v>
                </c:pt>
                <c:pt idx="99">
                  <c:v>3</c:v>
                </c:pt>
                <c:pt idx="100">
                  <c:v>7</c:v>
                </c:pt>
                <c:pt idx="101">
                  <c:v>8</c:v>
                </c:pt>
                <c:pt idx="102">
                  <c:v>9</c:v>
                </c:pt>
                <c:pt idx="103">
                  <c:v>10</c:v>
                </c:pt>
                <c:pt idx="104">
                  <c:v>14</c:v>
                </c:pt>
                <c:pt idx="105">
                  <c:v>15</c:v>
                </c:pt>
                <c:pt idx="106">
                  <c:v>16</c:v>
                </c:pt>
                <c:pt idx="107">
                  <c:v>17</c:v>
                </c:pt>
                <c:pt idx="108">
                  <c:v>21</c:v>
                </c:pt>
                <c:pt idx="109">
                  <c:v>22</c:v>
                </c:pt>
                <c:pt idx="110">
                  <c:v>23</c:v>
                </c:pt>
                <c:pt idx="111">
                  <c:v>24</c:v>
                </c:pt>
                <c:pt idx="112">
                  <c:v>28</c:v>
                </c:pt>
                <c:pt idx="113">
                  <c:v>29</c:v>
                </c:pt>
                <c:pt idx="114">
                  <c:v>30</c:v>
                </c:pt>
                <c:pt idx="115">
                  <c:v>31</c:v>
                </c:pt>
                <c:pt idx="116">
                  <c:v>35</c:v>
                </c:pt>
                <c:pt idx="117">
                  <c:v>36</c:v>
                </c:pt>
                <c:pt idx="118">
                  <c:v>37</c:v>
                </c:pt>
                <c:pt idx="119">
                  <c:v>38</c:v>
                </c:pt>
                <c:pt idx="120">
                  <c:v>42</c:v>
                </c:pt>
                <c:pt idx="121">
                  <c:v>43</c:v>
                </c:pt>
                <c:pt idx="122">
                  <c:v>44</c:v>
                </c:pt>
                <c:pt idx="123">
                  <c:v>45</c:v>
                </c:pt>
                <c:pt idx="124">
                  <c:v>49</c:v>
                </c:pt>
                <c:pt idx="125">
                  <c:v>50</c:v>
                </c:pt>
                <c:pt idx="126">
                  <c:v>51</c:v>
                </c:pt>
                <c:pt idx="127">
                  <c:v>52</c:v>
                </c:pt>
                <c:pt idx="128">
                  <c:v>56</c:v>
                </c:pt>
                <c:pt idx="129">
                  <c:v>57</c:v>
                </c:pt>
                <c:pt idx="130">
                  <c:v>58</c:v>
                </c:pt>
                <c:pt idx="131">
                  <c:v>59</c:v>
                </c:pt>
                <c:pt idx="132">
                  <c:v>63</c:v>
                </c:pt>
                <c:pt idx="133">
                  <c:v>64</c:v>
                </c:pt>
                <c:pt idx="134">
                  <c:v>65</c:v>
                </c:pt>
                <c:pt idx="135">
                  <c:v>66</c:v>
                </c:pt>
                <c:pt idx="136">
                  <c:v>70</c:v>
                </c:pt>
                <c:pt idx="137">
                  <c:v>71</c:v>
                </c:pt>
                <c:pt idx="138">
                  <c:v>72</c:v>
                </c:pt>
                <c:pt idx="139">
                  <c:v>73</c:v>
                </c:pt>
                <c:pt idx="140">
                  <c:v>77</c:v>
                </c:pt>
                <c:pt idx="141">
                  <c:v>78</c:v>
                </c:pt>
                <c:pt idx="142">
                  <c:v>79</c:v>
                </c:pt>
                <c:pt idx="143">
                  <c:v>80</c:v>
                </c:pt>
                <c:pt idx="144">
                  <c:v>84</c:v>
                </c:pt>
                <c:pt idx="145">
                  <c:v>85</c:v>
                </c:pt>
                <c:pt idx="146">
                  <c:v>86</c:v>
                </c:pt>
                <c:pt idx="147">
                  <c:v>87</c:v>
                </c:pt>
                <c:pt idx="148">
                  <c:v>91</c:v>
                </c:pt>
                <c:pt idx="149">
                  <c:v>92</c:v>
                </c:pt>
                <c:pt idx="150">
                  <c:v>93</c:v>
                </c:pt>
                <c:pt idx="151">
                  <c:v>94</c:v>
                </c:pt>
                <c:pt idx="152">
                  <c:v>98</c:v>
                </c:pt>
                <c:pt idx="153">
                  <c:v>99</c:v>
                </c:pt>
                <c:pt idx="154">
                  <c:v>100</c:v>
                </c:pt>
                <c:pt idx="155">
                  <c:v>101</c:v>
                </c:pt>
                <c:pt idx="156">
                  <c:v>105</c:v>
                </c:pt>
                <c:pt idx="157">
                  <c:v>106</c:v>
                </c:pt>
                <c:pt idx="158">
                  <c:v>107</c:v>
                </c:pt>
                <c:pt idx="159">
                  <c:v>108</c:v>
                </c:pt>
                <c:pt idx="160">
                  <c:v>112</c:v>
                </c:pt>
                <c:pt idx="161">
                  <c:v>113</c:v>
                </c:pt>
                <c:pt idx="162">
                  <c:v>114</c:v>
                </c:pt>
                <c:pt idx="163">
                  <c:v>115</c:v>
                </c:pt>
                <c:pt idx="164">
                  <c:v>119</c:v>
                </c:pt>
                <c:pt idx="165">
                  <c:v>120</c:v>
                </c:pt>
                <c:pt idx="166">
                  <c:v>121</c:v>
                </c:pt>
                <c:pt idx="167">
                  <c:v>122</c:v>
                </c:pt>
                <c:pt idx="168">
                  <c:v>126</c:v>
                </c:pt>
                <c:pt idx="169">
                  <c:v>127</c:v>
                </c:pt>
                <c:pt idx="170">
                  <c:v>128</c:v>
                </c:pt>
                <c:pt idx="171">
                  <c:v>129</c:v>
                </c:pt>
                <c:pt idx="172">
                  <c:v>133</c:v>
                </c:pt>
                <c:pt idx="173">
                  <c:v>134</c:v>
                </c:pt>
                <c:pt idx="174">
                  <c:v>135</c:v>
                </c:pt>
                <c:pt idx="175">
                  <c:v>136</c:v>
                </c:pt>
                <c:pt idx="176">
                  <c:v>140</c:v>
                </c:pt>
                <c:pt idx="177">
                  <c:v>141</c:v>
                </c:pt>
                <c:pt idx="178">
                  <c:v>142</c:v>
                </c:pt>
                <c:pt idx="179">
                  <c:v>143</c:v>
                </c:pt>
                <c:pt idx="180">
                  <c:v>147</c:v>
                </c:pt>
                <c:pt idx="181">
                  <c:v>148</c:v>
                </c:pt>
                <c:pt idx="182">
                  <c:v>149</c:v>
                </c:pt>
                <c:pt idx="183">
                  <c:v>150</c:v>
                </c:pt>
                <c:pt idx="184">
                  <c:v>154</c:v>
                </c:pt>
                <c:pt idx="185">
                  <c:v>155</c:v>
                </c:pt>
                <c:pt idx="186">
                  <c:v>156</c:v>
                </c:pt>
                <c:pt idx="187">
                  <c:v>157</c:v>
                </c:pt>
                <c:pt idx="188">
                  <c:v>161</c:v>
                </c:pt>
                <c:pt idx="189">
                  <c:v>162</c:v>
                </c:pt>
                <c:pt idx="190">
                  <c:v>163</c:v>
                </c:pt>
                <c:pt idx="191">
                  <c:v>164</c:v>
                </c:pt>
                <c:pt idx="192">
                  <c:v>168</c:v>
                </c:pt>
                <c:pt idx="193">
                  <c:v>169</c:v>
                </c:pt>
                <c:pt idx="194">
                  <c:v>170</c:v>
                </c:pt>
                <c:pt idx="195">
                  <c:v>171</c:v>
                </c:pt>
                <c:pt idx="196">
                  <c:v>176</c:v>
                </c:pt>
                <c:pt idx="197">
                  <c:v>177</c:v>
                </c:pt>
                <c:pt idx="198">
                  <c:v>178</c:v>
                </c:pt>
              </c:strCache>
            </c:strRef>
          </c:cat>
          <c:val>
            <c:numRef>
              <c:f>'Graf Ele Peso'!$E$2:$E$200</c:f>
              <c:numCache>
                <c:formatCode>General</c:formatCode>
                <c:ptCount val="199"/>
                <c:pt idx="0">
                  <c:v>100</c:v>
                </c:pt>
                <c:pt idx="1">
                  <c:v>100.38983497962892</c:v>
                </c:pt>
                <c:pt idx="2">
                  <c:v>100.87419761409267</c:v>
                </c:pt>
                <c:pt idx="3">
                  <c:v>99.898144619984166</c:v>
                </c:pt>
                <c:pt idx="4">
                  <c:v>99.720813670604102</c:v>
                </c:pt>
                <c:pt idx="5">
                  <c:v>99.16097546677608</c:v>
                </c:pt>
                <c:pt idx="6">
                  <c:v>98.470703754726387</c:v>
                </c:pt>
                <c:pt idx="7">
                  <c:v>97.523961661341843</c:v>
                </c:pt>
                <c:pt idx="8">
                  <c:v>96.879854617932409</c:v>
                </c:pt>
                <c:pt idx="9">
                  <c:v>95.991734325995836</c:v>
                </c:pt>
                <c:pt idx="10">
                  <c:v>95.399654131371463</c:v>
                </c:pt>
                <c:pt idx="11">
                  <c:v>95.1966761438579</c:v>
                </c:pt>
                <c:pt idx="12">
                  <c:v>95.594571621185921</c:v>
                </c:pt>
                <c:pt idx="13">
                  <c:v>94.471231350939405</c:v>
                </c:pt>
                <c:pt idx="14">
                  <c:v>93.80440835946888</c:v>
                </c:pt>
                <c:pt idx="15">
                  <c:v>92.878916669109245</c:v>
                </c:pt>
                <c:pt idx="16">
                  <c:v>93.197672714482522</c:v>
                </c:pt>
                <c:pt idx="17">
                  <c:v>92.848140223349063</c:v>
                </c:pt>
                <c:pt idx="18">
                  <c:v>93.505437172084299</c:v>
                </c:pt>
                <c:pt idx="19">
                  <c:v>94.374505378550282</c:v>
                </c:pt>
                <c:pt idx="20">
                  <c:v>93.922384734882897</c:v>
                </c:pt>
                <c:pt idx="21">
                  <c:v>93.742855467948516</c:v>
                </c:pt>
                <c:pt idx="22">
                  <c:v>94.122431632324052</c:v>
                </c:pt>
                <c:pt idx="23">
                  <c:v>93.956092270715459</c:v>
                </c:pt>
                <c:pt idx="24">
                  <c:v>94.120233314769763</c:v>
                </c:pt>
                <c:pt idx="25">
                  <c:v>94.252132368027674</c:v>
                </c:pt>
                <c:pt idx="26">
                  <c:v>93.238707975496084</c:v>
                </c:pt>
                <c:pt idx="27">
                  <c:v>93.501040536975694</c:v>
                </c:pt>
                <c:pt idx="28">
                  <c:v>95.268487850631644</c:v>
                </c:pt>
                <c:pt idx="29">
                  <c:v>94.331271799982403</c:v>
                </c:pt>
                <c:pt idx="30">
                  <c:v>92.904563707242716</c:v>
                </c:pt>
                <c:pt idx="31">
                  <c:v>92.640765600726908</c:v>
                </c:pt>
                <c:pt idx="32">
                  <c:v>92.030366093150036</c:v>
                </c:pt>
                <c:pt idx="33">
                  <c:v>93.256294515930477</c:v>
                </c:pt>
                <c:pt idx="34">
                  <c:v>92.750681478441834</c:v>
                </c:pt>
                <c:pt idx="35">
                  <c:v>92.836415863059457</c:v>
                </c:pt>
                <c:pt idx="36">
                  <c:v>92.697189084620561</c:v>
                </c:pt>
                <c:pt idx="37">
                  <c:v>93.110472784828673</c:v>
                </c:pt>
                <c:pt idx="38">
                  <c:v>93.884280563941729</c:v>
                </c:pt>
                <c:pt idx="39">
                  <c:v>93.409443972213268</c:v>
                </c:pt>
                <c:pt idx="40">
                  <c:v>93.080429111586596</c:v>
                </c:pt>
                <c:pt idx="41">
                  <c:v>93.464401911070709</c:v>
                </c:pt>
                <c:pt idx="42">
                  <c:v>93.81539994724038</c:v>
                </c:pt>
                <c:pt idx="43">
                  <c:v>93.87328897617023</c:v>
                </c:pt>
                <c:pt idx="44">
                  <c:v>93.525222030072968</c:v>
                </c:pt>
                <c:pt idx="45">
                  <c:v>93.682035348946258</c:v>
                </c:pt>
                <c:pt idx="46">
                  <c:v>94.331271799982403</c:v>
                </c:pt>
                <c:pt idx="47">
                  <c:v>95.144649295072824</c:v>
                </c:pt>
                <c:pt idx="48">
                  <c:v>96.416742386493539</c:v>
                </c:pt>
                <c:pt idx="49">
                  <c:v>96.482691913122494</c:v>
                </c:pt>
                <c:pt idx="50">
                  <c:v>95.486854061025298</c:v>
                </c:pt>
                <c:pt idx="51">
                  <c:v>96.561098572559132</c:v>
                </c:pt>
                <c:pt idx="52">
                  <c:v>96.044493947298989</c:v>
                </c:pt>
                <c:pt idx="53">
                  <c:v>96.585280065656406</c:v>
                </c:pt>
                <c:pt idx="54">
                  <c:v>96.711316938769528</c:v>
                </c:pt>
                <c:pt idx="55">
                  <c:v>96.000527596213033</c:v>
                </c:pt>
                <c:pt idx="56">
                  <c:v>96.408681888794447</c:v>
                </c:pt>
                <c:pt idx="57">
                  <c:v>96.4614415100976</c:v>
                </c:pt>
                <c:pt idx="58">
                  <c:v>96.528856581762753</c:v>
                </c:pt>
                <c:pt idx="59">
                  <c:v>95.024474602104519</c:v>
                </c:pt>
                <c:pt idx="60">
                  <c:v>94.64636398276518</c:v>
                </c:pt>
                <c:pt idx="61">
                  <c:v>94.804642846674668</c:v>
                </c:pt>
                <c:pt idx="62">
                  <c:v>95.30219538646422</c:v>
                </c:pt>
                <c:pt idx="63">
                  <c:v>96.491485183339677</c:v>
                </c:pt>
                <c:pt idx="64">
                  <c:v>97.951900811911955</c:v>
                </c:pt>
                <c:pt idx="65">
                  <c:v>98.919160535803258</c:v>
                </c:pt>
                <c:pt idx="66">
                  <c:v>99.02687809596388</c:v>
                </c:pt>
                <c:pt idx="67">
                  <c:v>99.470205469414068</c:v>
                </c:pt>
                <c:pt idx="68">
                  <c:v>101.38860392179852</c:v>
                </c:pt>
                <c:pt idx="69">
                  <c:v>100.87493038661077</c:v>
                </c:pt>
                <c:pt idx="70">
                  <c:v>101.41058709734151</c:v>
                </c:pt>
                <c:pt idx="71">
                  <c:v>101.23838555558811</c:v>
                </c:pt>
                <c:pt idx="72">
                  <c:v>101.87809596388897</c:v>
                </c:pt>
                <c:pt idx="73">
                  <c:v>102.50534923938213</c:v>
                </c:pt>
                <c:pt idx="74">
                  <c:v>102.70026672919658</c:v>
                </c:pt>
                <c:pt idx="75">
                  <c:v>102.79919101914001</c:v>
                </c:pt>
                <c:pt idx="76">
                  <c:v>101.73227423278716</c:v>
                </c:pt>
                <c:pt idx="77">
                  <c:v>103.63675000732772</c:v>
                </c:pt>
                <c:pt idx="78">
                  <c:v>105.33971333939091</c:v>
                </c:pt>
                <c:pt idx="79">
                  <c:v>104.88099774306066</c:v>
                </c:pt>
                <c:pt idx="80">
                  <c:v>104.19145880352903</c:v>
                </c:pt>
                <c:pt idx="81">
                  <c:v>102.77500952604272</c:v>
                </c:pt>
                <c:pt idx="82">
                  <c:v>103.08497230119882</c:v>
                </c:pt>
                <c:pt idx="83">
                  <c:v>102.01072778966498</c:v>
                </c:pt>
                <c:pt idx="84">
                  <c:v>102.41741653721017</c:v>
                </c:pt>
                <c:pt idx="85">
                  <c:v>102.86953718087757</c:v>
                </c:pt>
                <c:pt idx="86">
                  <c:v>101.85757833338218</c:v>
                </c:pt>
                <c:pt idx="87">
                  <c:v>102.00193451944777</c:v>
                </c:pt>
                <c:pt idx="88">
                  <c:v>100.2769880118416</c:v>
                </c:pt>
                <c:pt idx="89">
                  <c:v>100.45725005129407</c:v>
                </c:pt>
                <c:pt idx="90">
                  <c:v>102.03197819268985</c:v>
                </c:pt>
                <c:pt idx="91">
                  <c:v>101.57985754902248</c:v>
                </c:pt>
                <c:pt idx="92">
                  <c:v>100.82949849048862</c:v>
                </c:pt>
                <c:pt idx="93">
                  <c:v>99.383738312278325</c:v>
                </c:pt>
                <c:pt idx="94">
                  <c:v>99.776504381979663</c:v>
                </c:pt>
                <c:pt idx="95">
                  <c:v>97.90427059823547</c:v>
                </c:pt>
                <c:pt idx="96">
                  <c:v>97.686637160359922</c:v>
                </c:pt>
                <c:pt idx="97">
                  <c:v>97.705689245830513</c:v>
                </c:pt>
                <c:pt idx="98">
                  <c:v>98.34173579154087</c:v>
                </c:pt>
                <c:pt idx="99">
                  <c:v>98.124835126183427</c:v>
                </c:pt>
                <c:pt idx="100">
                  <c:v>98.03910074156579</c:v>
                </c:pt>
                <c:pt idx="101">
                  <c:v>97.504909575871267</c:v>
                </c:pt>
                <c:pt idx="102">
                  <c:v>98.623853211009177</c:v>
                </c:pt>
                <c:pt idx="103">
                  <c:v>97.388398745493447</c:v>
                </c:pt>
                <c:pt idx="104">
                  <c:v>96.41747515901163</c:v>
                </c:pt>
                <c:pt idx="105">
                  <c:v>96.503209543629282</c:v>
                </c:pt>
                <c:pt idx="106">
                  <c:v>96.903303338511577</c:v>
                </c:pt>
                <c:pt idx="107">
                  <c:v>97.913063868452682</c:v>
                </c:pt>
                <c:pt idx="108">
                  <c:v>100.45578450625787</c:v>
                </c:pt>
                <c:pt idx="109">
                  <c:v>99.625553243251161</c:v>
                </c:pt>
                <c:pt idx="110">
                  <c:v>98.292640032828203</c:v>
                </c:pt>
                <c:pt idx="111">
                  <c:v>97.013951988744608</c:v>
                </c:pt>
                <c:pt idx="112">
                  <c:v>97.671981709997951</c:v>
                </c:pt>
                <c:pt idx="113">
                  <c:v>98.080136002579351</c:v>
                </c:pt>
                <c:pt idx="114">
                  <c:v>97.859571474631394</c:v>
                </c:pt>
                <c:pt idx="115">
                  <c:v>96.248937479848749</c:v>
                </c:pt>
                <c:pt idx="116">
                  <c:v>96.944338599525153</c:v>
                </c:pt>
                <c:pt idx="117">
                  <c:v>96.324413049212993</c:v>
                </c:pt>
                <c:pt idx="118">
                  <c:v>95.893542808570501</c:v>
                </c:pt>
                <c:pt idx="119">
                  <c:v>95.87082686050941</c:v>
                </c:pt>
                <c:pt idx="120">
                  <c:v>96.580150658029723</c:v>
                </c:pt>
                <c:pt idx="121">
                  <c:v>96.243808072222066</c:v>
                </c:pt>
                <c:pt idx="122">
                  <c:v>96.544244804642844</c:v>
                </c:pt>
                <c:pt idx="123">
                  <c:v>96.158073687604414</c:v>
                </c:pt>
                <c:pt idx="124">
                  <c:v>96.318550869068204</c:v>
                </c:pt>
                <c:pt idx="125">
                  <c:v>95.801946243808061</c:v>
                </c:pt>
                <c:pt idx="126">
                  <c:v>96.442389424627024</c:v>
                </c:pt>
                <c:pt idx="127">
                  <c:v>96.528856581762753</c:v>
                </c:pt>
                <c:pt idx="128">
                  <c:v>96.651962364803467</c:v>
                </c:pt>
                <c:pt idx="129">
                  <c:v>97.523228888823738</c:v>
                </c:pt>
                <c:pt idx="130">
                  <c:v>97.809010170882544</c:v>
                </c:pt>
                <c:pt idx="131">
                  <c:v>96.660022862502572</c:v>
                </c:pt>
                <c:pt idx="132">
                  <c:v>96.566227980185829</c:v>
                </c:pt>
                <c:pt idx="133">
                  <c:v>96.110443473927944</c:v>
                </c:pt>
                <c:pt idx="134">
                  <c:v>95.672978280622559</c:v>
                </c:pt>
                <c:pt idx="135">
                  <c:v>95.119735029457459</c:v>
                </c:pt>
                <c:pt idx="136">
                  <c:v>95.168098015652021</c:v>
                </c:pt>
                <c:pt idx="137">
                  <c:v>95.365213823020781</c:v>
                </c:pt>
                <c:pt idx="138">
                  <c:v>93.915057009701897</c:v>
                </c:pt>
                <c:pt idx="139">
                  <c:v>93.171292903830931</c:v>
                </c:pt>
                <c:pt idx="140">
                  <c:v>93.767036961045818</c:v>
                </c:pt>
                <c:pt idx="141">
                  <c:v>94.225019784857992</c:v>
                </c:pt>
                <c:pt idx="142">
                  <c:v>94.233080282557083</c:v>
                </c:pt>
                <c:pt idx="143">
                  <c:v>94.22355423982178</c:v>
                </c:pt>
                <c:pt idx="144">
                  <c:v>94.250666822991462</c:v>
                </c:pt>
                <c:pt idx="145">
                  <c:v>94.306357534367024</c:v>
                </c:pt>
                <c:pt idx="146">
                  <c:v>93.990532579066155</c:v>
                </c:pt>
                <c:pt idx="147">
                  <c:v>94.22355423982178</c:v>
                </c:pt>
                <c:pt idx="148">
                  <c:v>94.207433244423584</c:v>
                </c:pt>
                <c:pt idx="149">
                  <c:v>93.917255327256214</c:v>
                </c:pt>
                <c:pt idx="150">
                  <c:v>93.4761262713603</c:v>
                </c:pt>
                <c:pt idx="151">
                  <c:v>93.756778145792424</c:v>
                </c:pt>
                <c:pt idx="152">
                  <c:v>94.351056657971085</c:v>
                </c:pt>
                <c:pt idx="153">
                  <c:v>95.094820763842051</c:v>
                </c:pt>
                <c:pt idx="154">
                  <c:v>94.621449717149801</c:v>
                </c:pt>
                <c:pt idx="155">
                  <c:v>94.294633174077433</c:v>
                </c:pt>
                <c:pt idx="156">
                  <c:v>94.041826655333111</c:v>
                </c:pt>
                <c:pt idx="157">
                  <c:v>93.703285751971151</c:v>
                </c:pt>
                <c:pt idx="158">
                  <c:v>94.115836679661157</c:v>
                </c:pt>
                <c:pt idx="159">
                  <c:v>94.419937274672449</c:v>
                </c:pt>
                <c:pt idx="160">
                  <c:v>95.078699768443869</c:v>
                </c:pt>
                <c:pt idx="161">
                  <c:v>95.218659319400871</c:v>
                </c:pt>
                <c:pt idx="162">
                  <c:v>95.327842424597691</c:v>
                </c:pt>
                <c:pt idx="163">
                  <c:v>95.184951783568295</c:v>
                </c:pt>
                <c:pt idx="164">
                  <c:v>95.807808423952864</c:v>
                </c:pt>
                <c:pt idx="165">
                  <c:v>95.955828472608957</c:v>
                </c:pt>
                <c:pt idx="166">
                  <c:v>95.30952311164522</c:v>
                </c:pt>
                <c:pt idx="167">
                  <c:v>95.529354867075057</c:v>
                </c:pt>
                <c:pt idx="168">
                  <c:v>94.972447753319443</c:v>
                </c:pt>
                <c:pt idx="169">
                  <c:v>95.781428613301273</c:v>
                </c:pt>
                <c:pt idx="170">
                  <c:v>96.567693525222026</c:v>
                </c:pt>
                <c:pt idx="171">
                  <c:v>96.728170706685816</c:v>
                </c:pt>
                <c:pt idx="172">
                  <c:v>97.075504880264958</c:v>
                </c:pt>
                <c:pt idx="173">
                  <c:v>97.292405545622415</c:v>
                </c:pt>
                <c:pt idx="174">
                  <c:v>96.788258053169969</c:v>
                </c:pt>
                <c:pt idx="175">
                  <c:v>96.229152621860052</c:v>
                </c:pt>
                <c:pt idx="176">
                  <c:v>95.292669343728932</c:v>
                </c:pt>
                <c:pt idx="177">
                  <c:v>95.700090863792241</c:v>
                </c:pt>
                <c:pt idx="178">
                  <c:v>95.478793563326192</c:v>
                </c:pt>
                <c:pt idx="179">
                  <c:v>95.001758654043428</c:v>
                </c:pt>
                <c:pt idx="180">
                  <c:v>95.555734677726647</c:v>
                </c:pt>
                <c:pt idx="181">
                  <c:v>95.057449365419004</c:v>
                </c:pt>
                <c:pt idx="182">
                  <c:v>94.871325145821714</c:v>
                </c:pt>
                <c:pt idx="183">
                  <c:v>95.016414104405428</c:v>
                </c:pt>
                <c:pt idx="184">
                  <c:v>94.864730193158834</c:v>
                </c:pt>
                <c:pt idx="185">
                  <c:v>94.730632822346621</c:v>
                </c:pt>
                <c:pt idx="186">
                  <c:v>94.309288624439418</c:v>
                </c:pt>
                <c:pt idx="187">
                  <c:v>94.164932438373825</c:v>
                </c:pt>
                <c:pt idx="188">
                  <c:v>93.306855819679342</c:v>
                </c:pt>
                <c:pt idx="189">
                  <c:v>93.37427089134448</c:v>
                </c:pt>
                <c:pt idx="190">
                  <c:v>93.813201629686077</c:v>
                </c:pt>
                <c:pt idx="191">
                  <c:v>93.372072573790192</c:v>
                </c:pt>
                <c:pt idx="192">
                  <c:v>93.198405487000613</c:v>
                </c:pt>
                <c:pt idx="193">
                  <c:v>93.548670750652178</c:v>
                </c:pt>
                <c:pt idx="194">
                  <c:v>93.510566579710996</c:v>
                </c:pt>
                <c:pt idx="195">
                  <c:v>94.724037869683727</c:v>
                </c:pt>
                <c:pt idx="196">
                  <c:v>95.331506287188205</c:v>
                </c:pt>
                <c:pt idx="197">
                  <c:v>95.083829176070566</c:v>
                </c:pt>
                <c:pt idx="198">
                  <c:v>95.439956619866919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796-480A-BBD9-69D50D35550F}"/>
            </c:ext>
          </c:extLst>
        </c:ser>
        <c:ser>
          <c:idx val="3"/>
          <c:order val="3"/>
          <c:tx>
            <c:strRef>
              <c:f>'Graf Ele Peso'!$F$1</c:f>
              <c:strCache>
                <c:ptCount val="1"/>
                <c:pt idx="0">
                  <c:v>Elecciones 2018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51"/>
              <c:layout>
                <c:manualLayout>
                  <c:x val="3.2323235751025824E-2"/>
                  <c:y val="6.0514372163388806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17.97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96-480A-BBD9-69D50D35550F}"/>
                </c:ext>
              </c:extLst>
            </c:dLbl>
            <c:dLbl>
              <c:idx val="86"/>
              <c:layout>
                <c:manualLayout>
                  <c:x val="-0.20901153039832285"/>
                  <c:y val="2.236221194774695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20.71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96-480A-BBD9-69D50D35550F}"/>
                </c:ext>
              </c:extLst>
            </c:dLbl>
            <c:dLbl>
              <c:idx val="97"/>
              <c:layout>
                <c:manualLayout>
                  <c:x val="4.5262054507337529E-2"/>
                  <c:y val="-2.330104212534864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20.14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96-480A-BBD9-69D50D35550F}"/>
                </c:ext>
              </c:extLst>
            </c:dLbl>
            <c:dLbl>
              <c:idx val="101"/>
              <c:layout>
                <c:manualLayout>
                  <c:x val="3.9937106918238992E-2"/>
                  <c:y val="-4.660208425069719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19.07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96-480A-BBD9-69D50D3555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Helvetica Light" panose="020B0403020202020204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strRef>
              <c:f>'Graf Ele Peso'!$A$2:$A$200</c:f>
              <c:strCache>
                <c:ptCount val="199"/>
                <c:pt idx="0">
                  <c:v>-182</c:v>
                </c:pt>
                <c:pt idx="1">
                  <c:v>-181</c:v>
                </c:pt>
                <c:pt idx="2">
                  <c:v>-180</c:v>
                </c:pt>
                <c:pt idx="3">
                  <c:v>-175</c:v>
                </c:pt>
                <c:pt idx="4">
                  <c:v>-174</c:v>
                </c:pt>
                <c:pt idx="5">
                  <c:v>-173</c:v>
                </c:pt>
                <c:pt idx="6">
                  <c:v>-168</c:v>
                </c:pt>
                <c:pt idx="7">
                  <c:v>-167</c:v>
                </c:pt>
                <c:pt idx="8">
                  <c:v>-166</c:v>
                </c:pt>
                <c:pt idx="9">
                  <c:v>-161</c:v>
                </c:pt>
                <c:pt idx="10">
                  <c:v>-160</c:v>
                </c:pt>
                <c:pt idx="11">
                  <c:v>-159</c:v>
                </c:pt>
                <c:pt idx="12">
                  <c:v>-154</c:v>
                </c:pt>
                <c:pt idx="13">
                  <c:v>-153</c:v>
                </c:pt>
                <c:pt idx="14">
                  <c:v>-152</c:v>
                </c:pt>
                <c:pt idx="15">
                  <c:v>-147</c:v>
                </c:pt>
                <c:pt idx="16">
                  <c:v>-146</c:v>
                </c:pt>
                <c:pt idx="17">
                  <c:v>-145</c:v>
                </c:pt>
                <c:pt idx="18">
                  <c:v>-140</c:v>
                </c:pt>
                <c:pt idx="19">
                  <c:v>-139</c:v>
                </c:pt>
                <c:pt idx="20">
                  <c:v>-138</c:v>
                </c:pt>
                <c:pt idx="21">
                  <c:v>-133</c:v>
                </c:pt>
                <c:pt idx="22">
                  <c:v>-132</c:v>
                </c:pt>
                <c:pt idx="23">
                  <c:v>-131</c:v>
                </c:pt>
                <c:pt idx="24">
                  <c:v>-126</c:v>
                </c:pt>
                <c:pt idx="25">
                  <c:v>-125</c:v>
                </c:pt>
                <c:pt idx="26">
                  <c:v>-124</c:v>
                </c:pt>
                <c:pt idx="27">
                  <c:v>-123</c:v>
                </c:pt>
                <c:pt idx="28">
                  <c:v>-119</c:v>
                </c:pt>
                <c:pt idx="29">
                  <c:v>-118</c:v>
                </c:pt>
                <c:pt idx="30">
                  <c:v>-117</c:v>
                </c:pt>
                <c:pt idx="31">
                  <c:v>-116</c:v>
                </c:pt>
                <c:pt idx="32">
                  <c:v>-112</c:v>
                </c:pt>
                <c:pt idx="33">
                  <c:v>-111</c:v>
                </c:pt>
                <c:pt idx="34">
                  <c:v>-110</c:v>
                </c:pt>
                <c:pt idx="35">
                  <c:v>-109</c:v>
                </c:pt>
                <c:pt idx="36">
                  <c:v>-105</c:v>
                </c:pt>
                <c:pt idx="37">
                  <c:v>-104</c:v>
                </c:pt>
                <c:pt idx="38">
                  <c:v>-103</c:v>
                </c:pt>
                <c:pt idx="39">
                  <c:v>-102</c:v>
                </c:pt>
                <c:pt idx="40">
                  <c:v>-98</c:v>
                </c:pt>
                <c:pt idx="41">
                  <c:v>-97</c:v>
                </c:pt>
                <c:pt idx="42">
                  <c:v>-96</c:v>
                </c:pt>
                <c:pt idx="43">
                  <c:v>-95</c:v>
                </c:pt>
                <c:pt idx="44">
                  <c:v>-91</c:v>
                </c:pt>
                <c:pt idx="45">
                  <c:v>-90</c:v>
                </c:pt>
                <c:pt idx="46">
                  <c:v>-89</c:v>
                </c:pt>
                <c:pt idx="47">
                  <c:v>-88</c:v>
                </c:pt>
                <c:pt idx="48">
                  <c:v>-84</c:v>
                </c:pt>
                <c:pt idx="49">
                  <c:v>-83</c:v>
                </c:pt>
                <c:pt idx="50">
                  <c:v>-82</c:v>
                </c:pt>
                <c:pt idx="51">
                  <c:v>-81</c:v>
                </c:pt>
                <c:pt idx="52">
                  <c:v>-77</c:v>
                </c:pt>
                <c:pt idx="53">
                  <c:v>-76</c:v>
                </c:pt>
                <c:pt idx="54">
                  <c:v>-75</c:v>
                </c:pt>
                <c:pt idx="55">
                  <c:v>-74</c:v>
                </c:pt>
                <c:pt idx="56">
                  <c:v>-70</c:v>
                </c:pt>
                <c:pt idx="57">
                  <c:v>-69</c:v>
                </c:pt>
                <c:pt idx="58">
                  <c:v>-68</c:v>
                </c:pt>
                <c:pt idx="59">
                  <c:v>-67</c:v>
                </c:pt>
                <c:pt idx="60">
                  <c:v>-63</c:v>
                </c:pt>
                <c:pt idx="61">
                  <c:v>-62</c:v>
                </c:pt>
                <c:pt idx="62">
                  <c:v>-61</c:v>
                </c:pt>
                <c:pt idx="63">
                  <c:v>-60</c:v>
                </c:pt>
                <c:pt idx="64">
                  <c:v>-56</c:v>
                </c:pt>
                <c:pt idx="65">
                  <c:v>-55</c:v>
                </c:pt>
                <c:pt idx="66">
                  <c:v>-54</c:v>
                </c:pt>
                <c:pt idx="67">
                  <c:v>-53</c:v>
                </c:pt>
                <c:pt idx="68">
                  <c:v>-49</c:v>
                </c:pt>
                <c:pt idx="69">
                  <c:v>-48</c:v>
                </c:pt>
                <c:pt idx="70">
                  <c:v>-47</c:v>
                </c:pt>
                <c:pt idx="71">
                  <c:v>-46</c:v>
                </c:pt>
                <c:pt idx="72">
                  <c:v>-42</c:v>
                </c:pt>
                <c:pt idx="73">
                  <c:v>-41</c:v>
                </c:pt>
                <c:pt idx="74">
                  <c:v>-40</c:v>
                </c:pt>
                <c:pt idx="75">
                  <c:v>-39</c:v>
                </c:pt>
                <c:pt idx="76">
                  <c:v>-35</c:v>
                </c:pt>
                <c:pt idx="77">
                  <c:v>-34</c:v>
                </c:pt>
                <c:pt idx="78">
                  <c:v>-33</c:v>
                </c:pt>
                <c:pt idx="79">
                  <c:v>-32</c:v>
                </c:pt>
                <c:pt idx="80">
                  <c:v>-28</c:v>
                </c:pt>
                <c:pt idx="81">
                  <c:v>-27</c:v>
                </c:pt>
                <c:pt idx="82">
                  <c:v>-26</c:v>
                </c:pt>
                <c:pt idx="83">
                  <c:v>-25</c:v>
                </c:pt>
                <c:pt idx="84">
                  <c:v>-21</c:v>
                </c:pt>
                <c:pt idx="85">
                  <c:v>-20</c:v>
                </c:pt>
                <c:pt idx="86">
                  <c:v>-19</c:v>
                </c:pt>
                <c:pt idx="87">
                  <c:v>-18</c:v>
                </c:pt>
                <c:pt idx="88">
                  <c:v>-14</c:v>
                </c:pt>
                <c:pt idx="89">
                  <c:v>-13</c:v>
                </c:pt>
                <c:pt idx="90">
                  <c:v>-12</c:v>
                </c:pt>
                <c:pt idx="91">
                  <c:v>-11</c:v>
                </c:pt>
                <c:pt idx="92">
                  <c:v>-7</c:v>
                </c:pt>
                <c:pt idx="93">
                  <c:v>-6</c:v>
                </c:pt>
                <c:pt idx="94">
                  <c:v>-5</c:v>
                </c:pt>
                <c:pt idx="95">
                  <c:v>-4</c:v>
                </c:pt>
                <c:pt idx="96">
                  <c:v>Elección</c:v>
                </c:pt>
                <c:pt idx="97">
                  <c:v>1</c:v>
                </c:pt>
                <c:pt idx="98">
                  <c:v>2</c:v>
                </c:pt>
                <c:pt idx="99">
                  <c:v>3</c:v>
                </c:pt>
                <c:pt idx="100">
                  <c:v>7</c:v>
                </c:pt>
                <c:pt idx="101">
                  <c:v>8</c:v>
                </c:pt>
                <c:pt idx="102">
                  <c:v>9</c:v>
                </c:pt>
                <c:pt idx="103">
                  <c:v>10</c:v>
                </c:pt>
                <c:pt idx="104">
                  <c:v>14</c:v>
                </c:pt>
                <c:pt idx="105">
                  <c:v>15</c:v>
                </c:pt>
                <c:pt idx="106">
                  <c:v>16</c:v>
                </c:pt>
                <c:pt idx="107">
                  <c:v>17</c:v>
                </c:pt>
                <c:pt idx="108">
                  <c:v>21</c:v>
                </c:pt>
                <c:pt idx="109">
                  <c:v>22</c:v>
                </c:pt>
                <c:pt idx="110">
                  <c:v>23</c:v>
                </c:pt>
                <c:pt idx="111">
                  <c:v>24</c:v>
                </c:pt>
                <c:pt idx="112">
                  <c:v>28</c:v>
                </c:pt>
                <c:pt idx="113">
                  <c:v>29</c:v>
                </c:pt>
                <c:pt idx="114">
                  <c:v>30</c:v>
                </c:pt>
                <c:pt idx="115">
                  <c:v>31</c:v>
                </c:pt>
                <c:pt idx="116">
                  <c:v>35</c:v>
                </c:pt>
                <c:pt idx="117">
                  <c:v>36</c:v>
                </c:pt>
                <c:pt idx="118">
                  <c:v>37</c:v>
                </c:pt>
                <c:pt idx="119">
                  <c:v>38</c:v>
                </c:pt>
                <c:pt idx="120">
                  <c:v>42</c:v>
                </c:pt>
                <c:pt idx="121">
                  <c:v>43</c:v>
                </c:pt>
                <c:pt idx="122">
                  <c:v>44</c:v>
                </c:pt>
                <c:pt idx="123">
                  <c:v>45</c:v>
                </c:pt>
                <c:pt idx="124">
                  <c:v>49</c:v>
                </c:pt>
                <c:pt idx="125">
                  <c:v>50</c:v>
                </c:pt>
                <c:pt idx="126">
                  <c:v>51</c:v>
                </c:pt>
                <c:pt idx="127">
                  <c:v>52</c:v>
                </c:pt>
                <c:pt idx="128">
                  <c:v>56</c:v>
                </c:pt>
                <c:pt idx="129">
                  <c:v>57</c:v>
                </c:pt>
                <c:pt idx="130">
                  <c:v>58</c:v>
                </c:pt>
                <c:pt idx="131">
                  <c:v>59</c:v>
                </c:pt>
                <c:pt idx="132">
                  <c:v>63</c:v>
                </c:pt>
                <c:pt idx="133">
                  <c:v>64</c:v>
                </c:pt>
                <c:pt idx="134">
                  <c:v>65</c:v>
                </c:pt>
                <c:pt idx="135">
                  <c:v>66</c:v>
                </c:pt>
                <c:pt idx="136">
                  <c:v>70</c:v>
                </c:pt>
                <c:pt idx="137">
                  <c:v>71</c:v>
                </c:pt>
                <c:pt idx="138">
                  <c:v>72</c:v>
                </c:pt>
                <c:pt idx="139">
                  <c:v>73</c:v>
                </c:pt>
                <c:pt idx="140">
                  <c:v>77</c:v>
                </c:pt>
                <c:pt idx="141">
                  <c:v>78</c:v>
                </c:pt>
                <c:pt idx="142">
                  <c:v>79</c:v>
                </c:pt>
                <c:pt idx="143">
                  <c:v>80</c:v>
                </c:pt>
                <c:pt idx="144">
                  <c:v>84</c:v>
                </c:pt>
                <c:pt idx="145">
                  <c:v>85</c:v>
                </c:pt>
                <c:pt idx="146">
                  <c:v>86</c:v>
                </c:pt>
                <c:pt idx="147">
                  <c:v>87</c:v>
                </c:pt>
                <c:pt idx="148">
                  <c:v>91</c:v>
                </c:pt>
                <c:pt idx="149">
                  <c:v>92</c:v>
                </c:pt>
                <c:pt idx="150">
                  <c:v>93</c:v>
                </c:pt>
                <c:pt idx="151">
                  <c:v>94</c:v>
                </c:pt>
                <c:pt idx="152">
                  <c:v>98</c:v>
                </c:pt>
                <c:pt idx="153">
                  <c:v>99</c:v>
                </c:pt>
                <c:pt idx="154">
                  <c:v>100</c:v>
                </c:pt>
                <c:pt idx="155">
                  <c:v>101</c:v>
                </c:pt>
                <c:pt idx="156">
                  <c:v>105</c:v>
                </c:pt>
                <c:pt idx="157">
                  <c:v>106</c:v>
                </c:pt>
                <c:pt idx="158">
                  <c:v>107</c:v>
                </c:pt>
                <c:pt idx="159">
                  <c:v>108</c:v>
                </c:pt>
                <c:pt idx="160">
                  <c:v>112</c:v>
                </c:pt>
                <c:pt idx="161">
                  <c:v>113</c:v>
                </c:pt>
                <c:pt idx="162">
                  <c:v>114</c:v>
                </c:pt>
                <c:pt idx="163">
                  <c:v>115</c:v>
                </c:pt>
                <c:pt idx="164">
                  <c:v>119</c:v>
                </c:pt>
                <c:pt idx="165">
                  <c:v>120</c:v>
                </c:pt>
                <c:pt idx="166">
                  <c:v>121</c:v>
                </c:pt>
                <c:pt idx="167">
                  <c:v>122</c:v>
                </c:pt>
                <c:pt idx="168">
                  <c:v>126</c:v>
                </c:pt>
                <c:pt idx="169">
                  <c:v>127</c:v>
                </c:pt>
                <c:pt idx="170">
                  <c:v>128</c:v>
                </c:pt>
                <c:pt idx="171">
                  <c:v>129</c:v>
                </c:pt>
                <c:pt idx="172">
                  <c:v>133</c:v>
                </c:pt>
                <c:pt idx="173">
                  <c:v>134</c:v>
                </c:pt>
                <c:pt idx="174">
                  <c:v>135</c:v>
                </c:pt>
                <c:pt idx="175">
                  <c:v>136</c:v>
                </c:pt>
                <c:pt idx="176">
                  <c:v>140</c:v>
                </c:pt>
                <c:pt idx="177">
                  <c:v>141</c:v>
                </c:pt>
                <c:pt idx="178">
                  <c:v>142</c:v>
                </c:pt>
                <c:pt idx="179">
                  <c:v>143</c:v>
                </c:pt>
                <c:pt idx="180">
                  <c:v>147</c:v>
                </c:pt>
                <c:pt idx="181">
                  <c:v>148</c:v>
                </c:pt>
                <c:pt idx="182">
                  <c:v>149</c:v>
                </c:pt>
                <c:pt idx="183">
                  <c:v>150</c:v>
                </c:pt>
                <c:pt idx="184">
                  <c:v>154</c:v>
                </c:pt>
                <c:pt idx="185">
                  <c:v>155</c:v>
                </c:pt>
                <c:pt idx="186">
                  <c:v>156</c:v>
                </c:pt>
                <c:pt idx="187">
                  <c:v>157</c:v>
                </c:pt>
                <c:pt idx="188">
                  <c:v>161</c:v>
                </c:pt>
                <c:pt idx="189">
                  <c:v>162</c:v>
                </c:pt>
                <c:pt idx="190">
                  <c:v>163</c:v>
                </c:pt>
                <c:pt idx="191">
                  <c:v>164</c:v>
                </c:pt>
                <c:pt idx="192">
                  <c:v>168</c:v>
                </c:pt>
                <c:pt idx="193">
                  <c:v>169</c:v>
                </c:pt>
                <c:pt idx="194">
                  <c:v>170</c:v>
                </c:pt>
                <c:pt idx="195">
                  <c:v>171</c:v>
                </c:pt>
                <c:pt idx="196">
                  <c:v>176</c:v>
                </c:pt>
                <c:pt idx="197">
                  <c:v>177</c:v>
                </c:pt>
                <c:pt idx="198">
                  <c:v>178</c:v>
                </c:pt>
              </c:strCache>
            </c:strRef>
          </c:cat>
          <c:val>
            <c:numRef>
              <c:f>'Graf Ele Peso'!$F$2:$F$200</c:f>
              <c:numCache>
                <c:formatCode>General</c:formatCode>
                <c:ptCount val="199"/>
                <c:pt idx="0">
                  <c:v>100</c:v>
                </c:pt>
                <c:pt idx="1">
                  <c:v>99.687335269615204</c:v>
                </c:pt>
                <c:pt idx="2">
                  <c:v>99.118853941642826</c:v>
                </c:pt>
                <c:pt idx="3">
                  <c:v>99.715759336013804</c:v>
                </c:pt>
                <c:pt idx="4">
                  <c:v>99.598445461968623</c:v>
                </c:pt>
                <c:pt idx="5">
                  <c:v>98.3839626249367</c:v>
                </c:pt>
                <c:pt idx="6">
                  <c:v>96.722963544842841</c:v>
                </c:pt>
                <c:pt idx="7">
                  <c:v>96.150864608419738</c:v>
                </c:pt>
                <c:pt idx="8">
                  <c:v>96.307455374215763</c:v>
                </c:pt>
                <c:pt idx="9">
                  <c:v>95.609773744431465</c:v>
                </c:pt>
                <c:pt idx="10">
                  <c:v>96.147246999968999</c:v>
                </c:pt>
                <c:pt idx="11">
                  <c:v>95.557060021292202</c:v>
                </c:pt>
                <c:pt idx="12">
                  <c:v>96.124507746850114</c:v>
                </c:pt>
                <c:pt idx="13">
                  <c:v>94.805631065954174</c:v>
                </c:pt>
                <c:pt idx="14">
                  <c:v>96.098667686487715</c:v>
                </c:pt>
                <c:pt idx="15">
                  <c:v>97.155526155309104</c:v>
                </c:pt>
                <c:pt idx="16">
                  <c:v>97.649071308230589</c:v>
                </c:pt>
                <c:pt idx="17">
                  <c:v>96.644926562548463</c:v>
                </c:pt>
                <c:pt idx="18">
                  <c:v>95.93949291465546</c:v>
                </c:pt>
                <c:pt idx="19">
                  <c:v>95.615975358918448</c:v>
                </c:pt>
                <c:pt idx="20">
                  <c:v>95.736906841414381</c:v>
                </c:pt>
                <c:pt idx="21">
                  <c:v>97.349843409234211</c:v>
                </c:pt>
                <c:pt idx="22">
                  <c:v>96.151381409626978</c:v>
                </c:pt>
                <c:pt idx="23">
                  <c:v>95.889879998759682</c:v>
                </c:pt>
                <c:pt idx="24">
                  <c:v>97.355528222513939</c:v>
                </c:pt>
                <c:pt idx="25">
                  <c:v>97.42116197583438</c:v>
                </c:pt>
                <c:pt idx="26">
                  <c:v>97.42116197583438</c:v>
                </c:pt>
                <c:pt idx="27">
                  <c:v>97.274907234183317</c:v>
                </c:pt>
                <c:pt idx="28">
                  <c:v>96.846479033375033</c:v>
                </c:pt>
                <c:pt idx="29">
                  <c:v>96.704875502589189</c:v>
                </c:pt>
                <c:pt idx="30">
                  <c:v>96.434071669991425</c:v>
                </c:pt>
                <c:pt idx="31">
                  <c:v>96.233036000372095</c:v>
                </c:pt>
                <c:pt idx="32">
                  <c:v>96.158099825321202</c:v>
                </c:pt>
                <c:pt idx="33">
                  <c:v>96.042336354897728</c:v>
                </c:pt>
                <c:pt idx="34">
                  <c:v>96.644926562548463</c:v>
                </c:pt>
                <c:pt idx="35">
                  <c:v>96.590662435787465</c:v>
                </c:pt>
                <c:pt idx="36">
                  <c:v>96.994284178647845</c:v>
                </c:pt>
                <c:pt idx="37">
                  <c:v>95.285222586279971</c:v>
                </c:pt>
                <c:pt idx="38">
                  <c:v>96.310556181459248</c:v>
                </c:pt>
                <c:pt idx="39">
                  <c:v>95.74000764865788</c:v>
                </c:pt>
                <c:pt idx="40">
                  <c:v>95.000981922293775</c:v>
                </c:pt>
                <c:pt idx="41">
                  <c:v>94.59891058305513</c:v>
                </c:pt>
                <c:pt idx="42">
                  <c:v>93.99011876091744</c:v>
                </c:pt>
                <c:pt idx="43">
                  <c:v>93.960661092104331</c:v>
                </c:pt>
                <c:pt idx="44">
                  <c:v>94.15291114120042</c:v>
                </c:pt>
                <c:pt idx="45">
                  <c:v>93.537400903368521</c:v>
                </c:pt>
                <c:pt idx="46">
                  <c:v>94.079525369771275</c:v>
                </c:pt>
                <c:pt idx="47">
                  <c:v>94.520873600760737</c:v>
                </c:pt>
                <c:pt idx="48">
                  <c:v>94.420614166554699</c:v>
                </c:pt>
                <c:pt idx="49">
                  <c:v>94.208725671583167</c:v>
                </c:pt>
                <c:pt idx="50">
                  <c:v>93.998904381440653</c:v>
                </c:pt>
                <c:pt idx="51">
                  <c:v>93.255227444211314</c:v>
                </c:pt>
                <c:pt idx="52">
                  <c:v>93.276416293708479</c:v>
                </c:pt>
                <c:pt idx="53">
                  <c:v>93.461947927110373</c:v>
                </c:pt>
                <c:pt idx="54">
                  <c:v>95.334835502175736</c:v>
                </c:pt>
                <c:pt idx="55">
                  <c:v>95.762230100569539</c:v>
                </c:pt>
                <c:pt idx="56">
                  <c:v>97.255785589515142</c:v>
                </c:pt>
                <c:pt idx="57">
                  <c:v>97.403590734787969</c:v>
                </c:pt>
                <c:pt idx="58">
                  <c:v>97.222710312251309</c:v>
                </c:pt>
                <c:pt idx="59">
                  <c:v>96.191691903792304</c:v>
                </c:pt>
                <c:pt idx="60">
                  <c:v>97.937963183082005</c:v>
                </c:pt>
                <c:pt idx="61">
                  <c:v>98.619623975441613</c:v>
                </c:pt>
                <c:pt idx="62">
                  <c:v>98.504894107432648</c:v>
                </c:pt>
                <c:pt idx="63">
                  <c:v>99.59482785351787</c:v>
                </c:pt>
                <c:pt idx="64">
                  <c:v>101.16176911389265</c:v>
                </c:pt>
                <c:pt idx="65">
                  <c:v>101.12817703542156</c:v>
                </c:pt>
                <c:pt idx="66">
                  <c:v>99.344179268002776</c:v>
                </c:pt>
                <c:pt idx="67">
                  <c:v>100.38760090543573</c:v>
                </c:pt>
                <c:pt idx="68">
                  <c:v>101.78658177345503</c:v>
                </c:pt>
                <c:pt idx="69">
                  <c:v>101.15143308974773</c:v>
                </c:pt>
                <c:pt idx="70">
                  <c:v>102.01655831068021</c:v>
                </c:pt>
                <c:pt idx="71">
                  <c:v>103.1157944784959</c:v>
                </c:pt>
                <c:pt idx="72">
                  <c:v>102.18761951027919</c:v>
                </c:pt>
                <c:pt idx="73">
                  <c:v>101.45789620564555</c:v>
                </c:pt>
                <c:pt idx="74">
                  <c:v>101.15970190906367</c:v>
                </c:pt>
                <c:pt idx="75">
                  <c:v>101.00104393843866</c:v>
                </c:pt>
                <c:pt idx="76">
                  <c:v>102.52147309016115</c:v>
                </c:pt>
                <c:pt idx="77">
                  <c:v>101.94782375011629</c:v>
                </c:pt>
                <c:pt idx="78">
                  <c:v>102.9039059835244</c:v>
                </c:pt>
                <c:pt idx="79">
                  <c:v>103.04757671913922</c:v>
                </c:pt>
                <c:pt idx="80">
                  <c:v>105.7473462258008</c:v>
                </c:pt>
                <c:pt idx="81">
                  <c:v>104.91736348696112</c:v>
                </c:pt>
                <c:pt idx="82">
                  <c:v>105.81349678032848</c:v>
                </c:pt>
                <c:pt idx="83">
                  <c:v>104.85896495054212</c:v>
                </c:pt>
                <c:pt idx="84">
                  <c:v>107.06053809341699</c:v>
                </c:pt>
                <c:pt idx="85">
                  <c:v>106.67862200126099</c:v>
                </c:pt>
                <c:pt idx="86">
                  <c:v>107.90757527209584</c:v>
                </c:pt>
                <c:pt idx="87">
                  <c:v>106.5995514165521</c:v>
                </c:pt>
                <c:pt idx="88">
                  <c:v>106.07913260085375</c:v>
                </c:pt>
                <c:pt idx="89">
                  <c:v>105.21710818716474</c:v>
                </c:pt>
                <c:pt idx="90">
                  <c:v>105.31943482619977</c:v>
                </c:pt>
                <c:pt idx="91">
                  <c:v>105.21710818716474</c:v>
                </c:pt>
                <c:pt idx="92">
                  <c:v>104.01347817548503</c:v>
                </c:pt>
                <c:pt idx="93">
                  <c:v>103.82949694570489</c:v>
                </c:pt>
                <c:pt idx="94">
                  <c:v>102.7163071452935</c:v>
                </c:pt>
                <c:pt idx="95">
                  <c:v>103.64603251713196</c:v>
                </c:pt>
                <c:pt idx="96">
                  <c:v>101.76435932154337</c:v>
                </c:pt>
                <c:pt idx="97">
                  <c:v>104.11115360365481</c:v>
                </c:pt>
                <c:pt idx="98">
                  <c:v>101.27959978914511</c:v>
                </c:pt>
                <c:pt idx="99">
                  <c:v>100.40620574889662</c:v>
                </c:pt>
                <c:pt idx="100">
                  <c:v>99.490950810861108</c:v>
                </c:pt>
                <c:pt idx="101">
                  <c:v>98.553990222121172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796-480A-BBD9-69D50D355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9667712"/>
        <c:axId val="120275712"/>
      </c:lineChart>
      <c:catAx>
        <c:axId val="11966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+mn-cs"/>
              </a:defRPr>
            </a:pPr>
            <a:endParaRPr lang="es-MX"/>
          </a:p>
        </c:txPr>
        <c:crossAx val="120275712"/>
        <c:crosses val="autoZero"/>
        <c:auto val="1"/>
        <c:lblAlgn val="ctr"/>
        <c:lblOffset val="100"/>
        <c:noMultiLvlLbl val="0"/>
      </c:catAx>
      <c:valAx>
        <c:axId val="120275712"/>
        <c:scaling>
          <c:orientation val="minMax"/>
          <c:max val="110"/>
          <c:min val="9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+mn-cs"/>
              </a:defRPr>
            </a:pPr>
            <a:endParaRPr lang="es-MX"/>
          </a:p>
        </c:txPr>
        <c:crossAx val="11966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3501544901914375"/>
          <c:y val="0.1372109265533292"/>
          <c:w val="0.25854255765199163"/>
          <c:h val="0.209126119183913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Helvetica Light" panose="020B0403020202020204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Helvetica Light" panose="020B0403020202020204"/>
        </a:defRPr>
      </a:pPr>
      <a:endParaRPr lang="es-MX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+mn-cs"/>
              </a:defRPr>
            </a:pPr>
            <a:r>
              <a:rPr lang="es-MX" sz="1300" b="1" i="0" baseline="0">
                <a:effectLst/>
                <a:latin typeface="Helvetica Light" panose="020B0403020202020204"/>
              </a:rPr>
              <a:t>Economías emergentes</a:t>
            </a:r>
            <a:endParaRPr lang="es-MX" sz="1300">
              <a:effectLst/>
              <a:latin typeface="Helvetica Light" panose="020B0403020202020204"/>
            </a:endParaRPr>
          </a:p>
        </c:rich>
      </c:tx>
      <c:layout>
        <c:manualLayout>
          <c:xMode val="edge"/>
          <c:yMode val="edge"/>
          <c:x val="0.30589613798275217"/>
          <c:y val="3.4930462591105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ysClr val="windowText" lastClr="000000"/>
              </a:solidFill>
              <a:latin typeface="Helvetica Light" panose="020B0403020202020204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9.5223215325403579E-2"/>
          <c:y val="0.12277461187846758"/>
          <c:w val="0.60445730502069939"/>
          <c:h val="0.8738840547374684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B6-4DBA-B692-21632C04AB0D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8B6-4DBA-B692-21632C04AB0D}"/>
              </c:ext>
            </c:extLst>
          </c:dPt>
          <c:dPt>
            <c:idx val="2"/>
            <c:invertIfNegative val="0"/>
            <c:bubble3D val="0"/>
            <c:spPr>
              <a:solidFill>
                <a:srgbClr val="993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8B6-4DBA-B692-21632C04AB0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48B6-4DBA-B692-21632C04AB0D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8B6-4DBA-B692-21632C04AB0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8B6-4DBA-B692-21632C04AB0D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8B6-4DBA-B692-21632C04AB0D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8B6-4DBA-B692-21632C04AB0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B6-4DBA-B692-21632C04AB0D}"/>
                </c:ext>
              </c:extLst>
            </c:dLbl>
            <c:dLbl>
              <c:idx val="1"/>
              <c:layout>
                <c:manualLayout>
                  <c:x val="-1.121291837770568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B6-4DBA-B692-21632C04AB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'GráficaDólar1enero-17abril'!$B$9:$B$16</c:f>
              <c:strCache>
                <c:ptCount val="8"/>
                <c:pt idx="0">
                  <c:v>INR</c:v>
                </c:pt>
                <c:pt idx="1">
                  <c:v>RUB</c:v>
                </c:pt>
                <c:pt idx="2">
                  <c:v>BRL</c:v>
                </c:pt>
                <c:pt idx="3">
                  <c:v>TRY</c:v>
                </c:pt>
                <c:pt idx="4">
                  <c:v>CLP</c:v>
                </c:pt>
                <c:pt idx="5">
                  <c:v>CNH</c:v>
                </c:pt>
                <c:pt idx="6">
                  <c:v>COP</c:v>
                </c:pt>
                <c:pt idx="7">
                  <c:v>MXN</c:v>
                </c:pt>
              </c:strCache>
            </c:strRef>
          </c:cat>
          <c:val>
            <c:numRef>
              <c:f>'GráficaDólar1enero-17abril'!$C$9:$C$16</c:f>
              <c:numCache>
                <c:formatCode>0.00</c:formatCode>
                <c:ptCount val="8"/>
                <c:pt idx="0">
                  <c:v>8.1972833970723968</c:v>
                </c:pt>
                <c:pt idx="1">
                  <c:v>7.4851470008149734</c:v>
                </c:pt>
                <c:pt idx="2">
                  <c:v>3.4509038807426062</c:v>
                </c:pt>
                <c:pt idx="3">
                  <c:v>2.9319839962344219</c:v>
                </c:pt>
                <c:pt idx="4">
                  <c:v>-2.5522875816993418</c:v>
                </c:pt>
                <c:pt idx="5">
                  <c:v>-3.6980773066948913</c:v>
                </c:pt>
                <c:pt idx="6">
                  <c:v>-7.4852392263318634</c:v>
                </c:pt>
                <c:pt idx="7">
                  <c:v>-8.4938000345855418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8B6-4DBA-B692-21632C04A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axId val="119192192"/>
        <c:axId val="119206272"/>
      </c:barChart>
      <c:catAx>
        <c:axId val="11919219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9206272"/>
        <c:crosses val="autoZero"/>
        <c:auto val="1"/>
        <c:lblAlgn val="ctr"/>
        <c:lblOffset val="100"/>
        <c:noMultiLvlLbl val="0"/>
      </c:catAx>
      <c:valAx>
        <c:axId val="119206272"/>
        <c:scaling>
          <c:orientation val="minMax"/>
          <c:max val="8"/>
          <c:min val="-10"/>
        </c:scaling>
        <c:delete val="1"/>
        <c:axPos val="t"/>
        <c:numFmt formatCode="0.00" sourceLinked="1"/>
        <c:majorTickMark val="out"/>
        <c:minorTickMark val="none"/>
        <c:tickLblPos val="high"/>
        <c:crossAx val="119192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 sz="1300" b="1" i="0" baseline="0">
                <a:effectLst/>
              </a:rPr>
              <a:t>Economías avanzadas</a:t>
            </a:r>
            <a:endParaRPr lang="es-MX" sz="1300">
              <a:effectLst/>
            </a:endParaRPr>
          </a:p>
        </c:rich>
      </c:tx>
      <c:layout>
        <c:manualLayout>
          <c:xMode val="edge"/>
          <c:yMode val="edge"/>
          <c:x val="0.33384872560780948"/>
          <c:y val="0.303840028954035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10136190273966342"/>
          <c:y val="0.387445258776692"/>
          <c:w val="0.58291531659152052"/>
          <c:h val="0.6125547412233081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DE-437F-AC1F-4A97A54DA706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DE-437F-AC1F-4A97A54DA706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DE-437F-AC1F-4A97A54DA706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DE-437F-AC1F-4A97A54DA70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DDE-437F-AC1F-4A97A54DA706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6DDE-437F-AC1F-4A97A54DA7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'GráficaDólar1enero-17abril'!$B$3:$B$6</c:f>
              <c:strCache>
                <c:ptCount val="4"/>
                <c:pt idx="0">
                  <c:v>GBP</c:v>
                </c:pt>
                <c:pt idx="1">
                  <c:v>JPY</c:v>
                </c:pt>
                <c:pt idx="2">
                  <c:v>EUR</c:v>
                </c:pt>
                <c:pt idx="3">
                  <c:v>CAD</c:v>
                </c:pt>
              </c:strCache>
            </c:strRef>
          </c:cat>
          <c:val>
            <c:numRef>
              <c:f>'GráficaDólar1enero-17abril'!$C$3:$C$6</c:f>
              <c:numCache>
                <c:formatCode>0.00</c:formatCode>
                <c:ptCount val="4"/>
                <c:pt idx="0">
                  <c:v>-5.3805596863593426</c:v>
                </c:pt>
                <c:pt idx="1">
                  <c:v>-5.1024935664211508</c:v>
                </c:pt>
                <c:pt idx="2">
                  <c:v>-2.7981265761979124</c:v>
                </c:pt>
                <c:pt idx="3">
                  <c:v>-0.14341486734125164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DDE-437F-AC1F-4A97A54DA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7"/>
        <c:axId val="119240192"/>
        <c:axId val="119241728"/>
      </c:barChart>
      <c:catAx>
        <c:axId val="119240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9241728"/>
        <c:crosses val="autoZero"/>
        <c:auto val="1"/>
        <c:lblAlgn val="ctr"/>
        <c:lblOffset val="100"/>
        <c:noMultiLvlLbl val="0"/>
      </c:catAx>
      <c:valAx>
        <c:axId val="119241728"/>
        <c:scaling>
          <c:orientation val="minMax"/>
          <c:max val="8"/>
          <c:min val="-10"/>
        </c:scaling>
        <c:delete val="1"/>
        <c:axPos val="b"/>
        <c:numFmt formatCode="0.00" sourceLinked="1"/>
        <c:majorTickMark val="out"/>
        <c:minorTickMark val="none"/>
        <c:tickLblPos val="nextTo"/>
        <c:crossAx val="119240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ysClr val="windowText" lastClr="000000"/>
                </a:solidFill>
                <a:latin typeface="Helvetica Light" panose="020B0403020202020204"/>
                <a:ea typeface="+mn-ea"/>
                <a:cs typeface="+mn-cs"/>
              </a:defRPr>
            </a:pPr>
            <a:r>
              <a:rPr lang="es-MX" sz="1300" b="1" i="0" baseline="0">
                <a:effectLst/>
                <a:latin typeface="Helvetica Light" panose="020B0403020202020204"/>
              </a:rPr>
              <a:t>Economías emergentes</a:t>
            </a:r>
            <a:endParaRPr lang="es-MX" sz="1300">
              <a:effectLst/>
              <a:latin typeface="Helvetica Light" panose="020B0403020202020204"/>
            </a:endParaRPr>
          </a:p>
        </c:rich>
      </c:tx>
      <c:layout>
        <c:manualLayout>
          <c:xMode val="edge"/>
          <c:yMode val="edge"/>
          <c:x val="0.28506375996249411"/>
          <c:y val="3.032487504805843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ysClr val="windowText" lastClr="000000"/>
              </a:solidFill>
              <a:latin typeface="Helvetica Light" panose="020B0403020202020204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8.724346405228757E-2"/>
          <c:y val="0.1038840547374684"/>
          <c:w val="0.74651657329598509"/>
          <c:h val="0.892774431057563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422-459A-9455-82EC92341858}"/>
              </c:ext>
            </c:extLst>
          </c:dPt>
          <c:dPt>
            <c:idx val="1"/>
            <c:invertIfNegative val="0"/>
            <c:bubble3D val="0"/>
            <c:spPr>
              <a:solidFill>
                <a:srgbClr val="993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22-459A-9455-82EC92341858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422-459A-9455-82EC9234185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422-459A-9455-82EC92341858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422-459A-9455-82EC9234185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422-459A-9455-82EC9234185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422-459A-9455-82EC92341858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422-459A-9455-82EC92341858}"/>
              </c:ext>
            </c:extLst>
          </c:dPt>
          <c:dLbls>
            <c:dLbl>
              <c:idx val="1"/>
              <c:layout>
                <c:manualLayout>
                  <c:x val="-1.121291837770568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22-459A-9455-82EC923418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'GráficaDólar1enero-actual'!$B$9:$B$16</c:f>
              <c:strCache>
                <c:ptCount val="8"/>
                <c:pt idx="0">
                  <c:v>TRY</c:v>
                </c:pt>
                <c:pt idx="1">
                  <c:v>BRL</c:v>
                </c:pt>
                <c:pt idx="2">
                  <c:v>RUB</c:v>
                </c:pt>
                <c:pt idx="3">
                  <c:v>INR</c:v>
                </c:pt>
                <c:pt idx="4">
                  <c:v>CLP</c:v>
                </c:pt>
                <c:pt idx="5">
                  <c:v>CNH</c:v>
                </c:pt>
                <c:pt idx="6">
                  <c:v>MXN</c:v>
                </c:pt>
                <c:pt idx="7">
                  <c:v>COP</c:v>
                </c:pt>
              </c:strCache>
            </c:strRef>
          </c:cat>
          <c:val>
            <c:numRef>
              <c:f>'GráficaDólar1enero-actual'!$C$9:$C$16</c:f>
              <c:numCache>
                <c:formatCode>0.00</c:formatCode>
                <c:ptCount val="8"/>
                <c:pt idx="0">
                  <c:v>20.593432678359491</c:v>
                </c:pt>
                <c:pt idx="1">
                  <c:v>18.126390878883015</c:v>
                </c:pt>
                <c:pt idx="2">
                  <c:v>9.4960145827866818</c:v>
                </c:pt>
                <c:pt idx="3">
                  <c:v>8.0685651525849167</c:v>
                </c:pt>
                <c:pt idx="4">
                  <c:v>7.3169934640522794</c:v>
                </c:pt>
                <c:pt idx="5">
                  <c:v>2.188156945787112</c:v>
                </c:pt>
                <c:pt idx="6">
                  <c:v>-2.9596061318115763</c:v>
                </c:pt>
                <c:pt idx="7">
                  <c:v>-2.7444859178825998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422-459A-9455-82EC92341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axId val="120596736"/>
        <c:axId val="120614912"/>
      </c:barChart>
      <c:catAx>
        <c:axId val="1205967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20614912"/>
        <c:crosses val="autoZero"/>
        <c:auto val="1"/>
        <c:lblAlgn val="ctr"/>
        <c:lblOffset val="100"/>
        <c:noMultiLvlLbl val="0"/>
      </c:catAx>
      <c:valAx>
        <c:axId val="120614912"/>
        <c:scaling>
          <c:orientation val="minMax"/>
          <c:max val="21"/>
          <c:min val="-5.5"/>
        </c:scaling>
        <c:delete val="1"/>
        <c:axPos val="t"/>
        <c:numFmt formatCode="0.00" sourceLinked="1"/>
        <c:majorTickMark val="out"/>
        <c:minorTickMark val="none"/>
        <c:tickLblPos val="nextTo"/>
        <c:crossAx val="120596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 sz="1300" b="1" i="0" baseline="0">
                <a:effectLst/>
              </a:rPr>
              <a:t>Economías avanzadas</a:t>
            </a:r>
            <a:endParaRPr lang="es-MX" sz="1300">
              <a:effectLst/>
            </a:endParaRPr>
          </a:p>
        </c:rich>
      </c:tx>
      <c:layout>
        <c:manualLayout>
          <c:xMode val="edge"/>
          <c:yMode val="edge"/>
          <c:x val="0.31628773807886029"/>
          <c:y val="0.313453960015378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8.9999767976598921E-2"/>
          <c:y val="0.44287774852575973"/>
          <c:w val="0.86161796245486388"/>
          <c:h val="0.5571222514742402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62-4573-8263-7EC213D3CBF2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B62-4573-8263-7EC213D3CBF2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B62-4573-8263-7EC213D3CBF2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B62-4573-8263-7EC213D3CBF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B62-4573-8263-7EC213D3CBF2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0B62-4573-8263-7EC213D3CB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'GráficaDólar1enero-actual'!$B$3:$B$6</c:f>
              <c:strCache>
                <c:ptCount val="4"/>
                <c:pt idx="0">
                  <c:v>JPY</c:v>
                </c:pt>
                <c:pt idx="1">
                  <c:v>GBP</c:v>
                </c:pt>
                <c:pt idx="2">
                  <c:v>EUR</c:v>
                </c:pt>
                <c:pt idx="3">
                  <c:v>CAD</c:v>
                </c:pt>
              </c:strCache>
            </c:strRef>
          </c:cat>
          <c:val>
            <c:numRef>
              <c:f>'GráficaDólar1enero-actual'!$C$3:$C$6</c:f>
              <c:numCache>
                <c:formatCode>0.00</c:formatCode>
                <c:ptCount val="4"/>
                <c:pt idx="0">
                  <c:v>-1.9611323098766453</c:v>
                </c:pt>
                <c:pt idx="1">
                  <c:v>1.8791401919697304</c:v>
                </c:pt>
                <c:pt idx="2">
                  <c:v>2.2577158640566974</c:v>
                </c:pt>
                <c:pt idx="3">
                  <c:v>4.3741534539080584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B62-4573-8263-7EC213D3C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7"/>
        <c:axId val="120652544"/>
        <c:axId val="120654080"/>
      </c:barChart>
      <c:catAx>
        <c:axId val="120652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20654080"/>
        <c:crosses val="autoZero"/>
        <c:auto val="1"/>
        <c:lblAlgn val="ctr"/>
        <c:lblOffset val="100"/>
        <c:noMultiLvlLbl val="0"/>
      </c:catAx>
      <c:valAx>
        <c:axId val="120654080"/>
        <c:scaling>
          <c:orientation val="minMax"/>
          <c:max val="21"/>
          <c:min val="-5.5"/>
        </c:scaling>
        <c:delete val="1"/>
        <c:axPos val="b"/>
        <c:numFmt formatCode="0.00" sourceLinked="1"/>
        <c:majorTickMark val="out"/>
        <c:minorTickMark val="none"/>
        <c:tickLblPos val="nextTo"/>
        <c:crossAx val="120652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  <c:userShapes r:id="rId4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 algn="ct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s-MX" sz="1200" baseline="0" dirty="0">
                <a:latin typeface="Helvetica Light" panose="020B0403020202020204"/>
                <a:cs typeface="Arial" panose="020B0604020202020204" pitchFamily="34" charset="0"/>
              </a:rPr>
              <a:t>Tasa objetivo Banxico, tasa hipotecaria y </a:t>
            </a:r>
          </a:p>
          <a:p>
            <a:pPr algn="ct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s-MX" sz="1200" baseline="0" dirty="0">
                <a:latin typeface="Helvetica Light" panose="020B0403020202020204"/>
                <a:cs typeface="Arial" panose="020B0604020202020204" pitchFamily="34" charset="0"/>
              </a:rPr>
              <a:t>tasa bono 10 años</a:t>
            </a:r>
            <a:endParaRPr lang="es-MX" sz="1200" dirty="0">
              <a:latin typeface="Helvetica Light" panose="020B0403020202020204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6973587791489994"/>
          <c:y val="3.869111594150108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8153238251929149E-2"/>
          <c:y val="0.16234000758246961"/>
          <c:w val="0.80307390514057353"/>
          <c:h val="0.59099989585647272"/>
        </c:manualLayout>
      </c:layout>
      <c:lineChart>
        <c:grouping val="standard"/>
        <c:varyColors val="0"/>
        <c:ser>
          <c:idx val="3"/>
          <c:order val="0"/>
          <c:tx>
            <c:strRef>
              <c:f>'Tasas Hipoterias y objetivo'!$F$1</c:f>
              <c:strCache>
                <c:ptCount val="1"/>
                <c:pt idx="0">
                  <c:v>Tasa Objetivo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53"/>
              <c:layout>
                <c:manualLayout>
                  <c:x val="3.5277777777777776E-2"/>
                  <c:y val="0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rgbClr val="C00000"/>
                      </a:solidFill>
                      <a:latin typeface="+mn-lt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31-451F-A7CF-A75DCF0CB5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C00000"/>
                    </a:solidFill>
                    <a:latin typeface="+mn-lt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headEnd type="triangle"/>
                    </a:ln>
                  </c:spPr>
                </c15:leaderLines>
              </c:ext>
            </c:extLst>
          </c:dLbls>
          <c:cat>
            <c:numRef>
              <c:f>'Tasas Hipoterias y objetivo'!$A$2:$A$55</c:f>
              <c:numCache>
                <c:formatCode>mmm\-yy</c:formatCode>
                <c:ptCount val="54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</c:numCache>
            </c:numRef>
          </c:cat>
          <c:val>
            <c:numRef>
              <c:f>'Tasas Hipoterias y objetivo'!$F$2:$F$55</c:f>
              <c:numCache>
                <c:formatCode>General</c:formatCode>
                <c:ptCount val="54"/>
                <c:pt idx="0">
                  <c:v>#N/A</c:v>
                </c:pt>
                <c:pt idx="1">
                  <c:v>3.5</c:v>
                </c:pt>
                <c:pt idx="2">
                  <c:v>3.5</c:v>
                </c:pt>
                <c:pt idx="3">
                  <c:v>3.5</c:v>
                </c:pt>
                <c:pt idx="4">
                  <c:v>3.5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3.25</c:v>
                </c:pt>
                <c:pt idx="24">
                  <c:v>3.25</c:v>
                </c:pt>
                <c:pt idx="25">
                  <c:v>3.75</c:v>
                </c:pt>
                <c:pt idx="26">
                  <c:v>3.75</c:v>
                </c:pt>
                <c:pt idx="27">
                  <c:v>3.75</c:v>
                </c:pt>
                <c:pt idx="28">
                  <c:v>3.75</c:v>
                </c:pt>
                <c:pt idx="29">
                  <c:v>4.25</c:v>
                </c:pt>
                <c:pt idx="30">
                  <c:v>4.25</c:v>
                </c:pt>
                <c:pt idx="31">
                  <c:v>4.25</c:v>
                </c:pt>
                <c:pt idx="32">
                  <c:v>4.75</c:v>
                </c:pt>
                <c:pt idx="33">
                  <c:v>4.75</c:v>
                </c:pt>
                <c:pt idx="34">
                  <c:v>5.25</c:v>
                </c:pt>
                <c:pt idx="35">
                  <c:v>5.75</c:v>
                </c:pt>
                <c:pt idx="36">
                  <c:v>5.75</c:v>
                </c:pt>
                <c:pt idx="37">
                  <c:v>6.25</c:v>
                </c:pt>
                <c:pt idx="38">
                  <c:v>6.5</c:v>
                </c:pt>
                <c:pt idx="39">
                  <c:v>6.5</c:v>
                </c:pt>
                <c:pt idx="40">
                  <c:v>6.75</c:v>
                </c:pt>
                <c:pt idx="41" formatCode="0.0">
                  <c:v>7</c:v>
                </c:pt>
                <c:pt idx="42" formatCode="0.0">
                  <c:v>7</c:v>
                </c:pt>
                <c:pt idx="43" formatCode="0.0">
                  <c:v>7</c:v>
                </c:pt>
                <c:pt idx="44" formatCode="0.0">
                  <c:v>7</c:v>
                </c:pt>
                <c:pt idx="45" formatCode="0.0">
                  <c:v>7</c:v>
                </c:pt>
                <c:pt idx="46" formatCode="0.0">
                  <c:v>7</c:v>
                </c:pt>
                <c:pt idx="47" formatCode="0.0">
                  <c:v>7.25</c:v>
                </c:pt>
                <c:pt idx="48" formatCode="0.0">
                  <c:v>7.25</c:v>
                </c:pt>
                <c:pt idx="49" formatCode="0.0">
                  <c:v>7.5</c:v>
                </c:pt>
                <c:pt idx="50" formatCode="0.0">
                  <c:v>7.5</c:v>
                </c:pt>
                <c:pt idx="51" formatCode="0.0">
                  <c:v>7.5</c:v>
                </c:pt>
                <c:pt idx="52" formatCode="0.0">
                  <c:v>7.5</c:v>
                </c:pt>
                <c:pt idx="53" formatCode="0.0">
                  <c:v>7.75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00-4721-A48D-B665A58FE19B}"/>
            </c:ext>
          </c:extLst>
        </c:ser>
        <c:ser>
          <c:idx val="8"/>
          <c:order val="1"/>
          <c:tx>
            <c:strRef>
              <c:f>'Tasas Hipoterias y objetivo'!$I$1</c:f>
              <c:strCache>
                <c:ptCount val="1"/>
                <c:pt idx="0">
                  <c:v>Tasa Hipotecaria (promedio simple)</c:v>
                </c:pt>
              </c:strCache>
            </c:strRef>
          </c:tx>
          <c:spPr>
            <a:ln w="28575">
              <a:solidFill>
                <a:srgbClr val="0070C0"/>
              </a:solidFill>
            </a:ln>
          </c:spPr>
          <c:marker>
            <c:symbol val="none"/>
          </c:marker>
          <c:dLbls>
            <c:dLbl>
              <c:idx val="52"/>
              <c:layout>
                <c:manualLayout>
                  <c:x val="3.2723842592592596E-2"/>
                  <c:y val="3.4678780657332937E-2"/>
                </c:manualLayout>
              </c:layout>
              <c:tx>
                <c:rich>
                  <a:bodyPr/>
                  <a:lstStyle/>
                  <a:p>
                    <a:fld id="{1B3D421F-AEC4-492D-B84D-BF94AD45FF80}" type="CATEGORYNAME">
                      <a:rPr lang="en-US"/>
                      <a:pPr/>
                      <a:t>[NOMBRE DE CATEGORÍA]</a:t>
                    </a:fld>
                    <a:r>
                      <a:rPr lang="en-US" baseline="0"/>
                      <a:t>,</a:t>
                    </a:r>
                  </a:p>
                  <a:p>
                    <a:fld id="{9E31A062-AB1F-4D2B-973C-5CBE4124C33F}" type="VALUE">
                      <a:rPr lang="en-US" baseline="0"/>
                      <a:pPr/>
                      <a:t>[VALOR]</a:t>
                    </a:fld>
                    <a:endParaRPr lang="es-MX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6B6-4055-BA93-1E779C1904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rgbClr val="0070C0"/>
                    </a:solidFill>
                    <a:latin typeface="+mj-lt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headEnd type="triangle"/>
                    </a:ln>
                  </c:spPr>
                </c15:leaderLines>
              </c:ext>
            </c:extLst>
          </c:dLbls>
          <c:cat>
            <c:numRef>
              <c:f>'Tasas Hipoterias y objetivo'!$A$2:$A$55</c:f>
              <c:numCache>
                <c:formatCode>mmm\-yy</c:formatCode>
                <c:ptCount val="54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</c:numCache>
            </c:numRef>
          </c:cat>
          <c:val>
            <c:numRef>
              <c:f>'Tasas Hipoterias y objetivo'!$I$2:$I$55</c:f>
              <c:numCache>
                <c:formatCode>#,##0.00</c:formatCode>
                <c:ptCount val="54"/>
                <c:pt idx="0">
                  <c:v>10.84</c:v>
                </c:pt>
                <c:pt idx="1">
                  <c:v>10.81</c:v>
                </c:pt>
                <c:pt idx="2">
                  <c:v>10.81</c:v>
                </c:pt>
                <c:pt idx="3">
                  <c:v>10.76</c:v>
                </c:pt>
                <c:pt idx="4">
                  <c:v>10.75</c:v>
                </c:pt>
                <c:pt idx="5">
                  <c:v>10.76</c:v>
                </c:pt>
                <c:pt idx="6">
                  <c:v>10.75</c:v>
                </c:pt>
                <c:pt idx="7">
                  <c:v>10.75</c:v>
                </c:pt>
                <c:pt idx="8">
                  <c:v>10.75</c:v>
                </c:pt>
                <c:pt idx="9">
                  <c:v>10.75</c:v>
                </c:pt>
                <c:pt idx="10">
                  <c:v>10.75</c:v>
                </c:pt>
                <c:pt idx="11">
                  <c:v>10.75</c:v>
                </c:pt>
                <c:pt idx="12">
                  <c:v>10.75</c:v>
                </c:pt>
                <c:pt idx="13">
                  <c:v>10.6</c:v>
                </c:pt>
                <c:pt idx="14">
                  <c:v>10.59</c:v>
                </c:pt>
                <c:pt idx="15">
                  <c:v>10.59</c:v>
                </c:pt>
                <c:pt idx="16">
                  <c:v>10.18</c:v>
                </c:pt>
                <c:pt idx="17">
                  <c:v>10.17</c:v>
                </c:pt>
                <c:pt idx="18">
                  <c:v>10.18</c:v>
                </c:pt>
                <c:pt idx="19">
                  <c:v>10.15</c:v>
                </c:pt>
                <c:pt idx="20">
                  <c:v>10.130000000000001</c:v>
                </c:pt>
                <c:pt idx="21">
                  <c:v>10.119999999999999</c:v>
                </c:pt>
                <c:pt idx="22">
                  <c:v>10.15</c:v>
                </c:pt>
                <c:pt idx="23">
                  <c:v>10.15</c:v>
                </c:pt>
                <c:pt idx="24">
                  <c:v>10.15</c:v>
                </c:pt>
                <c:pt idx="25">
                  <c:v>10.15</c:v>
                </c:pt>
                <c:pt idx="26">
                  <c:v>10.23</c:v>
                </c:pt>
                <c:pt idx="27">
                  <c:v>10.23</c:v>
                </c:pt>
                <c:pt idx="28">
                  <c:v>10.17</c:v>
                </c:pt>
                <c:pt idx="29">
                  <c:v>10.19</c:v>
                </c:pt>
                <c:pt idx="30">
                  <c:v>10.07</c:v>
                </c:pt>
                <c:pt idx="31">
                  <c:v>10.050000000000001</c:v>
                </c:pt>
                <c:pt idx="32">
                  <c:v>10.039999999999999</c:v>
                </c:pt>
                <c:pt idx="33">
                  <c:v>10.24</c:v>
                </c:pt>
                <c:pt idx="34">
                  <c:v>10.46</c:v>
                </c:pt>
                <c:pt idx="35">
                  <c:v>10.65</c:v>
                </c:pt>
                <c:pt idx="36">
                  <c:v>10.78</c:v>
                </c:pt>
                <c:pt idx="37">
                  <c:v>10.84</c:v>
                </c:pt>
                <c:pt idx="38">
                  <c:v>11</c:v>
                </c:pt>
                <c:pt idx="39">
                  <c:v>11.02</c:v>
                </c:pt>
                <c:pt idx="40">
                  <c:v>10.96</c:v>
                </c:pt>
                <c:pt idx="41">
                  <c:v>10.97</c:v>
                </c:pt>
                <c:pt idx="42">
                  <c:v>10.81</c:v>
                </c:pt>
                <c:pt idx="43">
                  <c:v>10.81</c:v>
                </c:pt>
                <c:pt idx="44">
                  <c:v>10.78</c:v>
                </c:pt>
                <c:pt idx="45">
                  <c:v>10.78</c:v>
                </c:pt>
                <c:pt idx="46">
                  <c:v>10.78</c:v>
                </c:pt>
                <c:pt idx="47">
                  <c:v>10.76</c:v>
                </c:pt>
                <c:pt idx="48" formatCode="General">
                  <c:v>10.79</c:v>
                </c:pt>
                <c:pt idx="49" formatCode="General">
                  <c:v>10.65</c:v>
                </c:pt>
                <c:pt idx="50" formatCode="General">
                  <c:v>10.66</c:v>
                </c:pt>
                <c:pt idx="51" formatCode="General">
                  <c:v>10.74</c:v>
                </c:pt>
                <c:pt idx="52" formatCode="General">
                  <c:v>10.74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E00-4721-A48D-B665A58FE19B}"/>
            </c:ext>
          </c:extLst>
        </c:ser>
        <c:ser>
          <c:idx val="9"/>
          <c:order val="2"/>
          <c:tx>
            <c:strRef>
              <c:f>'Tasas Hipoterias y objetivo'!$J$1</c:f>
              <c:strCache>
                <c:ptCount val="1"/>
                <c:pt idx="0">
                  <c:v>Tasa Bono 10 años</c:v>
                </c:pt>
              </c:strCache>
            </c:strRef>
          </c:tx>
          <c:spPr>
            <a:ln w="28575">
              <a:solidFill>
                <a:srgbClr val="FFC000"/>
              </a:solidFill>
            </a:ln>
          </c:spPr>
          <c:marker>
            <c:symbol val="none"/>
          </c:marker>
          <c:dLbls>
            <c:dLbl>
              <c:idx val="53"/>
              <c:layout>
                <c:manualLayout>
                  <c:x val="4.6548379629629523E-2"/>
                  <c:y val="4.0984013504120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23-4D63-8184-C5CA85B35E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>
                    <a:solidFill>
                      <a:schemeClr val="accent4">
                        <a:lumMod val="75000"/>
                      </a:schemeClr>
                    </a:solidFill>
                    <a:latin typeface="+mn-lt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headEnd type="triangle"/>
                    </a:ln>
                  </c:spPr>
                </c15:leaderLines>
              </c:ext>
            </c:extLst>
          </c:dLbls>
          <c:cat>
            <c:numRef>
              <c:f>'Tasas Hipoterias y objetivo'!$A$2:$A$55</c:f>
              <c:numCache>
                <c:formatCode>mmm\-yy</c:formatCode>
                <c:ptCount val="54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</c:numCache>
            </c:numRef>
          </c:cat>
          <c:val>
            <c:numRef>
              <c:f>'Tasas Hipoterias y objetivo'!$J$2:$J$55</c:f>
              <c:numCache>
                <c:formatCode>General</c:formatCode>
                <c:ptCount val="54"/>
                <c:pt idx="0">
                  <c:v>6.46</c:v>
                </c:pt>
                <c:pt idx="1">
                  <c:v>6.46</c:v>
                </c:pt>
                <c:pt idx="2">
                  <c:v>6.32</c:v>
                </c:pt>
                <c:pt idx="3">
                  <c:v>6.15</c:v>
                </c:pt>
                <c:pt idx="4">
                  <c:v>5.87</c:v>
                </c:pt>
                <c:pt idx="5">
                  <c:v>5.87</c:v>
                </c:pt>
                <c:pt idx="6">
                  <c:v>5.69</c:v>
                </c:pt>
                <c:pt idx="7">
                  <c:v>5.65</c:v>
                </c:pt>
                <c:pt idx="8">
                  <c:v>5.65</c:v>
                </c:pt>
                <c:pt idx="9">
                  <c:v>6.08</c:v>
                </c:pt>
                <c:pt idx="10">
                  <c:v>5.98</c:v>
                </c:pt>
                <c:pt idx="11">
                  <c:v>5.9</c:v>
                </c:pt>
                <c:pt idx="12">
                  <c:v>5.9</c:v>
                </c:pt>
                <c:pt idx="13">
                  <c:v>5.31</c:v>
                </c:pt>
                <c:pt idx="14">
                  <c:v>6.04</c:v>
                </c:pt>
                <c:pt idx="15">
                  <c:v>5.83</c:v>
                </c:pt>
                <c:pt idx="16">
                  <c:v>5.83</c:v>
                </c:pt>
                <c:pt idx="17" formatCode="0.00">
                  <c:v>6.1379999999999999</c:v>
                </c:pt>
                <c:pt idx="18" formatCode="0.00">
                  <c:v>6.0350000000000001</c:v>
                </c:pt>
                <c:pt idx="19" formatCode="0.00">
                  <c:v>6.0469999999999997</c:v>
                </c:pt>
                <c:pt idx="20" formatCode="0.00">
                  <c:v>6.0739999999999998</c:v>
                </c:pt>
                <c:pt idx="21" formatCode="0.00">
                  <c:v>5.9930000000000003</c:v>
                </c:pt>
                <c:pt idx="22" formatCode="0.00">
                  <c:v>6.22</c:v>
                </c:pt>
                <c:pt idx="23" formatCode="0.00">
                  <c:v>6.1779999999999999</c:v>
                </c:pt>
                <c:pt idx="24" formatCode="0.00">
                  <c:v>6.0220000000000002</c:v>
                </c:pt>
                <c:pt idx="25" formatCode="0.00">
                  <c:v>6.1050000000000004</c:v>
                </c:pt>
                <c:pt idx="26" formatCode="0.00">
                  <c:v>6.07</c:v>
                </c:pt>
                <c:pt idx="27" formatCode="0.00">
                  <c:v>5.8639999999999999</c:v>
                </c:pt>
                <c:pt idx="28" formatCode="0.00">
                  <c:v>6.0979999999999999</c:v>
                </c:pt>
                <c:pt idx="29" formatCode="0.00">
                  <c:v>6.0350000000000001</c:v>
                </c:pt>
                <c:pt idx="30" formatCode="0.00">
                  <c:v>5.9279999999999999</c:v>
                </c:pt>
                <c:pt idx="31" formatCode="0.00">
                  <c:v>5.8259999999999996</c:v>
                </c:pt>
                <c:pt idx="32" formatCode="0.00">
                  <c:v>6.0460000000000003</c:v>
                </c:pt>
                <c:pt idx="33" formatCode="0.00">
                  <c:v>6.258</c:v>
                </c:pt>
                <c:pt idx="34" formatCode="0.00">
                  <c:v>7.4240000000000004</c:v>
                </c:pt>
                <c:pt idx="35" formatCode="0.00">
                  <c:v>7.4189999999999996</c:v>
                </c:pt>
                <c:pt idx="36" formatCode="0.00">
                  <c:v>7.5060000000000002</c:v>
                </c:pt>
                <c:pt idx="37" formatCode="0.00">
                  <c:v>7.2560000000000002</c:v>
                </c:pt>
                <c:pt idx="38" formatCode="0.00">
                  <c:v>7.0119999999999996</c:v>
                </c:pt>
                <c:pt idx="39" formatCode="0.00">
                  <c:v>7.22</c:v>
                </c:pt>
                <c:pt idx="40" formatCode="0.00">
                  <c:v>7.3070000000000004</c:v>
                </c:pt>
                <c:pt idx="41" formatCode="0.00">
                  <c:v>6.782</c:v>
                </c:pt>
                <c:pt idx="42" formatCode="0.00">
                  <c:v>6.867</c:v>
                </c:pt>
                <c:pt idx="43" formatCode="0.00">
                  <c:v>6.82</c:v>
                </c:pt>
                <c:pt idx="44" formatCode="0.00">
                  <c:v>6.8579999999999997</c:v>
                </c:pt>
                <c:pt idx="45" formatCode="0.00">
                  <c:v>7.26</c:v>
                </c:pt>
                <c:pt idx="46" formatCode="0.00">
                  <c:v>7.2450000000000001</c:v>
                </c:pt>
                <c:pt idx="47" formatCode="0.00">
                  <c:v>7.6449999999999996</c:v>
                </c:pt>
                <c:pt idx="48" formatCode="0.00">
                  <c:v>7.5380000000000003</c:v>
                </c:pt>
                <c:pt idx="49" formatCode="0.00">
                  <c:v>7.62</c:v>
                </c:pt>
                <c:pt idx="50" formatCode="0.00">
                  <c:v>7.4790000000000001</c:v>
                </c:pt>
                <c:pt idx="51" formatCode="0.00">
                  <c:v>7.4690000000000003</c:v>
                </c:pt>
                <c:pt idx="52" formatCode="0.00">
                  <c:v>7.6379999999999999</c:v>
                </c:pt>
                <c:pt idx="53" formatCode="0.00">
                  <c:v>7.6050000000000004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E00-4721-A48D-B665A58FE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394880"/>
        <c:axId val="120396416"/>
        <c:extLst/>
      </c:lineChart>
      <c:dateAx>
        <c:axId val="120394880"/>
        <c:scaling>
          <c:orientation val="minMax"/>
          <c:min val="42461"/>
        </c:scaling>
        <c:delete val="0"/>
        <c:axPos val="b"/>
        <c:numFmt formatCode="mmm\-yy" sourceLinked="1"/>
        <c:majorTickMark val="none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5400000" vert="horz"/>
          <a:lstStyle/>
          <a:p>
            <a:pPr>
              <a:defRPr sz="1000">
                <a:latin typeface="+mn-lt"/>
                <a:cs typeface="Arial" panose="020B0604020202020204" pitchFamily="34" charset="0"/>
              </a:defRPr>
            </a:pPr>
            <a:endParaRPr lang="es-MX"/>
          </a:p>
        </c:txPr>
        <c:crossAx val="120396416"/>
        <c:crosses val="autoZero"/>
        <c:auto val="1"/>
        <c:lblOffset val="100"/>
        <c:baseTimeUnit val="months"/>
      </c:dateAx>
      <c:valAx>
        <c:axId val="120396416"/>
        <c:scaling>
          <c:orientation val="minMax"/>
          <c:max val="11.5"/>
          <c:min val="3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000">
                <a:latin typeface="+mn-lt"/>
                <a:cs typeface="Arial" panose="020B0604020202020204" pitchFamily="34" charset="0"/>
              </a:defRPr>
            </a:pPr>
            <a:endParaRPr lang="es-MX"/>
          </a:p>
        </c:txPr>
        <c:crossAx val="12039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094120370370369E-2"/>
          <c:y val="0.86922376129480683"/>
          <c:w val="0.94444467592592596"/>
          <c:h val="9.5168305034256759E-2"/>
        </c:manualLayout>
      </c:layout>
      <c:overlay val="0"/>
      <c:txPr>
        <a:bodyPr/>
        <a:lstStyle/>
        <a:p>
          <a:pPr>
            <a:defRPr sz="900">
              <a:latin typeface="+mn-lt"/>
              <a:cs typeface="Arial" panose="020B0604020202020204" pitchFamily="34" charset="0"/>
            </a:defRPr>
          </a:pPr>
          <a:endParaRPr lang="es-MX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Century Gothic" pitchFamily="34" charset="0"/>
        </a:defRPr>
      </a:pPr>
      <a:endParaRPr lang="es-MX"/>
    </a:p>
  </c:txPr>
  <c:externalData r:id="rId2">
    <c:autoUpdate val="0"/>
  </c:externalData>
  <c:userShapes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 algn="ct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s-MX" sz="1200" baseline="0" dirty="0">
                <a:latin typeface="Helvetica Light" panose="020B0403020202020204"/>
                <a:cs typeface="Arial" panose="020B0604020202020204" pitchFamily="34" charset="0"/>
              </a:rPr>
              <a:t>Tasa objetivo, tasa hipotecaria y</a:t>
            </a:r>
          </a:p>
          <a:p>
            <a:pPr algn="ct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s-MX" sz="1200" baseline="0" dirty="0">
                <a:latin typeface="Helvetica Light" panose="020B0403020202020204"/>
                <a:cs typeface="Arial" panose="020B0604020202020204" pitchFamily="34" charset="0"/>
              </a:rPr>
              <a:t>tasa bono 10 años de Estados Unidos</a:t>
            </a:r>
            <a:endParaRPr lang="es-MX" sz="1200" dirty="0">
              <a:latin typeface="Helvetica Light" panose="020B0403020202020204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8755199277470005"/>
          <c:y val="4.184363798478683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8153238251929149E-2"/>
          <c:y val="0.17862846565803064"/>
          <c:w val="0.83835162037037037"/>
          <c:h val="0.6030849057039358"/>
        </c:manualLayout>
      </c:layout>
      <c:lineChart>
        <c:grouping val="standard"/>
        <c:varyColors val="0"/>
        <c:ser>
          <c:idx val="7"/>
          <c:order val="0"/>
          <c:tx>
            <c:strRef>
              <c:f>'Tasas Hipoterias y objetivo'!$K$1</c:f>
              <c:strCache>
                <c:ptCount val="1"/>
                <c:pt idx="0">
                  <c:v>Tasa hipotecaria 30 años EUA</c:v>
                </c:pt>
              </c:strCache>
            </c:strRef>
          </c:tx>
          <c:spPr>
            <a:ln w="2540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53"/>
              <c:layout>
                <c:manualLayout>
                  <c:x val="2.3518518518518626E-2"/>
                  <c:y val="-1.44493250207197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66-415B-9942-D25937240E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002060"/>
                    </a:solidFill>
                    <a:latin typeface="Calibri Light" panose="020F0302020204030204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headEnd type="triangle"/>
                    </a:ln>
                  </c:spPr>
                </c15:leaderLines>
              </c:ext>
            </c:extLst>
          </c:dLbls>
          <c:cat>
            <c:numRef>
              <c:f>'Tasas Hipoterias y objetivo'!$A$2:$E$55</c:f>
              <c:numCache>
                <c:formatCode>mmm\-yy</c:formatCode>
                <c:ptCount val="54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</c:numCache>
            </c:numRef>
          </c:cat>
          <c:val>
            <c:numRef>
              <c:f>'Tasas Hipoterias y objetivo'!$K$2:$K$55</c:f>
              <c:numCache>
                <c:formatCode>General</c:formatCode>
                <c:ptCount val="54"/>
                <c:pt idx="21">
                  <c:v>4.01</c:v>
                </c:pt>
                <c:pt idx="22">
                  <c:v>4.12</c:v>
                </c:pt>
                <c:pt idx="23">
                  <c:v>4.1900000000000004</c:v>
                </c:pt>
                <c:pt idx="24">
                  <c:v>3.9699999999999998</c:v>
                </c:pt>
                <c:pt idx="25">
                  <c:v>3.83</c:v>
                </c:pt>
                <c:pt idx="26">
                  <c:v>3.94</c:v>
                </c:pt>
                <c:pt idx="27">
                  <c:v>3.87</c:v>
                </c:pt>
                <c:pt idx="28">
                  <c:v>3.85</c:v>
                </c:pt>
                <c:pt idx="29">
                  <c:v>3.75</c:v>
                </c:pt>
                <c:pt idx="30">
                  <c:v>3.67</c:v>
                </c:pt>
                <c:pt idx="31">
                  <c:v>3.67</c:v>
                </c:pt>
                <c:pt idx="32">
                  <c:v>3.62</c:v>
                </c:pt>
                <c:pt idx="33">
                  <c:v>3.75</c:v>
                </c:pt>
                <c:pt idx="34">
                  <c:v>4.2300000000000004</c:v>
                </c:pt>
                <c:pt idx="35">
                  <c:v>4.3899999999999997</c:v>
                </c:pt>
                <c:pt idx="36">
                  <c:v>4.3899999999999997</c:v>
                </c:pt>
                <c:pt idx="37">
                  <c:v>4.3</c:v>
                </c:pt>
                <c:pt idx="38">
                  <c:v>4.34</c:v>
                </c:pt>
                <c:pt idx="39">
                  <c:v>4.2300000000000004</c:v>
                </c:pt>
                <c:pt idx="40">
                  <c:v>4.17</c:v>
                </c:pt>
                <c:pt idx="41">
                  <c:v>4.2</c:v>
                </c:pt>
                <c:pt idx="42">
                  <c:v>4.17</c:v>
                </c:pt>
                <c:pt idx="43">
                  <c:v>4.1100000000000003</c:v>
                </c:pt>
                <c:pt idx="44">
                  <c:v>4.12</c:v>
                </c:pt>
                <c:pt idx="45">
                  <c:v>4.22</c:v>
                </c:pt>
                <c:pt idx="46">
                  <c:v>4.2</c:v>
                </c:pt>
                <c:pt idx="47">
                  <c:v>4.22</c:v>
                </c:pt>
                <c:pt idx="48">
                  <c:v>4.41</c:v>
                </c:pt>
                <c:pt idx="49">
                  <c:v>4.6399999999999997</c:v>
                </c:pt>
                <c:pt idx="50">
                  <c:v>4.6899999999999995</c:v>
                </c:pt>
                <c:pt idx="51" formatCode="0.00">
                  <c:v>4.8</c:v>
                </c:pt>
                <c:pt idx="52" formatCode="0.00">
                  <c:v>4.84</c:v>
                </c:pt>
                <c:pt idx="53">
                  <c:v>4.79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92-44D9-9533-FA81467324F2}"/>
            </c:ext>
          </c:extLst>
        </c:ser>
        <c:ser>
          <c:idx val="0"/>
          <c:order val="1"/>
          <c:tx>
            <c:strRef>
              <c:f>'Tasas Hipoterias y objetivo'!$L$1</c:f>
              <c:strCache>
                <c:ptCount val="1"/>
                <c:pt idx="0">
                  <c:v>Tasa Objetivo USA</c:v>
                </c:pt>
              </c:strCache>
            </c:strRef>
          </c:tx>
          <c:spPr>
            <a:ln w="31750">
              <a:solidFill>
                <a:srgbClr val="ED7D31"/>
              </a:solidFill>
            </a:ln>
          </c:spPr>
          <c:marker>
            <c:symbol val="none"/>
          </c:marker>
          <c:dLbls>
            <c:dLbl>
              <c:idx val="53"/>
              <c:layout>
                <c:manualLayout>
                  <c:x val="2.3518518518518626E-2"/>
                  <c:y val="-3.1526164233939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66-415B-9942-D25937240E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accent2"/>
                    </a:solidFill>
                    <a:latin typeface="Calibri Light" panose="020F0302020204030204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headEnd type="triangle"/>
                    </a:ln>
                  </c:spPr>
                </c15:leaderLines>
              </c:ext>
            </c:extLst>
          </c:dLbls>
          <c:cat>
            <c:numRef>
              <c:f>'Tasas Hipoterias y objetivo'!$A$2:$E$55</c:f>
              <c:numCache>
                <c:formatCode>mmm\-yy</c:formatCode>
                <c:ptCount val="54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</c:numCache>
            </c:numRef>
          </c:cat>
          <c:val>
            <c:numRef>
              <c:f>'Tasas Hipoterias y objetivo'!$L$2:$L$55</c:f>
              <c:numCache>
                <c:formatCode>General</c:formatCode>
                <c:ptCount val="5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  <c:pt idx="4">
                  <c:v>0.25</c:v>
                </c:pt>
                <c:pt idx="5">
                  <c:v>0.25</c:v>
                </c:pt>
                <c:pt idx="6">
                  <c:v>0.25</c:v>
                </c:pt>
                <c:pt idx="7">
                  <c:v>0.25</c:v>
                </c:pt>
                <c:pt idx="8">
                  <c:v>0.25</c:v>
                </c:pt>
                <c:pt idx="9">
                  <c:v>0.25</c:v>
                </c:pt>
                <c:pt idx="10">
                  <c:v>0.25</c:v>
                </c:pt>
                <c:pt idx="11">
                  <c:v>0.25</c:v>
                </c:pt>
                <c:pt idx="12">
                  <c:v>0.25</c:v>
                </c:pt>
                <c:pt idx="13">
                  <c:v>0.25</c:v>
                </c:pt>
                <c:pt idx="14">
                  <c:v>0.25</c:v>
                </c:pt>
                <c:pt idx="15">
                  <c:v>0.25</c:v>
                </c:pt>
                <c:pt idx="16">
                  <c:v>0.25</c:v>
                </c:pt>
                <c:pt idx="17">
                  <c:v>0.25</c:v>
                </c:pt>
                <c:pt idx="18">
                  <c:v>0.25</c:v>
                </c:pt>
                <c:pt idx="19">
                  <c:v>0.25</c:v>
                </c:pt>
                <c:pt idx="20">
                  <c:v>0.25</c:v>
                </c:pt>
                <c:pt idx="21">
                  <c:v>0.25</c:v>
                </c:pt>
                <c:pt idx="22">
                  <c:v>0.25</c:v>
                </c:pt>
                <c:pt idx="23">
                  <c:v>0.38040000000000002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  <c:pt idx="31">
                  <c:v>0.5</c:v>
                </c:pt>
                <c:pt idx="32">
                  <c:v>0.5</c:v>
                </c:pt>
                <c:pt idx="33">
                  <c:v>0.5</c:v>
                </c:pt>
                <c:pt idx="34">
                  <c:v>0.5</c:v>
                </c:pt>
                <c:pt idx="35">
                  <c:v>0.64770000000000005</c:v>
                </c:pt>
                <c:pt idx="36">
                  <c:v>0.75</c:v>
                </c:pt>
                <c:pt idx="37">
                  <c:v>0.75</c:v>
                </c:pt>
                <c:pt idx="38">
                  <c:v>0.89129999999999998</c:v>
                </c:pt>
                <c:pt idx="39">
                  <c:v>1</c:v>
                </c:pt>
                <c:pt idx="40">
                  <c:v>1</c:v>
                </c:pt>
                <c:pt idx="41">
                  <c:v>1.1476999999999999</c:v>
                </c:pt>
                <c:pt idx="42">
                  <c:v>1.25</c:v>
                </c:pt>
                <c:pt idx="43">
                  <c:v>1.25</c:v>
                </c:pt>
                <c:pt idx="44">
                  <c:v>1.25</c:v>
                </c:pt>
                <c:pt idx="45">
                  <c:v>1.25</c:v>
                </c:pt>
                <c:pt idx="46">
                  <c:v>1.25</c:v>
                </c:pt>
                <c:pt idx="47">
                  <c:v>1.4048</c:v>
                </c:pt>
                <c:pt idx="48">
                  <c:v>1.5</c:v>
                </c:pt>
                <c:pt idx="49">
                  <c:v>1.5</c:v>
                </c:pt>
                <c:pt idx="50">
                  <c:v>1.5909</c:v>
                </c:pt>
                <c:pt idx="51" formatCode="0.00">
                  <c:v>1.75</c:v>
                </c:pt>
                <c:pt idx="52" formatCode="0.00">
                  <c:v>1.75</c:v>
                </c:pt>
                <c:pt idx="53" formatCode="0.0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51-43EA-A0B5-07AC1649F2D8}"/>
            </c:ext>
          </c:extLst>
        </c:ser>
        <c:ser>
          <c:idx val="1"/>
          <c:order val="2"/>
          <c:tx>
            <c:strRef>
              <c:f>'Tasas Hipoterias y objetivo'!$M$1</c:f>
              <c:strCache>
                <c:ptCount val="1"/>
                <c:pt idx="0">
                  <c:v>Tasa Bono 10 años EUA</c:v>
                </c:pt>
              </c:strCache>
            </c:strRef>
          </c:tx>
          <c:spPr>
            <a:ln w="25400">
              <a:solidFill>
                <a:srgbClr val="7030A0"/>
              </a:solidFill>
            </a:ln>
          </c:spPr>
          <c:marker>
            <c:symbol val="none"/>
          </c:marker>
          <c:dLbls>
            <c:dLbl>
              <c:idx val="53"/>
              <c:layout>
                <c:manualLayout>
                  <c:x val="2.3518518518518626E-2"/>
                  <c:y val="-3.1526164233939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66-415B-9942-D25937240E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7030A0"/>
                    </a:solidFill>
                    <a:latin typeface="+mj-lt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headEnd type="triangle"/>
                    </a:ln>
                  </c:spPr>
                </c15:leaderLines>
              </c:ext>
            </c:extLst>
          </c:dLbls>
          <c:cat>
            <c:numRef>
              <c:f>'Tasas Hipoterias y objetivo'!$A$2:$E$55</c:f>
              <c:numCache>
                <c:formatCode>mmm\-yy</c:formatCode>
                <c:ptCount val="54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</c:numCache>
            </c:numRef>
          </c:cat>
          <c:val>
            <c:numRef>
              <c:f>'Tasas Hipoterias y objetivo'!$M$2:$M$55</c:f>
              <c:numCache>
                <c:formatCode>General</c:formatCode>
                <c:ptCount val="54"/>
                <c:pt idx="0">
                  <c:v>2.67</c:v>
                </c:pt>
                <c:pt idx="1">
                  <c:v>2.66</c:v>
                </c:pt>
                <c:pt idx="2">
                  <c:v>2.73</c:v>
                </c:pt>
                <c:pt idx="3">
                  <c:v>2.67</c:v>
                </c:pt>
                <c:pt idx="4">
                  <c:v>2.48</c:v>
                </c:pt>
                <c:pt idx="5">
                  <c:v>2.5299999999999998</c:v>
                </c:pt>
                <c:pt idx="6">
                  <c:v>2.58</c:v>
                </c:pt>
                <c:pt idx="7">
                  <c:v>2.35</c:v>
                </c:pt>
                <c:pt idx="8">
                  <c:v>2.52</c:v>
                </c:pt>
                <c:pt idx="9">
                  <c:v>2.35</c:v>
                </c:pt>
                <c:pt idx="10">
                  <c:v>2.1800000000000002</c:v>
                </c:pt>
                <c:pt idx="11">
                  <c:v>2.17</c:v>
                </c:pt>
                <c:pt idx="12">
                  <c:v>1.68</c:v>
                </c:pt>
                <c:pt idx="13">
                  <c:v>2</c:v>
                </c:pt>
                <c:pt idx="14">
                  <c:v>1.94</c:v>
                </c:pt>
                <c:pt idx="15">
                  <c:v>2.0499999999999998</c:v>
                </c:pt>
                <c:pt idx="16">
                  <c:v>2.12</c:v>
                </c:pt>
                <c:pt idx="17">
                  <c:v>2.35</c:v>
                </c:pt>
                <c:pt idx="18">
                  <c:v>2.2000000000000002</c:v>
                </c:pt>
                <c:pt idx="19">
                  <c:v>2.21</c:v>
                </c:pt>
                <c:pt idx="20">
                  <c:v>2.06</c:v>
                </c:pt>
                <c:pt idx="21">
                  <c:v>2.16</c:v>
                </c:pt>
                <c:pt idx="22">
                  <c:v>2.21</c:v>
                </c:pt>
                <c:pt idx="23">
                  <c:v>2.27</c:v>
                </c:pt>
                <c:pt idx="24">
                  <c:v>1.94</c:v>
                </c:pt>
                <c:pt idx="25">
                  <c:v>1.74</c:v>
                </c:pt>
                <c:pt idx="26">
                  <c:v>1.78</c:v>
                </c:pt>
                <c:pt idx="27">
                  <c:v>1.83</c:v>
                </c:pt>
                <c:pt idx="28">
                  <c:v>1.84</c:v>
                </c:pt>
                <c:pt idx="29">
                  <c:v>1.49</c:v>
                </c:pt>
                <c:pt idx="30">
                  <c:v>1.46</c:v>
                </c:pt>
                <c:pt idx="31">
                  <c:v>1.58</c:v>
                </c:pt>
                <c:pt idx="32">
                  <c:v>1.6</c:v>
                </c:pt>
                <c:pt idx="33">
                  <c:v>1.84</c:v>
                </c:pt>
                <c:pt idx="34">
                  <c:v>2.37</c:v>
                </c:pt>
                <c:pt idx="35">
                  <c:v>2.4500000000000002</c:v>
                </c:pt>
                <c:pt idx="36">
                  <c:v>2.4500000000000002</c:v>
                </c:pt>
                <c:pt idx="37">
                  <c:v>2.36</c:v>
                </c:pt>
                <c:pt idx="38">
                  <c:v>2.4</c:v>
                </c:pt>
                <c:pt idx="39">
                  <c:v>1.83</c:v>
                </c:pt>
                <c:pt idx="40">
                  <c:v>2.21</c:v>
                </c:pt>
                <c:pt idx="41">
                  <c:v>2.31</c:v>
                </c:pt>
                <c:pt idx="42">
                  <c:v>2.2999999999999998</c:v>
                </c:pt>
                <c:pt idx="43">
                  <c:v>2.12</c:v>
                </c:pt>
                <c:pt idx="44">
                  <c:v>2.33</c:v>
                </c:pt>
                <c:pt idx="45">
                  <c:v>2.38</c:v>
                </c:pt>
                <c:pt idx="46">
                  <c:v>2.42</c:v>
                </c:pt>
                <c:pt idx="47">
                  <c:v>2.4</c:v>
                </c:pt>
                <c:pt idx="48">
                  <c:v>2.72</c:v>
                </c:pt>
                <c:pt idx="49">
                  <c:v>2.87</c:v>
                </c:pt>
                <c:pt idx="50">
                  <c:v>2.74</c:v>
                </c:pt>
                <c:pt idx="51" formatCode="0.00">
                  <c:v>2.95</c:v>
                </c:pt>
                <c:pt idx="52" formatCode="0.00">
                  <c:v>2.83</c:v>
                </c:pt>
                <c:pt idx="53">
                  <c:v>2.96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66-415B-9942-D25937240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529664"/>
        <c:axId val="120531200"/>
        <c:extLst/>
      </c:lineChart>
      <c:dateAx>
        <c:axId val="120529664"/>
        <c:scaling>
          <c:orientation val="minMax"/>
          <c:min val="42461"/>
        </c:scaling>
        <c:delete val="0"/>
        <c:axPos val="b"/>
        <c:numFmt formatCode="mmm\-yy" sourceLinked="1"/>
        <c:majorTickMark val="none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5400000" vert="horz"/>
          <a:lstStyle/>
          <a:p>
            <a:pPr>
              <a:defRPr sz="1000">
                <a:latin typeface="+mn-lt"/>
                <a:cs typeface="Arial" panose="020B0604020202020204" pitchFamily="34" charset="0"/>
              </a:defRPr>
            </a:pPr>
            <a:endParaRPr lang="es-MX"/>
          </a:p>
        </c:txPr>
        <c:crossAx val="120531200"/>
        <c:crosses val="autoZero"/>
        <c:auto val="1"/>
        <c:lblOffset val="100"/>
        <c:baseTimeUnit val="months"/>
      </c:dateAx>
      <c:valAx>
        <c:axId val="120531200"/>
        <c:scaling>
          <c:orientation val="minMax"/>
          <c:max val="5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000">
                <a:latin typeface="+mn-lt"/>
                <a:cs typeface="Arial" panose="020B0604020202020204" pitchFamily="34" charset="0"/>
              </a:defRPr>
            </a:pPr>
            <a:endParaRPr lang="es-MX"/>
          </a:p>
        </c:txPr>
        <c:crossAx val="1205296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7552899414159469"/>
          <c:w val="0.98698703703703705"/>
          <c:h val="0.10167262436699433"/>
        </c:manualLayout>
      </c:layout>
      <c:overlay val="0"/>
      <c:txPr>
        <a:bodyPr/>
        <a:lstStyle/>
        <a:p>
          <a:pPr>
            <a:defRPr sz="900">
              <a:latin typeface="+mn-lt"/>
              <a:cs typeface="Arial" panose="020B0604020202020204" pitchFamily="34" charset="0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>
          <a:latin typeface="Century Gothic" pitchFamily="34" charset="0"/>
        </a:defRPr>
      </a:pPr>
      <a:endParaRPr lang="es-MX"/>
    </a:p>
  </c:txPr>
  <c:externalData r:id="rId2">
    <c:autoUpdate val="0"/>
  </c:externalData>
  <c:userShapes r:id="rId3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Presidencia!$B$4:$B$10</cx:f>
        <cx:lvl ptCount="7">
          <cx:pt idx="0">Obrador</cx:pt>
          <cx:pt idx="1">Anaya</cx:pt>
          <cx:pt idx="2">Meade</cx:pt>
          <cx:pt idx="3">Calderón</cx:pt>
          <cx:pt idx="4">Zavala</cx:pt>
          <cx:pt idx="5">Sin registrar</cx:pt>
          <cx:pt idx="6">No Válido/nulo</cx:pt>
        </cx:lvl>
      </cx:strDim>
      <cx:numDim type="size">
        <cx:f>Presidencia!$D$4:$D$10</cx:f>
        <cx:lvl ptCount="7" formatCode="0%">
          <cx:pt idx="0">0.52960072842907746</cx:pt>
          <cx:pt idx="1">0.22498261767192965</cx:pt>
          <cx:pt idx="2">0.16402102175163821</cx:pt>
          <cx:pt idx="3">0.051350874024458266</cx:pt>
          <cx:pt idx="4">0.0014189238962649703</cx:pt>
          <cx:pt idx="5">0.0012634728956407958</cx:pt>
          <cx:pt idx="6">0.027362361330990695</cx:pt>
        </cx:lvl>
      </cx:numDim>
    </cx:data>
  </cx:chartData>
  <cx:chart>
    <cx:title pos="t" align="ctr" overlay="0">
      <cx:tx>
        <cx:txData>
          <cx:v>Presidente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 b="1">
              <a:latin typeface="Helvetica Light" panose="020B0403020202020204"/>
              <a:ea typeface="Helvetica Light" panose="020B0403020202020204"/>
              <a:cs typeface="Helvetica Light" panose="020B0403020202020204"/>
            </a:defRPr>
          </a:pPr>
          <a:r>
            <a:rPr lang="es-ES" sz="1600" b="1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Helvetica Light" panose="020B0403020202020204"/>
            </a:rPr>
            <a:t>Presidente</a:t>
          </a:r>
        </a:p>
      </cx:txPr>
    </cx:title>
    <cx:plotArea>
      <cx:plotAreaRegion>
        <cx:series layoutId="sunburst" uniqueId="{5B2F1368-A251-4D05-BBA6-8CD8A81E9366}">
          <cx:dataPt idx="0">
            <cx:spPr>
              <a:solidFill>
                <a:srgbClr val="ED7D31"/>
              </a:solidFill>
            </cx:spPr>
          </cx:dataPt>
          <cx:dataPt idx="1">
            <cx:spPr>
              <a:solidFill>
                <a:srgbClr val="4472C4"/>
              </a:solidFill>
            </cx:spPr>
          </cx:dataPt>
          <cx:dataPt idx="2">
            <cx:spPr>
              <a:solidFill>
                <a:srgbClr val="FF0000"/>
              </a:solidFill>
            </cx:spPr>
          </cx:dataPt>
          <cx:dataPt idx="3">
            <cx:spPr>
              <a:solidFill>
                <a:srgbClr val="92D050"/>
              </a:solidFill>
            </cx:spPr>
          </cx:dataPt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050" b="1">
                    <a:latin typeface="Hadassah Friedlaender" panose="02020603050405020304" pitchFamily="18" charset="-79"/>
                    <a:ea typeface="Hadassah Friedlaender" panose="02020603050405020304" pitchFamily="18" charset="-79"/>
                    <a:cs typeface="Hadassah Friedlaender" panose="02020603050405020304" pitchFamily="18" charset="-79"/>
                  </a:defRPr>
                </a:pPr>
                <a:endParaRPr lang="es-ES" sz="1050" b="1" i="0" u="none" strike="noStrike" baseline="0">
                  <a:solidFill>
                    <a:sysClr val="window" lastClr="FFFFFF"/>
                  </a:solidFill>
                  <a:latin typeface="Hadassah Friedlaender" panose="02020603050405020304" pitchFamily="18" charset="-79"/>
                  <a:cs typeface="Hadassah Friedlaender" panose="02020603050405020304" pitchFamily="18" charset="-79"/>
                </a:endParaRPr>
              </a:p>
            </cx:txPr>
            <cx:visibility seriesName="0" categoryName="1" value="1"/>
            <cx:separator>, </cx:separator>
          </cx:dataLabels>
          <cx:dataId val="0"/>
        </cx:series>
      </cx:plotAreaRegion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Senadores!$C$8:$C$16</cx:f>
        <cx:lvl ptCount="9">
          <cx:pt idx="0">Morena</cx:pt>
          <cx:pt idx="1">PAN</cx:pt>
          <cx:pt idx="2">PRI</cx:pt>
          <cx:pt idx="3">PRD</cx:pt>
          <cx:pt idx="4">MC</cx:pt>
          <cx:pt idx="5">PVEM</cx:pt>
          <cx:pt idx="6">PT</cx:pt>
          <cx:pt idx="7">PANAL</cx:pt>
          <cx:pt idx="8">PES</cx:pt>
        </cx:lvl>
      </cx:strDim>
      <cx:numDim type="size">
        <cx:f>Senadores!$D$8:$D$16</cx:f>
        <cx:lvl ptCount="9" formatCode="_(* #,##0_);_(* \(#,##0\);_(* &quot;-&quot;??_);_(@_)">
          <cx:pt idx="0">55</cx:pt>
          <cx:pt idx="1">24</cx:pt>
          <cx:pt idx="2">13</cx:pt>
          <cx:pt idx="3">8</cx:pt>
          <cx:pt idx="4">7</cx:pt>
          <cx:pt idx="5">7</cx:pt>
          <cx:pt idx="6">6</cx:pt>
          <cx:pt idx="7">1</cx:pt>
          <cx:pt idx="8">7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latin typeface="Hadassah Friedlaender" panose="02020603050405020304" pitchFamily="18" charset="-79"/>
                <a:ea typeface="Hadassah Friedlaender" panose="02020603050405020304" pitchFamily="18" charset="-79"/>
                <a:cs typeface="Hadassah Friedlaender" panose="02020603050405020304" pitchFamily="18" charset="-79"/>
              </a:defRPr>
            </a:pPr>
            <a:r>
              <a:rPr lang="es-ES" sz="20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Senadores</a:t>
            </a:r>
          </a:p>
          <a:p>
            <a:pPr algn="ctr" rtl="0">
              <a:defRPr>
                <a:latin typeface="Hadassah Friedlaender" panose="02020603050405020304" pitchFamily="18" charset="-79"/>
                <a:ea typeface="Hadassah Friedlaender" panose="02020603050405020304" pitchFamily="18" charset="-79"/>
                <a:cs typeface="Hadassah Friedlaender" panose="02020603050405020304" pitchFamily="18" charset="-79"/>
              </a:defRPr>
            </a:pPr>
            <a:r>
              <a:rPr lang="es-ES" sz="14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(Partidos)</a:t>
            </a:r>
            <a:endParaRPr lang="es-ES" sz="105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cx:rich>
      </cx:tx>
    </cx:title>
    <cx:plotArea>
      <cx:plotAreaRegion>
        <cx:series layoutId="sunburst" uniqueId="{FA20AD29-C798-4B97-8515-88442B133C42}">
          <cx:dataPt idx="0">
            <cx:spPr>
              <a:solidFill>
                <a:srgbClr val="ED7D31"/>
              </a:solidFill>
            </cx:spPr>
          </cx:dataPt>
          <cx:dataPt idx="1">
            <cx:spPr>
              <a:solidFill>
                <a:srgbClr val="4472C4"/>
              </a:solidFill>
            </cx:spPr>
          </cx:dataPt>
          <cx:dataPt idx="2">
            <cx:spPr>
              <a:solidFill>
                <a:srgbClr val="FF0000"/>
              </a:solidFill>
            </cx:spPr>
          </cx:dataPt>
          <cx:dataPt idx="6">
            <cx:spPr>
              <a:solidFill>
                <a:srgbClr val="E7E6E6">
                  <a:lumMod val="75000"/>
                </a:srgbClr>
              </a:solidFill>
            </cx:spPr>
          </cx:dataPt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200">
                    <a:latin typeface="Hadassah Friedlaender" panose="020B0604020202020204" pitchFamily="18" charset="-79"/>
                    <a:ea typeface="Hadassah Friedlaender" panose="020B0604020202020204" pitchFamily="18" charset="-79"/>
                    <a:cs typeface="Hadassah Friedlaender" panose="020B0604020202020204" pitchFamily="18" charset="-79"/>
                  </a:defRPr>
                </a:pPr>
                <a:endParaRPr lang="es-ES" sz="1200" b="0" i="0" u="none" strike="noStrike" baseline="0">
                  <a:solidFill>
                    <a:sysClr val="window" lastClr="FFFFFF"/>
                  </a:solidFill>
                  <a:latin typeface="Hadassah Friedlaender" panose="020B0604020202020204" pitchFamily="18" charset="-79"/>
                  <a:cs typeface="Hadassah Friedlaender" panose="020B0604020202020204" pitchFamily="18" charset="-79"/>
                </a:endParaRPr>
              </a:p>
            </cx:txPr>
            <cx:visibility seriesName="0" categoryName="1" value="0"/>
          </cx:dataLabels>
          <cx:dataId val="0"/>
        </cx:series>
      </cx:plotAreaRegion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Senadores!$C$29:$C$30</cx:f>
        <cx:lvl ptCount="2">
          <cx:pt idx="0">Morena+PRD+PT+MC</cx:pt>
          <cx:pt idx="1">PAN+PRI+PES+PVEM</cx:pt>
        </cx:lvl>
      </cx:strDim>
      <cx:numDim type="size">
        <cx:f>Senadores!$D$29:$D$30</cx:f>
        <cx:lvl ptCount="2" formatCode="_(* #,##0_);_(* \(#,##0\);_(* &quot;-&quot;??_);_(@_)">
          <cx:pt idx="0">76</cx:pt>
          <cx:pt idx="1">52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latin typeface="Hadassah Friedlaender" panose="02020603050405020304" pitchFamily="18" charset="-79"/>
                <a:ea typeface="Hadassah Friedlaender" panose="02020603050405020304" pitchFamily="18" charset="-79"/>
                <a:cs typeface="Hadassah Friedlaender" panose="02020603050405020304" pitchFamily="18" charset="-79"/>
              </a:defRPr>
            </a:pPr>
            <a:r>
              <a:rPr lang="es-ES" sz="20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Senadores</a:t>
            </a:r>
          </a:p>
          <a:p>
            <a:pPr algn="ctr" rtl="0">
              <a:defRPr>
                <a:latin typeface="Hadassah Friedlaender" panose="02020603050405020304" pitchFamily="18" charset="-79"/>
                <a:ea typeface="Hadassah Friedlaender" panose="02020603050405020304" pitchFamily="18" charset="-79"/>
                <a:cs typeface="Hadassah Friedlaender" panose="02020603050405020304" pitchFamily="18" charset="-79"/>
              </a:defRPr>
            </a:pPr>
            <a:r>
              <a:rPr lang="es-ES" sz="14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(Alianzas por ideología)</a:t>
            </a:r>
            <a:endParaRPr lang="es-ES" sz="105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cx:rich>
      </cx:tx>
    </cx:title>
    <cx:plotArea>
      <cx:plotAreaRegion>
        <cx:series layoutId="sunburst" uniqueId="{FA20AD29-C798-4B97-8515-88442B133C42}">
          <cx:dataPt idx="0">
            <cx:spPr>
              <a:solidFill>
                <a:srgbClr val="ED7D31"/>
              </a:solidFill>
            </cx:spPr>
          </cx:dataPt>
          <cx:dataPt idx="1">
            <cx:spPr>
              <a:solidFill>
                <a:srgbClr val="4472C4"/>
              </a:solidFill>
            </cx:spPr>
          </cx:dataPt>
          <cx:dataPt idx="2">
            <cx:spPr>
              <a:solidFill>
                <a:srgbClr val="FF0000"/>
              </a:solidFill>
            </cx:spPr>
          </cx:dataPt>
          <cx:dataPt idx="6">
            <cx:spPr>
              <a:solidFill>
                <a:srgbClr val="E7E6E6">
                  <a:lumMod val="75000"/>
                </a:srgbClr>
              </a:solidFill>
            </cx:spPr>
          </cx:dataPt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200">
                    <a:latin typeface="Hadassah Friedlaender" panose="020B0604020202020204" pitchFamily="18" charset="-79"/>
                    <a:ea typeface="Hadassah Friedlaender" panose="020B0604020202020204" pitchFamily="18" charset="-79"/>
                    <a:cs typeface="Hadassah Friedlaender" panose="020B0604020202020204" pitchFamily="18" charset="-79"/>
                  </a:defRPr>
                </a:pPr>
                <a:endParaRPr lang="es-ES" sz="1200" b="0" i="0" u="none" strike="noStrike" baseline="0">
                  <a:solidFill>
                    <a:sysClr val="window" lastClr="FFFFFF"/>
                  </a:solidFill>
                  <a:latin typeface="Hadassah Friedlaender" panose="020B0604020202020204" pitchFamily="18" charset="-79"/>
                  <a:cs typeface="Hadassah Friedlaender" panose="020B0604020202020204" pitchFamily="18" charset="-79"/>
                </a:endParaRPr>
              </a:p>
            </cx:txPr>
            <cx:visibility seriesName="0" categoryName="1" value="0"/>
          </cx:dataLabels>
          <cx:dataId val="0"/>
        </cx:series>
      </cx:plotAreaRegion>
    </cx:plotArea>
  </cx:chart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Diputados!$C$29:$C$30</cx:f>
        <cx:lvl ptCount="2">
          <cx:pt idx="0">Morena+PRD+PT+MC</cx:pt>
          <cx:pt idx="1">PAN+PRI+PES+PVEM</cx:pt>
        </cx:lvl>
      </cx:strDim>
      <cx:numDim type="size">
        <cx:f>Diputados!$D$29:$D$30</cx:f>
        <cx:lvl ptCount="2" formatCode="_(* #,##0_);_(* \(#,##0\);_(* &quot;-&quot;??_);_(@_)">
          <cx:pt idx="0">300</cx:pt>
          <cx:pt idx="1">200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latin typeface="Hadassah Friedlaender" panose="02020603050405020304" pitchFamily="18" charset="-79"/>
                <a:ea typeface="Hadassah Friedlaender" panose="02020603050405020304" pitchFamily="18" charset="-79"/>
                <a:cs typeface="Hadassah Friedlaender" panose="02020603050405020304" pitchFamily="18" charset="-79"/>
              </a:defRPr>
            </a:pPr>
            <a:r>
              <a:rPr lang="es-ES" sz="20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Diputados</a:t>
            </a:r>
          </a:p>
          <a:p>
            <a:pPr algn="ctr" rtl="0">
              <a:defRPr>
                <a:latin typeface="Hadassah Friedlaender" panose="02020603050405020304" pitchFamily="18" charset="-79"/>
                <a:ea typeface="Hadassah Friedlaender" panose="02020603050405020304" pitchFamily="18" charset="-79"/>
                <a:cs typeface="Hadassah Friedlaender" panose="02020603050405020304" pitchFamily="18" charset="-79"/>
              </a:defRPr>
            </a:pPr>
            <a:r>
              <a:rPr lang="es-ES" sz="14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(Alianzas por ideología)</a:t>
            </a:r>
            <a:endParaRPr lang="es-ES" sz="105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cx:rich>
      </cx:tx>
    </cx:title>
    <cx:plotArea>
      <cx:plotAreaRegion>
        <cx:series layoutId="sunburst" uniqueId="{FA20AD29-C798-4B97-8515-88442B133C42}">
          <cx:dataPt idx="0">
            <cx:spPr>
              <a:solidFill>
                <a:srgbClr val="ED7D31"/>
              </a:solidFill>
            </cx:spPr>
          </cx:dataPt>
          <cx:dataPt idx="1">
            <cx:spPr>
              <a:solidFill>
                <a:srgbClr val="4472C4"/>
              </a:solidFill>
            </cx:spPr>
          </cx:dataPt>
          <cx:dataPt idx="2">
            <cx:spPr>
              <a:solidFill>
                <a:srgbClr val="FF0000"/>
              </a:solidFill>
            </cx:spPr>
          </cx:dataPt>
          <cx:dataPt idx="6">
            <cx:spPr>
              <a:solidFill>
                <a:srgbClr val="E7E6E6">
                  <a:lumMod val="75000"/>
                </a:srgbClr>
              </a:solidFill>
            </cx:spPr>
          </cx:dataPt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200">
                    <a:latin typeface="Hadassah Friedlaender" panose="020B0604020202020204" pitchFamily="18" charset="-79"/>
                    <a:ea typeface="Hadassah Friedlaender" panose="020B0604020202020204" pitchFamily="18" charset="-79"/>
                    <a:cs typeface="Hadassah Friedlaender" panose="020B0604020202020204" pitchFamily="18" charset="-79"/>
                  </a:defRPr>
                </a:pPr>
                <a:endParaRPr lang="es-ES" sz="1200" b="0" i="0" u="none" strike="noStrike" baseline="0">
                  <a:solidFill>
                    <a:sysClr val="window" lastClr="FFFFFF"/>
                  </a:solidFill>
                  <a:latin typeface="Hadassah Friedlaender" panose="020B0604020202020204" pitchFamily="18" charset="-79"/>
                  <a:cs typeface="Hadassah Friedlaender" panose="020B0604020202020204" pitchFamily="18" charset="-79"/>
                </a:endParaRPr>
              </a:p>
            </cx:txPr>
            <cx:visibility seriesName="0" categoryName="1" value="0"/>
          </cx:dataLabels>
          <cx:dataId val="0"/>
        </cx:series>
      </cx:plotAreaRegion>
    </cx:plotArea>
  </cx:chart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Diputados!$C$8:$C$16</cx:f>
        <cx:lvl ptCount="9">
          <cx:pt idx="0">Morena</cx:pt>
          <cx:pt idx="1">PAN</cx:pt>
          <cx:pt idx="2">PRI</cx:pt>
          <cx:pt idx="3">PRD</cx:pt>
          <cx:pt idx="4">MC</cx:pt>
          <cx:pt idx="5">PVEM</cx:pt>
          <cx:pt idx="6">PT</cx:pt>
          <cx:pt idx="7">PANAL</cx:pt>
          <cx:pt idx="8">PES</cx:pt>
        </cx:lvl>
      </cx:strDim>
      <cx:numDim type="size">
        <cx:f>Diputados!$D$8:$D$16</cx:f>
        <cx:lvl ptCount="9" formatCode="_(* #,##0_);_(* \(#,##0\);_(* &quot;-&quot;??_);_(@_)">
          <cx:pt idx="0">191</cx:pt>
          <cx:pt idx="1">82</cx:pt>
          <cx:pt idx="2">45</cx:pt>
          <cx:pt idx="3">21</cx:pt>
          <cx:pt idx="4">27</cx:pt>
          <cx:pt idx="5">16</cx:pt>
          <cx:pt idx="6">61</cx:pt>
          <cx:pt idx="7">2</cx:pt>
          <cx:pt idx="8">55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latin typeface="Hadassah Friedlaender" panose="02020603050405020304" pitchFamily="18" charset="-79"/>
                <a:ea typeface="Hadassah Friedlaender" panose="02020603050405020304" pitchFamily="18" charset="-79"/>
                <a:cs typeface="Hadassah Friedlaender" panose="02020603050405020304" pitchFamily="18" charset="-79"/>
              </a:defRPr>
            </a:pPr>
            <a:r>
              <a:rPr lang="es-ES" sz="20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Diputados</a:t>
            </a:r>
          </a:p>
          <a:p>
            <a:pPr algn="ctr" rtl="0">
              <a:defRPr>
                <a:latin typeface="Hadassah Friedlaender" panose="02020603050405020304" pitchFamily="18" charset="-79"/>
                <a:ea typeface="Hadassah Friedlaender" panose="02020603050405020304" pitchFamily="18" charset="-79"/>
                <a:cs typeface="Hadassah Friedlaender" panose="02020603050405020304" pitchFamily="18" charset="-79"/>
              </a:defRPr>
            </a:pPr>
            <a:r>
              <a:rPr lang="es-ES" sz="14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(Partidos)</a:t>
            </a:r>
            <a:endParaRPr lang="es-ES" sz="105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cx:rich>
      </cx:tx>
    </cx:title>
    <cx:plotArea>
      <cx:plotAreaRegion>
        <cx:series layoutId="sunburst" uniqueId="{FA20AD29-C798-4B97-8515-88442B133C42}">
          <cx:dataPt idx="0">
            <cx:spPr>
              <a:solidFill>
                <a:srgbClr val="ED7D31"/>
              </a:solidFill>
            </cx:spPr>
          </cx:dataPt>
          <cx:dataPt idx="1">
            <cx:spPr>
              <a:solidFill>
                <a:srgbClr val="4472C4"/>
              </a:solidFill>
            </cx:spPr>
          </cx:dataPt>
          <cx:dataPt idx="2">
            <cx:spPr>
              <a:solidFill>
                <a:srgbClr val="FF0000"/>
              </a:solidFill>
            </cx:spPr>
          </cx:dataPt>
          <cx:dataPt idx="6">
            <cx:spPr>
              <a:solidFill>
                <a:srgbClr val="E7E6E6">
                  <a:lumMod val="75000"/>
                </a:srgbClr>
              </a:solidFill>
            </cx:spPr>
          </cx:dataPt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200">
                    <a:latin typeface="Hadassah Friedlaender" panose="020B0604020202020204" pitchFamily="18" charset="-79"/>
                    <a:ea typeface="Hadassah Friedlaender" panose="020B0604020202020204" pitchFamily="18" charset="-79"/>
                    <a:cs typeface="Hadassah Friedlaender" panose="020B0604020202020204" pitchFamily="18" charset="-79"/>
                  </a:defRPr>
                </a:pPr>
                <a:endParaRPr lang="es-ES" sz="1200" b="0" i="0" u="none" strike="noStrike" baseline="0">
                  <a:solidFill>
                    <a:sysClr val="window" lastClr="FFFFFF"/>
                  </a:solidFill>
                  <a:latin typeface="Hadassah Friedlaender" panose="020B0604020202020204" pitchFamily="18" charset="-79"/>
                  <a:cs typeface="Hadassah Friedlaender" panose="020B0604020202020204" pitchFamily="18" charset="-79"/>
                </a:endParaRPr>
              </a:p>
            </cx:txPr>
            <cx:visibility seriesName="0" categoryName="1" value="0"/>
          </cx:dataLabels>
          <cx:dataId val="0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0.78251</cdr:y>
    </cdr:from>
    <cdr:to>
      <cdr:x>0.99872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0" y="2208544"/>
          <a:ext cx="4530194" cy="6138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800"/>
            <a:t>Fuente</a:t>
          </a:r>
          <a:r>
            <a:rPr lang="es-MX" sz="800" baseline="0"/>
            <a:t>: Markit con información de Bloomberg</a:t>
          </a:r>
        </a:p>
        <a:p xmlns:a="http://schemas.openxmlformats.org/drawingml/2006/main">
          <a:r>
            <a:rPr lang="es-MX" sz="800" baseline="0"/>
            <a:t>*PMI: Purchasing Managers' Index</a:t>
          </a:r>
        </a:p>
        <a:p xmlns:a="http://schemas.openxmlformats.org/drawingml/2006/main">
          <a:r>
            <a:rPr lang="es-MX" sz="800" baseline="0"/>
            <a:t>**</a:t>
          </a:r>
          <a:r>
            <a:rPr lang="es-MX" sz="800" b="0" i="0">
              <a:effectLst/>
              <a:latin typeface="+mn-lt"/>
              <a:ea typeface="+mn-ea"/>
              <a:cs typeface="+mn-cs"/>
            </a:rPr>
            <a:t>Si el índice PMI resultante está por encima de 50, indica una expansión; por debajo de 50, contracción y si es inferior a 42, anticipa una recesión de la economía nacional</a:t>
          </a:r>
          <a:r>
            <a:rPr lang="es-MX" sz="900" b="0" i="0">
              <a:effectLst/>
              <a:latin typeface="+mn-lt"/>
              <a:ea typeface="+mn-ea"/>
              <a:cs typeface="+mn-cs"/>
            </a:rPr>
            <a:t>.</a:t>
          </a:r>
          <a:endParaRPr lang="es-MX" sz="900"/>
        </a:p>
      </cdr:txBody>
    </cdr:sp>
  </cdr:relSizeAnchor>
  <cdr:relSizeAnchor xmlns:cdr="http://schemas.openxmlformats.org/drawingml/2006/chartDrawing">
    <cdr:from>
      <cdr:x>0.02142</cdr:x>
      <cdr:y>0.47592</cdr:y>
    </cdr:from>
    <cdr:to>
      <cdr:x>1</cdr:x>
      <cdr:y>0.47809</cdr:y>
    </cdr:to>
    <cdr:cxnSp macro="">
      <cdr:nvCxnSpPr>
        <cdr:cNvPr id="4" name="Conector recto 3">
          <a:extLst xmlns:a="http://schemas.openxmlformats.org/drawingml/2006/main">
            <a:ext uri="{FF2B5EF4-FFF2-40B4-BE49-F238E27FC236}">
              <a16:creationId xmlns:a16="http://schemas.microsoft.com/office/drawing/2014/main" id="{271026F4-F703-4FB5-9628-97C7D8F85662}"/>
            </a:ext>
          </a:extLst>
        </cdr:cNvPr>
        <cdr:cNvCxnSpPr/>
      </cdr:nvCxnSpPr>
      <cdr:spPr>
        <a:xfrm xmlns:a="http://schemas.openxmlformats.org/drawingml/2006/main" flipV="1">
          <a:off x="95328" y="1463070"/>
          <a:ext cx="4355115" cy="6671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tx1"/>
          </a:solidFill>
          <a:prstDash val="sys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0.02077</cdr:x>
      <cdr:y>0.47099</cdr:y>
    </cdr:from>
    <cdr:to>
      <cdr:x>0.07067</cdr:x>
      <cdr:y>0.71391</cdr:y>
    </cdr:to>
    <cdr:sp macro="" textlink="">
      <cdr:nvSpPr>
        <cdr:cNvPr id="6" name="CuadroTexto 2"/>
        <cdr:cNvSpPr txBox="1"/>
      </cdr:nvSpPr>
      <cdr:spPr>
        <a:xfrm xmlns:a="http://schemas.openxmlformats.org/drawingml/2006/main">
          <a:off x="94202" y="1329314"/>
          <a:ext cx="226357" cy="6856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vert270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900"/>
            <a:t>Contracción</a:t>
          </a:r>
          <a:endParaRPr lang="es-MX" sz="1050"/>
        </a:p>
      </cdr:txBody>
    </cdr:sp>
  </cdr:relSizeAnchor>
  <cdr:relSizeAnchor xmlns:cdr="http://schemas.openxmlformats.org/drawingml/2006/chartDrawing">
    <cdr:from>
      <cdr:x>0.01352</cdr:x>
      <cdr:y>0.22061</cdr:y>
    </cdr:from>
    <cdr:to>
      <cdr:x>0.04908</cdr:x>
      <cdr:y>0.42795</cdr:y>
    </cdr:to>
    <cdr:sp macro="" textlink="">
      <cdr:nvSpPr>
        <cdr:cNvPr id="7" name="CuadroTexto 2"/>
        <cdr:cNvSpPr txBox="1"/>
      </cdr:nvSpPr>
      <cdr:spPr>
        <a:xfrm xmlns:a="http://schemas.openxmlformats.org/drawingml/2006/main">
          <a:off x="61314" y="623629"/>
          <a:ext cx="161248" cy="586118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vert270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s-MX" sz="900"/>
            <a:t>Expansión</a:t>
          </a:r>
          <a:endParaRPr lang="es-MX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0.87517</cdr:y>
    </cdr:from>
    <cdr:to>
      <cdr:x>0.99106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0" y="3005667"/>
          <a:ext cx="4402667" cy="4287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s-MX" sz="900" dirty="0"/>
            <a:t>Fuente: INEGI BIE, Bloomberg. </a:t>
          </a:r>
          <a:r>
            <a:rPr lang="es-MX" sz="900" dirty="0">
              <a:effectLst/>
              <a:latin typeface="+mn-lt"/>
              <a:ea typeface="+mn-ea"/>
              <a:cs typeface="+mn-cs"/>
            </a:rPr>
            <a:t>Las líneas punteadas representan la variación anual de cada serie. La línea continua es un promedio móvil de 3 meses de las cada serie de variaciones. </a:t>
          </a:r>
          <a:endParaRPr lang="es-MX" sz="9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0.85786</cdr:y>
    </cdr:from>
    <cdr:to>
      <cdr:x>0.96413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0" y="2210702"/>
          <a:ext cx="4074990" cy="3662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700" dirty="0">
              <a:solidFill>
                <a:sysClr val="windowText" lastClr="000000"/>
              </a:solidFill>
              <a:latin typeface="+mn-lt"/>
              <a:cs typeface="Arial" panose="020B0604020202020204" pitchFamily="34" charset="0"/>
            </a:rPr>
            <a:t>Fuente: Elaboración propia con datos del INEGI.</a:t>
          </a:r>
        </a:p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700" dirty="0">
              <a:effectLst/>
              <a:latin typeface="+mn-lt"/>
              <a:ea typeface="+mn-ea"/>
              <a:cs typeface="Arial" panose="020B0604020202020204" pitchFamily="34" charset="0"/>
            </a:rPr>
            <a:t>Nota 1:</a:t>
          </a:r>
          <a:r>
            <a:rPr lang="es-MX" sz="700" baseline="0" dirty="0">
              <a:effectLst/>
              <a:latin typeface="+mn-lt"/>
              <a:ea typeface="+mn-ea"/>
              <a:cs typeface="Arial" panose="020B0604020202020204" pitchFamily="34" charset="0"/>
            </a:rPr>
            <a:t> Los colores de las bandas indican la probabilidad de que la inflación se encuentre entre estas.</a:t>
          </a:r>
        </a:p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700" baseline="0" dirty="0">
              <a:effectLst/>
              <a:latin typeface="+mn-lt"/>
              <a:ea typeface="+mn-ea"/>
              <a:cs typeface="Arial" panose="020B0604020202020204" pitchFamily="34" charset="0"/>
            </a:rPr>
            <a:t>Nota 2:  El modelo utilizado para la </a:t>
          </a:r>
          <a:r>
            <a:rPr lang="es-MX" sz="700" baseline="0" dirty="0">
              <a:effectLst/>
              <a:latin typeface="Helvetica Light" panose="020B0403020202020204"/>
              <a:cs typeface="Arial" panose="020B0604020202020204" pitchFamily="34" charset="0"/>
            </a:rPr>
            <a:t>proyección</a:t>
          </a:r>
          <a:r>
            <a:rPr lang="es-MX" sz="700" baseline="0" dirty="0">
              <a:effectLst/>
              <a:latin typeface="+mn-lt"/>
              <a:ea typeface="+mn-ea"/>
              <a:cs typeface="Arial" panose="020B0604020202020204" pitchFamily="34" charset="0"/>
            </a:rPr>
            <a:t> fue un ARIMA(0,2,2)(1,1,2)[12].</a:t>
          </a:r>
          <a:endParaRPr lang="es-MX" sz="700" dirty="0">
            <a:effectLst/>
            <a:latin typeface="+mn-lt"/>
            <a:cs typeface="Arial" panose="020B0604020202020204" pitchFamily="34" charset="0"/>
          </a:endParaRPr>
        </a:p>
        <a:p xmlns:a="http://schemas.openxmlformats.org/drawingml/2006/main">
          <a:endParaRPr lang="es-MX" sz="700" dirty="0">
            <a:solidFill>
              <a:sysClr val="windowText" lastClr="000000"/>
            </a:solidFill>
            <a:latin typeface="+mn-lt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0.55032</cdr:x>
      <cdr:y>0.61725</cdr:y>
    </cdr:from>
    <cdr:to>
      <cdr:x>0.62237</cdr:x>
      <cdr:y>0.77174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2268096" y="1755466"/>
          <a:ext cx="296948" cy="4393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dic.-15</a:t>
          </a:r>
        </a:p>
        <a:p xmlns:a="http://schemas.openxmlformats.org/drawingml/2006/main">
          <a:pPr algn="ctr"/>
          <a:r>
            <a:rPr lang="es-MX" sz="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2.13</a:t>
          </a:r>
        </a:p>
      </cdr:txBody>
    </cdr:sp>
  </cdr:relSizeAnchor>
  <cdr:relSizeAnchor xmlns:cdr="http://schemas.openxmlformats.org/drawingml/2006/chartDrawing">
    <cdr:from>
      <cdr:x>0.86484</cdr:x>
      <cdr:y>0.09908</cdr:y>
    </cdr:from>
    <cdr:to>
      <cdr:x>1</cdr:x>
      <cdr:y>0.20679</cdr:y>
    </cdr:to>
    <cdr:sp macro="" textlink="">
      <cdr:nvSpPr>
        <cdr:cNvPr id="4" name="CuadroTexto 1"/>
        <cdr:cNvSpPr txBox="1"/>
      </cdr:nvSpPr>
      <cdr:spPr>
        <a:xfrm xmlns:a="http://schemas.openxmlformats.org/drawingml/2006/main">
          <a:off x="3655331" y="273420"/>
          <a:ext cx="571267" cy="2972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dic.-17</a:t>
          </a:r>
        </a:p>
        <a:p xmlns:a="http://schemas.openxmlformats.org/drawingml/2006/main">
          <a:pPr algn="ctr"/>
          <a:r>
            <a:rPr lang="es-MX" sz="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6.77</a:t>
          </a:r>
        </a:p>
      </cdr:txBody>
    </cdr:sp>
  </cdr:relSizeAnchor>
  <cdr:relSizeAnchor xmlns:cdr="http://schemas.openxmlformats.org/drawingml/2006/chartDrawing">
    <cdr:from>
      <cdr:x>0.90027</cdr:x>
      <cdr:y>0.31492</cdr:y>
    </cdr:from>
    <cdr:to>
      <cdr:x>1</cdr:x>
      <cdr:y>0.42871</cdr:y>
    </cdr:to>
    <cdr:sp macro="" textlink="">
      <cdr:nvSpPr>
        <cdr:cNvPr id="5" name="CuadroTexto 1"/>
        <cdr:cNvSpPr txBox="1"/>
      </cdr:nvSpPr>
      <cdr:spPr>
        <a:xfrm xmlns:a="http://schemas.openxmlformats.org/drawingml/2006/main">
          <a:off x="3710378" y="895644"/>
          <a:ext cx="411036" cy="323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dic.-18</a:t>
          </a:r>
        </a:p>
        <a:p xmlns:a="http://schemas.openxmlformats.org/drawingml/2006/main">
          <a:pPr algn="ctr"/>
          <a:r>
            <a:rPr lang="es-MX" sz="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4.43</a:t>
          </a:r>
        </a:p>
      </cdr:txBody>
    </cdr:sp>
  </cdr:relSizeAnchor>
  <cdr:relSizeAnchor xmlns:cdr="http://schemas.openxmlformats.org/drawingml/2006/chartDrawing">
    <cdr:from>
      <cdr:x>0.77722</cdr:x>
      <cdr:y>0.55759</cdr:y>
    </cdr:from>
    <cdr:to>
      <cdr:x>0.86588</cdr:x>
      <cdr:y>0.69139</cdr:y>
    </cdr:to>
    <cdr:sp macro="" textlink="">
      <cdr:nvSpPr>
        <cdr:cNvPr id="6" name="CuadroTexto 1"/>
        <cdr:cNvSpPr txBox="1"/>
      </cdr:nvSpPr>
      <cdr:spPr>
        <a:xfrm xmlns:a="http://schemas.openxmlformats.org/drawingml/2006/main">
          <a:off x="3203247" y="1585797"/>
          <a:ext cx="365404" cy="3805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900" b="1" baseline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1ra Q</a:t>
          </a:r>
        </a:p>
        <a:p xmlns:a="http://schemas.openxmlformats.org/drawingml/2006/main">
          <a:pPr algn="ctr"/>
          <a:r>
            <a:rPr lang="es-MX" sz="900" b="1" baseline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s-MX" sz="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jun-18</a:t>
          </a:r>
        </a:p>
        <a:p xmlns:a="http://schemas.openxmlformats.org/drawingml/2006/main">
          <a:pPr algn="ctr"/>
          <a:r>
            <a:rPr lang="es-MX" sz="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4.54</a:t>
          </a:r>
        </a:p>
      </cdr:txBody>
    </cdr:sp>
  </cdr:relSizeAnchor>
  <cdr:relSizeAnchor xmlns:cdr="http://schemas.openxmlformats.org/drawingml/2006/chartDrawing">
    <cdr:from>
      <cdr:x>0.61563</cdr:x>
      <cdr:y>0.67216</cdr:y>
    </cdr:from>
    <cdr:to>
      <cdr:x>0.68888</cdr:x>
      <cdr:y>0.72124</cdr:y>
    </cdr:to>
    <cdr:cxnSp macro="">
      <cdr:nvCxnSpPr>
        <cdr:cNvPr id="8" name="Conector recto de flecha 7">
          <a:extLst xmlns:a="http://schemas.openxmlformats.org/drawingml/2006/main">
            <a:ext uri="{FF2B5EF4-FFF2-40B4-BE49-F238E27FC236}">
              <a16:creationId xmlns:a16="http://schemas.microsoft.com/office/drawing/2014/main" id="{FBE00D08-88C8-47E0-8C0F-D92969BFFB94}"/>
            </a:ext>
          </a:extLst>
        </cdr:cNvPr>
        <cdr:cNvCxnSpPr/>
      </cdr:nvCxnSpPr>
      <cdr:spPr>
        <a:xfrm xmlns:a="http://schemas.openxmlformats.org/drawingml/2006/main">
          <a:off x="2537265" y="1911630"/>
          <a:ext cx="301887" cy="139576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0.8219</cdr:x>
      <cdr:y>0.15294</cdr:y>
    </cdr:from>
    <cdr:to>
      <cdr:x>0.86484</cdr:x>
      <cdr:y>0.22742</cdr:y>
    </cdr:to>
    <cdr:cxnSp macro="">
      <cdr:nvCxnSpPr>
        <cdr:cNvPr id="10" name="Conector recto de flecha 9">
          <a:extLst xmlns:a="http://schemas.openxmlformats.org/drawingml/2006/main">
            <a:ext uri="{FF2B5EF4-FFF2-40B4-BE49-F238E27FC236}">
              <a16:creationId xmlns:a16="http://schemas.microsoft.com/office/drawing/2014/main" id="{05D77942-49F2-4D3F-B178-5335A863D882}"/>
            </a:ext>
          </a:extLst>
        </cdr:cNvPr>
        <cdr:cNvCxnSpPr>
          <a:stCxn xmlns:a="http://schemas.openxmlformats.org/drawingml/2006/main" id="4" idx="1"/>
        </cdr:cNvCxnSpPr>
      </cdr:nvCxnSpPr>
      <cdr:spPr>
        <a:xfrm xmlns:a="http://schemas.openxmlformats.org/drawingml/2006/main" flipH="1">
          <a:off x="3473851" y="422035"/>
          <a:ext cx="181480" cy="205537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0.82155</cdr:x>
      <cdr:y>0.46133</cdr:y>
    </cdr:from>
    <cdr:to>
      <cdr:x>0.84954</cdr:x>
      <cdr:y>0.55759</cdr:y>
    </cdr:to>
    <cdr:cxnSp macro="">
      <cdr:nvCxnSpPr>
        <cdr:cNvPr id="14" name="Conector recto de flecha 13">
          <a:extLst xmlns:a="http://schemas.openxmlformats.org/drawingml/2006/main">
            <a:ext uri="{FF2B5EF4-FFF2-40B4-BE49-F238E27FC236}">
              <a16:creationId xmlns:a16="http://schemas.microsoft.com/office/drawing/2014/main" id="{C14C4B23-3CFA-4911-8D9B-8BC08D88D3C5}"/>
            </a:ext>
          </a:extLst>
        </cdr:cNvPr>
        <cdr:cNvCxnSpPr>
          <a:stCxn xmlns:a="http://schemas.openxmlformats.org/drawingml/2006/main" id="6" idx="0"/>
        </cdr:cNvCxnSpPr>
      </cdr:nvCxnSpPr>
      <cdr:spPr>
        <a:xfrm xmlns:a="http://schemas.openxmlformats.org/drawingml/2006/main" flipV="1">
          <a:off x="3385949" y="1312025"/>
          <a:ext cx="115355" cy="273772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0.88524</cdr:x>
      <cdr:y>0.42871</cdr:y>
    </cdr:from>
    <cdr:to>
      <cdr:x>0.95013</cdr:x>
      <cdr:y>0.45515</cdr:y>
    </cdr:to>
    <cdr:cxnSp macro="">
      <cdr:nvCxnSpPr>
        <cdr:cNvPr id="16" name="Conector recto de flecha 15">
          <a:extLst xmlns:a="http://schemas.openxmlformats.org/drawingml/2006/main">
            <a:ext uri="{FF2B5EF4-FFF2-40B4-BE49-F238E27FC236}">
              <a16:creationId xmlns:a16="http://schemas.microsoft.com/office/drawing/2014/main" id="{4E422987-4FDD-4934-BE38-D46DF94D6D6D}"/>
            </a:ext>
          </a:extLst>
        </cdr:cNvPr>
        <cdr:cNvCxnSpPr>
          <a:stCxn xmlns:a="http://schemas.openxmlformats.org/drawingml/2006/main" id="5" idx="2"/>
        </cdr:cNvCxnSpPr>
      </cdr:nvCxnSpPr>
      <cdr:spPr>
        <a:xfrm xmlns:a="http://schemas.openxmlformats.org/drawingml/2006/main" flipH="1">
          <a:off x="3648449" y="1219263"/>
          <a:ext cx="267447" cy="75198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0.01492</cdr:x>
      <cdr:y>0.93669</cdr:y>
    </cdr:from>
    <cdr:to>
      <cdr:x>0.96875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65761" y="3537314"/>
          <a:ext cx="4202957" cy="239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900" dirty="0"/>
            <a:t>Fuente: INEGI-</a:t>
          </a:r>
          <a:r>
            <a:rPr lang="es-MX" sz="900" baseline="0" dirty="0"/>
            <a:t>BIE</a:t>
          </a:r>
          <a:endParaRPr lang="es-MX" sz="9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0.00308</cdr:x>
      <cdr:y>0.89158</cdr:y>
    </cdr:from>
    <cdr:to>
      <cdr:x>0.98419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14600" y="2918733"/>
          <a:ext cx="4650575" cy="3549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700"/>
            <a:t>Fuente: INEGI - BIE.</a:t>
          </a:r>
          <a:r>
            <a:rPr lang="es-MX" sz="700" baseline="0"/>
            <a:t> </a:t>
          </a:r>
        </a:p>
        <a:p xmlns:a="http://schemas.openxmlformats.org/drawingml/2006/main">
          <a:r>
            <a:rPr lang="es-MX" sz="700" baseline="0"/>
            <a:t>Nota: la línea punteada representa el dato desestacionalizado y la línea solida representa la media móvil de 3m.  </a:t>
          </a:r>
          <a:endParaRPr lang="es-MX" sz="70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0.02035</cdr:x>
      <cdr:y>0.91123</cdr:y>
    </cdr:from>
    <cdr:to>
      <cdr:x>0.60333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83517" y="2046088"/>
          <a:ext cx="2392644" cy="1993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900" dirty="0">
              <a:latin typeface="Helvetica" panose="020B0604020202020204" pitchFamily="34" charset="0"/>
              <a:cs typeface="Helvetica" panose="020B0604020202020204" pitchFamily="34" charset="0"/>
            </a:rPr>
            <a:t>Fuente: INEGI-</a:t>
          </a:r>
          <a:r>
            <a:rPr lang="es-MX" sz="900" baseline="0" dirty="0">
              <a:latin typeface="Helvetica" panose="020B0604020202020204" pitchFamily="34" charset="0"/>
              <a:cs typeface="Helvetica" panose="020B0604020202020204" pitchFamily="34" charset="0"/>
            </a:rPr>
            <a:t>BIE</a:t>
          </a:r>
          <a:endParaRPr lang="es-MX" sz="900" dirty="0">
            <a:latin typeface="Helvetica" panose="020B0604020202020204" pitchFamily="34" charset="0"/>
            <a:cs typeface="Helvetica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0.85996</cdr:x>
      <cdr:y>0.09883</cdr:y>
    </cdr:from>
    <cdr:to>
      <cdr:x>1</cdr:x>
      <cdr:y>0.21851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4038600" y="336028"/>
          <a:ext cx="657639" cy="4069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es-MX" sz="900"/>
            <a:t>IFB Pública</a:t>
          </a:r>
        </a:p>
      </cdr:txBody>
    </cdr:sp>
  </cdr:relSizeAnchor>
  <cdr:relSizeAnchor xmlns:cdr="http://schemas.openxmlformats.org/drawingml/2006/chartDrawing">
    <cdr:from>
      <cdr:x>0</cdr:x>
      <cdr:y>0.08595</cdr:y>
    </cdr:from>
    <cdr:to>
      <cdr:x>0.13741</cdr:x>
      <cdr:y>0.18345</cdr:y>
    </cdr:to>
    <cdr:sp macro="" textlink="">
      <cdr:nvSpPr>
        <cdr:cNvPr id="4" name="CuadroTexto 1"/>
        <cdr:cNvSpPr txBox="1"/>
      </cdr:nvSpPr>
      <cdr:spPr>
        <a:xfrm xmlns:a="http://schemas.openxmlformats.org/drawingml/2006/main">
          <a:off x="0" y="204732"/>
          <a:ext cx="590475" cy="2322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900" dirty="0"/>
            <a:t>IFB Privada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0.01875</cdr:x>
      <cdr:y>0.89616</cdr:y>
    </cdr:from>
    <cdr:to>
      <cdr:x>0.60173</cdr:x>
      <cdr:y>0.98218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75370" y="2045485"/>
          <a:ext cx="2343955" cy="1963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900" dirty="0">
              <a:latin typeface="Helvetica" panose="020B0604020202020204" pitchFamily="34" charset="0"/>
              <a:cs typeface="Helvetica" panose="020B0604020202020204" pitchFamily="34" charset="0"/>
            </a:rPr>
            <a:t>Fuente: INEGI-</a:t>
          </a:r>
          <a:r>
            <a:rPr lang="es-MX" sz="900" baseline="0" dirty="0">
              <a:latin typeface="Helvetica" panose="020B0604020202020204" pitchFamily="34" charset="0"/>
              <a:cs typeface="Helvetica" panose="020B0604020202020204" pitchFamily="34" charset="0"/>
            </a:rPr>
            <a:t>BIE</a:t>
          </a:r>
          <a:endParaRPr lang="es-MX" sz="900" dirty="0">
            <a:latin typeface="Helvetica" panose="020B0604020202020204" pitchFamily="34" charset="0"/>
            <a:cs typeface="Helvetica" panose="020B0604020202020204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0.91415</cdr:y>
    </cdr:from>
    <cdr:to>
      <cdr:x>0.8312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0" y="2556199"/>
          <a:ext cx="3802822" cy="240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900" dirty="0">
              <a:latin typeface="Helvetica" panose="020B0604020202020204" pitchFamily="34" charset="0"/>
              <a:cs typeface="Helvetica" panose="020B0604020202020204" pitchFamily="34" charset="0"/>
            </a:rPr>
            <a:t>Fuente: SE.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0.00473</cdr:x>
      <cdr:y>0.91518</cdr:y>
    </cdr:from>
    <cdr:to>
      <cdr:x>0.83593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1642" y="2563878"/>
          <a:ext cx="3802822" cy="237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900" dirty="0">
              <a:latin typeface="Helvetica" panose="020B0604020202020204" pitchFamily="34" charset="0"/>
              <a:cs typeface="Helvetica" panose="020B0604020202020204" pitchFamily="34" charset="0"/>
            </a:rPr>
            <a:t>Fuente: SE.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0.88668</cdr:y>
    </cdr:from>
    <cdr:to>
      <cdr:x>1</cdr:x>
      <cdr:y>0.97748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C9CBFC13-CD18-4578-8743-7743B79963B6}"/>
            </a:ext>
          </a:extLst>
        </cdr:cNvPr>
        <cdr:cNvSpPr txBox="1"/>
      </cdr:nvSpPr>
      <cdr:spPr>
        <a:xfrm xmlns:a="http://schemas.openxmlformats.org/drawingml/2006/main">
          <a:off x="-4621371" y="3057022"/>
          <a:ext cx="4023167" cy="313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500" dirty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Fuente: Google </a:t>
          </a:r>
          <a:r>
            <a:rPr lang="es-MX" sz="500" dirty="0" err="1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Trends</a:t>
          </a:r>
          <a:r>
            <a:rPr lang="es-MX" sz="500" dirty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.</a:t>
          </a:r>
          <a:endParaRPr lang="es-MX" sz="5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s-MX" sz="500" dirty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Nota: La lista de las palabras buscadas fueron las siguientes: "Que es TLCAN", "Libre comercio", "renegociación </a:t>
          </a:r>
          <a:r>
            <a:rPr lang="es-MX" sz="500" baseline="0" dirty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TLCAN", "TLCAN Trump </a:t>
          </a:r>
          <a:r>
            <a:rPr lang="es-MX" sz="500" baseline="0" dirty="0" err="1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Mexico</a:t>
          </a:r>
          <a:r>
            <a:rPr lang="es-MX" sz="500" baseline="0" dirty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", </a:t>
          </a:r>
        </a:p>
        <a:p xmlns:a="http://schemas.openxmlformats.org/drawingml/2006/main">
          <a:r>
            <a:rPr lang="es-MX" sz="500" baseline="0" dirty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"TLCAN Trump", "NAFTA Trump",  "TLACAN, "NAFTA", "arancel", "</a:t>
          </a:r>
          <a:r>
            <a:rPr lang="es-MX" sz="500" baseline="0" dirty="0" err="1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tariff</a:t>
          </a:r>
          <a:r>
            <a:rPr lang="es-MX" sz="500" baseline="0" dirty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","</a:t>
          </a:r>
          <a:r>
            <a:rPr lang="es-MX" sz="500" baseline="0" dirty="0" err="1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tariffs</a:t>
          </a:r>
          <a:r>
            <a:rPr lang="es-MX" sz="500" baseline="0" dirty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", "</a:t>
          </a:r>
          <a:r>
            <a:rPr lang="es-MX" sz="500" baseline="0" dirty="0" err="1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trade</a:t>
          </a:r>
          <a:r>
            <a:rPr lang="es-MX" sz="500" baseline="0" dirty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  <a:r>
            <a:rPr lang="es-MX" sz="500" baseline="0" dirty="0" err="1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war</a:t>
          </a:r>
          <a:r>
            <a:rPr lang="es-MX" sz="500" baseline="0" dirty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", "automóviles" y "guerra comercial".</a:t>
          </a:r>
          <a:endParaRPr lang="es-MX" sz="5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s-MX" sz="500" dirty="0">
              <a:latin typeface="Arial" panose="020B0604020202020204" pitchFamily="34" charset="0"/>
              <a:cs typeface="Arial" panose="020B0604020202020204" pitchFamily="34" charset="0"/>
            </a:rPr>
            <a:t>Nota: El IIPC</a:t>
          </a:r>
          <a:r>
            <a:rPr lang="es-MX" sz="500" baseline="0" dirty="0">
              <a:latin typeface="Arial" panose="020B0604020202020204" pitchFamily="34" charset="0"/>
              <a:cs typeface="Arial" panose="020B0604020202020204" pitchFamily="34" charset="0"/>
            </a:rPr>
            <a:t> se construyó como la suma de los índices reportados por Google </a:t>
          </a:r>
          <a:r>
            <a:rPr lang="es-MX" sz="500" baseline="0" dirty="0" err="1">
              <a:latin typeface="Arial" panose="020B0604020202020204" pitchFamily="34" charset="0"/>
              <a:cs typeface="Arial" panose="020B0604020202020204" pitchFamily="34" charset="0"/>
            </a:rPr>
            <a:t>Trends</a:t>
          </a:r>
          <a:r>
            <a:rPr lang="es-MX" sz="500" baseline="0" dirty="0">
              <a:latin typeface="Arial" panose="020B0604020202020204" pitchFamily="34" charset="0"/>
              <a:cs typeface="Arial" panose="020B0604020202020204" pitchFamily="34" charset="0"/>
            </a:rPr>
            <a:t> de cada palabra enlistada anteriormente.</a:t>
          </a:r>
          <a:endParaRPr lang="es-MX" sz="5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0.15646</cdr:x>
      <cdr:y>0.81139</cdr:y>
    </cdr:from>
    <cdr:to>
      <cdr:x>0.30549</cdr:x>
      <cdr:y>0.87247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629467" y="2797445"/>
          <a:ext cx="599573" cy="2105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600" b="1" dirty="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Elecciones de</a:t>
          </a:r>
          <a:endParaRPr lang="es-MX" sz="600" dirty="0">
            <a:solidFill>
              <a:schemeClr val="accent5">
                <a:lumMod val="50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s-MX" sz="600" b="1" dirty="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Estados</a:t>
          </a:r>
          <a:r>
            <a:rPr lang="es-MX" sz="600" b="1" baseline="0" dirty="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Unidos</a:t>
          </a:r>
          <a:endParaRPr lang="es-MX" sz="600" dirty="0">
            <a:solidFill>
              <a:schemeClr val="accent5">
                <a:lumMod val="50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endParaRPr lang="es-MX" sz="6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0.33042</cdr:x>
      <cdr:y>0.79413</cdr:y>
    </cdr:from>
    <cdr:to>
      <cdr:x>0.50624</cdr:x>
      <cdr:y>0.90172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E28BBCE9-52A7-4412-81A5-AA7CCBF74680}"/>
            </a:ext>
          </a:extLst>
        </cdr:cNvPr>
        <cdr:cNvSpPr txBox="1"/>
      </cdr:nvSpPr>
      <cdr:spPr>
        <a:xfrm xmlns:a="http://schemas.openxmlformats.org/drawingml/2006/main">
          <a:off x="1329337" y="2737947"/>
          <a:ext cx="707366" cy="3709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600" b="1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Tweets de Trump </a:t>
          </a:r>
        </a:p>
        <a:p xmlns:a="http://schemas.openxmlformats.org/drawingml/2006/main">
          <a:pPr algn="ctr"/>
          <a:r>
            <a:rPr lang="es-MX" sz="600" b="1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referentes</a:t>
          </a:r>
          <a:endParaRPr lang="es-MX" sz="600" dirty="0">
            <a:solidFill>
              <a:schemeClr val="accent6">
                <a:lumMod val="50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s-MX" sz="600" b="1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 la renegociación </a:t>
          </a:r>
          <a:endParaRPr lang="es-MX" sz="600" dirty="0">
            <a:solidFill>
              <a:schemeClr val="accent6">
                <a:lumMod val="50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s-MX" sz="600" b="1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del TLCAN</a:t>
          </a:r>
          <a:endParaRPr lang="es-MX" sz="600" dirty="0">
            <a:solidFill>
              <a:schemeClr val="accent6">
                <a:lumMod val="50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endParaRPr lang="es-MX" sz="600" dirty="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0.52808</cdr:x>
      <cdr:y>0.81227</cdr:y>
    </cdr:from>
    <cdr:to>
      <cdr:x>0.73542</cdr:x>
      <cdr:y>0.8993</cdr:y>
    </cdr:to>
    <cdr:sp macro="" textlink="">
      <cdr:nvSpPr>
        <cdr:cNvPr id="5" name="CuadroTexto 1">
          <a:extLst xmlns:a="http://schemas.openxmlformats.org/drawingml/2006/main">
            <a:ext uri="{FF2B5EF4-FFF2-40B4-BE49-F238E27FC236}">
              <a16:creationId xmlns:a16="http://schemas.microsoft.com/office/drawing/2014/main" id="{E28BBCE9-52A7-4412-81A5-AA7CCBF74680}"/>
            </a:ext>
          </a:extLst>
        </cdr:cNvPr>
        <cdr:cNvSpPr txBox="1"/>
      </cdr:nvSpPr>
      <cdr:spPr>
        <a:xfrm xmlns:a="http://schemas.openxmlformats.org/drawingml/2006/main">
          <a:off x="2124570" y="2800478"/>
          <a:ext cx="834164" cy="3000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600" b="1" dirty="0">
              <a:solidFill>
                <a:srgbClr val="CC3399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Trump advierte la</a:t>
          </a:r>
          <a:endParaRPr lang="es-MX" sz="600" dirty="0">
            <a:solidFill>
              <a:srgbClr val="CC3399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s-MX" sz="600" b="1" dirty="0">
              <a:solidFill>
                <a:srgbClr val="CC3399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posibilidad de que EUA </a:t>
          </a:r>
          <a:endParaRPr lang="es-MX" sz="600" dirty="0">
            <a:solidFill>
              <a:srgbClr val="CC3399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s-MX" sz="600" b="1" dirty="0">
              <a:solidFill>
                <a:srgbClr val="CC3399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deje el TLCAN</a:t>
          </a:r>
          <a:endParaRPr lang="es-MX" sz="600" dirty="0">
            <a:solidFill>
              <a:srgbClr val="CC3399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endParaRPr lang="es-MX" sz="600" dirty="0">
            <a:solidFill>
              <a:srgbClr val="CC3399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0.75927</cdr:x>
      <cdr:y>0.81362</cdr:y>
    </cdr:from>
    <cdr:to>
      <cdr:x>0.96942</cdr:x>
      <cdr:y>0.87944</cdr:y>
    </cdr:to>
    <cdr:sp macro="" textlink="">
      <cdr:nvSpPr>
        <cdr:cNvPr id="6" name="CuadroTexto 1">
          <a:extLst xmlns:a="http://schemas.openxmlformats.org/drawingml/2006/main">
            <a:ext uri="{FF2B5EF4-FFF2-40B4-BE49-F238E27FC236}">
              <a16:creationId xmlns:a16="http://schemas.microsoft.com/office/drawing/2014/main" id="{E28BBCE9-52A7-4412-81A5-AA7CCBF74680}"/>
            </a:ext>
          </a:extLst>
        </cdr:cNvPr>
        <cdr:cNvSpPr txBox="1"/>
      </cdr:nvSpPr>
      <cdr:spPr>
        <a:xfrm xmlns:a="http://schemas.openxmlformats.org/drawingml/2006/main">
          <a:off x="3054688" y="2805125"/>
          <a:ext cx="845468" cy="2269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600" b="1" dirty="0">
              <a:solidFill>
                <a:srgbClr val="0099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Posible</a:t>
          </a:r>
          <a:r>
            <a:rPr lang="es-MX" sz="600" b="1" baseline="0" dirty="0">
              <a:solidFill>
                <a:srgbClr val="0099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guerra comercial </a:t>
          </a:r>
          <a:endParaRPr lang="es-MX" sz="600" dirty="0">
            <a:solidFill>
              <a:srgbClr val="009900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s-MX" sz="600" b="1" baseline="0" dirty="0">
              <a:solidFill>
                <a:srgbClr val="0099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entre EUA y China</a:t>
          </a:r>
          <a:endParaRPr lang="es-MX" sz="600" dirty="0">
            <a:solidFill>
              <a:srgbClr val="0099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0.09708</cdr:x>
      <cdr:y>0.16032</cdr:y>
    </cdr:from>
    <cdr:to>
      <cdr:x>0.28517</cdr:x>
      <cdr:y>0.22414</cdr:y>
    </cdr:to>
    <cdr:sp macro="" textlink="">
      <cdr:nvSpPr>
        <cdr:cNvPr id="7" name="CuadroTexto 1">
          <a:extLst xmlns:a="http://schemas.openxmlformats.org/drawingml/2006/main">
            <a:ext uri="{FF2B5EF4-FFF2-40B4-BE49-F238E27FC236}">
              <a16:creationId xmlns:a16="http://schemas.microsoft.com/office/drawing/2014/main" id="{E28BBCE9-52A7-4412-81A5-AA7CCBF74680}"/>
            </a:ext>
          </a:extLst>
        </cdr:cNvPr>
        <cdr:cNvSpPr txBox="1"/>
      </cdr:nvSpPr>
      <cdr:spPr>
        <a:xfrm xmlns:a="http://schemas.openxmlformats.org/drawingml/2006/main">
          <a:off x="433616" y="653675"/>
          <a:ext cx="840090" cy="260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600" b="1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Toma de posesión </a:t>
          </a:r>
          <a:endParaRPr lang="es-MX" sz="600">
            <a:solidFill>
              <a:schemeClr val="bg1">
                <a:lumMod val="50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s-MX" sz="600" b="1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de Trump</a:t>
          </a:r>
          <a:endParaRPr lang="es-MX" sz="600">
            <a:solidFill>
              <a:schemeClr val="bg1">
                <a:lumMod val="50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endParaRPr lang="es-MX" sz="600">
            <a:solidFill>
              <a:schemeClr val="bg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0.37372</cdr:x>
      <cdr:y>0.14068</cdr:y>
    </cdr:from>
    <cdr:to>
      <cdr:x>0.57061</cdr:x>
      <cdr:y>0.21625</cdr:y>
    </cdr:to>
    <cdr:sp macro="" textlink="">
      <cdr:nvSpPr>
        <cdr:cNvPr id="8" name="CuadroTexto 1">
          <a:extLst xmlns:a="http://schemas.openxmlformats.org/drawingml/2006/main">
            <a:ext uri="{FF2B5EF4-FFF2-40B4-BE49-F238E27FC236}">
              <a16:creationId xmlns:a16="http://schemas.microsoft.com/office/drawing/2014/main" id="{E28BBCE9-52A7-4412-81A5-AA7CCBF74680}"/>
            </a:ext>
          </a:extLst>
        </cdr:cNvPr>
        <cdr:cNvSpPr txBox="1"/>
      </cdr:nvSpPr>
      <cdr:spPr>
        <a:xfrm xmlns:a="http://schemas.openxmlformats.org/drawingml/2006/main">
          <a:off x="1669195" y="573609"/>
          <a:ext cx="879387" cy="3080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600" b="1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Inicio de la primera</a:t>
          </a:r>
          <a:endParaRPr lang="es-MX" sz="600">
            <a:solidFill>
              <a:schemeClr val="accent2">
                <a:lumMod val="50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s-MX" sz="600" b="1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ronda de </a:t>
          </a:r>
          <a:r>
            <a:rPr lang="es-MX" sz="600" b="1" baseline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renegociación</a:t>
          </a:r>
          <a:endParaRPr lang="es-MX" sz="600">
            <a:solidFill>
              <a:schemeClr val="accent2">
                <a:lumMod val="50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s-MX" sz="600" b="1" baseline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del TLCAN</a:t>
          </a:r>
          <a:endParaRPr lang="es-MX" sz="600">
            <a:solidFill>
              <a:schemeClr val="accent2">
                <a:lumMod val="50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endParaRPr lang="es-MX" sz="600">
            <a:solidFill>
              <a:schemeClr val="accent2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0.64623</cdr:x>
      <cdr:y>0.13312</cdr:y>
    </cdr:from>
    <cdr:to>
      <cdr:x>0.79989</cdr:x>
      <cdr:y>0.22037</cdr:y>
    </cdr:to>
    <cdr:sp macro="" textlink="">
      <cdr:nvSpPr>
        <cdr:cNvPr id="9" name="CuadroTexto 1">
          <a:extLst xmlns:a="http://schemas.openxmlformats.org/drawingml/2006/main">
            <a:ext uri="{FF2B5EF4-FFF2-40B4-BE49-F238E27FC236}">
              <a16:creationId xmlns:a16="http://schemas.microsoft.com/office/drawing/2014/main" id="{E28BBCE9-52A7-4412-81A5-AA7CCBF74680}"/>
            </a:ext>
          </a:extLst>
        </cdr:cNvPr>
        <cdr:cNvSpPr txBox="1"/>
      </cdr:nvSpPr>
      <cdr:spPr>
        <a:xfrm xmlns:a="http://schemas.openxmlformats.org/drawingml/2006/main">
          <a:off x="2733121" y="458972"/>
          <a:ext cx="649879" cy="3008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600" b="1" dirty="0"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EUA anuncia </a:t>
          </a:r>
        </a:p>
        <a:p xmlns:a="http://schemas.openxmlformats.org/drawingml/2006/main">
          <a:pPr algn="ctr"/>
          <a:r>
            <a:rPr lang="es-MX" sz="600" b="1" dirty="0"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aranceles</a:t>
          </a:r>
          <a:endParaRPr lang="es-MX" sz="600" dirty="0">
            <a:solidFill>
              <a:schemeClr val="accent4">
                <a:lumMod val="75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s-MX" sz="600" b="1" dirty="0"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al acero y aluminio</a:t>
          </a:r>
          <a:endParaRPr lang="es-MX" sz="600" dirty="0">
            <a:solidFill>
              <a:schemeClr val="accent4">
                <a:lumMod val="75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endParaRPr lang="es-MX" sz="600" dirty="0">
            <a:solidFill>
              <a:schemeClr val="accent4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0.82998</cdr:x>
      <cdr:y>0.13374</cdr:y>
    </cdr:from>
    <cdr:to>
      <cdr:x>0.98752</cdr:x>
      <cdr:y>0.21467</cdr:y>
    </cdr:to>
    <cdr:sp macro="" textlink="">
      <cdr:nvSpPr>
        <cdr:cNvPr id="10" name="CuadroTexto 1">
          <a:extLst xmlns:a="http://schemas.openxmlformats.org/drawingml/2006/main">
            <a:ext uri="{FF2B5EF4-FFF2-40B4-BE49-F238E27FC236}">
              <a16:creationId xmlns:a16="http://schemas.microsoft.com/office/drawing/2014/main" id="{E28BBCE9-52A7-4412-81A5-AA7CCBF74680}"/>
            </a:ext>
          </a:extLst>
        </cdr:cNvPr>
        <cdr:cNvSpPr txBox="1"/>
      </cdr:nvSpPr>
      <cdr:spPr>
        <a:xfrm xmlns:a="http://schemas.openxmlformats.org/drawingml/2006/main">
          <a:off x="3707028" y="545293"/>
          <a:ext cx="703643" cy="3299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600" b="1">
              <a:solidFill>
                <a:srgbClr val="7030A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Aranceles</a:t>
          </a:r>
        </a:p>
        <a:p xmlns:a="http://schemas.openxmlformats.org/drawingml/2006/main">
          <a:pPr algn="ctr"/>
          <a:r>
            <a:rPr lang="es-MX" sz="600" b="1">
              <a:solidFill>
                <a:srgbClr val="7030A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al acero y aluminio</a:t>
          </a:r>
        </a:p>
        <a:p xmlns:a="http://schemas.openxmlformats.org/drawingml/2006/main">
          <a:pPr algn="ctr"/>
          <a:r>
            <a:rPr lang="es-MX" sz="600" b="1">
              <a:solidFill>
                <a:srgbClr val="7030A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por parte</a:t>
          </a:r>
          <a:r>
            <a:rPr lang="es-MX" sz="600" b="1" baseline="0">
              <a:solidFill>
                <a:srgbClr val="7030A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de EUA</a:t>
          </a:r>
          <a:endParaRPr lang="es-MX" sz="600">
            <a:solidFill>
              <a:srgbClr val="7030A0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endParaRPr lang="es-MX" sz="60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0.24574</cdr:x>
      <cdr:y>0.7162</cdr:y>
    </cdr:from>
    <cdr:to>
      <cdr:x>0.24574</cdr:x>
      <cdr:y>0.82166</cdr:y>
    </cdr:to>
    <cdr:cxnSp macro="">
      <cdr:nvCxnSpPr>
        <cdr:cNvPr id="11" name="Conector recto de flecha 10">
          <a:extLst xmlns:a="http://schemas.openxmlformats.org/drawingml/2006/main">
            <a:ext uri="{FF2B5EF4-FFF2-40B4-BE49-F238E27FC236}">
              <a16:creationId xmlns:a16="http://schemas.microsoft.com/office/drawing/2014/main" id="{FD3C9F55-BF95-494F-8B20-608996E10A8C}"/>
            </a:ext>
          </a:extLst>
        </cdr:cNvPr>
        <cdr:cNvCxnSpPr/>
      </cdr:nvCxnSpPr>
      <cdr:spPr>
        <a:xfrm xmlns:a="http://schemas.openxmlformats.org/drawingml/2006/main" flipV="1">
          <a:off x="988653" y="2469252"/>
          <a:ext cx="1" cy="363585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0.44562</cdr:x>
      <cdr:y>0.71936</cdr:y>
    </cdr:from>
    <cdr:to>
      <cdr:x>0.45084</cdr:x>
      <cdr:y>0.79664</cdr:y>
    </cdr:to>
    <cdr:cxnSp macro="">
      <cdr:nvCxnSpPr>
        <cdr:cNvPr id="12" name="Conector recto de flecha 11">
          <a:extLst xmlns:a="http://schemas.openxmlformats.org/drawingml/2006/main">
            <a:ext uri="{FF2B5EF4-FFF2-40B4-BE49-F238E27FC236}">
              <a16:creationId xmlns:a16="http://schemas.microsoft.com/office/drawing/2014/main" id="{40E9ECA6-3C2A-4299-BA6A-9DBF4A3A3628}"/>
            </a:ext>
          </a:extLst>
        </cdr:cNvPr>
        <cdr:cNvCxnSpPr/>
      </cdr:nvCxnSpPr>
      <cdr:spPr>
        <a:xfrm xmlns:a="http://schemas.openxmlformats.org/drawingml/2006/main" flipH="1" flipV="1">
          <a:off x="1792804" y="2480147"/>
          <a:ext cx="21012" cy="266426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0.64941</cdr:x>
      <cdr:y>0.71866</cdr:y>
    </cdr:from>
    <cdr:to>
      <cdr:x>0.64941</cdr:x>
      <cdr:y>0.81665</cdr:y>
    </cdr:to>
    <cdr:cxnSp macro="">
      <cdr:nvCxnSpPr>
        <cdr:cNvPr id="13" name="Conector recto de flecha 12">
          <a:extLst xmlns:a="http://schemas.openxmlformats.org/drawingml/2006/main">
            <a:ext uri="{FF2B5EF4-FFF2-40B4-BE49-F238E27FC236}">
              <a16:creationId xmlns:a16="http://schemas.microsoft.com/office/drawing/2014/main" id="{D7038FCE-8B18-42D7-970B-9F4D7EE7F467}"/>
            </a:ext>
          </a:extLst>
        </cdr:cNvPr>
        <cdr:cNvCxnSpPr/>
      </cdr:nvCxnSpPr>
      <cdr:spPr>
        <a:xfrm xmlns:a="http://schemas.openxmlformats.org/drawingml/2006/main" flipV="1">
          <a:off x="2612685" y="2477733"/>
          <a:ext cx="1" cy="337852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rgbClr val="D884BA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0.85065</cdr:x>
      <cdr:y>0.7186</cdr:y>
    </cdr:from>
    <cdr:to>
      <cdr:x>0.85065</cdr:x>
      <cdr:y>0.81916</cdr:y>
    </cdr:to>
    <cdr:cxnSp macro="">
      <cdr:nvCxnSpPr>
        <cdr:cNvPr id="14" name="Conector recto de flecha 13">
          <a:extLst xmlns:a="http://schemas.openxmlformats.org/drawingml/2006/main">
            <a:ext uri="{FF2B5EF4-FFF2-40B4-BE49-F238E27FC236}">
              <a16:creationId xmlns:a16="http://schemas.microsoft.com/office/drawing/2014/main" id="{8F0135B5-FE4C-4D7E-AE33-B86975730AB3}"/>
            </a:ext>
          </a:extLst>
        </cdr:cNvPr>
        <cdr:cNvCxnSpPr/>
      </cdr:nvCxnSpPr>
      <cdr:spPr>
        <a:xfrm xmlns:a="http://schemas.openxmlformats.org/drawingml/2006/main" flipV="1">
          <a:off x="3422307" y="2477526"/>
          <a:ext cx="1" cy="346685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rgbClr val="00B05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0.27522</cdr:x>
      <cdr:y>0.20678</cdr:y>
    </cdr:from>
    <cdr:to>
      <cdr:x>0.31682</cdr:x>
      <cdr:y>0.22575</cdr:y>
    </cdr:to>
    <cdr:cxnSp macro="">
      <cdr:nvCxnSpPr>
        <cdr:cNvPr id="15" name="Conector recto de flecha 14">
          <a:extLst xmlns:a="http://schemas.openxmlformats.org/drawingml/2006/main">
            <a:ext uri="{FF2B5EF4-FFF2-40B4-BE49-F238E27FC236}">
              <a16:creationId xmlns:a16="http://schemas.microsoft.com/office/drawing/2014/main" id="{D5F7ABF1-2C46-4F5B-BB71-0C6ECAD2453B}"/>
            </a:ext>
          </a:extLst>
        </cdr:cNvPr>
        <cdr:cNvCxnSpPr/>
      </cdr:nvCxnSpPr>
      <cdr:spPr>
        <a:xfrm xmlns:a="http://schemas.openxmlformats.org/drawingml/2006/main">
          <a:off x="1229241" y="843090"/>
          <a:ext cx="185799" cy="77354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bg1">
              <a:lumMod val="50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0.47216</cdr:x>
      <cdr:y>0.21625</cdr:y>
    </cdr:from>
    <cdr:to>
      <cdr:x>0.56825</cdr:x>
      <cdr:y>0.26231</cdr:y>
    </cdr:to>
    <cdr:cxnSp macro="">
      <cdr:nvCxnSpPr>
        <cdr:cNvPr id="16" name="Conector recto de flecha 15">
          <a:extLst xmlns:a="http://schemas.openxmlformats.org/drawingml/2006/main">
            <a:ext uri="{FF2B5EF4-FFF2-40B4-BE49-F238E27FC236}">
              <a16:creationId xmlns:a16="http://schemas.microsoft.com/office/drawing/2014/main" id="{486EA132-C6BC-4904-A001-DEC12DEFB16D}"/>
            </a:ext>
          </a:extLst>
        </cdr:cNvPr>
        <cdr:cNvCxnSpPr>
          <a:stCxn xmlns:a="http://schemas.openxmlformats.org/drawingml/2006/main" id="8" idx="2"/>
        </cdr:cNvCxnSpPr>
      </cdr:nvCxnSpPr>
      <cdr:spPr>
        <a:xfrm xmlns:a="http://schemas.openxmlformats.org/drawingml/2006/main">
          <a:off x="2108889" y="881707"/>
          <a:ext cx="429144" cy="187799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accent2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0.70674</cdr:x>
      <cdr:y>0.23471</cdr:y>
    </cdr:from>
    <cdr:to>
      <cdr:x>0.81397</cdr:x>
      <cdr:y>0.26105</cdr:y>
    </cdr:to>
    <cdr:cxnSp macro="">
      <cdr:nvCxnSpPr>
        <cdr:cNvPr id="17" name="Conector recto de flecha 16">
          <a:extLst xmlns:a="http://schemas.openxmlformats.org/drawingml/2006/main">
            <a:ext uri="{FF2B5EF4-FFF2-40B4-BE49-F238E27FC236}">
              <a16:creationId xmlns:a16="http://schemas.microsoft.com/office/drawing/2014/main" id="{5D135FB3-BB4F-4806-9A01-5E3DB08431AD}"/>
            </a:ext>
          </a:extLst>
        </cdr:cNvPr>
        <cdr:cNvCxnSpPr/>
      </cdr:nvCxnSpPr>
      <cdr:spPr>
        <a:xfrm xmlns:a="http://schemas.openxmlformats.org/drawingml/2006/main">
          <a:off x="2989048" y="809203"/>
          <a:ext cx="453511" cy="9081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4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0.88041</cdr:x>
      <cdr:y>0.21309</cdr:y>
    </cdr:from>
    <cdr:to>
      <cdr:x>0.91221</cdr:x>
      <cdr:y>0.255</cdr:y>
    </cdr:to>
    <cdr:cxnSp macro="">
      <cdr:nvCxnSpPr>
        <cdr:cNvPr id="18" name="Conector recto de flecha 17">
          <a:extLst xmlns:a="http://schemas.openxmlformats.org/drawingml/2006/main">
            <a:ext uri="{FF2B5EF4-FFF2-40B4-BE49-F238E27FC236}">
              <a16:creationId xmlns:a16="http://schemas.microsoft.com/office/drawing/2014/main" id="{9F4F2862-F76B-4C35-AD72-D8B85BB085C0}"/>
            </a:ext>
          </a:extLst>
        </cdr:cNvPr>
        <cdr:cNvCxnSpPr/>
      </cdr:nvCxnSpPr>
      <cdr:spPr>
        <a:xfrm xmlns:a="http://schemas.openxmlformats.org/drawingml/2006/main">
          <a:off x="3932281" y="868834"/>
          <a:ext cx="142024" cy="17086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80008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0.06207</cdr:x>
      <cdr:y>0</cdr:y>
    </cdr:from>
    <cdr:to>
      <cdr:x>0.91389</cdr:x>
      <cdr:y>0.31457</cdr:y>
    </cdr:to>
    <cdr:sp macro="" textlink="">
      <cdr:nvSpPr>
        <cdr:cNvPr id="2" name="CuadroTexto 3">
          <a:extLst xmlns:a="http://schemas.openxmlformats.org/drawingml/2006/main">
            <a:ext uri="{FF2B5EF4-FFF2-40B4-BE49-F238E27FC236}">
              <a16:creationId xmlns:a16="http://schemas.microsoft.com/office/drawing/2014/main" id="{00000000-0008-0000-0E00-000004000000}"/>
            </a:ext>
          </a:extLst>
        </cdr:cNvPr>
        <cdr:cNvSpPr txBox="1"/>
      </cdr:nvSpPr>
      <cdr:spPr>
        <a:xfrm xmlns:a="http://schemas.openxmlformats.org/drawingml/2006/main">
          <a:off x="254008" y="0"/>
          <a:ext cx="3486150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ctr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b="1" i="0" baseline="0" dirty="0">
              <a:solidFill>
                <a:schemeClr val="tx1"/>
              </a:solidFill>
              <a:effectLst/>
              <a:latin typeface="Helvetica Light" panose="020B0403020202020204"/>
            </a:rPr>
            <a:t>Apreciación del dólar frente a </a:t>
          </a:r>
          <a:br>
            <a:rPr lang="es-MX" b="1" i="0" baseline="0" dirty="0">
              <a:solidFill>
                <a:schemeClr val="tx1"/>
              </a:solidFill>
              <a:effectLst/>
              <a:latin typeface="Helvetica Light" panose="020B0403020202020204"/>
            </a:rPr>
          </a:br>
          <a:r>
            <a:rPr lang="es-MX" b="1" i="0" baseline="0" dirty="0">
              <a:solidFill>
                <a:schemeClr val="tx1"/>
              </a:solidFill>
              <a:effectLst/>
              <a:latin typeface="Helvetica Light" panose="020B0403020202020204"/>
            </a:rPr>
            <a:t>las siguientes divisas</a:t>
          </a:r>
        </a:p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900" b="0" i="0" baseline="0" dirty="0">
              <a:solidFill>
                <a:schemeClr val="tx1"/>
              </a:solidFill>
              <a:effectLst/>
              <a:latin typeface="Helvetica Light" panose="020B0403020202020204"/>
            </a:rPr>
            <a:t>(Variación porcentual calculada entre 17 de abril de 2018 y 06 de julio de 2018</a:t>
          </a:r>
          <a:r>
            <a:rPr lang="es-MX" sz="1050" b="0" i="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)</a:t>
          </a:r>
          <a:endParaRPr lang="es-MX" sz="1400" b="0" dirty="0">
            <a:effectLst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</cdr:x>
      <cdr:y>0.94992</cdr:y>
    </cdr:from>
    <cdr:to>
      <cdr:x>1</cdr:x>
      <cdr:y>1</cdr:y>
    </cdr:to>
    <cdr:sp macro="" textlink="">
      <cdr:nvSpPr>
        <cdr:cNvPr id="2" name="CuadroTexto 6">
          <a:extLst xmlns:a="http://schemas.openxmlformats.org/drawingml/2006/main">
            <a:ext uri="{FF2B5EF4-FFF2-40B4-BE49-F238E27FC236}">
              <a16:creationId xmlns:a16="http://schemas.microsoft.com/office/drawing/2014/main" id="{B6DA4AB8-A2E4-4478-964F-38BEDDF5E8DB}"/>
            </a:ext>
          </a:extLst>
        </cdr:cNvPr>
        <cdr:cNvSpPr txBox="1"/>
      </cdr:nvSpPr>
      <cdr:spPr>
        <a:xfrm xmlns:a="http://schemas.openxmlformats.org/drawingml/2006/main">
          <a:off x="0" y="5177458"/>
          <a:ext cx="4770000" cy="272942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900"/>
            <a:t>Fuente: Gerencia</a:t>
          </a:r>
          <a:r>
            <a:rPr lang="es-MX" sz="900" baseline="0"/>
            <a:t> Sr. de Coordinación de Inversiónes con información de Bloomberg</a:t>
          </a:r>
          <a:endParaRPr lang="es-MX" sz="900"/>
        </a:p>
      </cdr:txBody>
    </cdr:sp>
  </cdr:relSizeAnchor>
  <cdr:relSizeAnchor xmlns:cdr="http://schemas.openxmlformats.org/drawingml/2006/chartDrawing">
    <cdr:from>
      <cdr:x>0.02844</cdr:x>
      <cdr:y>0.87727</cdr:y>
    </cdr:from>
    <cdr:to>
      <cdr:x>0.4684</cdr:x>
      <cdr:y>0.9374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FFC5C3BD-4EE2-4AFE-B54D-E1564426B765}"/>
            </a:ext>
          </a:extLst>
        </cdr:cNvPr>
        <cdr:cNvSpPr txBox="1"/>
      </cdr:nvSpPr>
      <cdr:spPr>
        <a:xfrm xmlns:a="http://schemas.openxmlformats.org/drawingml/2006/main">
          <a:off x="125423" y="3640144"/>
          <a:ext cx="1940503" cy="249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MX" b="1" dirty="0">
              <a:latin typeface="Helvetica Light" panose="020B0403020202020204"/>
            </a:rPr>
            <a:t>Días antes</a:t>
          </a:r>
          <a:r>
            <a:rPr lang="es-MX" b="1" baseline="0" dirty="0">
              <a:latin typeface="Helvetica Light" panose="020B0403020202020204"/>
            </a:rPr>
            <a:t> de la elección</a:t>
          </a:r>
          <a:endParaRPr lang="es-MX" b="1" dirty="0">
            <a:latin typeface="Helvetica Light" panose="020B0403020202020204"/>
          </a:endParaRPr>
        </a:p>
      </cdr:txBody>
    </cdr:sp>
  </cdr:relSizeAnchor>
  <cdr:relSizeAnchor xmlns:cdr="http://schemas.openxmlformats.org/drawingml/2006/chartDrawing">
    <cdr:from>
      <cdr:x>0.45388</cdr:x>
      <cdr:y>0.87728</cdr:y>
    </cdr:from>
    <cdr:to>
      <cdr:x>0.89384</cdr:x>
      <cdr:y>0.91661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4928E636-9C28-4984-B870-26D55A049ADD}"/>
            </a:ext>
          </a:extLst>
        </cdr:cNvPr>
        <cdr:cNvSpPr txBox="1"/>
      </cdr:nvSpPr>
      <cdr:spPr>
        <a:xfrm xmlns:a="http://schemas.openxmlformats.org/drawingml/2006/main">
          <a:off x="2001899" y="3640186"/>
          <a:ext cx="1940504" cy="163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100" b="1" dirty="0">
              <a:latin typeface="Helvetica Light" panose="020B0403020202020204"/>
            </a:rPr>
            <a:t>Días después</a:t>
          </a:r>
          <a:r>
            <a:rPr lang="es-MX" sz="1100" b="1" baseline="0" dirty="0">
              <a:latin typeface="Helvetica Light" panose="020B0403020202020204"/>
            </a:rPr>
            <a:t> de la elección</a:t>
          </a:r>
          <a:endParaRPr lang="es-MX" sz="1100" b="1" dirty="0">
            <a:latin typeface="Helvetica Light" panose="020B0403020202020204"/>
          </a:endParaRPr>
        </a:p>
      </cdr:txBody>
    </cdr:sp>
  </cdr:relSizeAnchor>
  <cdr:relSizeAnchor xmlns:cdr="http://schemas.openxmlformats.org/drawingml/2006/chartDrawing">
    <cdr:from>
      <cdr:x>0.92854</cdr:x>
      <cdr:y>0.16407</cdr:y>
    </cdr:from>
    <cdr:to>
      <cdr:x>0.98203</cdr:x>
      <cdr:y>0.38827</cdr:y>
    </cdr:to>
    <cdr:sp macro="" textlink="">
      <cdr:nvSpPr>
        <cdr:cNvPr id="5" name="CuadroTexto 13">
          <a:extLst xmlns:a="http://schemas.openxmlformats.org/drawingml/2006/main">
            <a:ext uri="{FF2B5EF4-FFF2-40B4-BE49-F238E27FC236}">
              <a16:creationId xmlns:a16="http://schemas.microsoft.com/office/drawing/2014/main" id="{782C81F1-3214-461F-872D-3BE28EDA8A9B}"/>
            </a:ext>
          </a:extLst>
        </cdr:cNvPr>
        <cdr:cNvSpPr txBox="1"/>
      </cdr:nvSpPr>
      <cdr:spPr>
        <a:xfrm xmlns:a="http://schemas.openxmlformats.org/drawingml/2006/main">
          <a:off x="4429136" y="794635"/>
          <a:ext cx="255147" cy="108585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vert270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b="1" dirty="0">
              <a:solidFill>
                <a:srgbClr val="C00000"/>
              </a:solidFill>
              <a:latin typeface="Helvetica Light" panose="020B0403020202020204"/>
            </a:rPr>
            <a:t>Depreciación</a:t>
          </a:r>
          <a:endParaRPr lang="es-MX" sz="1400" b="1" dirty="0">
            <a:solidFill>
              <a:srgbClr val="C00000"/>
            </a:solidFill>
            <a:latin typeface="Helvetica Light" panose="020B0403020202020204"/>
          </a:endParaRPr>
        </a:p>
      </cdr:txBody>
    </cdr:sp>
  </cdr:relSizeAnchor>
  <cdr:relSizeAnchor xmlns:cdr="http://schemas.openxmlformats.org/drawingml/2006/chartDrawing">
    <cdr:from>
      <cdr:x>0.91411</cdr:x>
      <cdr:y>0.09814</cdr:y>
    </cdr:from>
    <cdr:to>
      <cdr:x>0.91518</cdr:x>
      <cdr:y>0.52174</cdr:y>
    </cdr:to>
    <cdr:cxnSp macro="">
      <cdr:nvCxnSpPr>
        <cdr:cNvPr id="6" name="Conector recto de flecha 5">
          <a:extLst xmlns:a="http://schemas.openxmlformats.org/drawingml/2006/main">
            <a:ext uri="{FF2B5EF4-FFF2-40B4-BE49-F238E27FC236}">
              <a16:creationId xmlns:a16="http://schemas.microsoft.com/office/drawing/2014/main" id="{A69F58EC-690E-452D-96BE-BD4D769EE94C}"/>
            </a:ext>
          </a:extLst>
        </cdr:cNvPr>
        <cdr:cNvCxnSpPr/>
      </cdr:nvCxnSpPr>
      <cdr:spPr>
        <a:xfrm xmlns:a="http://schemas.openxmlformats.org/drawingml/2006/main" flipH="1" flipV="1">
          <a:off x="4360283" y="534887"/>
          <a:ext cx="5104" cy="2308790"/>
        </a:xfrm>
        <a:prstGeom xmlns:a="http://schemas.openxmlformats.org/drawingml/2006/main" prst="straightConnector1">
          <a:avLst/>
        </a:prstGeom>
        <a:ln xmlns:a="http://schemas.openxmlformats.org/drawingml/2006/main" w="19050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0.91859</cdr:x>
      <cdr:y>0.53639</cdr:y>
    </cdr:from>
    <cdr:to>
      <cdr:x>0.91965</cdr:x>
      <cdr:y>0.8783</cdr:y>
    </cdr:to>
    <cdr:cxnSp macro="">
      <cdr:nvCxnSpPr>
        <cdr:cNvPr id="7" name="Conector recto de flecha 6">
          <a:extLst xmlns:a="http://schemas.openxmlformats.org/drawingml/2006/main">
            <a:ext uri="{FF2B5EF4-FFF2-40B4-BE49-F238E27FC236}">
              <a16:creationId xmlns:a16="http://schemas.microsoft.com/office/drawing/2014/main" id="{CD6E0EE6-6F61-45ED-B177-BE184B89399F}"/>
            </a:ext>
          </a:extLst>
        </cdr:cNvPr>
        <cdr:cNvCxnSpPr/>
      </cdr:nvCxnSpPr>
      <cdr:spPr>
        <a:xfrm xmlns:a="http://schemas.openxmlformats.org/drawingml/2006/main">
          <a:off x="4381670" y="2923552"/>
          <a:ext cx="5057" cy="1863546"/>
        </a:xfrm>
        <a:prstGeom xmlns:a="http://schemas.openxmlformats.org/drawingml/2006/main" prst="straightConnector1">
          <a:avLst/>
        </a:prstGeom>
        <a:ln xmlns:a="http://schemas.openxmlformats.org/drawingml/2006/main" w="19050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0.45589</cdr:x>
      <cdr:y>0.16647</cdr:y>
    </cdr:from>
    <cdr:to>
      <cdr:x>0.45589</cdr:x>
      <cdr:y>0.83889</cdr:y>
    </cdr:to>
    <cdr:cxnSp macro="">
      <cdr:nvCxnSpPr>
        <cdr:cNvPr id="8" name="Conector recto 7">
          <a:extLst xmlns:a="http://schemas.openxmlformats.org/drawingml/2006/main">
            <a:ext uri="{FF2B5EF4-FFF2-40B4-BE49-F238E27FC236}">
              <a16:creationId xmlns:a16="http://schemas.microsoft.com/office/drawing/2014/main" id="{E050BA1C-8A4B-4E77-83D3-223CC79D8ED5}"/>
            </a:ext>
          </a:extLst>
        </cdr:cNvPr>
        <cdr:cNvCxnSpPr/>
      </cdr:nvCxnSpPr>
      <cdr:spPr>
        <a:xfrm xmlns:a="http://schemas.openxmlformats.org/drawingml/2006/main" flipV="1">
          <a:off x="2010765" y="690748"/>
          <a:ext cx="0" cy="2790118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0.93253</cdr:x>
      <cdr:y>0.58194</cdr:y>
    </cdr:from>
    <cdr:to>
      <cdr:x>0.99601</cdr:x>
      <cdr:y>0.78604</cdr:y>
    </cdr:to>
    <cdr:sp macro="" textlink="">
      <cdr:nvSpPr>
        <cdr:cNvPr id="10" name="CuadroTexto 13">
          <a:extLst xmlns:a="http://schemas.openxmlformats.org/drawingml/2006/main">
            <a:ext uri="{FF2B5EF4-FFF2-40B4-BE49-F238E27FC236}">
              <a16:creationId xmlns:a16="http://schemas.microsoft.com/office/drawing/2014/main" id="{EECFF5A4-043F-4881-AED3-4717055B241C}"/>
            </a:ext>
          </a:extLst>
        </cdr:cNvPr>
        <cdr:cNvSpPr txBox="1"/>
      </cdr:nvSpPr>
      <cdr:spPr>
        <a:xfrm xmlns:a="http://schemas.openxmlformats.org/drawingml/2006/main">
          <a:off x="4448175" y="3171825"/>
          <a:ext cx="302775" cy="1112411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vert270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b="1" dirty="0">
              <a:solidFill>
                <a:srgbClr val="C00000"/>
              </a:solidFill>
              <a:latin typeface="Helvetica Light" panose="020B0403020202020204"/>
            </a:rPr>
            <a:t>Apreciación</a:t>
          </a:r>
          <a:endParaRPr lang="es-MX" sz="1400" b="1" dirty="0">
            <a:solidFill>
              <a:srgbClr val="C00000"/>
            </a:solidFill>
            <a:latin typeface="Helvetica Light" panose="020B0403020202020204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0.70319</cdr:x>
      <cdr:y>0.13196</cdr:y>
    </cdr:from>
    <cdr:to>
      <cdr:x>0.80787</cdr:x>
      <cdr:y>0.24999</cdr:y>
    </cdr:to>
    <cdr:sp macro="" textlink="">
      <cdr:nvSpPr>
        <cdr:cNvPr id="4" name="CuadroTexto 3"/>
        <cdr:cNvSpPr txBox="1"/>
      </cdr:nvSpPr>
      <cdr:spPr>
        <a:xfrm xmlns:a="http://schemas.openxmlformats.org/drawingml/2006/main">
          <a:off x="3899269" y="354872"/>
          <a:ext cx="580459" cy="3174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1050"/>
            <a:t>8.20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0.07788</cdr:x>
      <cdr:y>0.00862</cdr:y>
    </cdr:from>
    <cdr:to>
      <cdr:x>0.9297</cdr:x>
      <cdr:y>0.32319</cdr:y>
    </cdr:to>
    <cdr:sp macro="" textlink="">
      <cdr:nvSpPr>
        <cdr:cNvPr id="2" name="CuadroTexto 3">
          <a:extLst xmlns:a="http://schemas.openxmlformats.org/drawingml/2006/main">
            <a:ext uri="{FF2B5EF4-FFF2-40B4-BE49-F238E27FC236}">
              <a16:creationId xmlns:a16="http://schemas.microsoft.com/office/drawing/2014/main" id="{00000000-0008-0000-0E00-000004000000}"/>
            </a:ext>
          </a:extLst>
        </cdr:cNvPr>
        <cdr:cNvSpPr txBox="1"/>
      </cdr:nvSpPr>
      <cdr:spPr>
        <a:xfrm xmlns:a="http://schemas.openxmlformats.org/drawingml/2006/main">
          <a:off x="328375" y="19050"/>
          <a:ext cx="3591449" cy="69532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ctr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b="1" i="0" baseline="0" dirty="0">
              <a:solidFill>
                <a:schemeClr val="tx1"/>
              </a:solidFill>
              <a:effectLst/>
              <a:latin typeface="Helvetica Light" panose="020B0403020202020204"/>
            </a:rPr>
            <a:t>Apreciación del dólar frente a </a:t>
          </a:r>
          <a:br>
            <a:rPr lang="es-MX" b="1" i="0" baseline="0" dirty="0">
              <a:solidFill>
                <a:schemeClr val="tx1"/>
              </a:solidFill>
              <a:effectLst/>
              <a:latin typeface="Helvetica Light" panose="020B0403020202020204"/>
            </a:rPr>
          </a:br>
          <a:r>
            <a:rPr lang="es-MX" b="1" i="0" baseline="0" dirty="0">
              <a:solidFill>
                <a:schemeClr val="tx1"/>
              </a:solidFill>
              <a:effectLst/>
              <a:latin typeface="Helvetica Light" panose="020B0403020202020204"/>
            </a:rPr>
            <a:t>las siguientes divisas</a:t>
          </a:r>
        </a:p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900" b="0" i="0" baseline="0" dirty="0">
              <a:solidFill>
                <a:schemeClr val="tx1"/>
              </a:solidFill>
              <a:effectLst/>
              <a:latin typeface="Helvetica Light" panose="020B0403020202020204"/>
            </a:rPr>
            <a:t>(Variación porcentual calculada entre el 1 de enero de 2018 y 17 de abril de 2018)</a:t>
          </a:r>
          <a:endParaRPr lang="es-MX" b="0" dirty="0">
            <a:effectLst/>
            <a:latin typeface="Helvetica Light" panose="020B0403020202020204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0.08444</cdr:x>
      <cdr:y>0</cdr:y>
    </cdr:from>
    <cdr:to>
      <cdr:x>0.93626</cdr:x>
      <cdr:y>0.31457</cdr:y>
    </cdr:to>
    <cdr:sp macro="" textlink="">
      <cdr:nvSpPr>
        <cdr:cNvPr id="2" name="CuadroTexto 3">
          <a:extLst xmlns:a="http://schemas.openxmlformats.org/drawingml/2006/main">
            <a:ext uri="{FF2B5EF4-FFF2-40B4-BE49-F238E27FC236}">
              <a16:creationId xmlns:a16="http://schemas.microsoft.com/office/drawing/2014/main" id="{00000000-0008-0000-0E00-000004000000}"/>
            </a:ext>
          </a:extLst>
        </cdr:cNvPr>
        <cdr:cNvSpPr txBox="1"/>
      </cdr:nvSpPr>
      <cdr:spPr>
        <a:xfrm xmlns:a="http://schemas.openxmlformats.org/drawingml/2006/main">
          <a:off x="346364" y="0"/>
          <a:ext cx="3494086" cy="696143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ctr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b="1" i="0" baseline="0" dirty="0">
              <a:solidFill>
                <a:schemeClr val="tx1"/>
              </a:solidFill>
              <a:effectLst/>
              <a:latin typeface="Helvetica Light" panose="020B0403020202020204"/>
            </a:rPr>
            <a:t>Apreciación del dólar frente a </a:t>
          </a:r>
          <a:br>
            <a:rPr lang="es-MX" b="1" i="0" baseline="0" dirty="0">
              <a:solidFill>
                <a:schemeClr val="tx1"/>
              </a:solidFill>
              <a:effectLst/>
              <a:latin typeface="Helvetica Light" panose="020B0403020202020204"/>
            </a:rPr>
          </a:br>
          <a:r>
            <a:rPr lang="es-MX" b="1" i="0" baseline="0" dirty="0">
              <a:solidFill>
                <a:schemeClr val="tx1"/>
              </a:solidFill>
              <a:effectLst/>
              <a:latin typeface="Helvetica Light" panose="020B0403020202020204"/>
            </a:rPr>
            <a:t>las siguientes divisas</a:t>
          </a:r>
        </a:p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900" b="0" i="0" baseline="0" dirty="0">
              <a:solidFill>
                <a:schemeClr val="tx1"/>
              </a:solidFill>
              <a:effectLst/>
              <a:latin typeface="Helvetica Light" panose="020B0403020202020204"/>
            </a:rPr>
            <a:t>(Variación porcentual calculada entre 1 de enero de 2018 y 06 de julio de 2018)</a:t>
          </a:r>
          <a:endParaRPr lang="es-MX" sz="900" b="0" dirty="0">
            <a:effectLst/>
            <a:latin typeface="Helvetica Light" panose="020B0403020202020204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</cdr:x>
      <cdr:y>0.94971</cdr:y>
    </cdr:from>
    <cdr:to>
      <cdr:x>0.96153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0" y="3048538"/>
          <a:ext cx="4243214" cy="1614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r>
            <a:rPr lang="es-MX" sz="800">
              <a:latin typeface="+mn-lt"/>
              <a:cs typeface="Arial" panose="020B0604020202020204" pitchFamily="34" charset="0"/>
            </a:rPr>
            <a:t>Fuente: Banxico, INEGI</a:t>
          </a:r>
          <a:r>
            <a:rPr lang="es-MX" sz="800" baseline="0">
              <a:latin typeface="+mn-lt"/>
              <a:cs typeface="Arial" panose="020B0604020202020204" pitchFamily="34" charset="0"/>
            </a:rPr>
            <a:t> y CNBV</a:t>
          </a: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</cdr:x>
      <cdr:y>0.94971</cdr:y>
    </cdr:from>
    <cdr:to>
      <cdr:x>0.96153</cdr:x>
      <cdr:y>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0" y="3048538"/>
          <a:ext cx="4243214" cy="1614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r>
            <a:rPr lang="es-MX" sz="800">
              <a:latin typeface="+mn-lt"/>
              <a:cs typeface="Arial" panose="020B0604020202020204" pitchFamily="34" charset="0"/>
            </a:rPr>
            <a:t>Fuente: Bloomberg, FRED.</a:t>
          </a:r>
          <a:endParaRPr lang="es-MX" sz="800" baseline="0">
            <a:latin typeface="+mn-lt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elvetica-Light" panose="020B040402020203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Helvetica-Light" panose="020B0404020202030204" pitchFamily="34" charset="0"/>
              </a:defRPr>
            </a:lvl1pPr>
          </a:lstStyle>
          <a:p>
            <a:fld id="{CE4E8E9D-4D50-0240-B091-FDC9B4F90BB3}" type="datetimeFigureOut">
              <a:rPr lang="es-MX" smtClean="0"/>
              <a:pPr/>
              <a:t>09/07/2018</a:t>
            </a:fld>
            <a:endParaRPr lang="es-MX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233488"/>
            <a:ext cx="5326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elvetica-Light" panose="020B040402020203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Helvetica-Light" panose="020B0404020202030204" pitchFamily="34" charset="0"/>
              </a:defRPr>
            </a:lvl1pPr>
          </a:lstStyle>
          <a:p>
            <a:fld id="{F3B629DD-E572-3645-A4EF-ABE3DD095D52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066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Helvetica-Light" panose="020B0404020202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Helvetica-Light" panose="020B0404020202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Helvetica-Light" panose="020B0404020202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Helvetica-Light" panose="020B0404020202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Helvetica-Light" panose="020B0404020202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EE3B1-2876-436E-A75E-097774AED0CF}" type="slidenum">
              <a:rPr lang="es-MX" altLang="es-MX" smtClean="0"/>
              <a:pPr/>
              <a:t>3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477551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EE3B1-2876-436E-A75E-097774AED0CF}" type="slidenum">
              <a:rPr lang="es-MX" altLang="es-MX" smtClean="0"/>
              <a:pPr/>
              <a:t>4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795476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EE3B1-2876-436E-A75E-097774AED0CF}" type="slidenum">
              <a:rPr lang="es-MX" altLang="es-MX" smtClean="0"/>
              <a:pPr/>
              <a:t>5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158893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EE3B1-2876-436E-A75E-097774AED0CF}" type="slidenum">
              <a:rPr lang="es-MX" altLang="es-MX" smtClean="0"/>
              <a:pPr/>
              <a:t>7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4855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EE3B1-2876-436E-A75E-097774AED0CF}" type="slidenum">
              <a:rPr lang="es-MX" altLang="es-MX" smtClean="0"/>
              <a:pPr/>
              <a:t>8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378828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EE3B1-2876-436E-A75E-097774AED0CF}" type="slidenum">
              <a:rPr lang="es-MX" altLang="es-MX" smtClean="0"/>
              <a:pPr/>
              <a:t>9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222210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EE3B1-2876-436E-A75E-097774AED0CF}" type="slidenum">
              <a:rPr lang="es-MX" altLang="es-MX" smtClean="0"/>
              <a:pPr/>
              <a:t>11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520936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075D158C-81C0-E94A-9610-D9D8962054D5}" type="datetime1">
              <a:rPr lang="es-MX" smtClean="0"/>
              <a:pPr/>
              <a:t>09/07/2018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F45E0C0E-D97E-8D42-B14C-00B0ED09BA5A}" type="slidenum">
              <a:rPr lang="es-MX" smtClean="0"/>
              <a:pPr/>
              <a:t>‹Nº›</a:t>
            </a:fld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1206EEC-7F64-8F47-9DD3-17B97D09A1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5" b="12188"/>
          <a:stretch/>
        </p:blipFill>
        <p:spPr>
          <a:xfrm>
            <a:off x="0" y="0"/>
            <a:ext cx="9143999" cy="5715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6FF8020-EB4C-CE49-BFA8-666E0819EC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43755" y="380893"/>
            <a:ext cx="830306" cy="52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10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06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86B3042-13B1-C84C-988F-A7D3250B9A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666"/>
          <a:stretch/>
        </p:blipFill>
        <p:spPr>
          <a:xfrm>
            <a:off x="14990" y="0"/>
            <a:ext cx="9144000" cy="57150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D924A70-2720-884F-A93F-999497B24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43755" y="380893"/>
            <a:ext cx="830306" cy="52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83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BF475BFE-FE1B-954C-B873-B1438B9FEAD4}" type="datetime1">
              <a:rPr lang="es-MX" smtClean="0"/>
              <a:pPr/>
              <a:t>09/07/2018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F45E0C0E-D97E-8D42-B14C-00B0ED09BA5A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1026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8303647A-3BBB-134C-AB00-C2392BEBD4F9}" type="datetime1">
              <a:rPr lang="es-MX" smtClean="0"/>
              <a:pPr/>
              <a:t>09/07/2018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F45E0C0E-D97E-8D42-B14C-00B0ED09BA5A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0929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C349F36C-B4AD-D549-BD5F-2CE4061A4AF7}" type="datetime1">
              <a:rPr lang="es-MX" smtClean="0"/>
              <a:pPr/>
              <a:t>09/07/2018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F45E0C0E-D97E-8D42-B14C-00B0ED09BA5A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14673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21ECD7BE-19A2-0045-ACE8-4301173DD601}" type="datetime1">
              <a:rPr lang="es-MX" smtClean="0"/>
              <a:pPr/>
              <a:t>09/07/2018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F45E0C0E-D97E-8D42-B14C-00B0ED09BA5A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62776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BA5C7FAD-50E7-5D40-8DE7-3CA391B86688}" type="datetime1">
              <a:rPr lang="es-MX" smtClean="0"/>
              <a:pPr/>
              <a:t>09/07/2018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F45E0C0E-D97E-8D42-B14C-00B0ED09BA5A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27271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6AB19FB5-6863-034F-90F4-23C39B92B9E6}" type="datetime1">
              <a:rPr lang="es-MX" smtClean="0"/>
              <a:pPr/>
              <a:t>09/07/2018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F45E0C0E-D97E-8D42-B14C-00B0ED09BA5A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34847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E33C84C4-1E6D-6D44-8815-A6E2DEFE527C}" type="datetime1">
              <a:rPr lang="es-MX" smtClean="0"/>
              <a:pPr/>
              <a:t>09/07/2018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F45E0C0E-D97E-8D42-B14C-00B0ED09BA5A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37162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A04ACC81-A91F-5F41-9507-88C055EBB4BC}" type="datetime1">
              <a:rPr lang="es-MX" smtClean="0"/>
              <a:pPr/>
              <a:t>09/07/2018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fld id="{F45E0C0E-D97E-8D42-B14C-00B0ED09BA5A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62449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pPr defTabSz="685800"/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-Light" panose="020B0404020202030204" pitchFamily="34" charset="0"/>
              </a:defRPr>
            </a:lvl1pPr>
          </a:lstStyle>
          <a:p>
            <a:pPr defTabSz="685800"/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91271" y="5296960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9002F"/>
                </a:solidFill>
                <a:latin typeface="Helvetica-Light" panose="020B0404020202030204" pitchFamily="34" charset="0"/>
              </a:defRPr>
            </a:lvl1pPr>
          </a:lstStyle>
          <a:p>
            <a:fld id="{009EE34A-80F0-4D05-ABD1-F7CC392FE098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3433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42FDD8F-7E84-5241-9E38-78505D34C4A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843755" y="380893"/>
            <a:ext cx="830306" cy="522785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F84216E9-F3C8-2F4B-9D36-7E5D6C18FDE8}"/>
              </a:ext>
            </a:extLst>
          </p:cNvPr>
          <p:cNvCxnSpPr>
            <a:cxnSpLocks/>
          </p:cNvCxnSpPr>
          <p:nvPr userDrawn="1"/>
        </p:nvCxnSpPr>
        <p:spPr>
          <a:xfrm>
            <a:off x="8853377" y="5356176"/>
            <a:ext cx="290623" cy="0"/>
          </a:xfrm>
          <a:prstGeom prst="line">
            <a:avLst/>
          </a:prstGeom>
          <a:ln>
            <a:solidFill>
              <a:srgbClr val="DD0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ción de número de diapositiva 6">
            <a:extLst>
              <a:ext uri="{FF2B5EF4-FFF2-40B4-BE49-F238E27FC236}">
                <a16:creationId xmlns:a16="http://schemas.microsoft.com/office/drawing/2014/main" id="{C2F2824A-9E3A-A340-8FB6-C5639D4D38A7}"/>
              </a:ext>
            </a:extLst>
          </p:cNvPr>
          <p:cNvSpPr txBox="1">
            <a:spLocks/>
          </p:cNvSpPr>
          <p:nvPr userDrawn="1"/>
        </p:nvSpPr>
        <p:spPr>
          <a:xfrm>
            <a:off x="7086600" y="5372988"/>
            <a:ext cx="2057400" cy="304271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45E0C0E-D97E-8D42-B14C-00B0ED09BA5A}" type="slidenum">
              <a:rPr lang="es-MX" sz="800" smtClean="0">
                <a:solidFill>
                  <a:srgbClr val="BA0130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pPr algn="r"/>
              <a:t>‹Nº›</a:t>
            </a:fld>
            <a:endParaRPr lang="es-MX" sz="800" dirty="0">
              <a:solidFill>
                <a:srgbClr val="BA0130"/>
              </a:solidFill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93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microsoft.com/office/2014/relationships/chartEx" Target="../charts/chartEx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png"/><Relationship Id="rId4" Type="http://schemas.microsoft.com/office/2014/relationships/chartEx" Target="../charts/chartEx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microsoft.com/office/2014/relationships/chartEx" Target="../charts/chartEx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microsoft.com/office/2014/relationships/chartEx" Target="../charts/chartEx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BFBE0CE-038C-0447-B396-54F43BEA8B3F}"/>
              </a:ext>
            </a:extLst>
          </p:cNvPr>
          <p:cNvSpPr txBox="1"/>
          <p:nvPr/>
        </p:nvSpPr>
        <p:spPr>
          <a:xfrm>
            <a:off x="1300245" y="1013842"/>
            <a:ext cx="73435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Comité de Inversiones</a:t>
            </a:r>
          </a:p>
          <a:p>
            <a:pPr algn="ctr"/>
            <a:endParaRPr lang="es-MX" sz="3200" b="1" dirty="0">
              <a:solidFill>
                <a:srgbClr val="DD042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s-MX" sz="32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Informe sobre el entorno económico nacional e internacional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08F69F-B85B-9840-8AB5-33969BAFA28A}"/>
              </a:ext>
            </a:extLst>
          </p:cNvPr>
          <p:cNvSpPr txBox="1"/>
          <p:nvPr/>
        </p:nvSpPr>
        <p:spPr>
          <a:xfrm>
            <a:off x="1300245" y="3156737"/>
            <a:ext cx="6543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Subdirección General de Planeación y Finanzas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F2796B8-DE95-2F42-B3B7-10E66E967EC3}"/>
              </a:ext>
            </a:extLst>
          </p:cNvPr>
          <p:cNvCxnSpPr/>
          <p:nvPr/>
        </p:nvCxnSpPr>
        <p:spPr>
          <a:xfrm>
            <a:off x="1562986" y="3075945"/>
            <a:ext cx="6018028" cy="0"/>
          </a:xfrm>
          <a:prstGeom prst="line">
            <a:avLst/>
          </a:prstGeom>
          <a:ln>
            <a:solidFill>
              <a:srgbClr val="DD0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7236816-BF71-EA47-A024-7C21FA8EF9DB}"/>
              </a:ext>
            </a:extLst>
          </p:cNvPr>
          <p:cNvSpPr/>
          <p:nvPr/>
        </p:nvSpPr>
        <p:spPr>
          <a:xfrm>
            <a:off x="3889316" y="4527919"/>
            <a:ext cx="16145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4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6 de julio  de 2018</a:t>
            </a:r>
            <a:endParaRPr lang="es-MX" sz="14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494BAECF-F989-E74C-8008-84C0982D46EF}"/>
              </a:ext>
            </a:extLst>
          </p:cNvPr>
          <p:cNvSpPr/>
          <p:nvPr/>
        </p:nvSpPr>
        <p:spPr>
          <a:xfrm>
            <a:off x="6838788" y="4821053"/>
            <a:ext cx="79060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Versión: 1</a:t>
            </a:r>
            <a:endParaRPr lang="es-MX" sz="11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7F005DA-52E8-4A41-8949-1695579835FF}"/>
              </a:ext>
            </a:extLst>
          </p:cNvPr>
          <p:cNvSpPr/>
          <p:nvPr/>
        </p:nvSpPr>
        <p:spPr>
          <a:xfrm>
            <a:off x="5353533" y="4681807"/>
            <a:ext cx="38214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Elabora: Gerencia Sr. de Coordinación de Inversiones</a:t>
            </a:r>
            <a:endParaRPr lang="es-MX" sz="11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305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4"/>
          <p:cNvSpPr txBox="1">
            <a:spLocks/>
          </p:cNvSpPr>
          <p:nvPr/>
        </p:nvSpPr>
        <p:spPr bwMode="auto">
          <a:xfrm>
            <a:off x="261258" y="249804"/>
            <a:ext cx="7571527" cy="2058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S PGothic" panose="020B0600070205080204" pitchFamily="34" charset="-128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es-MX" altLang="es-MX" sz="2333" dirty="0">
                <a:solidFill>
                  <a:srgbClr val="C00000"/>
                </a:solidFill>
                <a:latin typeface="Helvetica Light" panose="020B0403020202020204"/>
                <a:cs typeface="Arial" panose="020B0604020202020204" pitchFamily="34" charset="0"/>
              </a:rPr>
              <a:t>Economía mundial</a:t>
            </a:r>
          </a:p>
          <a:p>
            <a:pPr eaLnBrk="1" hangingPunct="1">
              <a:defRPr/>
            </a:pPr>
            <a:r>
              <a:rPr lang="es-MX" altLang="es-MX" sz="1667" dirty="0">
                <a:latin typeface="Helvetica Light" panose="020B0403020202020204"/>
                <a:cs typeface="Arial" panose="020B0604020202020204" pitchFamily="34" charset="0"/>
              </a:rPr>
              <a:t>Durante junio el crecimiento económico mundial mostró mejor comportamiento de acuerdo al índice PMI. </a:t>
            </a:r>
          </a:p>
          <a:p>
            <a:pPr eaLnBrk="1" hangingPunct="1">
              <a:defRPr/>
            </a:pPr>
            <a:r>
              <a:rPr lang="es-MX" altLang="es-MX" sz="1667" dirty="0">
                <a:latin typeface="Helvetica Light" panose="020B0403020202020204"/>
                <a:cs typeface="Arial" panose="020B0604020202020204" pitchFamily="34" charset="0"/>
              </a:rPr>
              <a:t>Destaca una recuperación en Francia, Alemania y Canadá.</a:t>
            </a:r>
          </a:p>
          <a:p>
            <a:pPr eaLnBrk="1" hangingPunct="1">
              <a:defRPr/>
            </a:pPr>
            <a:r>
              <a:rPr lang="es-MX" altLang="es-MX" sz="1667" dirty="0">
                <a:latin typeface="Helvetica Light" panose="020B0403020202020204"/>
                <a:cs typeface="Arial" panose="020B0604020202020204" pitchFamily="34" charset="0"/>
              </a:rPr>
              <a:t>En las economía emergentes la mayor contribución al crecimiento proviene de China e India</a:t>
            </a: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0497182"/>
              </p:ext>
            </p:extLst>
          </p:nvPr>
        </p:nvGraphicFramePr>
        <p:xfrm>
          <a:off x="145997" y="2294813"/>
          <a:ext cx="4450443" cy="307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4398227"/>
              </p:ext>
            </p:extLst>
          </p:nvPr>
        </p:nvGraphicFramePr>
        <p:xfrm>
          <a:off x="4563115" y="2308667"/>
          <a:ext cx="4319627" cy="307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3794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Chart bld="series"/>
        </p:bldSub>
      </p:bldGraphic>
      <p:bldGraphic spid="13" grpId="0" uiExpand="1">
        <p:bldSub>
          <a:bldChart bld="series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>
            <a:extLst>
              <a:ext uri="{FF2B5EF4-FFF2-40B4-BE49-F238E27FC236}">
                <a16:creationId xmlns:a16="http://schemas.microsoft.com/office/drawing/2014/main" id="{5D91483B-ED99-4466-BB4A-E8ACCC718E4D}"/>
              </a:ext>
            </a:extLst>
          </p:cNvPr>
          <p:cNvSpPr txBox="1"/>
          <p:nvPr/>
        </p:nvSpPr>
        <p:spPr>
          <a:xfrm>
            <a:off x="4571999" y="1161594"/>
            <a:ext cx="434916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Helvetica Light" panose="020B0403020202020204"/>
              </a:rPr>
              <a:t>En México el indicador de consumo privado en abril disminuyó 0.8% respecto a marzo aunque muestra un aumento de 1.7% respecto al 2017.</a:t>
            </a:r>
          </a:p>
          <a:p>
            <a:endParaRPr lang="es-MX" sz="1400" dirty="0">
              <a:latin typeface="Helvetica Light" panose="020B0403020202020204"/>
            </a:endParaRPr>
          </a:p>
          <a:p>
            <a:r>
              <a:rPr lang="es-MX" sz="1400" dirty="0">
                <a:latin typeface="Helvetica Light" panose="020B0403020202020204"/>
              </a:rPr>
              <a:t> La inversión durante abril disminuyó 1.3% respecto a marzo aunque muestra un aumento de 5.3% respecto al mismo mes de 2017</a:t>
            </a: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639588"/>
              </p:ext>
            </p:extLst>
          </p:nvPr>
        </p:nvGraphicFramePr>
        <p:xfrm>
          <a:off x="4617726" y="2857500"/>
          <a:ext cx="4226598" cy="2759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257086"/>
              </p:ext>
            </p:extLst>
          </p:nvPr>
        </p:nvGraphicFramePr>
        <p:xfrm>
          <a:off x="119128" y="2839827"/>
          <a:ext cx="4322625" cy="2745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567182"/>
              </p:ext>
            </p:extLst>
          </p:nvPr>
        </p:nvGraphicFramePr>
        <p:xfrm>
          <a:off x="130450" y="129439"/>
          <a:ext cx="3950097" cy="2728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172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MX" dirty="0"/>
              <a:t>2</a:t>
            </a: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00000000-0008-0000-04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1400609"/>
              </p:ext>
            </p:extLst>
          </p:nvPr>
        </p:nvGraphicFramePr>
        <p:xfrm>
          <a:off x="291994" y="1007298"/>
          <a:ext cx="4104161" cy="2245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0000000-0008-0000-04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7025153"/>
              </p:ext>
            </p:extLst>
          </p:nvPr>
        </p:nvGraphicFramePr>
        <p:xfrm>
          <a:off x="375511" y="3318722"/>
          <a:ext cx="4020644" cy="2282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3463640"/>
              </p:ext>
            </p:extLst>
          </p:nvPr>
        </p:nvGraphicFramePr>
        <p:xfrm>
          <a:off x="4644300" y="1007298"/>
          <a:ext cx="4207706" cy="2160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2787616"/>
              </p:ext>
            </p:extLst>
          </p:nvPr>
        </p:nvGraphicFramePr>
        <p:xfrm>
          <a:off x="4747846" y="3252714"/>
          <a:ext cx="4104160" cy="2263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291994" y="154447"/>
            <a:ext cx="68749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Helvetica Light" panose="020B0403020202020204"/>
              </a:rPr>
              <a:t>La IED recibida durante el primer trimestre del 2018 fue inferior a la recibida en un periodo similar en los últimos tres años. Destaca el menor dinamismo en la IED dirigida a equipo de transporte</a:t>
            </a:r>
          </a:p>
        </p:txBody>
      </p:sp>
    </p:spTree>
    <p:extLst>
      <p:ext uri="{BB962C8B-B14F-4D97-AF65-F5344CB8AC3E}">
        <p14:creationId xmlns:p14="http://schemas.microsoft.com/office/powerpoint/2010/main" val="2599030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b="2119"/>
          <a:stretch/>
        </p:blipFill>
        <p:spPr>
          <a:xfrm>
            <a:off x="622473" y="1069562"/>
            <a:ext cx="3920237" cy="4485994"/>
          </a:xfrm>
          <a:prstGeom prst="rect">
            <a:avLst/>
          </a:prstGeom>
        </p:spPr>
      </p:pic>
      <p:sp>
        <p:nvSpPr>
          <p:cNvPr id="5" name="Marcador de contenido 4"/>
          <p:cNvSpPr txBox="1">
            <a:spLocks/>
          </p:cNvSpPr>
          <p:nvPr/>
        </p:nvSpPr>
        <p:spPr bwMode="auto">
          <a:xfrm>
            <a:off x="161364" y="19167"/>
            <a:ext cx="7548119" cy="967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S PGothic" panose="020B0600070205080204" pitchFamily="34" charset="-128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  <a:tabLst>
                <a:tab pos="3293931" algn="l"/>
              </a:tabLst>
              <a:defRPr/>
            </a:pPr>
            <a:r>
              <a:rPr lang="es-MX" altLang="es-MX" sz="2083" dirty="0">
                <a:solidFill>
                  <a:srgbClr val="C00000"/>
                </a:solidFill>
                <a:latin typeface="Helvetica Light" panose="020B0403020202020204"/>
                <a:cs typeface="Arial" panose="020B0604020202020204" pitchFamily="34" charset="0"/>
              </a:rPr>
              <a:t>La volatilidad en mercados financieros internacionales en las últimas semanas se ha mantenido sin grandes cambios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A9EF3E2-3120-4152-81E7-EBA7F3A21FE7}"/>
              </a:ext>
            </a:extLst>
          </p:cNvPr>
          <p:cNvSpPr/>
          <p:nvPr/>
        </p:nvSpPr>
        <p:spPr>
          <a:xfrm>
            <a:off x="2570524" y="1118257"/>
            <a:ext cx="187012" cy="10246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7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A060B75-312B-49E1-8F8A-A4112EEC7319}"/>
              </a:ext>
            </a:extLst>
          </p:cNvPr>
          <p:cNvSpPr/>
          <p:nvPr/>
        </p:nvSpPr>
        <p:spPr>
          <a:xfrm>
            <a:off x="2771070" y="2462070"/>
            <a:ext cx="193686" cy="10216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70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F36BB41-B818-490E-BD53-9B03BC2E56EE}"/>
              </a:ext>
            </a:extLst>
          </p:cNvPr>
          <p:cNvSpPr/>
          <p:nvPr/>
        </p:nvSpPr>
        <p:spPr>
          <a:xfrm>
            <a:off x="2771070" y="3758326"/>
            <a:ext cx="206995" cy="9615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70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4D96149-3846-41E3-954D-0AB15979CEBD}"/>
              </a:ext>
            </a:extLst>
          </p:cNvPr>
          <p:cNvSpPr/>
          <p:nvPr/>
        </p:nvSpPr>
        <p:spPr>
          <a:xfrm>
            <a:off x="2986571" y="1118257"/>
            <a:ext cx="169718" cy="10311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7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2E43CD7-7BEE-4140-849E-2D5B7D79D759}"/>
              </a:ext>
            </a:extLst>
          </p:cNvPr>
          <p:cNvSpPr/>
          <p:nvPr/>
        </p:nvSpPr>
        <p:spPr>
          <a:xfrm>
            <a:off x="3088281" y="2462071"/>
            <a:ext cx="169227" cy="10050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7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E30F2CA-F997-4F52-83D5-DD76B0753AA9}"/>
              </a:ext>
            </a:extLst>
          </p:cNvPr>
          <p:cNvSpPr/>
          <p:nvPr/>
        </p:nvSpPr>
        <p:spPr>
          <a:xfrm>
            <a:off x="3119422" y="3758325"/>
            <a:ext cx="166248" cy="96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7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55AE006-445C-474A-9113-AB37855C5F67}"/>
              </a:ext>
            </a:extLst>
          </p:cNvPr>
          <p:cNvSpPr txBox="1"/>
          <p:nvPr/>
        </p:nvSpPr>
        <p:spPr>
          <a:xfrm>
            <a:off x="1184103" y="1380534"/>
            <a:ext cx="1042495" cy="515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917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Temor a alzas</a:t>
            </a:r>
          </a:p>
          <a:p>
            <a:pPr algn="ctr"/>
            <a:r>
              <a:rPr lang="es-MX" sz="917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en tasas de </a:t>
            </a:r>
          </a:p>
          <a:p>
            <a:pPr algn="ctr"/>
            <a:r>
              <a:rPr lang="es-MX" sz="917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interés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8431CB06-8ABD-42F3-A99C-0BEE9B3F0EFB}"/>
              </a:ext>
            </a:extLst>
          </p:cNvPr>
          <p:cNvCxnSpPr>
            <a:cxnSpLocks/>
          </p:cNvCxnSpPr>
          <p:nvPr/>
        </p:nvCxnSpPr>
        <p:spPr>
          <a:xfrm flipV="1">
            <a:off x="2226598" y="1616477"/>
            <a:ext cx="356846" cy="141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D5F4621-92C7-4A46-979C-7B0E5FA39AA1}"/>
              </a:ext>
            </a:extLst>
          </p:cNvPr>
          <p:cNvSpPr txBox="1"/>
          <p:nvPr/>
        </p:nvSpPr>
        <p:spPr>
          <a:xfrm>
            <a:off x="3657681" y="1255275"/>
            <a:ext cx="810801" cy="515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917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Posible </a:t>
            </a:r>
          </a:p>
          <a:p>
            <a:pPr algn="ctr"/>
            <a:r>
              <a:rPr lang="es-MX" sz="917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“guerra comercial”</a:t>
            </a:r>
          </a:p>
        </p:txBody>
      </p:sp>
      <p:sp>
        <p:nvSpPr>
          <p:cNvPr id="22" name="8 CuadroTexto">
            <a:extLst>
              <a:ext uri="{FF2B5EF4-FFF2-40B4-BE49-F238E27FC236}">
                <a16:creationId xmlns:a16="http://schemas.microsoft.com/office/drawing/2014/main" id="{5D91483B-ED99-4466-BB4A-E8ACCC718E4D}"/>
              </a:ext>
            </a:extLst>
          </p:cNvPr>
          <p:cNvSpPr txBox="1"/>
          <p:nvPr/>
        </p:nvSpPr>
        <p:spPr>
          <a:xfrm>
            <a:off x="4737431" y="935263"/>
            <a:ext cx="3681949" cy="163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8115" indent="-238115">
              <a:buFont typeface="Arial" charset="0"/>
              <a:buChar char="•"/>
            </a:pPr>
            <a:r>
              <a:rPr lang="es-MX" sz="1667" dirty="0">
                <a:latin typeface="Helvetica Light" panose="020B0403020202020204"/>
              </a:rPr>
              <a:t>Temas centrales siguen siendo fortalecimiento del dólar por economía EU y aumentos a tasas de interés </a:t>
            </a:r>
          </a:p>
          <a:p>
            <a:pPr marL="238115" indent="-238115">
              <a:buFont typeface="Arial" charset="0"/>
              <a:buChar char="•"/>
            </a:pPr>
            <a:r>
              <a:rPr lang="es-MX" sz="1667" dirty="0">
                <a:latin typeface="Helvetica Light" panose="020B0403020202020204"/>
              </a:rPr>
              <a:t>“Guerra comercial”</a:t>
            </a:r>
          </a:p>
          <a:p>
            <a:pPr marL="238115" indent="-238115">
              <a:buFont typeface="Arial" charset="0"/>
              <a:buChar char="•"/>
            </a:pPr>
            <a:endParaRPr lang="es-MX" sz="1667" dirty="0"/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F71272A0-8A3B-4D1F-BEA3-6483F3672450}"/>
              </a:ext>
            </a:extLst>
          </p:cNvPr>
          <p:cNvCxnSpPr>
            <a:cxnSpLocks/>
          </p:cNvCxnSpPr>
          <p:nvPr/>
        </p:nvCxnSpPr>
        <p:spPr>
          <a:xfrm flipH="1">
            <a:off x="3326976" y="1544355"/>
            <a:ext cx="403504" cy="1442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7670727"/>
              </p:ext>
            </p:extLst>
          </p:nvPr>
        </p:nvGraphicFramePr>
        <p:xfrm>
          <a:off x="4621371" y="2248121"/>
          <a:ext cx="4229331" cy="3447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2448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10" grpId="0" animBg="1"/>
      <p:bldP spid="11" grpId="0" animBg="1"/>
      <p:bldP spid="12" grpId="0" animBg="1"/>
      <p:bldP spid="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4">
            <a:extLst>
              <a:ext uri="{FF2B5EF4-FFF2-40B4-BE49-F238E27FC236}">
                <a16:creationId xmlns:a16="http://schemas.microsoft.com/office/drawing/2014/main" id="{B5AAAEB4-73B5-45BD-9745-85EB7147568F}"/>
              </a:ext>
            </a:extLst>
          </p:cNvPr>
          <p:cNvSpPr txBox="1">
            <a:spLocks/>
          </p:cNvSpPr>
          <p:nvPr/>
        </p:nvSpPr>
        <p:spPr bwMode="auto">
          <a:xfrm>
            <a:off x="253574" y="187313"/>
            <a:ext cx="7430742" cy="148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S PGothic" panose="020B0600070205080204" pitchFamily="34" charset="-128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es-MX" altLang="es-MX" sz="2333" dirty="0">
                <a:solidFill>
                  <a:srgbClr val="C00000"/>
                </a:solidFill>
                <a:latin typeface="Helvetica Light" panose="020B0403020202020204"/>
                <a:cs typeface="Arial" panose="020B0604020202020204" pitchFamily="34" charset="0"/>
              </a:rPr>
              <a:t>La volatilidad en los mercados mexicanos aumentó un día después de la elección, pero parece ser temporal, disminuyendo al avanzar la semana </a:t>
            </a:r>
          </a:p>
          <a:p>
            <a:pPr marL="0" indent="0" eaLnBrk="1" hangingPunct="1">
              <a:buNone/>
              <a:defRPr/>
            </a:pPr>
            <a:endParaRPr lang="es-MX" altLang="es-MX" sz="875" dirty="0">
              <a:latin typeface="Helvetica Light" panose="020B0403020202020204"/>
              <a:cs typeface="Arial" panose="020B0604020202020204" pitchFamily="34" charset="0"/>
            </a:endParaRPr>
          </a:p>
        </p:txBody>
      </p:sp>
      <p:sp>
        <p:nvSpPr>
          <p:cNvPr id="14" name="CuadroTexto 4">
            <a:extLst>
              <a:ext uri="{FF2B5EF4-FFF2-40B4-BE49-F238E27FC236}">
                <a16:creationId xmlns:a16="http://schemas.microsoft.com/office/drawing/2014/main" id="{00000000-0008-0000-0A00-000005000000}"/>
              </a:ext>
            </a:extLst>
          </p:cNvPr>
          <p:cNvSpPr txBox="1"/>
          <p:nvPr/>
        </p:nvSpPr>
        <p:spPr>
          <a:xfrm>
            <a:off x="4795599" y="5337599"/>
            <a:ext cx="3157099" cy="222993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833" dirty="0"/>
              <a:t>Fuente: Bloomberg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936" y="1961829"/>
            <a:ext cx="4144018" cy="294937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08" y="1961829"/>
            <a:ext cx="4322492" cy="305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78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4">
            <a:extLst>
              <a:ext uri="{FF2B5EF4-FFF2-40B4-BE49-F238E27FC236}">
                <a16:creationId xmlns:a16="http://schemas.microsoft.com/office/drawing/2014/main" id="{B5AAAEB4-73B5-45BD-9745-85EB7147568F}"/>
              </a:ext>
            </a:extLst>
          </p:cNvPr>
          <p:cNvSpPr txBox="1">
            <a:spLocks/>
          </p:cNvSpPr>
          <p:nvPr/>
        </p:nvSpPr>
        <p:spPr bwMode="auto">
          <a:xfrm>
            <a:off x="0" y="82377"/>
            <a:ext cx="6833419" cy="121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S PGothic" panose="020B0600070205080204" pitchFamily="34" charset="-128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  <a:tabLst>
                <a:tab pos="2914269" algn="l"/>
              </a:tabLst>
              <a:defRPr/>
            </a:pPr>
            <a:r>
              <a:rPr lang="es-MX" altLang="es-MX" sz="2333" dirty="0">
                <a:solidFill>
                  <a:srgbClr val="C00000"/>
                </a:solidFill>
                <a:latin typeface="Helvetica Light" panose="020B0403020202020204"/>
                <a:cs typeface="Arial" panose="020B0604020202020204" pitchFamily="34" charset="0"/>
              </a:rPr>
              <a:t>El peso se apreció después de elección aunque se mantiene presionado por el fortalecimiento del dólar</a:t>
            </a:r>
          </a:p>
          <a:p>
            <a:pPr marL="0" indent="0" eaLnBrk="1" hangingPunct="1">
              <a:buNone/>
              <a:defRPr/>
            </a:pPr>
            <a:endParaRPr lang="es-MX" altLang="es-MX" sz="8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4">
            <a:extLst>
              <a:ext uri="{FF2B5EF4-FFF2-40B4-BE49-F238E27FC236}">
                <a16:creationId xmlns:a16="http://schemas.microsoft.com/office/drawing/2014/main" id="{00000000-0008-0000-0A00-000005000000}"/>
              </a:ext>
            </a:extLst>
          </p:cNvPr>
          <p:cNvSpPr txBox="1"/>
          <p:nvPr/>
        </p:nvSpPr>
        <p:spPr>
          <a:xfrm>
            <a:off x="4795599" y="5337599"/>
            <a:ext cx="3157099" cy="222993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833" dirty="0"/>
              <a:t>Fuente: Bloomberg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571477"/>
            <a:r>
              <a:rPr lang="es-MX" dirty="0"/>
              <a:t>4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0000000-0008-0000-0B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2477298"/>
              </p:ext>
            </p:extLst>
          </p:nvPr>
        </p:nvGraphicFramePr>
        <p:xfrm>
          <a:off x="4779722" y="3049491"/>
          <a:ext cx="4072285" cy="232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00000000-0008-0000-0B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9024463"/>
              </p:ext>
            </p:extLst>
          </p:nvPr>
        </p:nvGraphicFramePr>
        <p:xfrm>
          <a:off x="4795598" y="1297460"/>
          <a:ext cx="4056409" cy="1760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A40BA24E-FDE6-48C8-805F-1D25F98A63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5503257"/>
              </p:ext>
            </p:extLst>
          </p:nvPr>
        </p:nvGraphicFramePr>
        <p:xfrm>
          <a:off x="92209" y="1352391"/>
          <a:ext cx="4410636" cy="4149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5284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Graphic spid="10" grpId="0" uiExpand="1">
        <p:bldSub>
          <a:bldChart bld="category"/>
        </p:bldSub>
      </p:bldGraphic>
      <p:bldGraphic spid="12" grpId="0" uiExpand="1">
        <p:bldSub>
          <a:bldChart bld="category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/>
          <p:nvPr/>
        </p:nvSpPr>
        <p:spPr>
          <a:xfrm>
            <a:off x="838788" y="1444599"/>
            <a:ext cx="7514965" cy="42704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70" dirty="0">
              <a:latin typeface="Helvetica Light" panose="020B0403020202020204"/>
            </a:endParaRP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CC507135-D522-42B4-8D4D-845280CB1F5F}"/>
              </a:ext>
            </a:extLst>
          </p:cNvPr>
          <p:cNvSpPr txBox="1">
            <a:spLocks/>
          </p:cNvSpPr>
          <p:nvPr/>
        </p:nvSpPr>
        <p:spPr>
          <a:xfrm>
            <a:off x="141908" y="22502"/>
            <a:ext cx="7514964" cy="1563484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sz="2167" dirty="0">
                <a:latin typeface="Helvetica Light" panose="020B0403020202020204"/>
                <a:cs typeface="Arial" pitchFamily="34" charset="0"/>
              </a:rPr>
              <a:t>El factor más importante es externo: la política proteccionista de EU que ha afectado a la mayoría de las monedas.</a:t>
            </a:r>
          </a:p>
          <a:p>
            <a:r>
              <a:rPr lang="es-MX" sz="2167" dirty="0">
                <a:latin typeface="Helvetica Light" panose="020B0403020202020204"/>
                <a:cs typeface="Arial" pitchFamily="34" charset="0"/>
              </a:rPr>
              <a:t>1º ene-17 abr el peso se apreció 6.05%</a:t>
            </a:r>
          </a:p>
          <a:p>
            <a:r>
              <a:rPr lang="es-MX" sz="2167" dirty="0">
                <a:latin typeface="Helvetica Light" panose="020B0403020202020204"/>
                <a:cs typeface="Arial" pitchFamily="34" charset="0"/>
              </a:rPr>
              <a:t>14 abr–02 jul el peso se depreció 11.91% </a:t>
            </a:r>
          </a:p>
        </p:txBody>
      </p:sp>
      <p:sp>
        <p:nvSpPr>
          <p:cNvPr id="9" name="CuadroTexto 1">
            <a:extLst>
              <a:ext uri="{FF2B5EF4-FFF2-40B4-BE49-F238E27FC236}">
                <a16:creationId xmlns:a16="http://schemas.microsoft.com/office/drawing/2014/main" id="{00000000-0008-0000-0E00-000005000000}"/>
              </a:ext>
            </a:extLst>
          </p:cNvPr>
          <p:cNvSpPr txBox="1"/>
          <p:nvPr/>
        </p:nvSpPr>
        <p:spPr>
          <a:xfrm>
            <a:off x="838789" y="5437984"/>
            <a:ext cx="3817623" cy="24765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17" dirty="0"/>
              <a:t>Fuente: Bloomberg</a:t>
            </a:r>
          </a:p>
        </p:txBody>
      </p:sp>
      <p:sp>
        <p:nvSpPr>
          <p:cNvPr id="20" name="CuadroTexto 1">
            <a:extLst>
              <a:ext uri="{FF2B5EF4-FFF2-40B4-BE49-F238E27FC236}">
                <a16:creationId xmlns:a16="http://schemas.microsoft.com/office/drawing/2014/main" id="{00000000-0008-0000-0E00-000005000000}"/>
              </a:ext>
            </a:extLst>
          </p:cNvPr>
          <p:cNvSpPr txBox="1"/>
          <p:nvPr/>
        </p:nvSpPr>
        <p:spPr>
          <a:xfrm>
            <a:off x="4536130" y="5408618"/>
            <a:ext cx="3817623" cy="24765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17" dirty="0"/>
              <a:t>Fuente: Bloomberg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0000000-0008-0000-0C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8271062"/>
              </p:ext>
            </p:extLst>
          </p:nvPr>
        </p:nvGraphicFramePr>
        <p:xfrm>
          <a:off x="361542" y="3610960"/>
          <a:ext cx="4167760" cy="171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00000000-0008-0000-0C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4106248"/>
              </p:ext>
            </p:extLst>
          </p:nvPr>
        </p:nvGraphicFramePr>
        <p:xfrm>
          <a:off x="268942" y="1798068"/>
          <a:ext cx="4218945" cy="1732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00000000-0008-0000-0D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2359345"/>
              </p:ext>
            </p:extLst>
          </p:nvPr>
        </p:nvGraphicFramePr>
        <p:xfrm>
          <a:off x="4573363" y="3604535"/>
          <a:ext cx="4301696" cy="17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00000000-0008-0000-0D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7690160"/>
              </p:ext>
            </p:extLst>
          </p:nvPr>
        </p:nvGraphicFramePr>
        <p:xfrm>
          <a:off x="4485241" y="1876960"/>
          <a:ext cx="4389817" cy="17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15083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  <p:bldGraphic spid="10" grpId="0">
        <p:bldSub>
          <a:bldChart bld="category"/>
        </p:bldSub>
      </p:bldGraphic>
      <p:bldGraphic spid="14" grpId="0" uiExpand="1">
        <p:bldSub>
          <a:bldChart bld="category"/>
        </p:bldSub>
      </p:bldGraphic>
      <p:bldGraphic spid="22" grpId="0" uiExpand="1">
        <p:bldSub>
          <a:bldChart bld="category"/>
        </p:bldSub>
      </p:bldGraphic>
      <p:bldGraphic spid="23" grpId="0">
        <p:bldSub>
          <a:bldChart bld="category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32" y="4624022"/>
            <a:ext cx="2077900" cy="208298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CC507135-D522-42B4-8D4D-845280CB1F5F}"/>
              </a:ext>
            </a:extLst>
          </p:cNvPr>
          <p:cNvSpPr txBox="1">
            <a:spLocks/>
          </p:cNvSpPr>
          <p:nvPr/>
        </p:nvSpPr>
        <p:spPr>
          <a:xfrm>
            <a:off x="153682" y="-2077"/>
            <a:ext cx="7503190" cy="1710433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pPr algn="just"/>
            <a:r>
              <a:rPr lang="es-MX" sz="2167" dirty="0">
                <a:latin typeface="Helvetica Light" panose="020B0403020202020204"/>
                <a:cs typeface="Arial" pitchFamily="34" charset="0"/>
              </a:rPr>
              <a:t>La experiencia con procesos electorales en LATAM con candidatos de izquierda ganadores no es concluyente en cuanto a provocar desplome de la moneda. Incluso se observan condiciones positivas después de la elección.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69A2811-05A2-433A-B434-B576E1877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05" y="1880650"/>
            <a:ext cx="7676515" cy="266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70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89FFCB9-F710-4EE8-BE75-AA3163DB15EB}"/>
              </a:ext>
            </a:extLst>
          </p:cNvPr>
          <p:cNvSpPr txBox="1">
            <a:spLocks/>
          </p:cNvSpPr>
          <p:nvPr/>
        </p:nvSpPr>
        <p:spPr bwMode="auto">
          <a:xfrm>
            <a:off x="161364" y="101035"/>
            <a:ext cx="7472617" cy="1461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S PGothic" panose="020B0600070205080204" pitchFamily="34" charset="-128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es-MX" altLang="es-MX" sz="2333" dirty="0">
                <a:solidFill>
                  <a:srgbClr val="C00000"/>
                </a:solidFill>
                <a:latin typeface="Helvetica Light" panose="020B0403020202020204"/>
                <a:cs typeface="Arial" panose="020B0604020202020204" pitchFamily="34" charset="0"/>
              </a:rPr>
              <a:t>La FED aumentó su tasa a 2% (se esperan 2 aumentos más) y Banco de México aumentó la suya en 25 </a:t>
            </a:r>
            <a:r>
              <a:rPr lang="es-MX" altLang="es-MX" sz="2333" dirty="0" err="1">
                <a:solidFill>
                  <a:srgbClr val="C00000"/>
                </a:solidFill>
                <a:latin typeface="Helvetica Light" panose="020B0403020202020204"/>
                <a:cs typeface="Arial" panose="020B0604020202020204" pitchFamily="34" charset="0"/>
              </a:rPr>
              <a:t>pb</a:t>
            </a:r>
            <a:r>
              <a:rPr lang="es-MX" altLang="es-MX" sz="2333" dirty="0">
                <a:solidFill>
                  <a:srgbClr val="C00000"/>
                </a:solidFill>
                <a:latin typeface="Helvetica Light" panose="020B0403020202020204"/>
                <a:cs typeface="Arial" panose="020B0604020202020204" pitchFamily="34" charset="0"/>
              </a:rPr>
              <a:t> a 7.75%.</a:t>
            </a:r>
          </a:p>
          <a:p>
            <a:pPr marL="0" indent="0" eaLnBrk="1" hangingPunct="1">
              <a:buNone/>
              <a:defRPr/>
            </a:pPr>
            <a:endParaRPr lang="es-MX" altLang="es-MX" sz="8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0000000-0008-0000-1E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0751404"/>
              </p:ext>
            </p:extLst>
          </p:nvPr>
        </p:nvGraphicFramePr>
        <p:xfrm>
          <a:off x="222837" y="1398494"/>
          <a:ext cx="4349163" cy="389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00000000-0008-0000-1E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4901771"/>
              </p:ext>
            </p:extLst>
          </p:nvPr>
        </p:nvGraphicFramePr>
        <p:xfrm>
          <a:off x="4572000" y="1398494"/>
          <a:ext cx="4349162" cy="3696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4025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1" grpId="0" uiExpand="1">
        <p:bldSub>
          <a:bldChart bld="series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ES" altLang="es-MX" dirty="0"/>
              <a:t>13</a:t>
            </a: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CC507135-D522-42B4-8D4D-845280CB1F5F}"/>
              </a:ext>
            </a:extLst>
          </p:cNvPr>
          <p:cNvSpPr txBox="1">
            <a:spLocks/>
          </p:cNvSpPr>
          <p:nvPr/>
        </p:nvSpPr>
        <p:spPr>
          <a:xfrm>
            <a:off x="230521" y="61031"/>
            <a:ext cx="7586125" cy="1434042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pPr algn="just">
              <a:tabLst>
                <a:tab pos="3439446" algn="l"/>
              </a:tabLst>
            </a:pPr>
            <a:r>
              <a:rPr lang="es-MX" sz="2000" dirty="0">
                <a:latin typeface="Helvetica Light" panose="020B0403020202020204"/>
                <a:cs typeface="Arial" pitchFamily="34" charset="0"/>
              </a:rPr>
              <a:t>La OPEP acordó un aumento en la producción, pero el precio se mantendrá alto debido a las condiciones del mercado. </a:t>
            </a:r>
            <a:r>
              <a:rPr lang="es-MX" sz="2000" dirty="0" err="1">
                <a:latin typeface="Helvetica Light" panose="020B0403020202020204"/>
                <a:cs typeface="Arial" pitchFamily="34" charset="0"/>
              </a:rPr>
              <a:t>Trump</a:t>
            </a:r>
            <a:r>
              <a:rPr lang="es-MX" sz="2000" dirty="0">
                <a:latin typeface="Helvetica Light" panose="020B0403020202020204"/>
                <a:cs typeface="Arial" pitchFamily="34" charset="0"/>
              </a:rPr>
              <a:t> solicitó a Arabia Saudita aumentar su producción en 2 </a:t>
            </a:r>
            <a:r>
              <a:rPr lang="es-MX" sz="2000" dirty="0" err="1">
                <a:latin typeface="Helvetica Light" panose="020B0403020202020204"/>
                <a:cs typeface="Arial" pitchFamily="34" charset="0"/>
              </a:rPr>
              <a:t>mbd</a:t>
            </a:r>
            <a:r>
              <a:rPr lang="es-MX" sz="2000" dirty="0">
                <a:latin typeface="Helvetica Light" panose="020B0403020202020204"/>
                <a:cs typeface="Arial" pitchFamily="34" charset="0"/>
              </a:rPr>
              <a:t>, pero técnicamente no es posible en el corto plazo.</a:t>
            </a:r>
            <a:endParaRPr lang="es-MX" sz="2167" dirty="0">
              <a:latin typeface="Helvetica Light" panose="020B0403020202020204"/>
              <a:cs typeface="Arial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B3FA43-39BF-4A63-B5D9-AB277E62F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18" y="1600462"/>
            <a:ext cx="8329492" cy="3789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68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>
            <a:extLst>
              <a:ext uri="{FF2B5EF4-FFF2-40B4-BE49-F238E27FC236}">
                <a16:creationId xmlns:a16="http://schemas.microsoft.com/office/drawing/2014/main" id="{CC507135-D522-42B4-8D4D-845280CB1F5F}"/>
              </a:ext>
            </a:extLst>
          </p:cNvPr>
          <p:cNvSpPr txBox="1">
            <a:spLocks/>
          </p:cNvSpPr>
          <p:nvPr/>
        </p:nvSpPr>
        <p:spPr>
          <a:xfrm>
            <a:off x="222837" y="133113"/>
            <a:ext cx="7446324" cy="56743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sz="2000" dirty="0">
                <a:latin typeface="Helvetica Light" panose="020B0403020202020204"/>
                <a:cs typeface="Arial" pitchFamily="34" charset="0"/>
              </a:rPr>
              <a:t>Guerra comercial: estado actual del ataque </a:t>
            </a:r>
            <a:endParaRPr lang="es-MX" sz="2167" dirty="0">
              <a:latin typeface="Helvetica Light" panose="020B0403020202020204"/>
              <a:cs typeface="Arial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CC0B727-8296-4C67-B9D9-2C31E4605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251" y="1005931"/>
            <a:ext cx="8452240" cy="435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76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>
            <a:extLst>
              <a:ext uri="{FF2B5EF4-FFF2-40B4-BE49-F238E27FC236}">
                <a16:creationId xmlns:a16="http://schemas.microsoft.com/office/drawing/2014/main" id="{CC507135-D522-42B4-8D4D-845280CB1F5F}"/>
              </a:ext>
            </a:extLst>
          </p:cNvPr>
          <p:cNvSpPr txBox="1">
            <a:spLocks/>
          </p:cNvSpPr>
          <p:nvPr/>
        </p:nvSpPr>
        <p:spPr>
          <a:xfrm>
            <a:off x="822617" y="133113"/>
            <a:ext cx="6846544" cy="56743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sz="2000" dirty="0">
                <a:latin typeface="Helvetica Light" panose="020B0403020202020204"/>
                <a:cs typeface="Arial" pitchFamily="34" charset="0"/>
              </a:rPr>
              <a:t>Guerra comercial: estado actual de la respuesta </a:t>
            </a:r>
            <a:endParaRPr lang="es-MX" sz="2167" dirty="0">
              <a:latin typeface="Helvetica Light" panose="020B0403020202020204"/>
              <a:cs typeface="Arial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A44A8BA-4F68-4997-8C6C-337D3BD49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88" y="728868"/>
            <a:ext cx="8521024" cy="485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38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>
            <a:extLst>
              <a:ext uri="{FF2B5EF4-FFF2-40B4-BE49-F238E27FC236}">
                <a16:creationId xmlns:a16="http://schemas.microsoft.com/office/drawing/2014/main" id="{CC507135-D522-42B4-8D4D-845280CB1F5F}"/>
              </a:ext>
            </a:extLst>
          </p:cNvPr>
          <p:cNvSpPr txBox="1">
            <a:spLocks/>
          </p:cNvSpPr>
          <p:nvPr/>
        </p:nvSpPr>
        <p:spPr>
          <a:xfrm>
            <a:off x="253573" y="133114"/>
            <a:ext cx="7563072" cy="1046758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sz="2000" dirty="0">
                <a:latin typeface="Helvetica Light" panose="020B0403020202020204"/>
                <a:cs typeface="Arial" pitchFamily="34" charset="0"/>
              </a:rPr>
              <a:t>El dinamismo en el empleo IMSS y la mejoría salarial se reflejan en una mayor captación de aportaciones del Infonavit</a:t>
            </a:r>
            <a:endParaRPr lang="es-MX" sz="2167" dirty="0">
              <a:latin typeface="Helvetica Light" panose="020B0403020202020204"/>
              <a:cs typeface="Arial" pitchFamily="34" charset="0"/>
            </a:endParaRPr>
          </a:p>
        </p:txBody>
      </p:sp>
      <p:pic>
        <p:nvPicPr>
          <p:cNvPr id="9" name="8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94" y="1179872"/>
            <a:ext cx="8006763" cy="40149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5310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ES" altLang="es-MX" dirty="0"/>
              <a:t>13</a:t>
            </a: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CC507135-D522-42B4-8D4D-845280CB1F5F}"/>
              </a:ext>
            </a:extLst>
          </p:cNvPr>
          <p:cNvSpPr txBox="1">
            <a:spLocks/>
          </p:cNvSpPr>
          <p:nvPr/>
        </p:nvSpPr>
        <p:spPr>
          <a:xfrm>
            <a:off x="215153" y="133114"/>
            <a:ext cx="7601492" cy="1046758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sz="2000" dirty="0">
                <a:latin typeface="Helvetica Light" panose="020B0403020202020204"/>
                <a:cs typeface="Arial" pitchFamily="34" charset="0"/>
              </a:rPr>
              <a:t>Indicadores petroleros</a:t>
            </a:r>
          </a:p>
          <a:p>
            <a:r>
              <a:rPr lang="es-MX" sz="2000" dirty="0">
                <a:latin typeface="Helvetica Light" panose="020B0403020202020204"/>
                <a:cs typeface="Arial" pitchFamily="34" charset="0"/>
              </a:rPr>
              <a:t>A pesar de una menor producción en México, han aumentado las exportaciones durante los primeros cinco meses </a:t>
            </a:r>
            <a:endParaRPr lang="es-MX" sz="2167" dirty="0">
              <a:latin typeface="Helvetica Light" panose="020B0403020202020204"/>
              <a:cs typeface="Arial" pitchFamily="34" charset="0"/>
            </a:endParaRPr>
          </a:p>
        </p:txBody>
      </p:sp>
      <p:pic>
        <p:nvPicPr>
          <p:cNvPr id="9" name="8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71" y="1639887"/>
            <a:ext cx="6845710" cy="33868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4783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>
            <a:extLst>
              <a:ext uri="{FF2B5EF4-FFF2-40B4-BE49-F238E27FC236}">
                <a16:creationId xmlns:a16="http://schemas.microsoft.com/office/drawing/2014/main" id="{CC507135-D522-42B4-8D4D-845280CB1F5F}"/>
              </a:ext>
            </a:extLst>
          </p:cNvPr>
          <p:cNvSpPr txBox="1">
            <a:spLocks/>
          </p:cNvSpPr>
          <p:nvPr/>
        </p:nvSpPr>
        <p:spPr>
          <a:xfrm>
            <a:off x="192101" y="133114"/>
            <a:ext cx="7624544" cy="1046758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sz="2000" dirty="0">
                <a:latin typeface="Helvetica Light" panose="020B0403020202020204"/>
                <a:cs typeface="Arial" pitchFamily="34" charset="0"/>
              </a:rPr>
              <a:t>Las crecientes importaciones de gasolinas afectan negativamente a la balanza comercial a pesar de mayores exportaciones de crudo</a:t>
            </a:r>
            <a:endParaRPr lang="es-MX" sz="2167" dirty="0">
              <a:latin typeface="Helvetica Light" panose="020B0403020202020204"/>
              <a:cs typeface="Arial" pitchFamily="34" charset="0"/>
            </a:endParaRPr>
          </a:p>
        </p:txBody>
      </p:sp>
      <p:pic>
        <p:nvPicPr>
          <p:cNvPr id="5" name="4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14" y="1179872"/>
            <a:ext cx="4055217" cy="4344948"/>
          </a:xfrm>
          <a:prstGeom prst="rect">
            <a:avLst/>
          </a:prstGeom>
          <a:noFill/>
        </p:spPr>
      </p:pic>
      <p:pic>
        <p:nvPicPr>
          <p:cNvPr id="6" name="5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469" y="1168864"/>
            <a:ext cx="4055217" cy="4240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5860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>
            <a:extLst>
              <a:ext uri="{FF2B5EF4-FFF2-40B4-BE49-F238E27FC236}">
                <a16:creationId xmlns:a16="http://schemas.microsoft.com/office/drawing/2014/main" id="{CC507135-D522-42B4-8D4D-845280CB1F5F}"/>
              </a:ext>
            </a:extLst>
          </p:cNvPr>
          <p:cNvSpPr txBox="1">
            <a:spLocks/>
          </p:cNvSpPr>
          <p:nvPr/>
        </p:nvSpPr>
        <p:spPr>
          <a:xfrm>
            <a:off x="736587" y="133114"/>
            <a:ext cx="7080058" cy="1046758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sz="2167" dirty="0">
                <a:latin typeface="Arial" pitchFamily="34" charset="0"/>
                <a:cs typeface="Arial" pitchFamily="34" charset="0"/>
              </a:rPr>
              <a:t>Paquete económico y presupuesto 2019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929580" y="1437968"/>
            <a:ext cx="53548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err="1">
                <a:latin typeface="Helvetica Light" panose="020B0403020202020204"/>
              </a:rPr>
              <a:t>Sep</a:t>
            </a:r>
            <a:r>
              <a:rPr lang="es-MX" sz="2000" dirty="0">
                <a:latin typeface="Helvetica Light" panose="020B0403020202020204"/>
              </a:rPr>
              <a:t> 1º 		Nuevo Congreso</a:t>
            </a:r>
          </a:p>
          <a:p>
            <a:endParaRPr lang="es-MX" sz="2000" dirty="0">
              <a:latin typeface="Helvetica Light" panose="020B0403020202020204"/>
            </a:endParaRPr>
          </a:p>
          <a:p>
            <a:r>
              <a:rPr lang="es-MX" sz="2000" dirty="0">
                <a:latin typeface="Helvetica Light" panose="020B0403020202020204"/>
              </a:rPr>
              <a:t>Nov 15 		PEF 2019</a:t>
            </a:r>
          </a:p>
          <a:p>
            <a:endParaRPr lang="es-MX" sz="2000" dirty="0">
              <a:latin typeface="Helvetica Light" panose="020B0403020202020204"/>
            </a:endParaRPr>
          </a:p>
          <a:p>
            <a:r>
              <a:rPr lang="es-MX" sz="2000" dirty="0">
                <a:latin typeface="Helvetica Light" panose="020B0403020202020204"/>
              </a:rPr>
              <a:t>Dic 1º 		Toma de posesión</a:t>
            </a:r>
          </a:p>
          <a:p>
            <a:endParaRPr lang="es-MX" sz="2000" dirty="0">
              <a:latin typeface="Helvetica Light" panose="020B0403020202020204"/>
            </a:endParaRPr>
          </a:p>
          <a:p>
            <a:r>
              <a:rPr lang="es-MX" sz="2000" dirty="0">
                <a:latin typeface="Helvetica Light" panose="020B0403020202020204"/>
              </a:rPr>
              <a:t>Dic 31		Aprobación PEF 2019</a:t>
            </a:r>
          </a:p>
        </p:txBody>
      </p:sp>
    </p:spTree>
    <p:extLst>
      <p:ext uri="{BB962C8B-B14F-4D97-AF65-F5344CB8AC3E}">
        <p14:creationId xmlns:p14="http://schemas.microsoft.com/office/powerpoint/2010/main" val="3858041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4"/>
          <p:cNvSpPr txBox="1">
            <a:spLocks/>
          </p:cNvSpPr>
          <p:nvPr/>
        </p:nvSpPr>
        <p:spPr bwMode="auto">
          <a:xfrm>
            <a:off x="276625" y="327519"/>
            <a:ext cx="7688281" cy="448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S PGothic" panose="020B0600070205080204" pitchFamily="34" charset="-128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es-MX" altLang="es-MX" sz="2333" dirty="0">
                <a:solidFill>
                  <a:srgbClr val="C00000"/>
                </a:solidFill>
                <a:latin typeface="Helvetica Light" panose="020B0403020202020204"/>
                <a:cs typeface="Arial" panose="020B0604020202020204" pitchFamily="34" charset="0"/>
              </a:rPr>
              <a:t>Indicadores económicos recientes</a:t>
            </a:r>
          </a:p>
          <a:p>
            <a:pPr marL="0" indent="0" eaLnBrk="1" hangingPunct="1">
              <a:buNone/>
              <a:defRPr/>
            </a:pPr>
            <a:endParaRPr lang="es-MX" altLang="es-MX" sz="875" dirty="0">
              <a:latin typeface="Helvetica Light" panose="020B0403020202020204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084" y="1248748"/>
            <a:ext cx="4191832" cy="404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580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350" y="157201"/>
            <a:ext cx="7715250" cy="76672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Elecciones 2018</a:t>
            </a:r>
            <a:b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Resultados con el 94% de los votos contabilizados</a:t>
            </a:r>
            <a:endParaRPr lang="es-MX" sz="2000" b="1" dirty="0">
              <a:solidFill>
                <a:srgbClr val="DD042B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71029C-AB45-40F8-B76E-C3F86ED575D9}"/>
              </a:ext>
            </a:extLst>
          </p:cNvPr>
          <p:cNvSpPr txBox="1"/>
          <p:nvPr/>
        </p:nvSpPr>
        <p:spPr>
          <a:xfrm>
            <a:off x="133351" y="5451815"/>
            <a:ext cx="3480387" cy="233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17" dirty="0"/>
              <a:t>Fuente: PREP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9" name="Gráfico 8">
                <a:extLst>
                  <a:ext uri="{FF2B5EF4-FFF2-40B4-BE49-F238E27FC236}">
                    <a16:creationId xmlns:a16="http://schemas.microsoft.com/office/drawing/2014/main" id="{CAAAF981-7A52-4A2D-95E5-5C2719B6A038}"/>
                  </a:ext>
                </a:extLst>
              </p:cNvPr>
              <p:cNvGraphicFramePr/>
              <p:nvPr/>
            </p:nvGraphicFramePr>
            <p:xfrm>
              <a:off x="1516855" y="1282842"/>
              <a:ext cx="6110289" cy="423862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9" name="Gráfico 8">
                <a:extLst>
                  <a:ext uri="{FF2B5EF4-FFF2-40B4-BE49-F238E27FC236}">
                    <a16:creationId xmlns:a16="http://schemas.microsoft.com/office/drawing/2014/main" xmlns="" xmlns:cx1="http://schemas.microsoft.com/office/drawing/2015/9/8/chartex" id="{CAAAF981-7A52-4A2D-95E5-5C2719B6A03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16857" y="1282842"/>
                <a:ext cx="6110289" cy="423862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698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33376"/>
            <a:ext cx="7629994" cy="89054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Elecciones 2018</a:t>
            </a:r>
            <a:b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Posible conformación del Senado</a:t>
            </a:r>
            <a:endParaRPr lang="es-MX" sz="2000" b="1" dirty="0">
              <a:solidFill>
                <a:srgbClr val="DD042B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71029C-AB45-40F8-B76E-C3F86ED575D9}"/>
              </a:ext>
            </a:extLst>
          </p:cNvPr>
          <p:cNvSpPr txBox="1"/>
          <p:nvPr/>
        </p:nvSpPr>
        <p:spPr>
          <a:xfrm>
            <a:off x="-32077" y="5292634"/>
            <a:ext cx="6985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-Light" panose="020B0404020202030204" pitchFamily="34" charset="0"/>
              </a:rPr>
              <a:t>Elaboración propia con información del PREP</a:t>
            </a:r>
          </a:p>
          <a:p>
            <a:r>
              <a:rPr lang="en-US" sz="1000" dirty="0">
                <a:latin typeface="Helvetica-Light" panose="020B0404020202030204" pitchFamily="34" charset="0"/>
              </a:rPr>
              <a:t>Nota: La mayoria absoluta es contar con el 51% y la mayoría calificada es contar con el 65% de la </a:t>
            </a:r>
            <a:r>
              <a:rPr lang="en-US" sz="1000" dirty="0" err="1">
                <a:latin typeface="Helvetica-Light" panose="020B0404020202030204" pitchFamily="34" charset="0"/>
              </a:rPr>
              <a:t>Cámara</a:t>
            </a:r>
            <a:r>
              <a:rPr lang="en-US" sz="1000" dirty="0">
                <a:latin typeface="Helvetica-Light" panose="020B0404020202030204" pitchFamily="34" charset="0"/>
              </a:rPr>
              <a:t> </a:t>
            </a:r>
            <a:r>
              <a:rPr lang="en-US" sz="1000" dirty="0" err="1">
                <a:latin typeface="Helvetica-Light" panose="020B0404020202030204" pitchFamily="34" charset="0"/>
              </a:rPr>
              <a:t>respectiva</a:t>
            </a:r>
            <a:r>
              <a:rPr lang="en-US" sz="1000" dirty="0">
                <a:latin typeface="Helvetica-Light" panose="020B0404020202030204" pitchFamily="34" charset="0"/>
              </a:rPr>
              <a:t>.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9" name="Gráfico 8">
                <a:extLst>
                  <a:ext uri="{FF2B5EF4-FFF2-40B4-BE49-F238E27FC236}">
                    <a16:creationId xmlns:a16="http://schemas.microsoft.com/office/drawing/2014/main" id="{5EC1F6FD-2EEA-4DD3-A327-5D8E90680560}"/>
                  </a:ext>
                </a:extLst>
              </p:cNvPr>
              <p:cNvGraphicFramePr/>
              <p:nvPr/>
            </p:nvGraphicFramePr>
            <p:xfrm>
              <a:off x="-1" y="1236688"/>
              <a:ext cx="4552259" cy="372540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9" name="Gráfico 8">
                <a:extLst>
                  <a:ext uri="{FF2B5EF4-FFF2-40B4-BE49-F238E27FC236}">
                    <a16:creationId xmlns:a16="http://schemas.microsoft.com/office/drawing/2014/main" xmlns="" xmlns:cx1="http://schemas.microsoft.com/office/drawing/2015/9/8/chartex" id="{5EC1F6FD-2EEA-4DD3-A327-5D8E9068056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" y="1236688"/>
                <a:ext cx="4552259" cy="37254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1" name="Gráfico 10">
                <a:extLst>
                  <a:ext uri="{FF2B5EF4-FFF2-40B4-BE49-F238E27FC236}">
                    <a16:creationId xmlns:a16="http://schemas.microsoft.com/office/drawing/2014/main" id="{52CF1CD9-B6AE-47F6-AB9C-FF76C304F5E9}"/>
                  </a:ext>
                </a:extLst>
              </p:cNvPr>
              <p:cNvGraphicFramePr/>
              <p:nvPr/>
            </p:nvGraphicFramePr>
            <p:xfrm>
              <a:off x="4552258" y="1236688"/>
              <a:ext cx="4591742" cy="372540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11" name="Gráfico 10">
                <a:extLst>
                  <a:ext uri="{FF2B5EF4-FFF2-40B4-BE49-F238E27FC236}">
                    <a16:creationId xmlns:a16="http://schemas.microsoft.com/office/drawing/2014/main" xmlns="" xmlns:cx1="http://schemas.microsoft.com/office/drawing/2015/9/8/chartex" id="{52CF1CD9-B6AE-47F6-AB9C-FF76C304F5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52258" y="1236688"/>
                <a:ext cx="4591742" cy="3725407"/>
              </a:xfrm>
              <a:prstGeom prst="rect">
                <a:avLst/>
              </a:prstGeom>
            </p:spPr>
          </p:pic>
        </mc:Fallback>
      </mc:AlternateContent>
      <p:sp>
        <p:nvSpPr>
          <p:cNvPr id="4" name="CuadroTexto 3">
            <a:extLst>
              <a:ext uri="{FF2B5EF4-FFF2-40B4-BE49-F238E27FC236}">
                <a16:creationId xmlns:a16="http://schemas.microsoft.com/office/drawing/2014/main" id="{1B32B446-654B-4419-9613-16CB55028F84}"/>
              </a:ext>
            </a:extLst>
          </p:cNvPr>
          <p:cNvSpPr txBox="1"/>
          <p:nvPr/>
        </p:nvSpPr>
        <p:spPr>
          <a:xfrm>
            <a:off x="7510074" y="2657246"/>
            <a:ext cx="69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Helvetica Light" panose="020B0403020202020204"/>
              </a:rPr>
              <a:t>59%</a:t>
            </a:r>
            <a:endParaRPr lang="es-ES" sz="1200" b="1" dirty="0">
              <a:solidFill>
                <a:schemeClr val="bg1"/>
              </a:solidFill>
              <a:latin typeface="Helvetica Light" panose="020B0403020202020204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D2A596F-3893-4C6D-BA00-2DD6748E86B9}"/>
              </a:ext>
            </a:extLst>
          </p:cNvPr>
          <p:cNvSpPr txBox="1"/>
          <p:nvPr/>
        </p:nvSpPr>
        <p:spPr>
          <a:xfrm>
            <a:off x="5876146" y="2363448"/>
            <a:ext cx="69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Helvetica Light" panose="020B0403020202020204"/>
              </a:rPr>
              <a:t>41%</a:t>
            </a:r>
            <a:endParaRPr lang="es-ES" sz="1200" b="1" dirty="0">
              <a:solidFill>
                <a:schemeClr val="bg1"/>
              </a:solidFill>
              <a:latin typeface="Helvetica Light" panose="020B0403020202020204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0199CEE-8479-4C5D-92E8-E250C8874C54}"/>
              </a:ext>
            </a:extLst>
          </p:cNvPr>
          <p:cNvSpPr txBox="1"/>
          <p:nvPr/>
        </p:nvSpPr>
        <p:spPr>
          <a:xfrm>
            <a:off x="2751270" y="2494851"/>
            <a:ext cx="69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Helvetica Light" panose="020B0403020202020204"/>
              </a:rPr>
              <a:t>43%</a:t>
            </a:r>
            <a:endParaRPr lang="es-ES" sz="1200" b="1" dirty="0">
              <a:solidFill>
                <a:schemeClr val="bg1"/>
              </a:solidFill>
              <a:latin typeface="Helvetica Light" panose="020B0403020202020204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8A2FB66-6C6E-4A34-A8ED-8AE94A34E326}"/>
              </a:ext>
            </a:extLst>
          </p:cNvPr>
          <p:cNvSpPr txBox="1"/>
          <p:nvPr/>
        </p:nvSpPr>
        <p:spPr>
          <a:xfrm>
            <a:off x="1457119" y="4324424"/>
            <a:ext cx="69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Helvetica Light" panose="020B0403020202020204"/>
              </a:rPr>
              <a:t>19%</a:t>
            </a:r>
            <a:endParaRPr lang="es-ES" sz="1200" b="1" dirty="0">
              <a:solidFill>
                <a:schemeClr val="bg1"/>
              </a:solidFill>
              <a:latin typeface="Helvetica Light" panose="020B0403020202020204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79EDED5-7E89-4B02-A67A-E932D6BE336F}"/>
              </a:ext>
            </a:extLst>
          </p:cNvPr>
          <p:cNvSpPr txBox="1"/>
          <p:nvPr/>
        </p:nvSpPr>
        <p:spPr>
          <a:xfrm>
            <a:off x="1011074" y="4049879"/>
            <a:ext cx="69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Helvetica Light" panose="020B0403020202020204"/>
              </a:rPr>
              <a:t>10%</a:t>
            </a:r>
            <a:endParaRPr lang="es-ES" sz="1200" b="1" dirty="0">
              <a:solidFill>
                <a:schemeClr val="bg1"/>
              </a:solidFill>
              <a:latin typeface="Helvetica Light" panose="020B04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81224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5275" y="41798"/>
            <a:ext cx="7563320" cy="93927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Elecciones 2018</a:t>
            </a:r>
            <a:b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Posible conformación de la Cámara de Diputados</a:t>
            </a:r>
            <a:endParaRPr lang="es-MX" sz="2000" b="1" dirty="0">
              <a:solidFill>
                <a:srgbClr val="DD042B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0" name="Gráfico 9">
                <a:extLst>
                  <a:ext uri="{FF2B5EF4-FFF2-40B4-BE49-F238E27FC236}">
                    <a16:creationId xmlns:a16="http://schemas.microsoft.com/office/drawing/2014/main" id="{1BB24AF4-4C50-48F5-98D0-29D68EDE75F7}"/>
                  </a:ext>
                </a:extLst>
              </p:cNvPr>
              <p:cNvGraphicFramePr/>
              <p:nvPr/>
            </p:nvGraphicFramePr>
            <p:xfrm>
              <a:off x="4591742" y="1236689"/>
              <a:ext cx="4572000" cy="372540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0" name="Gráfico 9">
                <a:extLst>
                  <a:ext uri="{FF2B5EF4-FFF2-40B4-BE49-F238E27FC236}">
                    <a16:creationId xmlns:a16="http://schemas.microsoft.com/office/drawing/2014/main" xmlns="" xmlns:cx1="http://schemas.microsoft.com/office/drawing/2015/9/8/chartex" id="{1BB24AF4-4C50-48F5-98D0-29D68EDE75F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91742" y="1236690"/>
                <a:ext cx="4572000" cy="37254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2" name="Gráfico 11">
                <a:extLst>
                  <a:ext uri="{FF2B5EF4-FFF2-40B4-BE49-F238E27FC236}">
                    <a16:creationId xmlns:a16="http://schemas.microsoft.com/office/drawing/2014/main" id="{1B8C8BA9-3BF8-43F9-9F9D-ECEDC17F93ED}"/>
                  </a:ext>
                </a:extLst>
              </p:cNvPr>
              <p:cNvGraphicFramePr/>
              <p:nvPr/>
            </p:nvGraphicFramePr>
            <p:xfrm>
              <a:off x="19742" y="1236689"/>
              <a:ext cx="4572000" cy="372540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12" name="Gráfico 11">
                <a:extLst>
                  <a:ext uri="{FF2B5EF4-FFF2-40B4-BE49-F238E27FC236}">
                    <a16:creationId xmlns:a16="http://schemas.microsoft.com/office/drawing/2014/main" xmlns="" xmlns:cx1="http://schemas.microsoft.com/office/drawing/2015/9/8/chartex" id="{1B8C8BA9-3BF8-43F9-9F9D-ECEDC17F93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742" y="1236690"/>
                <a:ext cx="4572000" cy="3725406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CuadroTexto 12">
            <a:extLst>
              <a:ext uri="{FF2B5EF4-FFF2-40B4-BE49-F238E27FC236}">
                <a16:creationId xmlns:a16="http://schemas.microsoft.com/office/drawing/2014/main" id="{3076AF19-260C-4701-881C-AA17690C1CCC}"/>
              </a:ext>
            </a:extLst>
          </p:cNvPr>
          <p:cNvSpPr txBox="1"/>
          <p:nvPr/>
        </p:nvSpPr>
        <p:spPr>
          <a:xfrm>
            <a:off x="7510074" y="2657246"/>
            <a:ext cx="69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Helvetica Light" panose="020B0403020202020204"/>
              </a:rPr>
              <a:t>60%</a:t>
            </a:r>
            <a:endParaRPr lang="es-ES" sz="1200" b="1" dirty="0">
              <a:solidFill>
                <a:schemeClr val="bg1"/>
              </a:solidFill>
              <a:latin typeface="Helvetica Light" panose="020B0403020202020204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1DBEB9A-9B78-4485-9809-B18A705E524C}"/>
              </a:ext>
            </a:extLst>
          </p:cNvPr>
          <p:cNvSpPr txBox="1"/>
          <p:nvPr/>
        </p:nvSpPr>
        <p:spPr>
          <a:xfrm>
            <a:off x="5876146" y="2363448"/>
            <a:ext cx="69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Helvetica Light" panose="020B0403020202020204"/>
              </a:rPr>
              <a:t>40%</a:t>
            </a:r>
            <a:endParaRPr lang="es-ES" sz="1200" b="1" dirty="0">
              <a:solidFill>
                <a:schemeClr val="bg1"/>
              </a:solidFill>
              <a:latin typeface="Helvetica Light" panose="020B0403020202020204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2338B35-5A46-4998-B53F-E06AF579F642}"/>
              </a:ext>
            </a:extLst>
          </p:cNvPr>
          <p:cNvSpPr txBox="1"/>
          <p:nvPr/>
        </p:nvSpPr>
        <p:spPr>
          <a:xfrm>
            <a:off x="2751270" y="2494851"/>
            <a:ext cx="69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Helvetica Light" panose="020B0403020202020204"/>
              </a:rPr>
              <a:t>38%</a:t>
            </a:r>
            <a:endParaRPr lang="es-ES" sz="1200" b="1" dirty="0">
              <a:solidFill>
                <a:schemeClr val="bg1"/>
              </a:solidFill>
              <a:latin typeface="Helvetica Light" panose="020B0403020202020204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6E29EE7-84A7-4BEB-BE82-639184CFAC56}"/>
              </a:ext>
            </a:extLst>
          </p:cNvPr>
          <p:cNvSpPr txBox="1"/>
          <p:nvPr/>
        </p:nvSpPr>
        <p:spPr>
          <a:xfrm>
            <a:off x="2626294" y="4316919"/>
            <a:ext cx="69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Helvetica Light" panose="020B0403020202020204"/>
              </a:rPr>
              <a:t>16%</a:t>
            </a:r>
            <a:endParaRPr lang="es-ES" sz="1200" b="1" dirty="0">
              <a:solidFill>
                <a:schemeClr val="bg1"/>
              </a:solidFill>
              <a:latin typeface="Helvetica Light" panose="020B0403020202020204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D184B0A-F757-4EC1-B80E-5B92379ADC4B}"/>
              </a:ext>
            </a:extLst>
          </p:cNvPr>
          <p:cNvSpPr txBox="1"/>
          <p:nvPr/>
        </p:nvSpPr>
        <p:spPr>
          <a:xfrm>
            <a:off x="1091471" y="4039921"/>
            <a:ext cx="69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Helvetica Light" panose="020B0403020202020204"/>
              </a:rPr>
              <a:t>12%</a:t>
            </a:r>
            <a:endParaRPr lang="es-ES" sz="1200" b="1" dirty="0">
              <a:solidFill>
                <a:schemeClr val="bg1"/>
              </a:solidFill>
              <a:latin typeface="Helvetica Light" panose="020B0403020202020204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B40962D-F807-468B-9214-B1EE89D03078}"/>
              </a:ext>
            </a:extLst>
          </p:cNvPr>
          <p:cNvSpPr txBox="1"/>
          <p:nvPr/>
        </p:nvSpPr>
        <p:spPr>
          <a:xfrm>
            <a:off x="816651" y="3232792"/>
            <a:ext cx="69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Helvetica Light" panose="020B0403020202020204"/>
              </a:rPr>
              <a:t>11%</a:t>
            </a:r>
            <a:endParaRPr lang="es-ES" sz="1200" b="1" dirty="0">
              <a:solidFill>
                <a:schemeClr val="bg1"/>
              </a:solidFill>
              <a:latin typeface="Helvetica Light" panose="020B0403020202020204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C45C5C8-4D69-403A-A175-439D672180EB}"/>
              </a:ext>
            </a:extLst>
          </p:cNvPr>
          <p:cNvSpPr txBox="1"/>
          <p:nvPr/>
        </p:nvSpPr>
        <p:spPr>
          <a:xfrm>
            <a:off x="1001133" y="2494849"/>
            <a:ext cx="69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bg1"/>
                </a:solidFill>
                <a:latin typeface="Helvetica Light" panose="020B0403020202020204"/>
              </a:rPr>
              <a:t>9%</a:t>
            </a:r>
            <a:endParaRPr lang="es-ES" sz="1200" b="1" dirty="0">
              <a:solidFill>
                <a:schemeClr val="bg1"/>
              </a:solidFill>
              <a:latin typeface="Helvetica Light" panose="020B0403020202020204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6B7FE9C-1E07-4EE2-AC6B-DAACA6C8349B}"/>
              </a:ext>
            </a:extLst>
          </p:cNvPr>
          <p:cNvSpPr txBox="1"/>
          <p:nvPr/>
        </p:nvSpPr>
        <p:spPr>
          <a:xfrm>
            <a:off x="-32077" y="5292634"/>
            <a:ext cx="6985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-Light" panose="020B0404020202030204" pitchFamily="34" charset="0"/>
              </a:rPr>
              <a:t>Elaboración propia con información del PREP</a:t>
            </a:r>
          </a:p>
          <a:p>
            <a:r>
              <a:rPr lang="en-US" sz="1000" dirty="0">
                <a:latin typeface="Helvetica-Light" panose="020B0404020202030204" pitchFamily="34" charset="0"/>
              </a:rPr>
              <a:t>Nota: La mayoría absoluta es contar con el 51% y la mayoría calificada es contar con el 67% de la </a:t>
            </a:r>
            <a:r>
              <a:rPr lang="en-US" sz="1000" dirty="0" err="1">
                <a:latin typeface="Helvetica-Light" panose="020B0404020202030204" pitchFamily="34" charset="0"/>
              </a:rPr>
              <a:t>Cámara</a:t>
            </a:r>
            <a:r>
              <a:rPr lang="en-US" sz="1000" dirty="0">
                <a:latin typeface="Helvetica-Light" panose="020B0404020202030204" pitchFamily="34" charset="0"/>
              </a:rPr>
              <a:t> </a:t>
            </a:r>
            <a:r>
              <a:rPr lang="en-US" sz="1000" dirty="0" err="1">
                <a:latin typeface="Helvetica-Light" panose="020B0404020202030204" pitchFamily="34" charset="0"/>
              </a:rPr>
              <a:t>respectiva</a:t>
            </a:r>
            <a:r>
              <a:rPr lang="en-US" sz="1000" dirty="0">
                <a:latin typeface="Helvetica-Light" panose="020B0404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4808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6700" y="247650"/>
            <a:ext cx="7553325" cy="7143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Elecciones 2018</a:t>
            </a:r>
            <a:b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Mensaje de AMLO</a:t>
            </a:r>
            <a:endParaRPr lang="es-MX" sz="2000" b="1" dirty="0">
              <a:solidFill>
                <a:srgbClr val="DD042B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71029C-AB45-40F8-B76E-C3F86ED575D9}"/>
              </a:ext>
            </a:extLst>
          </p:cNvPr>
          <p:cNvSpPr txBox="1"/>
          <p:nvPr/>
        </p:nvSpPr>
        <p:spPr>
          <a:xfrm>
            <a:off x="1" y="5407161"/>
            <a:ext cx="3480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-Light" panose="020B0404020202030204" pitchFamily="34" charset="0"/>
              </a:rPr>
              <a:t>Fuente: Mensaje de Andrés Manuel López Obrador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618A0CC-3940-48C2-909B-271394B7B3AA}"/>
              </a:ext>
            </a:extLst>
          </p:cNvPr>
          <p:cNvSpPr txBox="1"/>
          <p:nvPr/>
        </p:nvSpPr>
        <p:spPr>
          <a:xfrm>
            <a:off x="266700" y="1188314"/>
            <a:ext cx="8486775" cy="426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s-MX" sz="1600" dirty="0">
                <a:latin typeface="Helvetica-Light" panose="020B0404020202030204" pitchFamily="34" charset="0"/>
              </a:rPr>
              <a:t>Destacó lo siguiente:</a:t>
            </a:r>
          </a:p>
          <a:p>
            <a:pPr algn="just">
              <a:buClr>
                <a:srgbClr val="C00000"/>
              </a:buClr>
            </a:pPr>
            <a:endParaRPr lang="es-MX" sz="1600" dirty="0">
              <a:latin typeface="Helvetica-Light" panose="020B0404020202030204" pitchFamily="34" charset="0"/>
            </a:endParaRP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Llamado a la unidad</a:t>
            </a: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Respeto a las instituciones (autonomía de Banco de México) y compromisos contraídos con empresas y bancos nacionales y extranjeros</a:t>
            </a: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Disciplina financiera y fiscal</a:t>
            </a: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Revisión de contratos del sector energético</a:t>
            </a: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Fortalecer el mercado interno y desarrollar las regiones del país menos favorecedoras</a:t>
            </a: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Pensión universal para adultos mayores y discapacitados (generalizar la pensión incluyendo el IMSS y el ISSSTE)</a:t>
            </a: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Estrechar las relaciones internacionales</a:t>
            </a: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Lucha frontal en contra del crimen y la corrupción.</a:t>
            </a:r>
          </a:p>
          <a:p>
            <a:pPr lvl="1" algn="just">
              <a:buClr>
                <a:srgbClr val="C00000"/>
              </a:buClr>
            </a:pPr>
            <a:endParaRPr lang="es-MX" sz="1600" dirty="0">
              <a:latin typeface="Helvetica-Light" panose="020B0404020202030204" pitchFamily="34" charset="0"/>
            </a:endParaRP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600" dirty="0">
              <a:latin typeface="Helvetica-Light" panose="020B0404020202030204" pitchFamily="34" charset="0"/>
            </a:endParaRPr>
          </a:p>
          <a:p>
            <a:pPr algn="just">
              <a:buClr>
                <a:srgbClr val="C00000"/>
              </a:buClr>
            </a:pPr>
            <a:endParaRPr lang="es-MX" sz="1600" dirty="0">
              <a:latin typeface="Helvetica-Light" panose="020B0404020202030204" pitchFamily="34" charset="0"/>
            </a:endParaRPr>
          </a:p>
          <a:p>
            <a:pPr algn="just">
              <a:buClr>
                <a:srgbClr val="C00000"/>
              </a:buClr>
            </a:pPr>
            <a:endParaRPr lang="es-MX" sz="1600" dirty="0">
              <a:latin typeface="Helvetica-Light" panose="020B04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8859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5274" y="113093"/>
            <a:ext cx="7543801" cy="84009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Elecciones 2018</a:t>
            </a:r>
            <a:endParaRPr lang="es-MX" sz="2000" b="1" dirty="0">
              <a:solidFill>
                <a:srgbClr val="DD042B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71029C-AB45-40F8-B76E-C3F86ED575D9}"/>
              </a:ext>
            </a:extLst>
          </p:cNvPr>
          <p:cNvSpPr txBox="1"/>
          <p:nvPr/>
        </p:nvSpPr>
        <p:spPr>
          <a:xfrm>
            <a:off x="80054" y="5448532"/>
            <a:ext cx="3480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-Light" panose="020B0404020202030204" pitchFamily="34" charset="0"/>
              </a:rPr>
              <a:t>Fuente: Financial Times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618A0CC-3940-48C2-909B-271394B7B3AA}"/>
              </a:ext>
            </a:extLst>
          </p:cNvPr>
          <p:cNvSpPr txBox="1"/>
          <p:nvPr/>
        </p:nvSpPr>
        <p:spPr>
          <a:xfrm>
            <a:off x="295275" y="1367492"/>
            <a:ext cx="8667750" cy="325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spcBef>
                <a:spcPts val="750"/>
              </a:spcBef>
              <a:buClr>
                <a:srgbClr val="C00000"/>
              </a:buClr>
            </a:pPr>
            <a:r>
              <a:rPr lang="es-MX" sz="1600" dirty="0">
                <a:latin typeface="Helvetica-Light" panose="020B0404020202030204" pitchFamily="34" charset="0"/>
              </a:rPr>
              <a:t>Preocupaciones por parte del mercado:</a:t>
            </a:r>
          </a:p>
          <a:p>
            <a:pPr algn="just" defTabSz="685800">
              <a:spcBef>
                <a:spcPts val="750"/>
              </a:spcBef>
              <a:buClr>
                <a:srgbClr val="C00000"/>
              </a:buClr>
            </a:pPr>
            <a:endParaRPr lang="es-MX" sz="1600" dirty="0">
              <a:latin typeface="Helvetica-Light" panose="020B0404020202030204" pitchFamily="34" charset="0"/>
            </a:endParaRPr>
          </a:p>
          <a:p>
            <a:pPr marL="285750" lvl="1" indent="-285750" algn="just" defTabSz="685800">
              <a:spcBef>
                <a:spcPts val="75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Se estima que la nueva administración pública federal necesite 2.5% del PIB para financiar sus programas sociales, lo que implica recortar gastos o incrementar impuestos. </a:t>
            </a:r>
          </a:p>
          <a:p>
            <a:pPr marL="285750" lvl="1" indent="-285750" algn="just" defTabSz="685800">
              <a:spcBef>
                <a:spcPts val="75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Se podría retrasar la inversión en el sector energético por la revisión de los contratos ya firmados.</a:t>
            </a:r>
          </a:p>
          <a:p>
            <a:pPr marL="285750" lvl="1" indent="-285750" algn="just" defTabSz="685800">
              <a:spcBef>
                <a:spcPts val="75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La renegociación del TLCAN podría ser más complicada.</a:t>
            </a:r>
          </a:p>
          <a:p>
            <a:pPr lvl="1" algn="just">
              <a:buClr>
                <a:srgbClr val="C00000"/>
              </a:buClr>
            </a:pPr>
            <a:endParaRPr lang="es-MX" sz="1667" dirty="0">
              <a:latin typeface="Helvetica-Light" panose="020B0404020202030204" pitchFamily="34" charset="0"/>
            </a:endParaRP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667" dirty="0">
              <a:latin typeface="Helvetica-Light" panose="020B0404020202030204" pitchFamily="34" charset="0"/>
            </a:endParaRPr>
          </a:p>
          <a:p>
            <a:pPr algn="just">
              <a:buClr>
                <a:srgbClr val="C00000"/>
              </a:buClr>
            </a:pPr>
            <a:endParaRPr lang="es-MX" sz="1667" dirty="0">
              <a:latin typeface="Helvetica-Light" panose="020B0404020202030204" pitchFamily="34" charset="0"/>
            </a:endParaRPr>
          </a:p>
          <a:p>
            <a:pPr algn="just">
              <a:buClr>
                <a:srgbClr val="C00000"/>
              </a:buClr>
            </a:pPr>
            <a:endParaRPr lang="es-MX" sz="1667" dirty="0">
              <a:latin typeface="Helvetica-Light" panose="020B04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599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B618A0CC-3940-48C2-909B-271394B7B3AA}"/>
              </a:ext>
            </a:extLst>
          </p:cNvPr>
          <p:cNvSpPr txBox="1"/>
          <p:nvPr/>
        </p:nvSpPr>
        <p:spPr>
          <a:xfrm>
            <a:off x="333375" y="1299788"/>
            <a:ext cx="8334375" cy="3795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s-MX" sz="1600" dirty="0">
                <a:latin typeface="Helvetica-Light" panose="020B0404020202030204" pitchFamily="34" charset="0"/>
              </a:rPr>
              <a:t>El mensaje lo dieron Carlos Urzúa, Gerardo Esquivel y Arturo Herrera, en el que  destacaron lo siguiente:</a:t>
            </a:r>
          </a:p>
          <a:p>
            <a:pPr algn="just">
              <a:buClr>
                <a:srgbClr val="C00000"/>
              </a:buClr>
            </a:pPr>
            <a:endParaRPr lang="es-MX" sz="1600" dirty="0">
              <a:latin typeface="Helvetica-Light" panose="020B0404020202030204" pitchFamily="34" charset="0"/>
            </a:endParaRP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ES" sz="1600" dirty="0">
                <a:latin typeface="Helvetica-Light" panose="020B0404020202030204" pitchFamily="34" charset="0"/>
              </a:rPr>
              <a:t>El nuevo gobierno estará comprometido con mantener finanzas públicas sanas, así como con los fundamentales macroeconómicos</a:t>
            </a:r>
            <a:r>
              <a:rPr lang="es-MX" sz="1600" dirty="0">
                <a:latin typeface="Helvetica-Light" panose="020B0404020202030204" pitchFamily="34" charset="0"/>
              </a:rPr>
              <a:t>.</a:t>
            </a: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El equipo destacó que tienen experiencia en el sector público.</a:t>
            </a:r>
            <a:r>
              <a:rPr lang="es-ES" sz="1600" dirty="0">
                <a:latin typeface="Helvetica-Light" panose="020B0404020202030204" pitchFamily="34" charset="0"/>
              </a:rPr>
              <a:t> </a:t>
            </a: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Esperan enviar antes del 15 de diciembre al Congreso, el paquete económico para 2019.</a:t>
            </a:r>
          </a:p>
          <a:p>
            <a:pPr marL="1000085" lvl="2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Aumentar de 2.8% a 3.8% del PIB para la inversión en infraestructura y de 3% a 3.7% en programas sociales.</a:t>
            </a:r>
          </a:p>
          <a:p>
            <a:pPr marL="1000085" lvl="2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Centralizar los procesos de adquisición (reduciendo la corrupción) y concentrase en pocos programas sociales importantes (actualmente hay 6,489 programas sociales en las tres entidades federativas de los cuales 3,811 pertenecen a municipios, 2,528 a los estados y 150 al gobierno federal).</a:t>
            </a:r>
          </a:p>
          <a:p>
            <a:pPr algn="just">
              <a:buClr>
                <a:srgbClr val="C00000"/>
              </a:buClr>
            </a:pPr>
            <a:endParaRPr lang="es-MX" sz="1667" dirty="0">
              <a:latin typeface="Helvetica-Light" panose="020B040402020203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175" y="171450"/>
            <a:ext cx="7591425" cy="8096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Elecciones 2018</a:t>
            </a:r>
            <a:b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Mensaje del equipo económico del nuevo gobierno</a:t>
            </a:r>
            <a:endParaRPr lang="es-MX" sz="2000" b="1" dirty="0">
              <a:solidFill>
                <a:srgbClr val="DD042B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71029C-AB45-40F8-B76E-C3F86ED575D9}"/>
              </a:ext>
            </a:extLst>
          </p:cNvPr>
          <p:cNvSpPr txBox="1"/>
          <p:nvPr/>
        </p:nvSpPr>
        <p:spPr>
          <a:xfrm>
            <a:off x="5665" y="5483060"/>
            <a:ext cx="3480387" cy="233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17" dirty="0"/>
              <a:t>Fuente: Mensaje público.</a:t>
            </a:r>
          </a:p>
        </p:txBody>
      </p:sp>
    </p:spTree>
    <p:extLst>
      <p:ext uri="{BB962C8B-B14F-4D97-AF65-F5344CB8AC3E}">
        <p14:creationId xmlns:p14="http://schemas.microsoft.com/office/powerpoint/2010/main" val="2176080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B618A0CC-3940-48C2-909B-271394B7B3AA}"/>
              </a:ext>
            </a:extLst>
          </p:cNvPr>
          <p:cNvSpPr txBox="1"/>
          <p:nvPr/>
        </p:nvSpPr>
        <p:spPr>
          <a:xfrm>
            <a:off x="457199" y="1285901"/>
            <a:ext cx="8391525" cy="354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endParaRPr lang="es-MX" sz="1600" dirty="0">
              <a:latin typeface="Helvetica Light" panose="020B0403020202020204"/>
            </a:endParaRP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Hacen hincapié en los siguientes principios:</a:t>
            </a:r>
          </a:p>
          <a:p>
            <a:pPr marL="380985" lvl="1" algn="just">
              <a:buClr>
                <a:srgbClr val="C00000"/>
              </a:buClr>
            </a:pPr>
            <a:endParaRPr lang="es-MX" sz="1600" dirty="0">
              <a:latin typeface="Helvetica-Light" panose="020B0404020202030204" pitchFamily="34" charset="0"/>
            </a:endParaRPr>
          </a:p>
          <a:p>
            <a:pPr marL="1047720" lvl="2" indent="-285750" algn="just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600" dirty="0">
                <a:latin typeface="Helvetica-Light" panose="020B0404020202030204" pitchFamily="34" charset="0"/>
              </a:rPr>
              <a:t>Política macroeconómica, fiscal y de deuda responsable</a:t>
            </a:r>
          </a:p>
          <a:p>
            <a:pPr marL="1047720" lvl="2" indent="-285750" algn="just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600" dirty="0">
                <a:latin typeface="Helvetica-Light" panose="020B0404020202030204" pitchFamily="34" charset="0"/>
              </a:rPr>
              <a:t>Autonomía de Banxico</a:t>
            </a:r>
          </a:p>
          <a:p>
            <a:pPr marL="1047720" lvl="2" indent="-285750" algn="just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600" dirty="0">
                <a:latin typeface="Helvetica-Light" panose="020B0404020202030204" pitchFamily="34" charset="0"/>
              </a:rPr>
              <a:t>Régimen de tipo de cambio flexible</a:t>
            </a:r>
          </a:p>
          <a:p>
            <a:pPr marL="1047720" lvl="2" indent="-285750" algn="just"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600" dirty="0">
                <a:latin typeface="Helvetica-Light" panose="020B0404020202030204" pitchFamily="34" charset="0"/>
              </a:rPr>
              <a:t>Transformación del Centro de Estudios para las Finanzas Públicas de la Cámara de Diputados a un Consejo Fiscal.</a:t>
            </a:r>
          </a:p>
          <a:p>
            <a:pPr marL="761970" lvl="2" algn="just">
              <a:buClr>
                <a:srgbClr val="C00000"/>
              </a:buClr>
            </a:pPr>
            <a:endParaRPr lang="es-MX" sz="1600" dirty="0">
              <a:latin typeface="Helvetica-Light" panose="020B0404020202030204" pitchFamily="34" charset="0"/>
            </a:endParaRPr>
          </a:p>
          <a:p>
            <a:pPr marL="619100" lvl="1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Mensaje posterior:</a:t>
            </a:r>
          </a:p>
          <a:p>
            <a:pPr marL="975716" lvl="2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600" dirty="0">
              <a:latin typeface="Helvetica-Light" panose="020B0404020202030204" pitchFamily="34" charset="0"/>
            </a:endParaRPr>
          </a:p>
          <a:p>
            <a:pPr marL="1332332" lvl="3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latin typeface="Helvetica-Light" panose="020B0404020202030204" pitchFamily="34" charset="0"/>
              </a:rPr>
              <a:t>Indizar el precio de la gasolina a la inflación</a:t>
            </a:r>
          </a:p>
          <a:p>
            <a:pPr marL="1000085" lvl="2" indent="-238115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600" dirty="0">
              <a:latin typeface="Helvetica Light" panose="020B0403020202020204"/>
            </a:endParaRPr>
          </a:p>
          <a:p>
            <a:pPr algn="just">
              <a:buClr>
                <a:srgbClr val="C00000"/>
              </a:buClr>
            </a:pPr>
            <a:endParaRPr lang="es-MX" sz="1667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175" y="209550"/>
            <a:ext cx="7762876" cy="7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Elecciones 2018</a:t>
            </a:r>
            <a:b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Mensaje del equipo económico del nuevo gobierno</a:t>
            </a:r>
            <a:endParaRPr lang="es-MX" sz="2000" b="1" dirty="0">
              <a:solidFill>
                <a:srgbClr val="DD042B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71029C-AB45-40F8-B76E-C3F86ED575D9}"/>
              </a:ext>
            </a:extLst>
          </p:cNvPr>
          <p:cNvSpPr txBox="1"/>
          <p:nvPr/>
        </p:nvSpPr>
        <p:spPr>
          <a:xfrm>
            <a:off x="1" y="5481538"/>
            <a:ext cx="3480387" cy="233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17" dirty="0"/>
              <a:t>Fuente: Mensaje público.</a:t>
            </a:r>
          </a:p>
        </p:txBody>
      </p:sp>
    </p:spTree>
    <p:extLst>
      <p:ext uri="{BB962C8B-B14F-4D97-AF65-F5344CB8AC3E}">
        <p14:creationId xmlns:p14="http://schemas.microsoft.com/office/powerpoint/2010/main" val="2698390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114300"/>
            <a:ext cx="7629525" cy="76626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b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Elecciones 2018</a:t>
            </a:r>
            <a:br>
              <a:rPr lang="es-ES" sz="20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s-MX" sz="2000" b="1" dirty="0">
              <a:solidFill>
                <a:srgbClr val="DD042B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71029C-AB45-40F8-B76E-C3F86ED575D9}"/>
              </a:ext>
            </a:extLst>
          </p:cNvPr>
          <p:cNvSpPr txBox="1"/>
          <p:nvPr/>
        </p:nvSpPr>
        <p:spPr>
          <a:xfrm>
            <a:off x="1" y="5441069"/>
            <a:ext cx="3480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-Light" panose="020B0404020202030204" pitchFamily="34" charset="0"/>
              </a:rPr>
              <a:t>Elaboración propia con información de Banorte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43014"/>
            <a:ext cx="8729572" cy="348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4442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BFBE0CE-038C-0447-B396-54F43BEA8B3F}"/>
              </a:ext>
            </a:extLst>
          </p:cNvPr>
          <p:cNvSpPr txBox="1"/>
          <p:nvPr/>
        </p:nvSpPr>
        <p:spPr>
          <a:xfrm>
            <a:off x="1300245" y="1013842"/>
            <a:ext cx="73435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Comité de Inversiones</a:t>
            </a:r>
          </a:p>
          <a:p>
            <a:pPr algn="ctr"/>
            <a:endParaRPr lang="es-MX" sz="3200" b="1" dirty="0">
              <a:solidFill>
                <a:srgbClr val="DD042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s-MX" sz="32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Informe sobre el entorno económico nacional e internacional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08F69F-B85B-9840-8AB5-33969BAFA28A}"/>
              </a:ext>
            </a:extLst>
          </p:cNvPr>
          <p:cNvSpPr txBox="1"/>
          <p:nvPr/>
        </p:nvSpPr>
        <p:spPr>
          <a:xfrm>
            <a:off x="1300245" y="3156737"/>
            <a:ext cx="6543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Subdirección General de Planeación y Finanzas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F2796B8-DE95-2F42-B3B7-10E66E967EC3}"/>
              </a:ext>
            </a:extLst>
          </p:cNvPr>
          <p:cNvCxnSpPr/>
          <p:nvPr/>
        </p:nvCxnSpPr>
        <p:spPr>
          <a:xfrm>
            <a:off x="1562986" y="3075945"/>
            <a:ext cx="6018028" cy="0"/>
          </a:xfrm>
          <a:prstGeom prst="line">
            <a:avLst/>
          </a:prstGeom>
          <a:ln>
            <a:solidFill>
              <a:srgbClr val="DD0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7236816-BF71-EA47-A024-7C21FA8EF9DB}"/>
              </a:ext>
            </a:extLst>
          </p:cNvPr>
          <p:cNvSpPr/>
          <p:nvPr/>
        </p:nvSpPr>
        <p:spPr>
          <a:xfrm>
            <a:off x="3889316" y="4527919"/>
            <a:ext cx="16145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40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6 </a:t>
            </a:r>
            <a:r>
              <a:rPr lang="es-ES" sz="14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de julio  de 2018</a:t>
            </a:r>
            <a:endParaRPr lang="es-MX" sz="14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494BAECF-F989-E74C-8008-84C0982D46EF}"/>
              </a:ext>
            </a:extLst>
          </p:cNvPr>
          <p:cNvSpPr/>
          <p:nvPr/>
        </p:nvSpPr>
        <p:spPr>
          <a:xfrm>
            <a:off x="6838788" y="4821053"/>
            <a:ext cx="79060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Versión: 1</a:t>
            </a:r>
            <a:endParaRPr lang="es-MX" sz="11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7F005DA-52E8-4A41-8949-1695579835FF}"/>
              </a:ext>
            </a:extLst>
          </p:cNvPr>
          <p:cNvSpPr/>
          <p:nvPr/>
        </p:nvSpPr>
        <p:spPr>
          <a:xfrm>
            <a:off x="5353533" y="4681807"/>
            <a:ext cx="38214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Elabora: Gerencia Sr. de Coordinación de Inversiones</a:t>
            </a:r>
            <a:endParaRPr lang="es-MX" sz="11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3539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2849</TotalTime>
  <Words>1684</Words>
  <Application>Microsoft Office PowerPoint</Application>
  <PresentationFormat>Presentación en pantalla (16:10)</PresentationFormat>
  <Paragraphs>313</Paragraphs>
  <Slides>27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9" baseType="lpstr">
      <vt:lpstr>MS PGothic</vt:lpstr>
      <vt:lpstr>Arial</vt:lpstr>
      <vt:lpstr>Calibri</vt:lpstr>
      <vt:lpstr>Calibri Light</vt:lpstr>
      <vt:lpstr>Courier New</vt:lpstr>
      <vt:lpstr>Hadassah Friedlaender</vt:lpstr>
      <vt:lpstr>Helvetica</vt:lpstr>
      <vt:lpstr>Helvetica Light</vt:lpstr>
      <vt:lpstr>Helvetica-Light</vt:lpstr>
      <vt:lpstr>Open Sans</vt:lpstr>
      <vt:lpstr>Open Sans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Elecciones 2018 Resultados con el 94% de los votos contabilizados</vt:lpstr>
      <vt:lpstr>Elecciones 2018 Posible conformación del Senado</vt:lpstr>
      <vt:lpstr>Elecciones 2018 Posible conformación de la Cámara de Diputados</vt:lpstr>
      <vt:lpstr>Elecciones 2018 Mensaje de AMLO</vt:lpstr>
      <vt:lpstr>Elecciones 2018</vt:lpstr>
      <vt:lpstr>Elecciones 2018 Mensaje del equipo económico del nuevo gobierno</vt:lpstr>
      <vt:lpstr> Elecciones 2018 Mensaje del equipo económico del nuevo gobierno</vt:lpstr>
      <vt:lpstr> Elecciones 2018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Hernandez Garcia Alejandro</dc:creator>
  <cp:lastModifiedBy>Juan Trueba</cp:lastModifiedBy>
  <cp:revision>72</cp:revision>
  <cp:lastPrinted>2018-07-09T18:51:08Z</cp:lastPrinted>
  <dcterms:created xsi:type="dcterms:W3CDTF">2018-02-07T00:14:38Z</dcterms:created>
  <dcterms:modified xsi:type="dcterms:W3CDTF">2018-07-09T18:54:43Z</dcterms:modified>
</cp:coreProperties>
</file>