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notesSlides/notesSlide19.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drawings/drawing1.xml" ContentType="application/vnd.openxmlformats-officedocument.drawingml.chartshapes+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theme/themeOverride3.xml" ContentType="application/vnd.openxmlformats-officedocument.themeOverride+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notesSlides/notesSlide20.xml" ContentType="application/vnd.openxmlformats-officedocument.presentationml.notesSlide+xml"/>
  <Override PartName="/ppt/charts/chart47.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charts/chart48.xml" ContentType="application/vnd.openxmlformats-officedocument.drawingml.chart+xml"/>
  <Override PartName="/ppt/theme/themeOverride5.xml" ContentType="application/vnd.openxmlformats-officedocument.themeOverride+xml"/>
  <Override PartName="/ppt/drawings/drawing3.xml" ContentType="application/vnd.openxmlformats-officedocument.drawingml.chartshapes+xml"/>
  <Override PartName="/ppt/notesSlides/notesSlide21.xml" ContentType="application/vnd.openxmlformats-officedocument.presentationml.notesSlide+xml"/>
  <Override PartName="/ppt/charts/chart49.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Lst>
  <p:notesMasterIdLst>
    <p:notesMasterId r:id="rId142"/>
  </p:notesMasterIdLst>
  <p:handoutMasterIdLst>
    <p:handoutMasterId r:id="rId143"/>
  </p:handoutMasterIdLst>
  <p:sldIdLst>
    <p:sldId id="1094" r:id="rId7"/>
    <p:sldId id="1058" r:id="rId8"/>
    <p:sldId id="1663" r:id="rId9"/>
    <p:sldId id="1651" r:id="rId10"/>
    <p:sldId id="1652" r:id="rId11"/>
    <p:sldId id="1653" r:id="rId12"/>
    <p:sldId id="1654" r:id="rId13"/>
    <p:sldId id="1655" r:id="rId14"/>
    <p:sldId id="1656" r:id="rId15"/>
    <p:sldId id="1657" r:id="rId16"/>
    <p:sldId id="1658" r:id="rId17"/>
    <p:sldId id="1659" r:id="rId18"/>
    <p:sldId id="1660" r:id="rId19"/>
    <p:sldId id="1661" r:id="rId20"/>
    <p:sldId id="1662" r:id="rId21"/>
    <p:sldId id="1626" r:id="rId22"/>
    <p:sldId id="1627" r:id="rId23"/>
    <p:sldId id="1628" r:id="rId24"/>
    <p:sldId id="1629" r:id="rId25"/>
    <p:sldId id="1442" r:id="rId26"/>
    <p:sldId id="1457" r:id="rId27"/>
    <p:sldId id="1458" r:id="rId28"/>
    <p:sldId id="1641" r:id="rId29"/>
    <p:sldId id="1634" r:id="rId30"/>
    <p:sldId id="1443" r:id="rId31"/>
    <p:sldId id="1456" r:id="rId32"/>
    <p:sldId id="1448" r:id="rId33"/>
    <p:sldId id="1455" r:id="rId34"/>
    <p:sldId id="1482" r:id="rId35"/>
    <p:sldId id="1483" r:id="rId36"/>
    <p:sldId id="1644" r:id="rId37"/>
    <p:sldId id="1645" r:id="rId38"/>
    <p:sldId id="1646" r:id="rId39"/>
    <p:sldId id="1647" r:id="rId40"/>
    <p:sldId id="1648" r:id="rId41"/>
    <p:sldId id="1649" r:id="rId42"/>
    <p:sldId id="1650" r:id="rId43"/>
    <p:sldId id="1444" r:id="rId44"/>
    <p:sldId id="1620" r:id="rId45"/>
    <p:sldId id="1490" r:id="rId46"/>
    <p:sldId id="1621" r:id="rId47"/>
    <p:sldId id="1491" r:id="rId48"/>
    <p:sldId id="1445" r:id="rId49"/>
    <p:sldId id="1623" r:id="rId50"/>
    <p:sldId id="1625" r:id="rId51"/>
    <p:sldId id="1624" r:id="rId52"/>
    <p:sldId id="1486" r:id="rId53"/>
    <p:sldId id="1487" r:id="rId54"/>
    <p:sldId id="1602" r:id="rId55"/>
    <p:sldId id="1603" r:id="rId56"/>
    <p:sldId id="1604" r:id="rId57"/>
    <p:sldId id="1605" r:id="rId58"/>
    <p:sldId id="1606" r:id="rId59"/>
    <p:sldId id="1446" r:id="rId60"/>
    <p:sldId id="1453" r:id="rId61"/>
    <p:sldId id="676" r:id="rId62"/>
    <p:sldId id="1420" r:id="rId63"/>
    <p:sldId id="1484" r:id="rId64"/>
    <p:sldId id="1426" r:id="rId65"/>
    <p:sldId id="1546" r:id="rId66"/>
    <p:sldId id="1559" r:id="rId67"/>
    <p:sldId id="1560" r:id="rId68"/>
    <p:sldId id="1561" r:id="rId69"/>
    <p:sldId id="1562" r:id="rId70"/>
    <p:sldId id="1563" r:id="rId71"/>
    <p:sldId id="1565" r:id="rId72"/>
    <p:sldId id="1566" r:id="rId73"/>
    <p:sldId id="1567" r:id="rId74"/>
    <p:sldId id="1568" r:id="rId75"/>
    <p:sldId id="1569" r:id="rId76"/>
    <p:sldId id="1570" r:id="rId77"/>
    <p:sldId id="1571" r:id="rId78"/>
    <p:sldId id="1572" r:id="rId79"/>
    <p:sldId id="1573" r:id="rId80"/>
    <p:sldId id="1574" r:id="rId81"/>
    <p:sldId id="1575" r:id="rId82"/>
    <p:sldId id="1576" r:id="rId83"/>
    <p:sldId id="1577" r:id="rId84"/>
    <p:sldId id="1578" r:id="rId85"/>
    <p:sldId id="1579" r:id="rId86"/>
    <p:sldId id="1580" r:id="rId87"/>
    <p:sldId id="1581" r:id="rId88"/>
    <p:sldId id="1582" r:id="rId89"/>
    <p:sldId id="1583" r:id="rId90"/>
    <p:sldId id="1584" r:id="rId91"/>
    <p:sldId id="1585" r:id="rId92"/>
    <p:sldId id="1586" r:id="rId93"/>
    <p:sldId id="1587" r:id="rId94"/>
    <p:sldId id="1588" r:id="rId95"/>
    <p:sldId id="1636" r:id="rId96"/>
    <p:sldId id="1643" r:id="rId97"/>
    <p:sldId id="1638" r:id="rId98"/>
    <p:sldId id="1639" r:id="rId99"/>
    <p:sldId id="1589" r:id="rId100"/>
    <p:sldId id="1590" r:id="rId101"/>
    <p:sldId id="1591" r:id="rId102"/>
    <p:sldId id="1547" r:id="rId103"/>
    <p:sldId id="1592" r:id="rId104"/>
    <p:sldId id="1593" r:id="rId105"/>
    <p:sldId id="1594" r:id="rId106"/>
    <p:sldId id="1642" r:id="rId107"/>
    <p:sldId id="1595" r:id="rId108"/>
    <p:sldId id="1596" r:id="rId109"/>
    <p:sldId id="1597" r:id="rId110"/>
    <p:sldId id="1635" r:id="rId111"/>
    <p:sldId id="1598" r:id="rId112"/>
    <p:sldId id="1599" r:id="rId113"/>
    <p:sldId id="1600" r:id="rId114"/>
    <p:sldId id="1601" r:id="rId115"/>
    <p:sldId id="1545" r:id="rId116"/>
    <p:sldId id="1497" r:id="rId117"/>
    <p:sldId id="1640" r:id="rId118"/>
    <p:sldId id="1498" r:id="rId119"/>
    <p:sldId id="1499" r:id="rId120"/>
    <p:sldId id="1500" r:id="rId121"/>
    <p:sldId id="1501" r:id="rId122"/>
    <p:sldId id="1502" r:id="rId123"/>
    <p:sldId id="1622" r:id="rId124"/>
    <p:sldId id="1503" r:id="rId125"/>
    <p:sldId id="1504" r:id="rId126"/>
    <p:sldId id="1505" r:id="rId127"/>
    <p:sldId id="1506" r:id="rId128"/>
    <p:sldId id="1507" r:id="rId129"/>
    <p:sldId id="1508" r:id="rId130"/>
    <p:sldId id="1509" r:id="rId131"/>
    <p:sldId id="1510" r:id="rId132"/>
    <p:sldId id="1511" r:id="rId133"/>
    <p:sldId id="1512" r:id="rId134"/>
    <p:sldId id="1513" r:id="rId135"/>
    <p:sldId id="1514" r:id="rId136"/>
    <p:sldId id="1515" r:id="rId137"/>
    <p:sldId id="1516" r:id="rId138"/>
    <p:sldId id="1517" r:id="rId139"/>
    <p:sldId id="1518" r:id="rId140"/>
    <p:sldId id="1441" r:id="rId141"/>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D32"/>
    <a:srgbClr val="CD0000"/>
    <a:srgbClr val="C0504D"/>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3689" autoAdjust="0"/>
    <p:restoredTop sz="98906" autoAdjust="0"/>
  </p:normalViewPr>
  <p:slideViewPr>
    <p:cSldViewPr snapToGrid="0" snapToObjects="1">
      <p:cViewPr varScale="1">
        <p:scale>
          <a:sx n="89" d="100"/>
          <a:sy n="89" d="100"/>
        </p:scale>
        <p:origin x="701" y="77"/>
      </p:cViewPr>
      <p:guideLst>
        <p:guide orient="horz" pos="2160"/>
        <p:guide pos="2880"/>
      </p:guideLst>
    </p:cSldViewPr>
  </p:slideViewPr>
  <p:outlineViewPr>
    <p:cViewPr>
      <p:scale>
        <a:sx n="33" d="100"/>
        <a:sy n="33" d="100"/>
      </p:scale>
      <p:origin x="0" y="35490"/>
    </p:cViewPr>
    <p:sldLst>
      <p:sld r:id="rId1" collapse="1"/>
      <p:sld r:id="rId2" collapse="1"/>
      <p:sld r:id="rId3" collapse="1"/>
    </p:sldLst>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52" d="100"/>
          <a:sy n="52" d="100"/>
        </p:scale>
        <p:origin x="-2970" y="-84"/>
      </p:cViewPr>
      <p:guideLst>
        <p:guide orient="horz" pos="3422"/>
        <p:guide pos="2168"/>
        <p:guide orient="horz" pos="3203"/>
        <p:guide pos="2217"/>
        <p:guide orient="horz" pos="3446"/>
        <p:guide orient="horz" pos="3224"/>
        <p:guide pos="2187"/>
        <p:guide pos="2236"/>
        <p:guide orient="horz" pos="3108"/>
        <p:guide orient="horz" pos="2909"/>
        <p:guide orient="horz" pos="3130"/>
        <p:guide orient="horz" pos="2928"/>
        <p:guide pos="2141"/>
        <p:guide pos="2189"/>
        <p:guide pos="2160"/>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slide" Target="slides/slide110.xml"/><Relationship Id="rId124" Type="http://schemas.openxmlformats.org/officeDocument/2006/relationships/slide" Target="slides/slide118.xml"/><Relationship Id="rId129" Type="http://schemas.openxmlformats.org/officeDocument/2006/relationships/slide" Target="slides/slide123.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32" Type="http://schemas.openxmlformats.org/officeDocument/2006/relationships/slide" Target="slides/slide126.xml"/><Relationship Id="rId140" Type="http://schemas.openxmlformats.org/officeDocument/2006/relationships/slide" Target="slides/slide134.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30" Type="http://schemas.openxmlformats.org/officeDocument/2006/relationships/slide" Target="slides/slide124.xml"/><Relationship Id="rId135" Type="http://schemas.openxmlformats.org/officeDocument/2006/relationships/slide" Target="slides/slide129.xml"/><Relationship Id="rId143" Type="http://schemas.openxmlformats.org/officeDocument/2006/relationships/handoutMaster" Target="handoutMasters/handoutMaster1.xml"/><Relationship Id="rId148"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01.xml"/><Relationship Id="rId2" Type="http://schemas.openxmlformats.org/officeDocument/2006/relationships/slide" Target="slides/slide27.xml"/><Relationship Id="rId1" Type="http://schemas.openxmlformats.org/officeDocument/2006/relationships/slide" Target="slides/slide26.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Perfil%20de%20activos\Premios%20MEX%20vs%20EUA\Tasas%20MEX%20vs%20EUA.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cvvr\Perfil%20de%20activos\Premios%20MEX%20vs%20EUA\Tasas%20MEX%20vs%20EUA.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N334144\Desktop\Respaldo_2017\Documentos\01.Infonavit\01.RiesgoMercado\03.Infonavit\03.Resultados\01.Informes\2017.05.Informe%20May\2017.05.31.InformeCR_RM%20RL_V01.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C:\Users\IN334144\Desktop\Respaldo_2017\Documentos\01.Infonavit\01.RiesgoMercado\03.Infonavit\03.Resultados\01.Informes\2017.05.Informe%20May\Info_Contraparte_mensual_may2017_VF.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m"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m"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m"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m"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Tenencia%20gubernamental%20PT-778.xlsm"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Renta%20variable%20Mx.xls"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172.25.25.3\e\earteaga\EAS\Calculadoras\P&amp;L%20MBONOS%20PT-746.xlsm"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172.25.25.3\e\earteaga\EAS\Calculadoras\P&amp;L%20MBONOS%20PT-746.xlsm"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172.25.25.3\e\earteaga\EAS\Calculadoras\EQUITYY.xlsm"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User12\Desktop\Escritorio%202017\Valuaciones%20Estados%20Unidos.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User12\Desktop\Escritorio%202017\Valuaciones%20Estados%20Unidos.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C:\Users\User12\Desktop\Escritorio%202017\Valuaciones%20Estados%20Unidos.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C:\Users\User12\Desktop\Escritorio%202017\Valuaciones%20Estados%20Unidos.xlsx" TargetMode="External"/></Relationships>
</file>

<file path=ppt/charts/_rels/chart42.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3.xml"/></Relationships>
</file>

<file path=ppt/charts/_rels/chart43.xml.rels><?xml version="1.0" encoding="UTF-8" standalone="yes"?>
<Relationships xmlns="http://schemas.openxmlformats.org/package/2006/relationships"><Relationship Id="rId1" Type="http://schemas.openxmlformats.org/officeDocument/2006/relationships/oleObject" Target="file:///\\172.25.25.3\shared\cvvr\Fibras\Base%20de%20datos%20Fibras.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172.25.25.3\shared\cvvr\Fibras\Base%20de%20datos%20Fibras.xlsx"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172.25.25.3\e\earteaga\EAS\Calculadoras\P&amp;L%20MBONOS%20PT-746.xlsm"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172.25.25.3\e\earteaga\EAS\Calculadoras\P&amp;L%20MBONOS%20PT-746.xlsm" TargetMode="External"/></Relationships>
</file>

<file path=ppt/charts/_rels/chart4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4.xml"/></Relationships>
</file>

<file path=ppt/charts/_rels/chart4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_rels/chart4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 de México</a:t>
            </a:r>
          </a:p>
        </c:rich>
      </c:tx>
      <c:overlay val="0"/>
      <c:spPr>
        <a:noFill/>
        <a:ln>
          <a:noFill/>
        </a:ln>
        <a:effectLst/>
      </c:spPr>
    </c:title>
    <c:autoTitleDeleted val="0"/>
    <c:plotArea>
      <c:layout/>
      <c:scatterChart>
        <c:scatterStyle val="smoothMarker"/>
        <c:varyColors val="0"/>
        <c:ser>
          <c:idx val="3"/>
          <c:order val="0"/>
          <c:tx>
            <c:strRef>
              <c:f>'Tabla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'Tabla Reporte Diario'!$D$4:$K$4</c:f>
              <c:numCache>
                <c:formatCode>General</c:formatCode>
                <c:ptCount val="8"/>
                <c:pt idx="0">
                  <c:v>2</c:v>
                </c:pt>
                <c:pt idx="1">
                  <c:v>3</c:v>
                </c:pt>
                <c:pt idx="2">
                  <c:v>5</c:v>
                </c:pt>
                <c:pt idx="3">
                  <c:v>7</c:v>
                </c:pt>
                <c:pt idx="4">
                  <c:v>10</c:v>
                </c:pt>
                <c:pt idx="5">
                  <c:v>15</c:v>
                </c:pt>
                <c:pt idx="6">
                  <c:v>20</c:v>
                </c:pt>
                <c:pt idx="7">
                  <c:v>30</c:v>
                </c:pt>
              </c:numCache>
            </c:numRef>
          </c:xVal>
          <c:yVal>
            <c:numRef>
              <c:f>'Tabla Reporte Diario'!$D$8:$K$8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0-0671-47E8-A67B-6158CB7EC640}"/>
            </c:ext>
          </c:extLst>
        </c:ser>
        <c:ser>
          <c:idx val="2"/>
          <c:order val="1"/>
          <c:tx>
            <c:strRef>
              <c:f>'Tabla Reporte Diario'!$B$7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'Tabla Reporte Diario'!$D$4:$K$4</c:f>
              <c:numCache>
                <c:formatCode>General</c:formatCode>
                <c:ptCount val="8"/>
                <c:pt idx="0">
                  <c:v>2</c:v>
                </c:pt>
                <c:pt idx="1">
                  <c:v>3</c:v>
                </c:pt>
                <c:pt idx="2">
                  <c:v>5</c:v>
                </c:pt>
                <c:pt idx="3">
                  <c:v>7</c:v>
                </c:pt>
                <c:pt idx="4">
                  <c:v>10</c:v>
                </c:pt>
                <c:pt idx="5">
                  <c:v>15</c:v>
                </c:pt>
                <c:pt idx="6">
                  <c:v>20</c:v>
                </c:pt>
                <c:pt idx="7">
                  <c:v>30</c:v>
                </c:pt>
              </c:numCache>
            </c:numRef>
          </c:xVal>
          <c:yVal>
            <c:numRef>
              <c:f>'Tabla Reporte Diario'!$D$7:$K$7</c:f>
              <c:numCache>
                <c:formatCode>0.00</c:formatCode>
                <c:ptCount val="8"/>
                <c:pt idx="0">
                  <c:v>6.9663089999999999</c:v>
                </c:pt>
                <c:pt idx="1">
                  <c:v>7.03071</c:v>
                </c:pt>
                <c:pt idx="2">
                  <c:v>7.0871979999999999</c:v>
                </c:pt>
                <c:pt idx="3">
                  <c:v>7.11</c:v>
                </c:pt>
                <c:pt idx="4">
                  <c:v>7.1962640000000002</c:v>
                </c:pt>
                <c:pt idx="5">
                  <c:v>7.3707219999999998</c:v>
                </c:pt>
                <c:pt idx="6">
                  <c:v>7.4781319999999996</c:v>
                </c:pt>
                <c:pt idx="7">
                  <c:v>7.5552530000000004</c:v>
                </c:pt>
              </c:numCache>
            </c:numRef>
          </c:yVal>
          <c:smooth val="1"/>
          <c:extLst xmlns:c16r2="http://schemas.microsoft.com/office/drawing/2015/06/chart">
            <c:ext xmlns:c16="http://schemas.microsoft.com/office/drawing/2014/chart" uri="{C3380CC4-5D6E-409C-BE32-E72D297353CC}">
              <c16:uniqueId val="{00000001-0671-47E8-A67B-6158CB7EC640}"/>
            </c:ext>
          </c:extLst>
        </c:ser>
        <c:ser>
          <c:idx val="0"/>
          <c:order val="2"/>
          <c:tx>
            <c:strRef>
              <c:f>'Tabla Reporte Diario'!$C$11</c:f>
              <c:strCache>
                <c:ptCount val="1"/>
                <c:pt idx="0">
                  <c:v>09/06/2017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6.1810154525386338E-2"/>
                  <c:y val="-4.322281304332831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671-47E8-A67B-6158CB7EC640}"/>
                </c:ext>
                <c:ext xmlns:c15="http://schemas.microsoft.com/office/drawing/2012/chart" uri="{CE6537A1-D6FC-4f65-9D91-7224C49458BB}"/>
              </c:extLst>
            </c:dLbl>
            <c:dLbl>
              <c:idx val="1"/>
              <c:layout>
                <c:manualLayout>
                  <c:x val="0"/>
                  <c:y val="6.713562669303146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671-47E8-A67B-6158CB7EC640}"/>
                </c:ext>
                <c:ext xmlns:c15="http://schemas.microsoft.com/office/drawing/2012/chart" uri="{CE6537A1-D6FC-4f65-9D91-7224C49458BB}"/>
              </c:extLst>
            </c:dLbl>
            <c:dLbl>
              <c:idx val="2"/>
              <c:layout>
                <c:manualLayout>
                  <c:x val="0"/>
                  <c:y val="3.22580713441011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671-47E8-A67B-6158CB7EC640}"/>
                </c:ext>
                <c:ext xmlns:c15="http://schemas.microsoft.com/office/drawing/2012/chart" uri="{CE6537A1-D6FC-4f65-9D91-7224C49458BB}"/>
              </c:extLst>
            </c:dLbl>
            <c:dLbl>
              <c:idx val="3"/>
              <c:layout>
                <c:manualLayout>
                  <c:x val="2.6490066225165507E-2"/>
                  <c:y val="3.225807134410112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0671-47E8-A67B-6158CB7EC640}"/>
                </c:ext>
                <c:ext xmlns:c15="http://schemas.microsoft.com/office/drawing/2012/chart" uri="{CE6537A1-D6FC-4f65-9D91-7224C49458BB}"/>
              </c:extLst>
            </c:dLbl>
            <c:dLbl>
              <c:idx val="4"/>
              <c:layout>
                <c:manualLayout>
                  <c:x val="2.6490066225165563E-2"/>
                  <c:y val="4.032258918012635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0671-47E8-A67B-6158CB7EC640}"/>
                </c:ext>
                <c:ext xmlns:c15="http://schemas.microsoft.com/office/drawing/2012/chart" uri="{CE6537A1-D6FC-4f65-9D91-7224C49458BB}"/>
              </c:extLst>
            </c:dLbl>
            <c:dLbl>
              <c:idx val="5"/>
              <c:layout>
                <c:manualLayout>
                  <c:x val="-5.8866813833701251E-3"/>
                  <c:y val="4.27300894349238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0671-47E8-A67B-6158CB7EC640}"/>
                </c:ext>
                <c:ext xmlns:c15="http://schemas.microsoft.com/office/drawing/2012/chart" uri="{CE6537A1-D6FC-4f65-9D91-7224C49458BB}"/>
              </c:extLst>
            </c:dLbl>
            <c:dLbl>
              <c:idx val="6"/>
              <c:layout>
                <c:manualLayout>
                  <c:x val="-2.9433406916851705E-3"/>
                  <c:y val="4.009593019762624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0671-47E8-A67B-6158CB7EC640}"/>
                </c:ext>
                <c:ext xmlns:c15="http://schemas.microsoft.com/office/drawing/2012/chart" uri="{CE6537A1-D6FC-4f65-9D91-7224C49458BB}"/>
              </c:extLst>
            </c:dLbl>
            <c:dLbl>
              <c:idx val="7"/>
              <c:layout>
                <c:manualLayout>
                  <c:x val="-2.0603384841795545E-2"/>
                  <c:y val="3.196661332292172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0671-47E8-A67B-6158CB7EC640}"/>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0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'Tabla Reporte Diario'!$D$4:$K$4</c:f>
              <c:numCache>
                <c:formatCode>General</c:formatCode>
                <c:ptCount val="8"/>
                <c:pt idx="0">
                  <c:v>2</c:v>
                </c:pt>
                <c:pt idx="1">
                  <c:v>3</c:v>
                </c:pt>
                <c:pt idx="2">
                  <c:v>5</c:v>
                </c:pt>
                <c:pt idx="3">
                  <c:v>7</c:v>
                </c:pt>
                <c:pt idx="4">
                  <c:v>10</c:v>
                </c:pt>
                <c:pt idx="5">
                  <c:v>15</c:v>
                </c:pt>
                <c:pt idx="6">
                  <c:v>20</c:v>
                </c:pt>
                <c:pt idx="7">
                  <c:v>30</c:v>
                </c:pt>
              </c:numCache>
            </c:numRef>
          </c:xVal>
          <c:yVal>
            <c:numRef>
              <c:f>'Tabla Reporte Diario'!$D$5:$K$5</c:f>
              <c:numCache>
                <c:formatCode>0.00</c:formatCode>
                <c:ptCount val="8"/>
                <c:pt idx="0">
                  <c:v>7.0854549999999996</c:v>
                </c:pt>
                <c:pt idx="1">
                  <c:v>7.0603280000000002</c:v>
                </c:pt>
                <c:pt idx="2">
                  <c:v>7.06</c:v>
                </c:pt>
                <c:pt idx="3">
                  <c:v>7.0548349999999997</c:v>
                </c:pt>
                <c:pt idx="4">
                  <c:v>7.0897360000000003</c:v>
                </c:pt>
                <c:pt idx="5">
                  <c:v>7.1556199999999999</c:v>
                </c:pt>
                <c:pt idx="6">
                  <c:v>7.1848349999999996</c:v>
                </c:pt>
                <c:pt idx="7">
                  <c:v>7.2379340000000001</c:v>
                </c:pt>
              </c:numCache>
            </c:numRef>
          </c:yVal>
          <c:smooth val="1"/>
          <c:extLst xmlns:c16r2="http://schemas.microsoft.com/office/drawing/2015/06/chart">
            <c:ext xmlns:c16="http://schemas.microsoft.com/office/drawing/2014/chart" uri="{C3380CC4-5D6E-409C-BE32-E72D297353CC}">
              <c16:uniqueId val="{0000000A-0671-47E8-A67B-6158CB7EC640}"/>
            </c:ext>
          </c:extLst>
        </c:ser>
        <c:dLbls>
          <c:showLegendKey val="0"/>
          <c:showVal val="0"/>
          <c:showCatName val="0"/>
          <c:showSerName val="0"/>
          <c:showPercent val="0"/>
          <c:showBubbleSize val="0"/>
        </c:dLbls>
        <c:axId val="1017176472"/>
        <c:axId val="1017176864"/>
      </c:scatterChart>
      <c:valAx>
        <c:axId val="1017176472"/>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76864"/>
        <c:crosses val="autoZero"/>
        <c:crossBetween val="midCat"/>
        <c:majorUnit val="5"/>
      </c:valAx>
      <c:valAx>
        <c:axId val="1017176864"/>
        <c:scaling>
          <c:orientation val="minMax"/>
          <c:max val="8"/>
          <c:min val="6.7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76472"/>
        <c:crosses val="autoZero"/>
        <c:crossBetween val="midCat"/>
        <c:majorUnit val="0.25"/>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 de EUA</a:t>
            </a:r>
          </a:p>
        </c:rich>
      </c:tx>
      <c:overlay val="0"/>
      <c:spPr>
        <a:noFill/>
        <a:ln>
          <a:noFill/>
        </a:ln>
        <a:effectLst/>
      </c:spPr>
    </c:title>
    <c:autoTitleDeleted val="0"/>
    <c:plotArea>
      <c:layout>
        <c:manualLayout>
          <c:layoutTarget val="inner"/>
          <c:xMode val="edge"/>
          <c:yMode val="edge"/>
          <c:x val="0.10749080206033848"/>
          <c:y val="0.10018743745321179"/>
          <c:w val="0.8430022075055188"/>
          <c:h val="0.71102292867489458"/>
        </c:manualLayout>
      </c:layout>
      <c:scatterChart>
        <c:scatterStyle val="smoothMarker"/>
        <c:varyColors val="0"/>
        <c:ser>
          <c:idx val="3"/>
          <c:order val="0"/>
          <c:tx>
            <c:strRef>
              <c:f>'Tabla Reporte Diario'!$B$14</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'Tabla Reporte Diario'!$D$10:$K$10</c:f>
              <c:numCache>
                <c:formatCode>General</c:formatCode>
                <c:ptCount val="8"/>
                <c:pt idx="0">
                  <c:v>2</c:v>
                </c:pt>
                <c:pt idx="1">
                  <c:v>3</c:v>
                </c:pt>
                <c:pt idx="2">
                  <c:v>5</c:v>
                </c:pt>
                <c:pt idx="3">
                  <c:v>7</c:v>
                </c:pt>
                <c:pt idx="4">
                  <c:v>10</c:v>
                </c:pt>
                <c:pt idx="5">
                  <c:v>30</c:v>
                </c:pt>
              </c:numCache>
            </c:numRef>
          </c:xVal>
          <c:yVal>
            <c:numRef>
              <c:f>'Tabla Reporte Diario'!$D$14:$K$14</c:f>
              <c:numCache>
                <c:formatCode>0.00</c:formatCode>
                <c:ptCount val="8"/>
                <c:pt idx="0">
                  <c:v>1.1882999999999999</c:v>
                </c:pt>
                <c:pt idx="1">
                  <c:v>1.4510000000000001</c:v>
                </c:pt>
                <c:pt idx="2">
                  <c:v>1.9274</c:v>
                </c:pt>
                <c:pt idx="3">
                  <c:v>2.2450999999999999</c:v>
                </c:pt>
                <c:pt idx="4">
                  <c:v>2.4443000000000001</c:v>
                </c:pt>
                <c:pt idx="5">
                  <c:v>3.0651000000000002</c:v>
                </c:pt>
              </c:numCache>
            </c:numRef>
          </c:yVal>
          <c:smooth val="1"/>
          <c:extLst xmlns:c16r2="http://schemas.microsoft.com/office/drawing/2015/06/chart">
            <c:ext xmlns:c16="http://schemas.microsoft.com/office/drawing/2014/chart" uri="{C3380CC4-5D6E-409C-BE32-E72D297353CC}">
              <c16:uniqueId val="{00000000-38DF-4F82-8E79-092C972EB6AE}"/>
            </c:ext>
          </c:extLst>
        </c:ser>
        <c:ser>
          <c:idx val="2"/>
          <c:order val="1"/>
          <c:tx>
            <c:strRef>
              <c:f>'Tabla Reporte Diario'!$B$12</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'Tabla Reporte Diario'!$D$10:$K$10</c:f>
              <c:numCache>
                <c:formatCode>General</c:formatCode>
                <c:ptCount val="8"/>
                <c:pt idx="0">
                  <c:v>2</c:v>
                </c:pt>
                <c:pt idx="1">
                  <c:v>3</c:v>
                </c:pt>
                <c:pt idx="2">
                  <c:v>5</c:v>
                </c:pt>
                <c:pt idx="3">
                  <c:v>7</c:v>
                </c:pt>
                <c:pt idx="4">
                  <c:v>10</c:v>
                </c:pt>
                <c:pt idx="5">
                  <c:v>30</c:v>
                </c:pt>
              </c:numCache>
            </c:numRef>
          </c:xVal>
          <c:yVal>
            <c:numRef>
              <c:f>'Tabla Reporte Diario'!$D$12:$K$12</c:f>
              <c:numCache>
                <c:formatCode>0.00</c:formatCode>
                <c:ptCount val="8"/>
                <c:pt idx="0">
                  <c:v>1.2904</c:v>
                </c:pt>
                <c:pt idx="1">
                  <c:v>1.4865999999999999</c:v>
                </c:pt>
                <c:pt idx="2">
                  <c:v>1.8468</c:v>
                </c:pt>
                <c:pt idx="3">
                  <c:v>2.1310000000000002</c:v>
                </c:pt>
                <c:pt idx="4">
                  <c:v>2.3256999999999999</c:v>
                </c:pt>
                <c:pt idx="5">
                  <c:v>2.9889000000000001</c:v>
                </c:pt>
              </c:numCache>
            </c:numRef>
          </c:yVal>
          <c:smooth val="1"/>
          <c:extLst xmlns:c16r2="http://schemas.microsoft.com/office/drawing/2015/06/chart">
            <c:ext xmlns:c16="http://schemas.microsoft.com/office/drawing/2014/chart" uri="{C3380CC4-5D6E-409C-BE32-E72D297353CC}">
              <c16:uniqueId val="{00000001-38DF-4F82-8E79-092C972EB6AE}"/>
            </c:ext>
          </c:extLst>
        </c:ser>
        <c:ser>
          <c:idx val="0"/>
          <c:order val="2"/>
          <c:tx>
            <c:strRef>
              <c:f>'Tabla Reporte Diario'!$C$11</c:f>
              <c:strCache>
                <c:ptCount val="1"/>
                <c:pt idx="0">
                  <c:v>09/06/2017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5.8866813833701251E-3"/>
                  <c:y val="6.15796649231392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8DF-4F82-8E79-092C972EB6AE}"/>
                </c:ext>
                <c:ext xmlns:c15="http://schemas.microsoft.com/office/drawing/2012/chart" uri="{CE6537A1-D6FC-4f65-9D91-7224C49458BB}"/>
              </c:extLst>
            </c:dLbl>
            <c:dLbl>
              <c:idx val="1"/>
              <c:layout>
                <c:manualLayout>
                  <c:x val="3.5320088300220695E-2"/>
                  <c:y val="4.55154045084072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8DF-4F82-8E79-092C972EB6AE}"/>
                </c:ext>
                <c:ext xmlns:c15="http://schemas.microsoft.com/office/drawing/2012/chart" uri="{CE6537A1-D6FC-4f65-9D91-7224C49458BB}"/>
              </c:extLst>
            </c:dLbl>
            <c:dLbl>
              <c:idx val="2"/>
              <c:layout>
                <c:manualLayout>
                  <c:x val="2.6490066225165563E-2"/>
                  <c:y val="3.21285208294639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8DF-4F82-8E79-092C972EB6AE}"/>
                </c:ext>
                <c:ext xmlns:c15="http://schemas.microsoft.com/office/drawing/2012/chart" uri="{CE6537A1-D6FC-4f65-9D91-7224C49458BB}"/>
              </c:extLst>
            </c:dLbl>
            <c:dLbl>
              <c:idx val="3"/>
              <c:layout>
                <c:manualLayout>
                  <c:x val="5.8866813833701251E-2"/>
                  <c:y val="2.67737673578865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8DF-4F82-8E79-092C972EB6AE}"/>
                </c:ext>
                <c:ext xmlns:c15="http://schemas.microsoft.com/office/drawing/2012/chart" uri="{CE6537A1-D6FC-4f65-9D91-7224C49458BB}"/>
              </c:extLst>
            </c:dLbl>
            <c:dLbl>
              <c:idx val="4"/>
              <c:layout>
                <c:manualLayout>
                  <c:x val="4.1206769683590876E-2"/>
                  <c:y val="1.87416371505206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38DF-4F82-8E79-092C972EB6AE}"/>
                </c:ext>
                <c:ext xmlns:c15="http://schemas.microsoft.com/office/drawing/2012/chart" uri="{CE6537A1-D6FC-4f65-9D91-7224C49458BB}"/>
              </c:extLst>
            </c:dLbl>
            <c:dLbl>
              <c:idx val="5"/>
              <c:layout>
                <c:manualLayout>
                  <c:x val="-2.649006622516567E-2"/>
                  <c:y val="4.18944235819898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8DF-4F82-8E79-092C972EB6AE}"/>
                </c:ext>
                <c:ext xmlns:c15="http://schemas.microsoft.com/office/drawing/2012/chart" uri="{CE6537A1-D6FC-4f65-9D91-7224C49458BB}"/>
              </c:extLst>
            </c:dLbl>
            <c:dLbl>
              <c:idx val="6"/>
              <c:layout>
                <c:manualLayout>
                  <c:x val="5.8866813833701251E-3"/>
                  <c:y val="3.2193241668667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8DF-4F82-8E79-092C972EB6AE}"/>
                </c:ext>
                <c:ext xmlns:c15="http://schemas.microsoft.com/office/drawing/2012/chart" uri="{CE6537A1-D6FC-4f65-9D91-7224C49458BB}"/>
              </c:extLst>
            </c:dLbl>
            <c:dLbl>
              <c:idx val="7"/>
              <c:layout>
                <c:manualLayout>
                  <c:x val="-2.649006622516567E-2"/>
                  <c:y val="4.294596611031339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38DF-4F82-8E79-092C972EB6AE}"/>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0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'Tabla Reporte Diario'!$D$10:$K$10</c:f>
              <c:numCache>
                <c:formatCode>General</c:formatCode>
                <c:ptCount val="8"/>
                <c:pt idx="0">
                  <c:v>2</c:v>
                </c:pt>
                <c:pt idx="1">
                  <c:v>3</c:v>
                </c:pt>
                <c:pt idx="2">
                  <c:v>5</c:v>
                </c:pt>
                <c:pt idx="3">
                  <c:v>7</c:v>
                </c:pt>
                <c:pt idx="4">
                  <c:v>10</c:v>
                </c:pt>
                <c:pt idx="5">
                  <c:v>30</c:v>
                </c:pt>
              </c:numCache>
            </c:numRef>
          </c:xVal>
          <c:yVal>
            <c:numRef>
              <c:f>'Tabla Reporte Diario'!$D$11:$K$11</c:f>
              <c:numCache>
                <c:formatCode>0.00</c:formatCode>
                <c:ptCount val="8"/>
                <c:pt idx="0">
                  <c:v>1.3347</c:v>
                </c:pt>
                <c:pt idx="1">
                  <c:v>1.478</c:v>
                </c:pt>
                <c:pt idx="2">
                  <c:v>1.7664</c:v>
                </c:pt>
                <c:pt idx="3">
                  <c:v>2.0095999999999998</c:v>
                </c:pt>
                <c:pt idx="4">
                  <c:v>2.2004999999999999</c:v>
                </c:pt>
                <c:pt idx="5">
                  <c:v>2.8555999999999999</c:v>
                </c:pt>
              </c:numCache>
            </c:numRef>
          </c:yVal>
          <c:smooth val="1"/>
          <c:extLst xmlns:c16r2="http://schemas.microsoft.com/office/drawing/2015/06/chart">
            <c:ext xmlns:c16="http://schemas.microsoft.com/office/drawing/2014/chart" uri="{C3380CC4-5D6E-409C-BE32-E72D297353CC}">
              <c16:uniqueId val="{0000000A-38DF-4F82-8E79-092C972EB6AE}"/>
            </c:ext>
          </c:extLst>
        </c:ser>
        <c:dLbls>
          <c:showLegendKey val="0"/>
          <c:showVal val="0"/>
          <c:showCatName val="0"/>
          <c:showSerName val="0"/>
          <c:showPercent val="0"/>
          <c:showBubbleSize val="0"/>
        </c:dLbls>
        <c:axId val="1017181568"/>
        <c:axId val="1017180784"/>
      </c:scatterChart>
      <c:valAx>
        <c:axId val="1017181568"/>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80784"/>
        <c:crosses val="autoZero"/>
        <c:crossBetween val="midCat"/>
      </c:valAx>
      <c:valAx>
        <c:axId val="1017180784"/>
        <c:scaling>
          <c:orientation val="minMax"/>
          <c:min val="0.75000000000000011"/>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81568"/>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manualLayout>
          <c:xMode val="edge"/>
          <c:yMode val="edge"/>
          <c:x val="2.942413655246735E-3"/>
          <c:y val="0.91847957045601192"/>
          <c:w val="0.97351155608860152"/>
          <c:h val="6.5456169129255948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de extranjeros en bonos M.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Nov-16 = 100</a:t>
            </a:r>
          </a:p>
        </c:rich>
      </c:tx>
      <c:overlay val="0"/>
      <c:spPr>
        <a:noFill/>
        <a:ln>
          <a:noFill/>
        </a:ln>
        <a:effectLst/>
      </c:spPr>
    </c:title>
    <c:autoTitleDeleted val="0"/>
    <c:plotArea>
      <c:layout/>
      <c:lineChart>
        <c:grouping val="standard"/>
        <c:varyColors val="0"/>
        <c:ser>
          <c:idx val="2"/>
          <c:order val="0"/>
          <c:tx>
            <c:v>1-7 años</c:v>
          </c:tx>
          <c:spPr>
            <a:ln w="28575" cap="rnd">
              <a:solidFill>
                <a:schemeClr val="tx1">
                  <a:lumMod val="50000"/>
                  <a:lumOff val="50000"/>
                </a:schemeClr>
              </a:solidFill>
              <a:prstDash val="sysDash"/>
              <a:round/>
            </a:ln>
            <a:effectLst/>
          </c:spPr>
          <c:marker>
            <c:symbol val="none"/>
          </c:marker>
          <c:cat>
            <c:numRef>
              <c:f>Hoja1!$F$471:$F$611</c:f>
              <c:numCache>
                <c:formatCode>m/d/yyyy</c:formatCode>
                <c:ptCount val="141"/>
                <c:pt idx="0">
                  <c:v>42682</c:v>
                </c:pt>
                <c:pt idx="1">
                  <c:v>42683</c:v>
                </c:pt>
                <c:pt idx="2">
                  <c:v>42684</c:v>
                </c:pt>
                <c:pt idx="3">
                  <c:v>42685</c:v>
                </c:pt>
                <c:pt idx="4">
                  <c:v>42688</c:v>
                </c:pt>
                <c:pt idx="5">
                  <c:v>42689</c:v>
                </c:pt>
                <c:pt idx="6">
                  <c:v>42690</c:v>
                </c:pt>
                <c:pt idx="7">
                  <c:v>42691</c:v>
                </c:pt>
                <c:pt idx="8">
                  <c:v>42692</c:v>
                </c:pt>
                <c:pt idx="9">
                  <c:v>42696</c:v>
                </c:pt>
                <c:pt idx="10">
                  <c:v>42697</c:v>
                </c:pt>
                <c:pt idx="11">
                  <c:v>42698</c:v>
                </c:pt>
                <c:pt idx="12">
                  <c:v>42699</c:v>
                </c:pt>
                <c:pt idx="13">
                  <c:v>42702</c:v>
                </c:pt>
                <c:pt idx="14">
                  <c:v>42703</c:v>
                </c:pt>
                <c:pt idx="15">
                  <c:v>42704</c:v>
                </c:pt>
                <c:pt idx="16">
                  <c:v>42705</c:v>
                </c:pt>
                <c:pt idx="17">
                  <c:v>42706</c:v>
                </c:pt>
                <c:pt idx="18">
                  <c:v>42709</c:v>
                </c:pt>
                <c:pt idx="19">
                  <c:v>42710</c:v>
                </c:pt>
                <c:pt idx="20">
                  <c:v>42711</c:v>
                </c:pt>
                <c:pt idx="21">
                  <c:v>42712</c:v>
                </c:pt>
                <c:pt idx="22">
                  <c:v>42713</c:v>
                </c:pt>
                <c:pt idx="23">
                  <c:v>42717</c:v>
                </c:pt>
                <c:pt idx="24">
                  <c:v>42718</c:v>
                </c:pt>
                <c:pt idx="25">
                  <c:v>42719</c:v>
                </c:pt>
                <c:pt idx="26">
                  <c:v>42720</c:v>
                </c:pt>
                <c:pt idx="27">
                  <c:v>42723</c:v>
                </c:pt>
                <c:pt idx="28">
                  <c:v>42724</c:v>
                </c:pt>
                <c:pt idx="29">
                  <c:v>42725</c:v>
                </c:pt>
                <c:pt idx="30">
                  <c:v>42726</c:v>
                </c:pt>
                <c:pt idx="31">
                  <c:v>42727</c:v>
                </c:pt>
                <c:pt idx="32">
                  <c:v>42730</c:v>
                </c:pt>
                <c:pt idx="33">
                  <c:v>42731</c:v>
                </c:pt>
                <c:pt idx="34">
                  <c:v>42732</c:v>
                </c:pt>
                <c:pt idx="35">
                  <c:v>42733</c:v>
                </c:pt>
                <c:pt idx="36">
                  <c:v>42734</c:v>
                </c:pt>
                <c:pt idx="37">
                  <c:v>42737</c:v>
                </c:pt>
                <c:pt idx="38">
                  <c:v>42738</c:v>
                </c:pt>
                <c:pt idx="39">
                  <c:v>42739</c:v>
                </c:pt>
                <c:pt idx="40">
                  <c:v>42740</c:v>
                </c:pt>
                <c:pt idx="41">
                  <c:v>42741</c:v>
                </c:pt>
                <c:pt idx="42">
                  <c:v>42744</c:v>
                </c:pt>
                <c:pt idx="43">
                  <c:v>42745</c:v>
                </c:pt>
                <c:pt idx="44">
                  <c:v>42746</c:v>
                </c:pt>
                <c:pt idx="45">
                  <c:v>42747</c:v>
                </c:pt>
                <c:pt idx="46">
                  <c:v>42748</c:v>
                </c:pt>
                <c:pt idx="47">
                  <c:v>42751</c:v>
                </c:pt>
                <c:pt idx="48">
                  <c:v>42752</c:v>
                </c:pt>
                <c:pt idx="49">
                  <c:v>42753</c:v>
                </c:pt>
                <c:pt idx="50">
                  <c:v>42754</c:v>
                </c:pt>
                <c:pt idx="51">
                  <c:v>42755</c:v>
                </c:pt>
                <c:pt idx="52">
                  <c:v>42758</c:v>
                </c:pt>
                <c:pt idx="53">
                  <c:v>42759</c:v>
                </c:pt>
                <c:pt idx="54">
                  <c:v>42760</c:v>
                </c:pt>
                <c:pt idx="55">
                  <c:v>42761</c:v>
                </c:pt>
                <c:pt idx="56">
                  <c:v>42762</c:v>
                </c:pt>
                <c:pt idx="57">
                  <c:v>42765</c:v>
                </c:pt>
                <c:pt idx="58">
                  <c:v>42766</c:v>
                </c:pt>
                <c:pt idx="59">
                  <c:v>42767</c:v>
                </c:pt>
                <c:pt idx="60">
                  <c:v>42768</c:v>
                </c:pt>
                <c:pt idx="61">
                  <c:v>42769</c:v>
                </c:pt>
                <c:pt idx="62">
                  <c:v>42773</c:v>
                </c:pt>
                <c:pt idx="63">
                  <c:v>42774</c:v>
                </c:pt>
                <c:pt idx="64">
                  <c:v>42775</c:v>
                </c:pt>
                <c:pt idx="65">
                  <c:v>42776</c:v>
                </c:pt>
                <c:pt idx="66">
                  <c:v>42779</c:v>
                </c:pt>
                <c:pt idx="67">
                  <c:v>42780</c:v>
                </c:pt>
                <c:pt idx="68">
                  <c:v>42781</c:v>
                </c:pt>
                <c:pt idx="69">
                  <c:v>42782</c:v>
                </c:pt>
                <c:pt idx="70">
                  <c:v>42783</c:v>
                </c:pt>
                <c:pt idx="71">
                  <c:v>42786</c:v>
                </c:pt>
                <c:pt idx="72">
                  <c:v>42787</c:v>
                </c:pt>
                <c:pt idx="73">
                  <c:v>42788</c:v>
                </c:pt>
                <c:pt idx="74">
                  <c:v>42789</c:v>
                </c:pt>
                <c:pt idx="75">
                  <c:v>42790</c:v>
                </c:pt>
                <c:pt idx="76">
                  <c:v>42793</c:v>
                </c:pt>
                <c:pt idx="77">
                  <c:v>42794</c:v>
                </c:pt>
                <c:pt idx="78">
                  <c:v>42795</c:v>
                </c:pt>
                <c:pt idx="79">
                  <c:v>42796</c:v>
                </c:pt>
                <c:pt idx="80">
                  <c:v>42797</c:v>
                </c:pt>
                <c:pt idx="81">
                  <c:v>42800</c:v>
                </c:pt>
                <c:pt idx="82">
                  <c:v>42801</c:v>
                </c:pt>
                <c:pt idx="83">
                  <c:v>42802</c:v>
                </c:pt>
                <c:pt idx="84">
                  <c:v>42803</c:v>
                </c:pt>
                <c:pt idx="85">
                  <c:v>42804</c:v>
                </c:pt>
                <c:pt idx="86">
                  <c:v>42807</c:v>
                </c:pt>
                <c:pt idx="87">
                  <c:v>42808</c:v>
                </c:pt>
                <c:pt idx="88">
                  <c:v>42809</c:v>
                </c:pt>
                <c:pt idx="89">
                  <c:v>42810</c:v>
                </c:pt>
                <c:pt idx="90">
                  <c:v>42811</c:v>
                </c:pt>
                <c:pt idx="91">
                  <c:v>42815</c:v>
                </c:pt>
                <c:pt idx="92">
                  <c:v>42816</c:v>
                </c:pt>
                <c:pt idx="93">
                  <c:v>42817</c:v>
                </c:pt>
                <c:pt idx="94">
                  <c:v>42818</c:v>
                </c:pt>
                <c:pt idx="95">
                  <c:v>42821</c:v>
                </c:pt>
                <c:pt idx="96">
                  <c:v>42822</c:v>
                </c:pt>
                <c:pt idx="97">
                  <c:v>42823</c:v>
                </c:pt>
                <c:pt idx="98">
                  <c:v>42824</c:v>
                </c:pt>
                <c:pt idx="99">
                  <c:v>42825</c:v>
                </c:pt>
                <c:pt idx="100">
                  <c:v>42828</c:v>
                </c:pt>
                <c:pt idx="101">
                  <c:v>42829</c:v>
                </c:pt>
                <c:pt idx="102">
                  <c:v>42830</c:v>
                </c:pt>
                <c:pt idx="103">
                  <c:v>42831</c:v>
                </c:pt>
                <c:pt idx="104">
                  <c:v>42832</c:v>
                </c:pt>
                <c:pt idx="105">
                  <c:v>42835</c:v>
                </c:pt>
                <c:pt idx="106">
                  <c:v>42836</c:v>
                </c:pt>
                <c:pt idx="107">
                  <c:v>42837</c:v>
                </c:pt>
                <c:pt idx="108">
                  <c:v>42842</c:v>
                </c:pt>
                <c:pt idx="109">
                  <c:v>42843</c:v>
                </c:pt>
                <c:pt idx="110">
                  <c:v>42844</c:v>
                </c:pt>
                <c:pt idx="111">
                  <c:v>42845</c:v>
                </c:pt>
                <c:pt idx="112">
                  <c:v>42846</c:v>
                </c:pt>
                <c:pt idx="113">
                  <c:v>42849</c:v>
                </c:pt>
                <c:pt idx="114">
                  <c:v>42850</c:v>
                </c:pt>
                <c:pt idx="115">
                  <c:v>42851</c:v>
                </c:pt>
                <c:pt idx="116">
                  <c:v>42852</c:v>
                </c:pt>
                <c:pt idx="117">
                  <c:v>42853</c:v>
                </c:pt>
                <c:pt idx="118">
                  <c:v>42857</c:v>
                </c:pt>
                <c:pt idx="119">
                  <c:v>42858</c:v>
                </c:pt>
                <c:pt idx="120">
                  <c:v>42859</c:v>
                </c:pt>
                <c:pt idx="121">
                  <c:v>42860</c:v>
                </c:pt>
                <c:pt idx="122">
                  <c:v>42863</c:v>
                </c:pt>
                <c:pt idx="123">
                  <c:v>42864</c:v>
                </c:pt>
                <c:pt idx="124">
                  <c:v>42865</c:v>
                </c:pt>
                <c:pt idx="125">
                  <c:v>42866</c:v>
                </c:pt>
                <c:pt idx="126">
                  <c:v>42867</c:v>
                </c:pt>
                <c:pt idx="127">
                  <c:v>42870</c:v>
                </c:pt>
                <c:pt idx="128">
                  <c:v>42871</c:v>
                </c:pt>
                <c:pt idx="129">
                  <c:v>42872</c:v>
                </c:pt>
                <c:pt idx="130">
                  <c:v>42873</c:v>
                </c:pt>
                <c:pt idx="131">
                  <c:v>42874</c:v>
                </c:pt>
                <c:pt idx="132">
                  <c:v>42877</c:v>
                </c:pt>
                <c:pt idx="133">
                  <c:v>42878</c:v>
                </c:pt>
                <c:pt idx="134">
                  <c:v>42879</c:v>
                </c:pt>
                <c:pt idx="135">
                  <c:v>42880</c:v>
                </c:pt>
                <c:pt idx="136">
                  <c:v>42881</c:v>
                </c:pt>
                <c:pt idx="137">
                  <c:v>42884</c:v>
                </c:pt>
                <c:pt idx="138">
                  <c:v>42885</c:v>
                </c:pt>
                <c:pt idx="139">
                  <c:v>42886</c:v>
                </c:pt>
                <c:pt idx="140">
                  <c:v>42887</c:v>
                </c:pt>
              </c:numCache>
            </c:numRef>
          </c:cat>
          <c:val>
            <c:numRef>
              <c:f>Hoja1!$O$471:$O$611</c:f>
              <c:numCache>
                <c:formatCode>General</c:formatCode>
                <c:ptCount val="141"/>
                <c:pt idx="0">
                  <c:v>100</c:v>
                </c:pt>
                <c:pt idx="1">
                  <c:v>100</c:v>
                </c:pt>
                <c:pt idx="2">
                  <c:v>97.281275451507909</c:v>
                </c:pt>
                <c:pt idx="3">
                  <c:v>97.281275451507909</c:v>
                </c:pt>
                <c:pt idx="4">
                  <c:v>97.281275451507909</c:v>
                </c:pt>
                <c:pt idx="5">
                  <c:v>97.281275451507909</c:v>
                </c:pt>
                <c:pt idx="6">
                  <c:v>97.281275451507909</c:v>
                </c:pt>
                <c:pt idx="7">
                  <c:v>99.695539790562023</c:v>
                </c:pt>
                <c:pt idx="8">
                  <c:v>99.695539790562023</c:v>
                </c:pt>
                <c:pt idx="9">
                  <c:v>99.695539790562023</c:v>
                </c:pt>
                <c:pt idx="10">
                  <c:v>99.695539790562023</c:v>
                </c:pt>
                <c:pt idx="11">
                  <c:v>100.6671795038055</c:v>
                </c:pt>
                <c:pt idx="12">
                  <c:v>100.6671795038055</c:v>
                </c:pt>
                <c:pt idx="13">
                  <c:v>100.6671795038055</c:v>
                </c:pt>
                <c:pt idx="14">
                  <c:v>100.6671795038055</c:v>
                </c:pt>
                <c:pt idx="15">
                  <c:v>100.6671795038055</c:v>
                </c:pt>
                <c:pt idx="16">
                  <c:v>102.18093326534803</c:v>
                </c:pt>
                <c:pt idx="17">
                  <c:v>102.18093326534803</c:v>
                </c:pt>
                <c:pt idx="18">
                  <c:v>102.18093326534803</c:v>
                </c:pt>
                <c:pt idx="19">
                  <c:v>102.18093326534803</c:v>
                </c:pt>
                <c:pt idx="20">
                  <c:v>102.18093326534803</c:v>
                </c:pt>
                <c:pt idx="21">
                  <c:v>102.72285082432184</c:v>
                </c:pt>
                <c:pt idx="22">
                  <c:v>102.72285082432184</c:v>
                </c:pt>
                <c:pt idx="23">
                  <c:v>102.72285082432184</c:v>
                </c:pt>
                <c:pt idx="24">
                  <c:v>102.72285082432184</c:v>
                </c:pt>
                <c:pt idx="25">
                  <c:v>102.81569203049121</c:v>
                </c:pt>
                <c:pt idx="26">
                  <c:v>102.81569203049121</c:v>
                </c:pt>
                <c:pt idx="27">
                  <c:v>102.81569203049121</c:v>
                </c:pt>
                <c:pt idx="28">
                  <c:v>102.81569203049121</c:v>
                </c:pt>
                <c:pt idx="29">
                  <c:v>102.81569203049121</c:v>
                </c:pt>
                <c:pt idx="30">
                  <c:v>103.42697032126986</c:v>
                </c:pt>
                <c:pt idx="31">
                  <c:v>103.42697032126986</c:v>
                </c:pt>
                <c:pt idx="32">
                  <c:v>103.42697032126986</c:v>
                </c:pt>
                <c:pt idx="33">
                  <c:v>103.42697032126986</c:v>
                </c:pt>
                <c:pt idx="34">
                  <c:v>103.42697032126986</c:v>
                </c:pt>
                <c:pt idx="35">
                  <c:v>103.83930317025703</c:v>
                </c:pt>
                <c:pt idx="36">
                  <c:v>103.83930317025703</c:v>
                </c:pt>
                <c:pt idx="37">
                  <c:v>103.83930317025703</c:v>
                </c:pt>
                <c:pt idx="38">
                  <c:v>103.83930317025703</c:v>
                </c:pt>
                <c:pt idx="39">
                  <c:v>103.83930317025703</c:v>
                </c:pt>
                <c:pt idx="40">
                  <c:v>104.37031557168078</c:v>
                </c:pt>
                <c:pt idx="41">
                  <c:v>104.37031557168078</c:v>
                </c:pt>
                <c:pt idx="42">
                  <c:v>104.37031557168078</c:v>
                </c:pt>
                <c:pt idx="43">
                  <c:v>104.37031557168078</c:v>
                </c:pt>
                <c:pt idx="44">
                  <c:v>104.37031557168078</c:v>
                </c:pt>
                <c:pt idx="45">
                  <c:v>104.8837421784968</c:v>
                </c:pt>
                <c:pt idx="46">
                  <c:v>104.8837421784968</c:v>
                </c:pt>
                <c:pt idx="47">
                  <c:v>104.8837421784968</c:v>
                </c:pt>
                <c:pt idx="48">
                  <c:v>104.8837421784968</c:v>
                </c:pt>
                <c:pt idx="49">
                  <c:v>104.8837421784968</c:v>
                </c:pt>
                <c:pt idx="50">
                  <c:v>104.90240866439329</c:v>
                </c:pt>
                <c:pt idx="51">
                  <c:v>104.90240866439329</c:v>
                </c:pt>
                <c:pt idx="52">
                  <c:v>104.90240866439329</c:v>
                </c:pt>
                <c:pt idx="53">
                  <c:v>104.90240866439329</c:v>
                </c:pt>
                <c:pt idx="54">
                  <c:v>104.90240866439329</c:v>
                </c:pt>
                <c:pt idx="55">
                  <c:v>106.97694296013134</c:v>
                </c:pt>
                <c:pt idx="56">
                  <c:v>106.97694296013134</c:v>
                </c:pt>
                <c:pt idx="57">
                  <c:v>106.97694296013134</c:v>
                </c:pt>
                <c:pt idx="58">
                  <c:v>106.97694296013134</c:v>
                </c:pt>
                <c:pt idx="59">
                  <c:v>106.97694296013134</c:v>
                </c:pt>
                <c:pt idx="60">
                  <c:v>107.43771042778674</c:v>
                </c:pt>
                <c:pt idx="61">
                  <c:v>107.43771042778674</c:v>
                </c:pt>
                <c:pt idx="62">
                  <c:v>107.43771042778674</c:v>
                </c:pt>
                <c:pt idx="63">
                  <c:v>107.43771042778674</c:v>
                </c:pt>
                <c:pt idx="64">
                  <c:v>109.03251603598505</c:v>
                </c:pt>
                <c:pt idx="65">
                  <c:v>109.03251603598505</c:v>
                </c:pt>
                <c:pt idx="66">
                  <c:v>109.03251603598505</c:v>
                </c:pt>
                <c:pt idx="67">
                  <c:v>109.03251603598505</c:v>
                </c:pt>
                <c:pt idx="68">
                  <c:v>109.03251603598505</c:v>
                </c:pt>
                <c:pt idx="69">
                  <c:v>109.30101869890663</c:v>
                </c:pt>
                <c:pt idx="70">
                  <c:v>109.30101869890663</c:v>
                </c:pt>
                <c:pt idx="71">
                  <c:v>109.30101869890663</c:v>
                </c:pt>
                <c:pt idx="72">
                  <c:v>109.30101869890663</c:v>
                </c:pt>
                <c:pt idx="73">
                  <c:v>109.30101869890663</c:v>
                </c:pt>
                <c:pt idx="74">
                  <c:v>109.39425288372647</c:v>
                </c:pt>
                <c:pt idx="75">
                  <c:v>109.39425288372647</c:v>
                </c:pt>
                <c:pt idx="76">
                  <c:v>109.39425288372647</c:v>
                </c:pt>
                <c:pt idx="77">
                  <c:v>109.39425288372647</c:v>
                </c:pt>
                <c:pt idx="78">
                  <c:v>109.39425288372647</c:v>
                </c:pt>
                <c:pt idx="79">
                  <c:v>109.25209285692532</c:v>
                </c:pt>
                <c:pt idx="80">
                  <c:v>109.25209285692532</c:v>
                </c:pt>
                <c:pt idx="81">
                  <c:v>109.25209285692532</c:v>
                </c:pt>
                <c:pt idx="82">
                  <c:v>109.25209285692532</c:v>
                </c:pt>
                <c:pt idx="83">
                  <c:v>109.25209285692532</c:v>
                </c:pt>
                <c:pt idx="84">
                  <c:v>105.6138965110373</c:v>
                </c:pt>
                <c:pt idx="85">
                  <c:v>105.6138965110373</c:v>
                </c:pt>
                <c:pt idx="86">
                  <c:v>105.6138965110373</c:v>
                </c:pt>
                <c:pt idx="87">
                  <c:v>105.6138965110373</c:v>
                </c:pt>
                <c:pt idx="88">
                  <c:v>105.6138965110373</c:v>
                </c:pt>
                <c:pt idx="89">
                  <c:v>105.47920307859475</c:v>
                </c:pt>
                <c:pt idx="90">
                  <c:v>105.47920307859475</c:v>
                </c:pt>
                <c:pt idx="91">
                  <c:v>105.47920307859475</c:v>
                </c:pt>
                <c:pt idx="92">
                  <c:v>105.47920307859475</c:v>
                </c:pt>
                <c:pt idx="93">
                  <c:v>105.12453984656149</c:v>
                </c:pt>
                <c:pt idx="94">
                  <c:v>105.12453984656149</c:v>
                </c:pt>
                <c:pt idx="95">
                  <c:v>105.12453984656149</c:v>
                </c:pt>
                <c:pt idx="96">
                  <c:v>105.12453984656149</c:v>
                </c:pt>
                <c:pt idx="97">
                  <c:v>105.12453984656149</c:v>
                </c:pt>
                <c:pt idx="98">
                  <c:v>102.18004906338452</c:v>
                </c:pt>
                <c:pt idx="99">
                  <c:v>102.18004906338452</c:v>
                </c:pt>
                <c:pt idx="100">
                  <c:v>102.18004906338452</c:v>
                </c:pt>
                <c:pt idx="101">
                  <c:v>102.18004906338452</c:v>
                </c:pt>
                <c:pt idx="102">
                  <c:v>102.18004906338452</c:v>
                </c:pt>
                <c:pt idx="103">
                  <c:v>101.06222129217275</c:v>
                </c:pt>
                <c:pt idx="104">
                  <c:v>101.06222129217275</c:v>
                </c:pt>
                <c:pt idx="105">
                  <c:v>101.06222129217275</c:v>
                </c:pt>
                <c:pt idx="106">
                  <c:v>101.06222129217275</c:v>
                </c:pt>
                <c:pt idx="107">
                  <c:v>100.12948646532405</c:v>
                </c:pt>
                <c:pt idx="108">
                  <c:v>100.12948646532405</c:v>
                </c:pt>
                <c:pt idx="109">
                  <c:v>100.12948646532405</c:v>
                </c:pt>
                <c:pt idx="110">
                  <c:v>100.12948646532405</c:v>
                </c:pt>
                <c:pt idx="111">
                  <c:v>99.761461959175406</c:v>
                </c:pt>
                <c:pt idx="112">
                  <c:v>99.761461959175406</c:v>
                </c:pt>
                <c:pt idx="113">
                  <c:v>99.761461959175406</c:v>
                </c:pt>
                <c:pt idx="114">
                  <c:v>99.761461959175406</c:v>
                </c:pt>
                <c:pt idx="115">
                  <c:v>99.761461959175406</c:v>
                </c:pt>
                <c:pt idx="116">
                  <c:v>98.909386000332063</c:v>
                </c:pt>
                <c:pt idx="117">
                  <c:v>98.909386000332063</c:v>
                </c:pt>
                <c:pt idx="118">
                  <c:v>98.909386000332063</c:v>
                </c:pt>
                <c:pt idx="119">
                  <c:v>98.909386000332063</c:v>
                </c:pt>
                <c:pt idx="120">
                  <c:v>98.1329584317008</c:v>
                </c:pt>
                <c:pt idx="121">
                  <c:v>98.1329584317008</c:v>
                </c:pt>
                <c:pt idx="122">
                  <c:v>98.1329584317008</c:v>
                </c:pt>
                <c:pt idx="123">
                  <c:v>98.1329584317008</c:v>
                </c:pt>
                <c:pt idx="124">
                  <c:v>98.1329584317008</c:v>
                </c:pt>
                <c:pt idx="125">
                  <c:v>97.444558080770875</c:v>
                </c:pt>
                <c:pt idx="126">
                  <c:v>97.444558080770875</c:v>
                </c:pt>
                <c:pt idx="127">
                  <c:v>97.444558080770875</c:v>
                </c:pt>
                <c:pt idx="128">
                  <c:v>97.444558080770875</c:v>
                </c:pt>
                <c:pt idx="129">
                  <c:v>97.444558080770875</c:v>
                </c:pt>
                <c:pt idx="130">
                  <c:v>95.966368887094291</c:v>
                </c:pt>
                <c:pt idx="131">
                  <c:v>95.966368887094291</c:v>
                </c:pt>
                <c:pt idx="132">
                  <c:v>95.966368887094291</c:v>
                </c:pt>
                <c:pt idx="133">
                  <c:v>95.966368887094291</c:v>
                </c:pt>
                <c:pt idx="134">
                  <c:v>95.966368887094291</c:v>
                </c:pt>
                <c:pt idx="135">
                  <c:v>95.301449010528884</c:v>
                </c:pt>
                <c:pt idx="136">
                  <c:v>95.301449010528884</c:v>
                </c:pt>
                <c:pt idx="137">
                  <c:v>95.301449010528884</c:v>
                </c:pt>
                <c:pt idx="138">
                  <c:v>95.301449010528884</c:v>
                </c:pt>
                <c:pt idx="139">
                  <c:v>95.301449010528884</c:v>
                </c:pt>
                <c:pt idx="140">
                  <c:v>95.301449010528884</c:v>
                </c:pt>
              </c:numCache>
            </c:numRef>
          </c:val>
          <c:smooth val="0"/>
          <c:extLst xmlns:c16r2="http://schemas.microsoft.com/office/drawing/2015/06/chart">
            <c:ext xmlns:c16="http://schemas.microsoft.com/office/drawing/2014/chart" uri="{C3380CC4-5D6E-409C-BE32-E72D297353CC}">
              <c16:uniqueId val="{00000000-B6BC-4BCA-9232-893F72C25FA9}"/>
            </c:ext>
          </c:extLst>
        </c:ser>
        <c:ser>
          <c:idx val="1"/>
          <c:order val="1"/>
          <c:tx>
            <c:v>Entre 7 y 15 años</c:v>
          </c:tx>
          <c:spPr>
            <a:ln w="28575" cap="rnd">
              <a:solidFill>
                <a:srgbClr val="00B050"/>
              </a:solidFill>
              <a:round/>
            </a:ln>
            <a:effectLst/>
          </c:spPr>
          <c:marker>
            <c:symbol val="none"/>
          </c:marker>
          <c:cat>
            <c:numRef>
              <c:f>Hoja1!$F$471:$F$611</c:f>
              <c:numCache>
                <c:formatCode>m/d/yyyy</c:formatCode>
                <c:ptCount val="141"/>
                <c:pt idx="0">
                  <c:v>42682</c:v>
                </c:pt>
                <c:pt idx="1">
                  <c:v>42683</c:v>
                </c:pt>
                <c:pt idx="2">
                  <c:v>42684</c:v>
                </c:pt>
                <c:pt idx="3">
                  <c:v>42685</c:v>
                </c:pt>
                <c:pt idx="4">
                  <c:v>42688</c:v>
                </c:pt>
                <c:pt idx="5">
                  <c:v>42689</c:v>
                </c:pt>
                <c:pt idx="6">
                  <c:v>42690</c:v>
                </c:pt>
                <c:pt idx="7">
                  <c:v>42691</c:v>
                </c:pt>
                <c:pt idx="8">
                  <c:v>42692</c:v>
                </c:pt>
                <c:pt idx="9">
                  <c:v>42696</c:v>
                </c:pt>
                <c:pt idx="10">
                  <c:v>42697</c:v>
                </c:pt>
                <c:pt idx="11">
                  <c:v>42698</c:v>
                </c:pt>
                <c:pt idx="12">
                  <c:v>42699</c:v>
                </c:pt>
                <c:pt idx="13">
                  <c:v>42702</c:v>
                </c:pt>
                <c:pt idx="14">
                  <c:v>42703</c:v>
                </c:pt>
                <c:pt idx="15">
                  <c:v>42704</c:v>
                </c:pt>
                <c:pt idx="16">
                  <c:v>42705</c:v>
                </c:pt>
                <c:pt idx="17">
                  <c:v>42706</c:v>
                </c:pt>
                <c:pt idx="18">
                  <c:v>42709</c:v>
                </c:pt>
                <c:pt idx="19">
                  <c:v>42710</c:v>
                </c:pt>
                <c:pt idx="20">
                  <c:v>42711</c:v>
                </c:pt>
                <c:pt idx="21">
                  <c:v>42712</c:v>
                </c:pt>
                <c:pt idx="22">
                  <c:v>42713</c:v>
                </c:pt>
                <c:pt idx="23">
                  <c:v>42717</c:v>
                </c:pt>
                <c:pt idx="24">
                  <c:v>42718</c:v>
                </c:pt>
                <c:pt idx="25">
                  <c:v>42719</c:v>
                </c:pt>
                <c:pt idx="26">
                  <c:v>42720</c:v>
                </c:pt>
                <c:pt idx="27">
                  <c:v>42723</c:v>
                </c:pt>
                <c:pt idx="28">
                  <c:v>42724</c:v>
                </c:pt>
                <c:pt idx="29">
                  <c:v>42725</c:v>
                </c:pt>
                <c:pt idx="30">
                  <c:v>42726</c:v>
                </c:pt>
                <c:pt idx="31">
                  <c:v>42727</c:v>
                </c:pt>
                <c:pt idx="32">
                  <c:v>42730</c:v>
                </c:pt>
                <c:pt idx="33">
                  <c:v>42731</c:v>
                </c:pt>
                <c:pt idx="34">
                  <c:v>42732</c:v>
                </c:pt>
                <c:pt idx="35">
                  <c:v>42733</c:v>
                </c:pt>
                <c:pt idx="36">
                  <c:v>42734</c:v>
                </c:pt>
                <c:pt idx="37">
                  <c:v>42737</c:v>
                </c:pt>
                <c:pt idx="38">
                  <c:v>42738</c:v>
                </c:pt>
                <c:pt idx="39">
                  <c:v>42739</c:v>
                </c:pt>
                <c:pt idx="40">
                  <c:v>42740</c:v>
                </c:pt>
                <c:pt idx="41">
                  <c:v>42741</c:v>
                </c:pt>
                <c:pt idx="42">
                  <c:v>42744</c:v>
                </c:pt>
                <c:pt idx="43">
                  <c:v>42745</c:v>
                </c:pt>
                <c:pt idx="44">
                  <c:v>42746</c:v>
                </c:pt>
                <c:pt idx="45">
                  <c:v>42747</c:v>
                </c:pt>
                <c:pt idx="46">
                  <c:v>42748</c:v>
                </c:pt>
                <c:pt idx="47">
                  <c:v>42751</c:v>
                </c:pt>
                <c:pt idx="48">
                  <c:v>42752</c:v>
                </c:pt>
                <c:pt idx="49">
                  <c:v>42753</c:v>
                </c:pt>
                <c:pt idx="50">
                  <c:v>42754</c:v>
                </c:pt>
                <c:pt idx="51">
                  <c:v>42755</c:v>
                </c:pt>
                <c:pt idx="52">
                  <c:v>42758</c:v>
                </c:pt>
                <c:pt idx="53">
                  <c:v>42759</c:v>
                </c:pt>
                <c:pt idx="54">
                  <c:v>42760</c:v>
                </c:pt>
                <c:pt idx="55">
                  <c:v>42761</c:v>
                </c:pt>
                <c:pt idx="56">
                  <c:v>42762</c:v>
                </c:pt>
                <c:pt idx="57">
                  <c:v>42765</c:v>
                </c:pt>
                <c:pt idx="58">
                  <c:v>42766</c:v>
                </c:pt>
                <c:pt idx="59">
                  <c:v>42767</c:v>
                </c:pt>
                <c:pt idx="60">
                  <c:v>42768</c:v>
                </c:pt>
                <c:pt idx="61">
                  <c:v>42769</c:v>
                </c:pt>
                <c:pt idx="62">
                  <c:v>42773</c:v>
                </c:pt>
                <c:pt idx="63">
                  <c:v>42774</c:v>
                </c:pt>
                <c:pt idx="64">
                  <c:v>42775</c:v>
                </c:pt>
                <c:pt idx="65">
                  <c:v>42776</c:v>
                </c:pt>
                <c:pt idx="66">
                  <c:v>42779</c:v>
                </c:pt>
                <c:pt idx="67">
                  <c:v>42780</c:v>
                </c:pt>
                <c:pt idx="68">
                  <c:v>42781</c:v>
                </c:pt>
                <c:pt idx="69">
                  <c:v>42782</c:v>
                </c:pt>
                <c:pt idx="70">
                  <c:v>42783</c:v>
                </c:pt>
                <c:pt idx="71">
                  <c:v>42786</c:v>
                </c:pt>
                <c:pt idx="72">
                  <c:v>42787</c:v>
                </c:pt>
                <c:pt idx="73">
                  <c:v>42788</c:v>
                </c:pt>
                <c:pt idx="74">
                  <c:v>42789</c:v>
                </c:pt>
                <c:pt idx="75">
                  <c:v>42790</c:v>
                </c:pt>
                <c:pt idx="76">
                  <c:v>42793</c:v>
                </c:pt>
                <c:pt idx="77">
                  <c:v>42794</c:v>
                </c:pt>
                <c:pt idx="78">
                  <c:v>42795</c:v>
                </c:pt>
                <c:pt idx="79">
                  <c:v>42796</c:v>
                </c:pt>
                <c:pt idx="80">
                  <c:v>42797</c:v>
                </c:pt>
                <c:pt idx="81">
                  <c:v>42800</c:v>
                </c:pt>
                <c:pt idx="82">
                  <c:v>42801</c:v>
                </c:pt>
                <c:pt idx="83">
                  <c:v>42802</c:v>
                </c:pt>
                <c:pt idx="84">
                  <c:v>42803</c:v>
                </c:pt>
                <c:pt idx="85">
                  <c:v>42804</c:v>
                </c:pt>
                <c:pt idx="86">
                  <c:v>42807</c:v>
                </c:pt>
                <c:pt idx="87">
                  <c:v>42808</c:v>
                </c:pt>
                <c:pt idx="88">
                  <c:v>42809</c:v>
                </c:pt>
                <c:pt idx="89">
                  <c:v>42810</c:v>
                </c:pt>
                <c:pt idx="90">
                  <c:v>42811</c:v>
                </c:pt>
                <c:pt idx="91">
                  <c:v>42815</c:v>
                </c:pt>
                <c:pt idx="92">
                  <c:v>42816</c:v>
                </c:pt>
                <c:pt idx="93">
                  <c:v>42817</c:v>
                </c:pt>
                <c:pt idx="94">
                  <c:v>42818</c:v>
                </c:pt>
                <c:pt idx="95">
                  <c:v>42821</c:v>
                </c:pt>
                <c:pt idx="96">
                  <c:v>42822</c:v>
                </c:pt>
                <c:pt idx="97">
                  <c:v>42823</c:v>
                </c:pt>
                <c:pt idx="98">
                  <c:v>42824</c:v>
                </c:pt>
                <c:pt idx="99">
                  <c:v>42825</c:v>
                </c:pt>
                <c:pt idx="100">
                  <c:v>42828</c:v>
                </c:pt>
                <c:pt idx="101">
                  <c:v>42829</c:v>
                </c:pt>
                <c:pt idx="102">
                  <c:v>42830</c:v>
                </c:pt>
                <c:pt idx="103">
                  <c:v>42831</c:v>
                </c:pt>
                <c:pt idx="104">
                  <c:v>42832</c:v>
                </c:pt>
                <c:pt idx="105">
                  <c:v>42835</c:v>
                </c:pt>
                <c:pt idx="106">
                  <c:v>42836</c:v>
                </c:pt>
                <c:pt idx="107">
                  <c:v>42837</c:v>
                </c:pt>
                <c:pt idx="108">
                  <c:v>42842</c:v>
                </c:pt>
                <c:pt idx="109">
                  <c:v>42843</c:v>
                </c:pt>
                <c:pt idx="110">
                  <c:v>42844</c:v>
                </c:pt>
                <c:pt idx="111">
                  <c:v>42845</c:v>
                </c:pt>
                <c:pt idx="112">
                  <c:v>42846</c:v>
                </c:pt>
                <c:pt idx="113">
                  <c:v>42849</c:v>
                </c:pt>
                <c:pt idx="114">
                  <c:v>42850</c:v>
                </c:pt>
                <c:pt idx="115">
                  <c:v>42851</c:v>
                </c:pt>
                <c:pt idx="116">
                  <c:v>42852</c:v>
                </c:pt>
                <c:pt idx="117">
                  <c:v>42853</c:v>
                </c:pt>
                <c:pt idx="118">
                  <c:v>42857</c:v>
                </c:pt>
                <c:pt idx="119">
                  <c:v>42858</c:v>
                </c:pt>
                <c:pt idx="120">
                  <c:v>42859</c:v>
                </c:pt>
                <c:pt idx="121">
                  <c:v>42860</c:v>
                </c:pt>
                <c:pt idx="122">
                  <c:v>42863</c:v>
                </c:pt>
                <c:pt idx="123">
                  <c:v>42864</c:v>
                </c:pt>
                <c:pt idx="124">
                  <c:v>42865</c:v>
                </c:pt>
                <c:pt idx="125">
                  <c:v>42866</c:v>
                </c:pt>
                <c:pt idx="126">
                  <c:v>42867</c:v>
                </c:pt>
                <c:pt idx="127">
                  <c:v>42870</c:v>
                </c:pt>
                <c:pt idx="128">
                  <c:v>42871</c:v>
                </c:pt>
                <c:pt idx="129">
                  <c:v>42872</c:v>
                </c:pt>
                <c:pt idx="130">
                  <c:v>42873</c:v>
                </c:pt>
                <c:pt idx="131">
                  <c:v>42874</c:v>
                </c:pt>
                <c:pt idx="132">
                  <c:v>42877</c:v>
                </c:pt>
                <c:pt idx="133">
                  <c:v>42878</c:v>
                </c:pt>
                <c:pt idx="134">
                  <c:v>42879</c:v>
                </c:pt>
                <c:pt idx="135">
                  <c:v>42880</c:v>
                </c:pt>
                <c:pt idx="136">
                  <c:v>42881</c:v>
                </c:pt>
                <c:pt idx="137">
                  <c:v>42884</c:v>
                </c:pt>
                <c:pt idx="138">
                  <c:v>42885</c:v>
                </c:pt>
                <c:pt idx="139">
                  <c:v>42886</c:v>
                </c:pt>
                <c:pt idx="140">
                  <c:v>42887</c:v>
                </c:pt>
              </c:numCache>
            </c:numRef>
          </c:cat>
          <c:val>
            <c:numRef>
              <c:f>Hoja1!$N$471:$N$611</c:f>
              <c:numCache>
                <c:formatCode>General</c:formatCode>
                <c:ptCount val="141"/>
                <c:pt idx="0">
                  <c:v>100</c:v>
                </c:pt>
                <c:pt idx="1">
                  <c:v>100</c:v>
                </c:pt>
                <c:pt idx="2">
                  <c:v>101.42051738174904</c:v>
                </c:pt>
                <c:pt idx="3">
                  <c:v>101.42051738174904</c:v>
                </c:pt>
                <c:pt idx="4">
                  <c:v>101.42051738174904</c:v>
                </c:pt>
                <c:pt idx="5">
                  <c:v>101.42051738174904</c:v>
                </c:pt>
                <c:pt idx="6">
                  <c:v>101.42051738174904</c:v>
                </c:pt>
                <c:pt idx="7">
                  <c:v>100.43742617403868</c:v>
                </c:pt>
                <c:pt idx="8">
                  <c:v>100.43742617403868</c:v>
                </c:pt>
                <c:pt idx="9">
                  <c:v>100.43742617403868</c:v>
                </c:pt>
                <c:pt idx="10">
                  <c:v>100.43742617403868</c:v>
                </c:pt>
                <c:pt idx="11">
                  <c:v>100.01623582894494</c:v>
                </c:pt>
                <c:pt idx="12">
                  <c:v>100.01623582894494</c:v>
                </c:pt>
                <c:pt idx="13">
                  <c:v>100.01623582894494</c:v>
                </c:pt>
                <c:pt idx="14">
                  <c:v>100.01623582894494</c:v>
                </c:pt>
                <c:pt idx="15">
                  <c:v>100.01623582894494</c:v>
                </c:pt>
                <c:pt idx="16">
                  <c:v>100.86167544342636</c:v>
                </c:pt>
                <c:pt idx="17">
                  <c:v>100.86167544342636</c:v>
                </c:pt>
                <c:pt idx="18">
                  <c:v>100.86167544342636</c:v>
                </c:pt>
                <c:pt idx="19">
                  <c:v>100.86167544342636</c:v>
                </c:pt>
                <c:pt idx="20">
                  <c:v>100.86167544342636</c:v>
                </c:pt>
                <c:pt idx="21">
                  <c:v>103.15539806017139</c:v>
                </c:pt>
                <c:pt idx="22">
                  <c:v>103.15539806017139</c:v>
                </c:pt>
                <c:pt idx="23">
                  <c:v>103.15539806017139</c:v>
                </c:pt>
                <c:pt idx="24">
                  <c:v>103.15539806017139</c:v>
                </c:pt>
                <c:pt idx="25">
                  <c:v>106.63033605812898</c:v>
                </c:pt>
                <c:pt idx="26">
                  <c:v>106.63033605812898</c:v>
                </c:pt>
                <c:pt idx="27">
                  <c:v>106.63033605812898</c:v>
                </c:pt>
                <c:pt idx="28">
                  <c:v>106.63033605812898</c:v>
                </c:pt>
                <c:pt idx="29">
                  <c:v>106.63033605812898</c:v>
                </c:pt>
                <c:pt idx="30">
                  <c:v>107.91814318589319</c:v>
                </c:pt>
                <c:pt idx="31">
                  <c:v>107.91814318589319</c:v>
                </c:pt>
                <c:pt idx="32">
                  <c:v>107.91814318589319</c:v>
                </c:pt>
                <c:pt idx="33">
                  <c:v>107.91814318589319</c:v>
                </c:pt>
                <c:pt idx="34">
                  <c:v>107.91814318589319</c:v>
                </c:pt>
                <c:pt idx="35">
                  <c:v>106.55551006386092</c:v>
                </c:pt>
                <c:pt idx="36">
                  <c:v>106.55551006386092</c:v>
                </c:pt>
                <c:pt idx="37">
                  <c:v>106.55551006386092</c:v>
                </c:pt>
                <c:pt idx="38">
                  <c:v>106.55551006386092</c:v>
                </c:pt>
                <c:pt idx="39">
                  <c:v>106.55551006386092</c:v>
                </c:pt>
                <c:pt idx="40">
                  <c:v>107.83696404116843</c:v>
                </c:pt>
                <c:pt idx="41">
                  <c:v>107.83696404116843</c:v>
                </c:pt>
                <c:pt idx="42">
                  <c:v>107.83696404116843</c:v>
                </c:pt>
                <c:pt idx="43">
                  <c:v>107.83696404116843</c:v>
                </c:pt>
                <c:pt idx="44">
                  <c:v>107.83696404116843</c:v>
                </c:pt>
                <c:pt idx="45">
                  <c:v>110.70317610462462</c:v>
                </c:pt>
                <c:pt idx="46">
                  <c:v>110.70317610462462</c:v>
                </c:pt>
                <c:pt idx="47">
                  <c:v>110.70317610462462</c:v>
                </c:pt>
                <c:pt idx="48">
                  <c:v>110.70317610462462</c:v>
                </c:pt>
                <c:pt idx="49">
                  <c:v>110.70317610462462</c:v>
                </c:pt>
                <c:pt idx="50">
                  <c:v>112.28722828516705</c:v>
                </c:pt>
                <c:pt idx="51">
                  <c:v>112.28722828516705</c:v>
                </c:pt>
                <c:pt idx="52">
                  <c:v>112.28722828516705</c:v>
                </c:pt>
                <c:pt idx="53">
                  <c:v>112.28722828516705</c:v>
                </c:pt>
                <c:pt idx="54">
                  <c:v>112.28722828516705</c:v>
                </c:pt>
                <c:pt idx="55">
                  <c:v>113.36067541048411</c:v>
                </c:pt>
                <c:pt idx="56">
                  <c:v>113.36067541048411</c:v>
                </c:pt>
                <c:pt idx="57">
                  <c:v>113.36067541048411</c:v>
                </c:pt>
                <c:pt idx="58">
                  <c:v>113.36067541048411</c:v>
                </c:pt>
                <c:pt idx="59">
                  <c:v>113.36067541048411</c:v>
                </c:pt>
                <c:pt idx="60">
                  <c:v>114.27647028372698</c:v>
                </c:pt>
                <c:pt idx="61">
                  <c:v>114.27647028372698</c:v>
                </c:pt>
                <c:pt idx="62">
                  <c:v>114.27647028372698</c:v>
                </c:pt>
                <c:pt idx="63">
                  <c:v>114.27647028372698</c:v>
                </c:pt>
                <c:pt idx="64">
                  <c:v>115.67604579915573</c:v>
                </c:pt>
                <c:pt idx="65">
                  <c:v>115.67604579915573</c:v>
                </c:pt>
                <c:pt idx="66">
                  <c:v>115.67604579915573</c:v>
                </c:pt>
                <c:pt idx="67">
                  <c:v>115.67604579915573</c:v>
                </c:pt>
                <c:pt idx="68">
                  <c:v>115.67604579915573</c:v>
                </c:pt>
                <c:pt idx="69">
                  <c:v>116.3398323709487</c:v>
                </c:pt>
                <c:pt idx="70">
                  <c:v>116.3398323709487</c:v>
                </c:pt>
                <c:pt idx="71">
                  <c:v>116.3398323709487</c:v>
                </c:pt>
                <c:pt idx="72">
                  <c:v>116.3398323709487</c:v>
                </c:pt>
                <c:pt idx="73">
                  <c:v>116.3398323709487</c:v>
                </c:pt>
                <c:pt idx="74">
                  <c:v>116.69537349465628</c:v>
                </c:pt>
                <c:pt idx="75">
                  <c:v>116.69537349465628</c:v>
                </c:pt>
                <c:pt idx="76">
                  <c:v>116.69537349465628</c:v>
                </c:pt>
                <c:pt idx="77">
                  <c:v>116.69537349465628</c:v>
                </c:pt>
                <c:pt idx="78">
                  <c:v>116.69537349465628</c:v>
                </c:pt>
                <c:pt idx="79">
                  <c:v>117.95306198321826</c:v>
                </c:pt>
                <c:pt idx="80">
                  <c:v>117.95306198321826</c:v>
                </c:pt>
                <c:pt idx="81">
                  <c:v>117.95306198321826</c:v>
                </c:pt>
                <c:pt idx="82">
                  <c:v>117.95306198321826</c:v>
                </c:pt>
                <c:pt idx="83">
                  <c:v>117.95306198321826</c:v>
                </c:pt>
                <c:pt idx="84">
                  <c:v>118.59590668869092</c:v>
                </c:pt>
                <c:pt idx="85">
                  <c:v>118.59590668869092</c:v>
                </c:pt>
                <c:pt idx="86">
                  <c:v>118.59590668869092</c:v>
                </c:pt>
                <c:pt idx="87">
                  <c:v>118.59590668869092</c:v>
                </c:pt>
                <c:pt idx="88">
                  <c:v>118.59590668869092</c:v>
                </c:pt>
                <c:pt idx="89">
                  <c:v>119.74676812883247</c:v>
                </c:pt>
                <c:pt idx="90">
                  <c:v>119.74676812883247</c:v>
                </c:pt>
                <c:pt idx="91">
                  <c:v>119.74676812883247</c:v>
                </c:pt>
                <c:pt idx="92">
                  <c:v>119.74676812883247</c:v>
                </c:pt>
                <c:pt idx="93">
                  <c:v>121.93013416912557</c:v>
                </c:pt>
                <c:pt idx="94">
                  <c:v>121.93013416912557</c:v>
                </c:pt>
                <c:pt idx="95">
                  <c:v>121.93013416912557</c:v>
                </c:pt>
                <c:pt idx="96">
                  <c:v>121.93013416912557</c:v>
                </c:pt>
                <c:pt idx="97">
                  <c:v>121.93013416912557</c:v>
                </c:pt>
                <c:pt idx="98">
                  <c:v>122.85792943767559</c:v>
                </c:pt>
                <c:pt idx="99">
                  <c:v>122.85792943767559</c:v>
                </c:pt>
                <c:pt idx="100">
                  <c:v>122.85792943767559</c:v>
                </c:pt>
                <c:pt idx="101">
                  <c:v>122.85792943767559</c:v>
                </c:pt>
                <c:pt idx="102">
                  <c:v>122.85792943767559</c:v>
                </c:pt>
                <c:pt idx="103">
                  <c:v>124.65728282814021</c:v>
                </c:pt>
                <c:pt idx="104">
                  <c:v>124.65728282814021</c:v>
                </c:pt>
                <c:pt idx="105">
                  <c:v>124.65728282814021</c:v>
                </c:pt>
                <c:pt idx="106">
                  <c:v>124.65728282814021</c:v>
                </c:pt>
                <c:pt idx="107">
                  <c:v>125.4575444838183</c:v>
                </c:pt>
                <c:pt idx="108">
                  <c:v>125.4575444838183</c:v>
                </c:pt>
                <c:pt idx="109">
                  <c:v>125.4575444838183</c:v>
                </c:pt>
                <c:pt idx="110">
                  <c:v>125.4575444838183</c:v>
                </c:pt>
                <c:pt idx="111">
                  <c:v>125.29589209997505</c:v>
                </c:pt>
                <c:pt idx="112">
                  <c:v>125.29589209997505</c:v>
                </c:pt>
                <c:pt idx="113">
                  <c:v>125.29589209997505</c:v>
                </c:pt>
                <c:pt idx="114">
                  <c:v>125.29589209997505</c:v>
                </c:pt>
                <c:pt idx="115">
                  <c:v>125.29589209997505</c:v>
                </c:pt>
                <c:pt idx="116">
                  <c:v>126.26062976192156</c:v>
                </c:pt>
                <c:pt idx="117">
                  <c:v>126.26062976192156</c:v>
                </c:pt>
                <c:pt idx="118">
                  <c:v>126.26062976192156</c:v>
                </c:pt>
                <c:pt idx="119">
                  <c:v>126.26062976192156</c:v>
                </c:pt>
                <c:pt idx="120">
                  <c:v>125.09447370031013</c:v>
                </c:pt>
                <c:pt idx="121">
                  <c:v>125.09447370031013</c:v>
                </c:pt>
                <c:pt idx="122">
                  <c:v>125.09447370031013</c:v>
                </c:pt>
                <c:pt idx="123">
                  <c:v>125.09447370031013</c:v>
                </c:pt>
                <c:pt idx="124">
                  <c:v>125.09447370031013</c:v>
                </c:pt>
                <c:pt idx="125">
                  <c:v>125.03070689387414</c:v>
                </c:pt>
                <c:pt idx="126">
                  <c:v>125.03070689387414</c:v>
                </c:pt>
                <c:pt idx="127">
                  <c:v>125.03070689387414</c:v>
                </c:pt>
                <c:pt idx="128">
                  <c:v>125.03070689387414</c:v>
                </c:pt>
                <c:pt idx="129">
                  <c:v>125.03070689387414</c:v>
                </c:pt>
                <c:pt idx="130">
                  <c:v>125.9540314269176</c:v>
                </c:pt>
                <c:pt idx="131">
                  <c:v>125.9540314269176</c:v>
                </c:pt>
                <c:pt idx="132">
                  <c:v>125.9540314269176</c:v>
                </c:pt>
                <c:pt idx="133">
                  <c:v>125.9540314269176</c:v>
                </c:pt>
                <c:pt idx="134">
                  <c:v>125.9540314269176</c:v>
                </c:pt>
                <c:pt idx="135">
                  <c:v>125.70014071051752</c:v>
                </c:pt>
                <c:pt idx="136">
                  <c:v>125.70014071051752</c:v>
                </c:pt>
                <c:pt idx="137">
                  <c:v>125.70014071051752</c:v>
                </c:pt>
                <c:pt idx="138">
                  <c:v>125.70014071051752</c:v>
                </c:pt>
                <c:pt idx="139">
                  <c:v>125.70014071051752</c:v>
                </c:pt>
                <c:pt idx="140">
                  <c:v>125.70014071051752</c:v>
                </c:pt>
              </c:numCache>
            </c:numRef>
          </c:val>
          <c:smooth val="0"/>
          <c:extLst xmlns:c16r2="http://schemas.microsoft.com/office/drawing/2015/06/chart">
            <c:ext xmlns:c16="http://schemas.microsoft.com/office/drawing/2014/chart" uri="{C3380CC4-5D6E-409C-BE32-E72D297353CC}">
              <c16:uniqueId val="{00000001-B6BC-4BCA-9232-893F72C25FA9}"/>
            </c:ext>
          </c:extLst>
        </c:ser>
        <c:ser>
          <c:idx val="0"/>
          <c:order val="2"/>
          <c:tx>
            <c:v>Mayores a 15 años</c:v>
          </c:tx>
          <c:spPr>
            <a:ln w="28575" cap="rnd">
              <a:solidFill>
                <a:srgbClr val="0070C0"/>
              </a:solidFill>
              <a:round/>
            </a:ln>
            <a:effectLst/>
          </c:spPr>
          <c:marker>
            <c:symbol val="none"/>
          </c:marker>
          <c:cat>
            <c:numRef>
              <c:f>Hoja1!$F$471:$F$611</c:f>
              <c:numCache>
                <c:formatCode>m/d/yyyy</c:formatCode>
                <c:ptCount val="141"/>
                <c:pt idx="0">
                  <c:v>42682</c:v>
                </c:pt>
                <c:pt idx="1">
                  <c:v>42683</c:v>
                </c:pt>
                <c:pt idx="2">
                  <c:v>42684</c:v>
                </c:pt>
                <c:pt idx="3">
                  <c:v>42685</c:v>
                </c:pt>
                <c:pt idx="4">
                  <c:v>42688</c:v>
                </c:pt>
                <c:pt idx="5">
                  <c:v>42689</c:v>
                </c:pt>
                <c:pt idx="6">
                  <c:v>42690</c:v>
                </c:pt>
                <c:pt idx="7">
                  <c:v>42691</c:v>
                </c:pt>
                <c:pt idx="8">
                  <c:v>42692</c:v>
                </c:pt>
                <c:pt idx="9">
                  <c:v>42696</c:v>
                </c:pt>
                <c:pt idx="10">
                  <c:v>42697</c:v>
                </c:pt>
                <c:pt idx="11">
                  <c:v>42698</c:v>
                </c:pt>
                <c:pt idx="12">
                  <c:v>42699</c:v>
                </c:pt>
                <c:pt idx="13">
                  <c:v>42702</c:v>
                </c:pt>
                <c:pt idx="14">
                  <c:v>42703</c:v>
                </c:pt>
                <c:pt idx="15">
                  <c:v>42704</c:v>
                </c:pt>
                <c:pt idx="16">
                  <c:v>42705</c:v>
                </c:pt>
                <c:pt idx="17">
                  <c:v>42706</c:v>
                </c:pt>
                <c:pt idx="18">
                  <c:v>42709</c:v>
                </c:pt>
                <c:pt idx="19">
                  <c:v>42710</c:v>
                </c:pt>
                <c:pt idx="20">
                  <c:v>42711</c:v>
                </c:pt>
                <c:pt idx="21">
                  <c:v>42712</c:v>
                </c:pt>
                <c:pt idx="22">
                  <c:v>42713</c:v>
                </c:pt>
                <c:pt idx="23">
                  <c:v>42717</c:v>
                </c:pt>
                <c:pt idx="24">
                  <c:v>42718</c:v>
                </c:pt>
                <c:pt idx="25">
                  <c:v>42719</c:v>
                </c:pt>
                <c:pt idx="26">
                  <c:v>42720</c:v>
                </c:pt>
                <c:pt idx="27">
                  <c:v>42723</c:v>
                </c:pt>
                <c:pt idx="28">
                  <c:v>42724</c:v>
                </c:pt>
                <c:pt idx="29">
                  <c:v>42725</c:v>
                </c:pt>
                <c:pt idx="30">
                  <c:v>42726</c:v>
                </c:pt>
                <c:pt idx="31">
                  <c:v>42727</c:v>
                </c:pt>
                <c:pt idx="32">
                  <c:v>42730</c:v>
                </c:pt>
                <c:pt idx="33">
                  <c:v>42731</c:v>
                </c:pt>
                <c:pt idx="34">
                  <c:v>42732</c:v>
                </c:pt>
                <c:pt idx="35">
                  <c:v>42733</c:v>
                </c:pt>
                <c:pt idx="36">
                  <c:v>42734</c:v>
                </c:pt>
                <c:pt idx="37">
                  <c:v>42737</c:v>
                </c:pt>
                <c:pt idx="38">
                  <c:v>42738</c:v>
                </c:pt>
                <c:pt idx="39">
                  <c:v>42739</c:v>
                </c:pt>
                <c:pt idx="40">
                  <c:v>42740</c:v>
                </c:pt>
                <c:pt idx="41">
                  <c:v>42741</c:v>
                </c:pt>
                <c:pt idx="42">
                  <c:v>42744</c:v>
                </c:pt>
                <c:pt idx="43">
                  <c:v>42745</c:v>
                </c:pt>
                <c:pt idx="44">
                  <c:v>42746</c:v>
                </c:pt>
                <c:pt idx="45">
                  <c:v>42747</c:v>
                </c:pt>
                <c:pt idx="46">
                  <c:v>42748</c:v>
                </c:pt>
                <c:pt idx="47">
                  <c:v>42751</c:v>
                </c:pt>
                <c:pt idx="48">
                  <c:v>42752</c:v>
                </c:pt>
                <c:pt idx="49">
                  <c:v>42753</c:v>
                </c:pt>
                <c:pt idx="50">
                  <c:v>42754</c:v>
                </c:pt>
                <c:pt idx="51">
                  <c:v>42755</c:v>
                </c:pt>
                <c:pt idx="52">
                  <c:v>42758</c:v>
                </c:pt>
                <c:pt idx="53">
                  <c:v>42759</c:v>
                </c:pt>
                <c:pt idx="54">
                  <c:v>42760</c:v>
                </c:pt>
                <c:pt idx="55">
                  <c:v>42761</c:v>
                </c:pt>
                <c:pt idx="56">
                  <c:v>42762</c:v>
                </c:pt>
                <c:pt idx="57">
                  <c:v>42765</c:v>
                </c:pt>
                <c:pt idx="58">
                  <c:v>42766</c:v>
                </c:pt>
                <c:pt idx="59">
                  <c:v>42767</c:v>
                </c:pt>
                <c:pt idx="60">
                  <c:v>42768</c:v>
                </c:pt>
                <c:pt idx="61">
                  <c:v>42769</c:v>
                </c:pt>
                <c:pt idx="62">
                  <c:v>42773</c:v>
                </c:pt>
                <c:pt idx="63">
                  <c:v>42774</c:v>
                </c:pt>
                <c:pt idx="64">
                  <c:v>42775</c:v>
                </c:pt>
                <c:pt idx="65">
                  <c:v>42776</c:v>
                </c:pt>
                <c:pt idx="66">
                  <c:v>42779</c:v>
                </c:pt>
                <c:pt idx="67">
                  <c:v>42780</c:v>
                </c:pt>
                <c:pt idx="68">
                  <c:v>42781</c:v>
                </c:pt>
                <c:pt idx="69">
                  <c:v>42782</c:v>
                </c:pt>
                <c:pt idx="70">
                  <c:v>42783</c:v>
                </c:pt>
                <c:pt idx="71">
                  <c:v>42786</c:v>
                </c:pt>
                <c:pt idx="72">
                  <c:v>42787</c:v>
                </c:pt>
                <c:pt idx="73">
                  <c:v>42788</c:v>
                </c:pt>
                <c:pt idx="74">
                  <c:v>42789</c:v>
                </c:pt>
                <c:pt idx="75">
                  <c:v>42790</c:v>
                </c:pt>
                <c:pt idx="76">
                  <c:v>42793</c:v>
                </c:pt>
                <c:pt idx="77">
                  <c:v>42794</c:v>
                </c:pt>
                <c:pt idx="78">
                  <c:v>42795</c:v>
                </c:pt>
                <c:pt idx="79">
                  <c:v>42796</c:v>
                </c:pt>
                <c:pt idx="80">
                  <c:v>42797</c:v>
                </c:pt>
                <c:pt idx="81">
                  <c:v>42800</c:v>
                </c:pt>
                <c:pt idx="82">
                  <c:v>42801</c:v>
                </c:pt>
                <c:pt idx="83">
                  <c:v>42802</c:v>
                </c:pt>
                <c:pt idx="84">
                  <c:v>42803</c:v>
                </c:pt>
                <c:pt idx="85">
                  <c:v>42804</c:v>
                </c:pt>
                <c:pt idx="86">
                  <c:v>42807</c:v>
                </c:pt>
                <c:pt idx="87">
                  <c:v>42808</c:v>
                </c:pt>
                <c:pt idx="88">
                  <c:v>42809</c:v>
                </c:pt>
                <c:pt idx="89">
                  <c:v>42810</c:v>
                </c:pt>
                <c:pt idx="90">
                  <c:v>42811</c:v>
                </c:pt>
                <c:pt idx="91">
                  <c:v>42815</c:v>
                </c:pt>
                <c:pt idx="92">
                  <c:v>42816</c:v>
                </c:pt>
                <c:pt idx="93">
                  <c:v>42817</c:v>
                </c:pt>
                <c:pt idx="94">
                  <c:v>42818</c:v>
                </c:pt>
                <c:pt idx="95">
                  <c:v>42821</c:v>
                </c:pt>
                <c:pt idx="96">
                  <c:v>42822</c:v>
                </c:pt>
                <c:pt idx="97">
                  <c:v>42823</c:v>
                </c:pt>
                <c:pt idx="98">
                  <c:v>42824</c:v>
                </c:pt>
                <c:pt idx="99">
                  <c:v>42825</c:v>
                </c:pt>
                <c:pt idx="100">
                  <c:v>42828</c:v>
                </c:pt>
                <c:pt idx="101">
                  <c:v>42829</c:v>
                </c:pt>
                <c:pt idx="102">
                  <c:v>42830</c:v>
                </c:pt>
                <c:pt idx="103">
                  <c:v>42831</c:v>
                </c:pt>
                <c:pt idx="104">
                  <c:v>42832</c:v>
                </c:pt>
                <c:pt idx="105">
                  <c:v>42835</c:v>
                </c:pt>
                <c:pt idx="106">
                  <c:v>42836</c:v>
                </c:pt>
                <c:pt idx="107">
                  <c:v>42837</c:v>
                </c:pt>
                <c:pt idx="108">
                  <c:v>42842</c:v>
                </c:pt>
                <c:pt idx="109">
                  <c:v>42843</c:v>
                </c:pt>
                <c:pt idx="110">
                  <c:v>42844</c:v>
                </c:pt>
                <c:pt idx="111">
                  <c:v>42845</c:v>
                </c:pt>
                <c:pt idx="112">
                  <c:v>42846</c:v>
                </c:pt>
                <c:pt idx="113">
                  <c:v>42849</c:v>
                </c:pt>
                <c:pt idx="114">
                  <c:v>42850</c:v>
                </c:pt>
                <c:pt idx="115">
                  <c:v>42851</c:v>
                </c:pt>
                <c:pt idx="116">
                  <c:v>42852</c:v>
                </c:pt>
                <c:pt idx="117">
                  <c:v>42853</c:v>
                </c:pt>
                <c:pt idx="118">
                  <c:v>42857</c:v>
                </c:pt>
                <c:pt idx="119">
                  <c:v>42858</c:v>
                </c:pt>
                <c:pt idx="120">
                  <c:v>42859</c:v>
                </c:pt>
                <c:pt idx="121">
                  <c:v>42860</c:v>
                </c:pt>
                <c:pt idx="122">
                  <c:v>42863</c:v>
                </c:pt>
                <c:pt idx="123">
                  <c:v>42864</c:v>
                </c:pt>
                <c:pt idx="124">
                  <c:v>42865</c:v>
                </c:pt>
                <c:pt idx="125">
                  <c:v>42866</c:v>
                </c:pt>
                <c:pt idx="126">
                  <c:v>42867</c:v>
                </c:pt>
                <c:pt idx="127">
                  <c:v>42870</c:v>
                </c:pt>
                <c:pt idx="128">
                  <c:v>42871</c:v>
                </c:pt>
                <c:pt idx="129">
                  <c:v>42872</c:v>
                </c:pt>
                <c:pt idx="130">
                  <c:v>42873</c:v>
                </c:pt>
                <c:pt idx="131">
                  <c:v>42874</c:v>
                </c:pt>
                <c:pt idx="132">
                  <c:v>42877</c:v>
                </c:pt>
                <c:pt idx="133">
                  <c:v>42878</c:v>
                </c:pt>
                <c:pt idx="134">
                  <c:v>42879</c:v>
                </c:pt>
                <c:pt idx="135">
                  <c:v>42880</c:v>
                </c:pt>
                <c:pt idx="136">
                  <c:v>42881</c:v>
                </c:pt>
                <c:pt idx="137">
                  <c:v>42884</c:v>
                </c:pt>
                <c:pt idx="138">
                  <c:v>42885</c:v>
                </c:pt>
                <c:pt idx="139">
                  <c:v>42886</c:v>
                </c:pt>
                <c:pt idx="140">
                  <c:v>42887</c:v>
                </c:pt>
              </c:numCache>
            </c:numRef>
          </c:cat>
          <c:val>
            <c:numRef>
              <c:f>Hoja1!$M$471:$M$611</c:f>
              <c:numCache>
                <c:formatCode>General</c:formatCode>
                <c:ptCount val="141"/>
                <c:pt idx="0">
                  <c:v>100</c:v>
                </c:pt>
                <c:pt idx="1">
                  <c:v>100</c:v>
                </c:pt>
                <c:pt idx="2">
                  <c:v>101.15006834252094</c:v>
                </c:pt>
                <c:pt idx="3">
                  <c:v>101.15006834252094</c:v>
                </c:pt>
                <c:pt idx="4">
                  <c:v>101.15006834252094</c:v>
                </c:pt>
                <c:pt idx="5">
                  <c:v>101.15006834252094</c:v>
                </c:pt>
                <c:pt idx="6">
                  <c:v>101.15006834252094</c:v>
                </c:pt>
                <c:pt idx="7">
                  <c:v>100.45978414017655</c:v>
                </c:pt>
                <c:pt idx="8">
                  <c:v>100.45978414017655</c:v>
                </c:pt>
                <c:pt idx="9">
                  <c:v>100.45978414017655</c:v>
                </c:pt>
                <c:pt idx="10">
                  <c:v>100.45978414017655</c:v>
                </c:pt>
                <c:pt idx="11">
                  <c:v>100.20493281082162</c:v>
                </c:pt>
                <c:pt idx="12">
                  <c:v>100.20493281082162</c:v>
                </c:pt>
                <c:pt idx="13">
                  <c:v>100.20493281082162</c:v>
                </c:pt>
                <c:pt idx="14">
                  <c:v>100.20493281082162</c:v>
                </c:pt>
                <c:pt idx="15">
                  <c:v>100.20493281082162</c:v>
                </c:pt>
                <c:pt idx="16">
                  <c:v>100.36686926401586</c:v>
                </c:pt>
                <c:pt idx="17">
                  <c:v>100.36686926401586</c:v>
                </c:pt>
                <c:pt idx="18">
                  <c:v>100.36686926401586</c:v>
                </c:pt>
                <c:pt idx="19">
                  <c:v>100.36686926401586</c:v>
                </c:pt>
                <c:pt idx="20">
                  <c:v>100.36686926401586</c:v>
                </c:pt>
                <c:pt idx="21">
                  <c:v>103.52384839720128</c:v>
                </c:pt>
                <c:pt idx="22">
                  <c:v>103.52384839720128</c:v>
                </c:pt>
                <c:pt idx="23">
                  <c:v>103.52384839720128</c:v>
                </c:pt>
                <c:pt idx="24">
                  <c:v>103.52384839720128</c:v>
                </c:pt>
                <c:pt idx="25">
                  <c:v>102.8755288083492</c:v>
                </c:pt>
                <c:pt idx="26">
                  <c:v>102.8755288083492</c:v>
                </c:pt>
                <c:pt idx="27">
                  <c:v>102.8755288083492</c:v>
                </c:pt>
                <c:pt idx="28">
                  <c:v>102.8755288083492</c:v>
                </c:pt>
                <c:pt idx="29">
                  <c:v>102.8755288083492</c:v>
                </c:pt>
                <c:pt idx="30">
                  <c:v>104.23361466609549</c:v>
                </c:pt>
                <c:pt idx="31">
                  <c:v>104.23361466609549</c:v>
                </c:pt>
                <c:pt idx="32">
                  <c:v>104.23361466609549</c:v>
                </c:pt>
                <c:pt idx="33">
                  <c:v>104.23361466609549</c:v>
                </c:pt>
                <c:pt idx="34">
                  <c:v>104.23361466609549</c:v>
                </c:pt>
                <c:pt idx="35">
                  <c:v>106.7991043618668</c:v>
                </c:pt>
                <c:pt idx="36">
                  <c:v>106.7991043618668</c:v>
                </c:pt>
                <c:pt idx="37">
                  <c:v>106.7991043618668</c:v>
                </c:pt>
                <c:pt idx="38">
                  <c:v>106.7991043618668</c:v>
                </c:pt>
                <c:pt idx="39">
                  <c:v>106.7991043618668</c:v>
                </c:pt>
                <c:pt idx="40">
                  <c:v>108.57280939400931</c:v>
                </c:pt>
                <c:pt idx="41">
                  <c:v>108.57280939400931</c:v>
                </c:pt>
                <c:pt idx="42">
                  <c:v>108.57280939400931</c:v>
                </c:pt>
                <c:pt idx="43">
                  <c:v>108.57280939400931</c:v>
                </c:pt>
                <c:pt idx="44">
                  <c:v>108.57280939400931</c:v>
                </c:pt>
                <c:pt idx="45">
                  <c:v>108.58729065990462</c:v>
                </c:pt>
                <c:pt idx="46">
                  <c:v>108.58729065990462</c:v>
                </c:pt>
                <c:pt idx="47">
                  <c:v>108.58729065990462</c:v>
                </c:pt>
                <c:pt idx="48">
                  <c:v>108.58729065990462</c:v>
                </c:pt>
                <c:pt idx="49">
                  <c:v>108.58729065990462</c:v>
                </c:pt>
                <c:pt idx="50">
                  <c:v>110.09342653702767</c:v>
                </c:pt>
                <c:pt idx="51">
                  <c:v>110.09342653702767</c:v>
                </c:pt>
                <c:pt idx="52">
                  <c:v>110.09342653702767</c:v>
                </c:pt>
                <c:pt idx="53">
                  <c:v>110.09342653702767</c:v>
                </c:pt>
                <c:pt idx="54">
                  <c:v>110.09342653702767</c:v>
                </c:pt>
                <c:pt idx="55">
                  <c:v>113.15137928925255</c:v>
                </c:pt>
                <c:pt idx="56">
                  <c:v>113.15137928925255</c:v>
                </c:pt>
                <c:pt idx="57">
                  <c:v>113.15137928925255</c:v>
                </c:pt>
                <c:pt idx="58">
                  <c:v>113.15137928925255</c:v>
                </c:pt>
                <c:pt idx="59">
                  <c:v>113.15137928925255</c:v>
                </c:pt>
                <c:pt idx="60">
                  <c:v>115.50996217394388</c:v>
                </c:pt>
                <c:pt idx="61">
                  <c:v>115.50996217394388</c:v>
                </c:pt>
                <c:pt idx="62">
                  <c:v>115.50996217394388</c:v>
                </c:pt>
                <c:pt idx="63">
                  <c:v>115.50996217394388</c:v>
                </c:pt>
                <c:pt idx="64">
                  <c:v>117.60171812771287</c:v>
                </c:pt>
                <c:pt idx="65">
                  <c:v>117.60171812771287</c:v>
                </c:pt>
                <c:pt idx="66">
                  <c:v>117.60171812771287</c:v>
                </c:pt>
                <c:pt idx="67">
                  <c:v>117.60171812771287</c:v>
                </c:pt>
                <c:pt idx="68">
                  <c:v>117.60171812771287</c:v>
                </c:pt>
                <c:pt idx="69">
                  <c:v>120.26232305193285</c:v>
                </c:pt>
                <c:pt idx="70">
                  <c:v>120.26232305193285</c:v>
                </c:pt>
                <c:pt idx="71">
                  <c:v>120.26232305193285</c:v>
                </c:pt>
                <c:pt idx="72">
                  <c:v>120.26232305193285</c:v>
                </c:pt>
                <c:pt idx="73">
                  <c:v>120.26232305193285</c:v>
                </c:pt>
                <c:pt idx="74">
                  <c:v>120.35198477566777</c:v>
                </c:pt>
                <c:pt idx="75">
                  <c:v>120.35198477566777</c:v>
                </c:pt>
                <c:pt idx="76">
                  <c:v>120.35198477566777</c:v>
                </c:pt>
                <c:pt idx="77">
                  <c:v>120.35198477566777</c:v>
                </c:pt>
                <c:pt idx="78">
                  <c:v>120.35198477566777</c:v>
                </c:pt>
                <c:pt idx="79">
                  <c:v>121.44476499869083</c:v>
                </c:pt>
                <c:pt idx="80">
                  <c:v>121.44476499869083</c:v>
                </c:pt>
                <c:pt idx="81">
                  <c:v>121.44476499869083</c:v>
                </c:pt>
                <c:pt idx="82">
                  <c:v>121.44476499869083</c:v>
                </c:pt>
                <c:pt idx="83">
                  <c:v>121.44476499869083</c:v>
                </c:pt>
                <c:pt idx="84">
                  <c:v>122.88440601911105</c:v>
                </c:pt>
                <c:pt idx="85">
                  <c:v>122.88440601911105</c:v>
                </c:pt>
                <c:pt idx="86">
                  <c:v>122.88440601911105</c:v>
                </c:pt>
                <c:pt idx="87">
                  <c:v>122.88440601911105</c:v>
                </c:pt>
                <c:pt idx="88">
                  <c:v>122.88440601911105</c:v>
                </c:pt>
                <c:pt idx="89">
                  <c:v>128.68143941782679</c:v>
                </c:pt>
                <c:pt idx="90">
                  <c:v>128.68143941782679</c:v>
                </c:pt>
                <c:pt idx="91">
                  <c:v>128.68143941782679</c:v>
                </c:pt>
                <c:pt idx="92">
                  <c:v>128.68143941782679</c:v>
                </c:pt>
                <c:pt idx="93">
                  <c:v>133.72647873412154</c:v>
                </c:pt>
                <c:pt idx="94">
                  <c:v>133.72647873412154</c:v>
                </c:pt>
                <c:pt idx="95">
                  <c:v>133.72647873412154</c:v>
                </c:pt>
                <c:pt idx="96">
                  <c:v>133.72647873412154</c:v>
                </c:pt>
                <c:pt idx="97">
                  <c:v>133.72647873412154</c:v>
                </c:pt>
                <c:pt idx="98">
                  <c:v>135.13628866263747</c:v>
                </c:pt>
                <c:pt idx="99">
                  <c:v>135.13628866263747</c:v>
                </c:pt>
                <c:pt idx="100">
                  <c:v>135.13628866263747</c:v>
                </c:pt>
                <c:pt idx="101">
                  <c:v>135.13628866263747</c:v>
                </c:pt>
                <c:pt idx="102">
                  <c:v>135.13628866263747</c:v>
                </c:pt>
                <c:pt idx="103">
                  <c:v>133.55998365633067</c:v>
                </c:pt>
                <c:pt idx="104">
                  <c:v>133.55998365633067</c:v>
                </c:pt>
                <c:pt idx="105">
                  <c:v>133.55998365633067</c:v>
                </c:pt>
                <c:pt idx="106">
                  <c:v>133.55998365633067</c:v>
                </c:pt>
                <c:pt idx="107">
                  <c:v>134.35472142434594</c:v>
                </c:pt>
                <c:pt idx="108">
                  <c:v>134.35472142434594</c:v>
                </c:pt>
                <c:pt idx="109">
                  <c:v>134.35472142434594</c:v>
                </c:pt>
                <c:pt idx="110">
                  <c:v>134.35472142434594</c:v>
                </c:pt>
                <c:pt idx="111">
                  <c:v>134.16238010317232</c:v>
                </c:pt>
                <c:pt idx="112">
                  <c:v>134.16238010317232</c:v>
                </c:pt>
                <c:pt idx="113">
                  <c:v>134.16238010317232</c:v>
                </c:pt>
                <c:pt idx="114">
                  <c:v>134.16238010317232</c:v>
                </c:pt>
                <c:pt idx="115">
                  <c:v>134.16238010317232</c:v>
                </c:pt>
                <c:pt idx="116">
                  <c:v>135.29829881184133</c:v>
                </c:pt>
                <c:pt idx="117">
                  <c:v>135.29829881184133</c:v>
                </c:pt>
                <c:pt idx="118">
                  <c:v>135.29829881184133</c:v>
                </c:pt>
                <c:pt idx="119">
                  <c:v>135.29829881184133</c:v>
                </c:pt>
                <c:pt idx="120">
                  <c:v>135.64802848961398</c:v>
                </c:pt>
                <c:pt idx="121">
                  <c:v>135.64802848961398</c:v>
                </c:pt>
                <c:pt idx="122">
                  <c:v>135.64802848961398</c:v>
                </c:pt>
                <c:pt idx="123">
                  <c:v>135.64802848961398</c:v>
                </c:pt>
                <c:pt idx="124">
                  <c:v>135.64802848961398</c:v>
                </c:pt>
                <c:pt idx="125">
                  <c:v>135.7465495265084</c:v>
                </c:pt>
                <c:pt idx="126">
                  <c:v>135.7465495265084</c:v>
                </c:pt>
                <c:pt idx="127">
                  <c:v>135.7465495265084</c:v>
                </c:pt>
                <c:pt idx="128">
                  <c:v>135.7465495265084</c:v>
                </c:pt>
                <c:pt idx="129">
                  <c:v>135.7465495265084</c:v>
                </c:pt>
                <c:pt idx="130">
                  <c:v>136.05962596748384</c:v>
                </c:pt>
                <c:pt idx="131">
                  <c:v>136.05962596748384</c:v>
                </c:pt>
                <c:pt idx="132">
                  <c:v>136.05962596748384</c:v>
                </c:pt>
                <c:pt idx="133">
                  <c:v>136.05962596748384</c:v>
                </c:pt>
                <c:pt idx="134">
                  <c:v>136.05962596748384</c:v>
                </c:pt>
                <c:pt idx="135">
                  <c:v>135.82944174535734</c:v>
                </c:pt>
                <c:pt idx="136">
                  <c:v>135.82944174535734</c:v>
                </c:pt>
                <c:pt idx="137">
                  <c:v>135.82944174535734</c:v>
                </c:pt>
                <c:pt idx="138">
                  <c:v>135.82944174535734</c:v>
                </c:pt>
                <c:pt idx="139">
                  <c:v>135.82944174535734</c:v>
                </c:pt>
                <c:pt idx="140">
                  <c:v>135.82944174535734</c:v>
                </c:pt>
              </c:numCache>
            </c:numRef>
          </c:val>
          <c:smooth val="0"/>
          <c:extLst xmlns:c16r2="http://schemas.microsoft.com/office/drawing/2015/06/chart">
            <c:ext xmlns:c16="http://schemas.microsoft.com/office/drawing/2014/chart" uri="{C3380CC4-5D6E-409C-BE32-E72D297353CC}">
              <c16:uniqueId val="{00000002-B6BC-4BCA-9232-893F72C25FA9}"/>
            </c:ext>
          </c:extLst>
        </c:ser>
        <c:dLbls>
          <c:showLegendKey val="0"/>
          <c:showVal val="0"/>
          <c:showCatName val="0"/>
          <c:showSerName val="0"/>
          <c:showPercent val="0"/>
          <c:showBubbleSize val="0"/>
        </c:dLbls>
        <c:smooth val="0"/>
        <c:axId val="1017172552"/>
        <c:axId val="1017172944"/>
      </c:lineChart>
      <c:dateAx>
        <c:axId val="1017172552"/>
        <c:scaling>
          <c:orientation val="minMax"/>
        </c:scaling>
        <c:delete val="0"/>
        <c:axPos val="b"/>
        <c:numFmt formatCode="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72944"/>
        <c:crosses val="autoZero"/>
        <c:auto val="1"/>
        <c:lblOffset val="100"/>
        <c:baseTimeUnit val="days"/>
      </c:dateAx>
      <c:valAx>
        <c:axId val="1017172944"/>
        <c:scaling>
          <c:orientation val="minMax"/>
          <c:min val="80"/>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72552"/>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rgbClr val="0070C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total de extranjeros en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bonos M</a:t>
            </a:r>
          </a:p>
        </c:rich>
      </c:tx>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Hoja1!$F$5:$F$611</c:f>
              <c:numCache>
                <c:formatCode>m/d/yyyy</c:formatCode>
                <c:ptCount val="607"/>
                <c:pt idx="0">
                  <c:v>42006</c:v>
                </c:pt>
                <c:pt idx="1">
                  <c:v>42009</c:v>
                </c:pt>
                <c:pt idx="2">
                  <c:v>42010</c:v>
                </c:pt>
                <c:pt idx="3">
                  <c:v>42011</c:v>
                </c:pt>
                <c:pt idx="4">
                  <c:v>42012</c:v>
                </c:pt>
                <c:pt idx="5">
                  <c:v>42013</c:v>
                </c:pt>
                <c:pt idx="6">
                  <c:v>42016</c:v>
                </c:pt>
                <c:pt idx="7">
                  <c:v>42017</c:v>
                </c:pt>
                <c:pt idx="8">
                  <c:v>42018</c:v>
                </c:pt>
                <c:pt idx="9">
                  <c:v>42019</c:v>
                </c:pt>
                <c:pt idx="10">
                  <c:v>42020</c:v>
                </c:pt>
                <c:pt idx="11">
                  <c:v>42023</c:v>
                </c:pt>
                <c:pt idx="12">
                  <c:v>42024</c:v>
                </c:pt>
                <c:pt idx="13">
                  <c:v>42025</c:v>
                </c:pt>
                <c:pt idx="14">
                  <c:v>42026</c:v>
                </c:pt>
                <c:pt idx="15">
                  <c:v>42027</c:v>
                </c:pt>
                <c:pt idx="16">
                  <c:v>42030</c:v>
                </c:pt>
                <c:pt idx="17">
                  <c:v>42031</c:v>
                </c:pt>
                <c:pt idx="18">
                  <c:v>42032</c:v>
                </c:pt>
                <c:pt idx="19">
                  <c:v>42033</c:v>
                </c:pt>
                <c:pt idx="20">
                  <c:v>42034</c:v>
                </c:pt>
                <c:pt idx="21">
                  <c:v>42038</c:v>
                </c:pt>
                <c:pt idx="22">
                  <c:v>42039</c:v>
                </c:pt>
                <c:pt idx="23">
                  <c:v>42040</c:v>
                </c:pt>
                <c:pt idx="24">
                  <c:v>42041</c:v>
                </c:pt>
                <c:pt idx="25">
                  <c:v>42044</c:v>
                </c:pt>
                <c:pt idx="26">
                  <c:v>42045</c:v>
                </c:pt>
                <c:pt idx="27">
                  <c:v>42046</c:v>
                </c:pt>
                <c:pt idx="28">
                  <c:v>42047</c:v>
                </c:pt>
                <c:pt idx="29">
                  <c:v>42048</c:v>
                </c:pt>
                <c:pt idx="30">
                  <c:v>42051</c:v>
                </c:pt>
                <c:pt idx="31">
                  <c:v>42052</c:v>
                </c:pt>
                <c:pt idx="32">
                  <c:v>42053</c:v>
                </c:pt>
                <c:pt idx="33">
                  <c:v>42054</c:v>
                </c:pt>
                <c:pt idx="34">
                  <c:v>42055</c:v>
                </c:pt>
                <c:pt idx="35">
                  <c:v>42058</c:v>
                </c:pt>
                <c:pt idx="36">
                  <c:v>42059</c:v>
                </c:pt>
                <c:pt idx="37">
                  <c:v>42060</c:v>
                </c:pt>
                <c:pt idx="38">
                  <c:v>42061</c:v>
                </c:pt>
                <c:pt idx="39">
                  <c:v>42062</c:v>
                </c:pt>
                <c:pt idx="40">
                  <c:v>42065</c:v>
                </c:pt>
                <c:pt idx="41">
                  <c:v>42066</c:v>
                </c:pt>
                <c:pt idx="42">
                  <c:v>42067</c:v>
                </c:pt>
                <c:pt idx="43">
                  <c:v>42068</c:v>
                </c:pt>
                <c:pt idx="44">
                  <c:v>42069</c:v>
                </c:pt>
                <c:pt idx="45">
                  <c:v>42072</c:v>
                </c:pt>
                <c:pt idx="46">
                  <c:v>42073</c:v>
                </c:pt>
                <c:pt idx="47">
                  <c:v>42074</c:v>
                </c:pt>
                <c:pt idx="48">
                  <c:v>42075</c:v>
                </c:pt>
                <c:pt idx="49">
                  <c:v>42076</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42100</c:v>
                </c:pt>
                <c:pt idx="63">
                  <c:v>42101</c:v>
                </c:pt>
                <c:pt idx="64">
                  <c:v>42102</c:v>
                </c:pt>
                <c:pt idx="65">
                  <c:v>42103</c:v>
                </c:pt>
                <c:pt idx="66">
                  <c:v>42104</c:v>
                </c:pt>
                <c:pt idx="67">
                  <c:v>42107</c:v>
                </c:pt>
                <c:pt idx="68">
                  <c:v>42108</c:v>
                </c:pt>
                <c:pt idx="69">
                  <c:v>42109</c:v>
                </c:pt>
                <c:pt idx="70">
                  <c:v>42110</c:v>
                </c:pt>
                <c:pt idx="71">
                  <c:v>42111</c:v>
                </c:pt>
                <c:pt idx="72">
                  <c:v>42114</c:v>
                </c:pt>
                <c:pt idx="73">
                  <c:v>42115</c:v>
                </c:pt>
                <c:pt idx="74">
                  <c:v>42116</c:v>
                </c:pt>
                <c:pt idx="75">
                  <c:v>42117</c:v>
                </c:pt>
                <c:pt idx="76">
                  <c:v>42118</c:v>
                </c:pt>
                <c:pt idx="77">
                  <c:v>42121</c:v>
                </c:pt>
                <c:pt idx="78">
                  <c:v>42122</c:v>
                </c:pt>
                <c:pt idx="79">
                  <c:v>42123</c:v>
                </c:pt>
                <c:pt idx="80">
                  <c:v>42124</c:v>
                </c:pt>
                <c:pt idx="81">
                  <c:v>42128</c:v>
                </c:pt>
                <c:pt idx="82">
                  <c:v>42129</c:v>
                </c:pt>
                <c:pt idx="83">
                  <c:v>42130</c:v>
                </c:pt>
                <c:pt idx="84">
                  <c:v>42131</c:v>
                </c:pt>
                <c:pt idx="85">
                  <c:v>42132</c:v>
                </c:pt>
                <c:pt idx="86">
                  <c:v>42135</c:v>
                </c:pt>
                <c:pt idx="87">
                  <c:v>42136</c:v>
                </c:pt>
                <c:pt idx="88">
                  <c:v>42137</c:v>
                </c:pt>
                <c:pt idx="89">
                  <c:v>42138</c:v>
                </c:pt>
                <c:pt idx="90">
                  <c:v>42139</c:v>
                </c:pt>
                <c:pt idx="91">
                  <c:v>42142</c:v>
                </c:pt>
                <c:pt idx="92">
                  <c:v>42143</c:v>
                </c:pt>
                <c:pt idx="93">
                  <c:v>42144</c:v>
                </c:pt>
                <c:pt idx="94">
                  <c:v>42145</c:v>
                </c:pt>
                <c:pt idx="95">
                  <c:v>42146</c:v>
                </c:pt>
                <c:pt idx="96">
                  <c:v>42149</c:v>
                </c:pt>
                <c:pt idx="97">
                  <c:v>42150</c:v>
                </c:pt>
                <c:pt idx="98">
                  <c:v>42151</c:v>
                </c:pt>
                <c:pt idx="99">
                  <c:v>42152</c:v>
                </c:pt>
                <c:pt idx="100">
                  <c:v>42153</c:v>
                </c:pt>
                <c:pt idx="101">
                  <c:v>42156</c:v>
                </c:pt>
                <c:pt idx="102">
                  <c:v>42157</c:v>
                </c:pt>
                <c:pt idx="103">
                  <c:v>42158</c:v>
                </c:pt>
                <c:pt idx="104">
                  <c:v>42159</c:v>
                </c:pt>
                <c:pt idx="105">
                  <c:v>42160</c:v>
                </c:pt>
                <c:pt idx="106">
                  <c:v>42163</c:v>
                </c:pt>
                <c:pt idx="107">
                  <c:v>42164</c:v>
                </c:pt>
                <c:pt idx="108">
                  <c:v>42165</c:v>
                </c:pt>
                <c:pt idx="109">
                  <c:v>42166</c:v>
                </c:pt>
                <c:pt idx="110">
                  <c:v>42167</c:v>
                </c:pt>
                <c:pt idx="111">
                  <c:v>42170</c:v>
                </c:pt>
                <c:pt idx="112">
                  <c:v>42171</c:v>
                </c:pt>
                <c:pt idx="113">
                  <c:v>42172</c:v>
                </c:pt>
                <c:pt idx="114">
                  <c:v>42173</c:v>
                </c:pt>
                <c:pt idx="115">
                  <c:v>42174</c:v>
                </c:pt>
                <c:pt idx="116">
                  <c:v>42177</c:v>
                </c:pt>
                <c:pt idx="117">
                  <c:v>42178</c:v>
                </c:pt>
                <c:pt idx="118">
                  <c:v>42179</c:v>
                </c:pt>
                <c:pt idx="119">
                  <c:v>42180</c:v>
                </c:pt>
                <c:pt idx="120">
                  <c:v>42181</c:v>
                </c:pt>
                <c:pt idx="121">
                  <c:v>42184</c:v>
                </c:pt>
                <c:pt idx="122">
                  <c:v>42185</c:v>
                </c:pt>
                <c:pt idx="123">
                  <c:v>42186</c:v>
                </c:pt>
                <c:pt idx="124">
                  <c:v>42187</c:v>
                </c:pt>
                <c:pt idx="125">
                  <c:v>42188</c:v>
                </c:pt>
                <c:pt idx="126">
                  <c:v>42191</c:v>
                </c:pt>
                <c:pt idx="127">
                  <c:v>42192</c:v>
                </c:pt>
                <c:pt idx="128">
                  <c:v>42193</c:v>
                </c:pt>
                <c:pt idx="129">
                  <c:v>42194</c:v>
                </c:pt>
                <c:pt idx="130">
                  <c:v>42195</c:v>
                </c:pt>
                <c:pt idx="131">
                  <c:v>42198</c:v>
                </c:pt>
                <c:pt idx="132">
                  <c:v>42199</c:v>
                </c:pt>
                <c:pt idx="133">
                  <c:v>42200</c:v>
                </c:pt>
                <c:pt idx="134">
                  <c:v>42201</c:v>
                </c:pt>
                <c:pt idx="135">
                  <c:v>42202</c:v>
                </c:pt>
                <c:pt idx="136">
                  <c:v>42205</c:v>
                </c:pt>
                <c:pt idx="137">
                  <c:v>42206</c:v>
                </c:pt>
                <c:pt idx="138">
                  <c:v>42207</c:v>
                </c:pt>
                <c:pt idx="139">
                  <c:v>42208</c:v>
                </c:pt>
                <c:pt idx="140">
                  <c:v>42209</c:v>
                </c:pt>
                <c:pt idx="141">
                  <c:v>42212</c:v>
                </c:pt>
                <c:pt idx="142">
                  <c:v>42213</c:v>
                </c:pt>
                <c:pt idx="143">
                  <c:v>42214</c:v>
                </c:pt>
                <c:pt idx="144">
                  <c:v>42215</c:v>
                </c:pt>
                <c:pt idx="145">
                  <c:v>42216</c:v>
                </c:pt>
                <c:pt idx="146">
                  <c:v>42219</c:v>
                </c:pt>
                <c:pt idx="147">
                  <c:v>42220</c:v>
                </c:pt>
                <c:pt idx="148">
                  <c:v>42221</c:v>
                </c:pt>
                <c:pt idx="149">
                  <c:v>42222</c:v>
                </c:pt>
                <c:pt idx="150">
                  <c:v>42223</c:v>
                </c:pt>
                <c:pt idx="151">
                  <c:v>42226</c:v>
                </c:pt>
                <c:pt idx="152">
                  <c:v>42227</c:v>
                </c:pt>
                <c:pt idx="153">
                  <c:v>42228</c:v>
                </c:pt>
                <c:pt idx="154">
                  <c:v>42229</c:v>
                </c:pt>
                <c:pt idx="155">
                  <c:v>42230</c:v>
                </c:pt>
                <c:pt idx="156">
                  <c:v>42233</c:v>
                </c:pt>
                <c:pt idx="157">
                  <c:v>42234</c:v>
                </c:pt>
                <c:pt idx="158">
                  <c:v>42235</c:v>
                </c:pt>
                <c:pt idx="159">
                  <c:v>42236</c:v>
                </c:pt>
                <c:pt idx="160">
                  <c:v>42237</c:v>
                </c:pt>
                <c:pt idx="161">
                  <c:v>42240</c:v>
                </c:pt>
                <c:pt idx="162">
                  <c:v>42241</c:v>
                </c:pt>
                <c:pt idx="163">
                  <c:v>42242</c:v>
                </c:pt>
                <c:pt idx="164">
                  <c:v>42243</c:v>
                </c:pt>
                <c:pt idx="165">
                  <c:v>42244</c:v>
                </c:pt>
                <c:pt idx="166">
                  <c:v>42247</c:v>
                </c:pt>
                <c:pt idx="167">
                  <c:v>42248</c:v>
                </c:pt>
                <c:pt idx="168">
                  <c:v>42249</c:v>
                </c:pt>
                <c:pt idx="169">
                  <c:v>42250</c:v>
                </c:pt>
                <c:pt idx="170">
                  <c:v>42251</c:v>
                </c:pt>
                <c:pt idx="171">
                  <c:v>42254</c:v>
                </c:pt>
                <c:pt idx="172">
                  <c:v>42255</c:v>
                </c:pt>
                <c:pt idx="173">
                  <c:v>42256</c:v>
                </c:pt>
                <c:pt idx="174">
                  <c:v>42257</c:v>
                </c:pt>
                <c:pt idx="175">
                  <c:v>42258</c:v>
                </c:pt>
                <c:pt idx="176">
                  <c:v>42261</c:v>
                </c:pt>
                <c:pt idx="177">
                  <c:v>42262</c:v>
                </c:pt>
                <c:pt idx="178">
                  <c:v>42264</c:v>
                </c:pt>
                <c:pt idx="179">
                  <c:v>42265</c:v>
                </c:pt>
                <c:pt idx="180">
                  <c:v>42268</c:v>
                </c:pt>
                <c:pt idx="181">
                  <c:v>42269</c:v>
                </c:pt>
                <c:pt idx="182">
                  <c:v>42270</c:v>
                </c:pt>
                <c:pt idx="183">
                  <c:v>42271</c:v>
                </c:pt>
                <c:pt idx="184">
                  <c:v>42272</c:v>
                </c:pt>
                <c:pt idx="185">
                  <c:v>42275</c:v>
                </c:pt>
                <c:pt idx="186">
                  <c:v>42276</c:v>
                </c:pt>
                <c:pt idx="187">
                  <c:v>42277</c:v>
                </c:pt>
                <c:pt idx="188">
                  <c:v>42278</c:v>
                </c:pt>
                <c:pt idx="189">
                  <c:v>42279</c:v>
                </c:pt>
                <c:pt idx="190">
                  <c:v>42282</c:v>
                </c:pt>
                <c:pt idx="191">
                  <c:v>42283</c:v>
                </c:pt>
                <c:pt idx="192">
                  <c:v>42284</c:v>
                </c:pt>
                <c:pt idx="193">
                  <c:v>42285</c:v>
                </c:pt>
                <c:pt idx="194">
                  <c:v>42286</c:v>
                </c:pt>
                <c:pt idx="195">
                  <c:v>42289</c:v>
                </c:pt>
                <c:pt idx="196">
                  <c:v>42290</c:v>
                </c:pt>
                <c:pt idx="197">
                  <c:v>42291</c:v>
                </c:pt>
                <c:pt idx="198">
                  <c:v>42292</c:v>
                </c:pt>
                <c:pt idx="199">
                  <c:v>42293</c:v>
                </c:pt>
                <c:pt idx="200">
                  <c:v>42296</c:v>
                </c:pt>
                <c:pt idx="201">
                  <c:v>42297</c:v>
                </c:pt>
                <c:pt idx="202">
                  <c:v>42298</c:v>
                </c:pt>
                <c:pt idx="203">
                  <c:v>42299</c:v>
                </c:pt>
                <c:pt idx="204">
                  <c:v>42300</c:v>
                </c:pt>
                <c:pt idx="205">
                  <c:v>42303</c:v>
                </c:pt>
                <c:pt idx="206">
                  <c:v>42304</c:v>
                </c:pt>
                <c:pt idx="207">
                  <c:v>42305</c:v>
                </c:pt>
                <c:pt idx="208">
                  <c:v>42306</c:v>
                </c:pt>
                <c:pt idx="209">
                  <c:v>42307</c:v>
                </c:pt>
                <c:pt idx="210">
                  <c:v>42311</c:v>
                </c:pt>
                <c:pt idx="211">
                  <c:v>42312</c:v>
                </c:pt>
                <c:pt idx="212">
                  <c:v>42313</c:v>
                </c:pt>
                <c:pt idx="213">
                  <c:v>42314</c:v>
                </c:pt>
                <c:pt idx="214">
                  <c:v>42317</c:v>
                </c:pt>
                <c:pt idx="215">
                  <c:v>42318</c:v>
                </c:pt>
                <c:pt idx="216">
                  <c:v>42319</c:v>
                </c:pt>
                <c:pt idx="217">
                  <c:v>42320</c:v>
                </c:pt>
                <c:pt idx="218">
                  <c:v>42321</c:v>
                </c:pt>
                <c:pt idx="219">
                  <c:v>42325</c:v>
                </c:pt>
                <c:pt idx="220">
                  <c:v>42326</c:v>
                </c:pt>
                <c:pt idx="221">
                  <c:v>42327</c:v>
                </c:pt>
                <c:pt idx="222">
                  <c:v>42328</c:v>
                </c:pt>
                <c:pt idx="223">
                  <c:v>42331</c:v>
                </c:pt>
                <c:pt idx="224">
                  <c:v>42332</c:v>
                </c:pt>
                <c:pt idx="225">
                  <c:v>42333</c:v>
                </c:pt>
                <c:pt idx="226">
                  <c:v>42334</c:v>
                </c:pt>
                <c:pt idx="227">
                  <c:v>42335</c:v>
                </c:pt>
                <c:pt idx="228">
                  <c:v>42338</c:v>
                </c:pt>
                <c:pt idx="229">
                  <c:v>42339</c:v>
                </c:pt>
                <c:pt idx="230">
                  <c:v>42340</c:v>
                </c:pt>
                <c:pt idx="231">
                  <c:v>42341</c:v>
                </c:pt>
                <c:pt idx="232">
                  <c:v>42342</c:v>
                </c:pt>
                <c:pt idx="233">
                  <c:v>42345</c:v>
                </c:pt>
                <c:pt idx="234">
                  <c:v>42346</c:v>
                </c:pt>
                <c:pt idx="235">
                  <c:v>42347</c:v>
                </c:pt>
                <c:pt idx="236">
                  <c:v>42348</c:v>
                </c:pt>
                <c:pt idx="237">
                  <c:v>42349</c:v>
                </c:pt>
                <c:pt idx="238">
                  <c:v>42352</c:v>
                </c:pt>
                <c:pt idx="239">
                  <c:v>42353</c:v>
                </c:pt>
                <c:pt idx="240">
                  <c:v>42354</c:v>
                </c:pt>
                <c:pt idx="241">
                  <c:v>42355</c:v>
                </c:pt>
                <c:pt idx="242">
                  <c:v>42356</c:v>
                </c:pt>
                <c:pt idx="243">
                  <c:v>42359</c:v>
                </c:pt>
                <c:pt idx="244">
                  <c:v>42360</c:v>
                </c:pt>
                <c:pt idx="245">
                  <c:v>42361</c:v>
                </c:pt>
                <c:pt idx="246">
                  <c:v>42362</c:v>
                </c:pt>
                <c:pt idx="247">
                  <c:v>42366</c:v>
                </c:pt>
                <c:pt idx="248">
                  <c:v>42367</c:v>
                </c:pt>
                <c:pt idx="249">
                  <c:v>42368</c:v>
                </c:pt>
                <c:pt idx="250">
                  <c:v>42369</c:v>
                </c:pt>
                <c:pt idx="251">
                  <c:v>42373</c:v>
                </c:pt>
                <c:pt idx="252">
                  <c:v>42374</c:v>
                </c:pt>
                <c:pt idx="253">
                  <c:v>42375</c:v>
                </c:pt>
                <c:pt idx="254">
                  <c:v>42376</c:v>
                </c:pt>
                <c:pt idx="255">
                  <c:v>42377</c:v>
                </c:pt>
                <c:pt idx="256">
                  <c:v>42380</c:v>
                </c:pt>
                <c:pt idx="257">
                  <c:v>42381</c:v>
                </c:pt>
                <c:pt idx="258">
                  <c:v>42382</c:v>
                </c:pt>
                <c:pt idx="259">
                  <c:v>42383</c:v>
                </c:pt>
                <c:pt idx="260">
                  <c:v>42384</c:v>
                </c:pt>
                <c:pt idx="261">
                  <c:v>42387</c:v>
                </c:pt>
                <c:pt idx="262">
                  <c:v>42388</c:v>
                </c:pt>
                <c:pt idx="263">
                  <c:v>42389</c:v>
                </c:pt>
                <c:pt idx="264">
                  <c:v>42390</c:v>
                </c:pt>
                <c:pt idx="265">
                  <c:v>42391</c:v>
                </c:pt>
                <c:pt idx="266">
                  <c:v>42394</c:v>
                </c:pt>
                <c:pt idx="267">
                  <c:v>42395</c:v>
                </c:pt>
                <c:pt idx="268">
                  <c:v>42396</c:v>
                </c:pt>
                <c:pt idx="269">
                  <c:v>42397</c:v>
                </c:pt>
                <c:pt idx="270">
                  <c:v>42398</c:v>
                </c:pt>
                <c:pt idx="271">
                  <c:v>42402</c:v>
                </c:pt>
                <c:pt idx="272">
                  <c:v>42403</c:v>
                </c:pt>
                <c:pt idx="273">
                  <c:v>42404</c:v>
                </c:pt>
                <c:pt idx="274">
                  <c:v>42405</c:v>
                </c:pt>
                <c:pt idx="275">
                  <c:v>42408</c:v>
                </c:pt>
                <c:pt idx="276">
                  <c:v>42409</c:v>
                </c:pt>
                <c:pt idx="277">
                  <c:v>42410</c:v>
                </c:pt>
                <c:pt idx="278">
                  <c:v>42411</c:v>
                </c:pt>
                <c:pt idx="279">
                  <c:v>42412</c:v>
                </c:pt>
                <c:pt idx="280">
                  <c:v>42415</c:v>
                </c:pt>
                <c:pt idx="281">
                  <c:v>42416</c:v>
                </c:pt>
                <c:pt idx="282">
                  <c:v>42417</c:v>
                </c:pt>
                <c:pt idx="283">
                  <c:v>42418</c:v>
                </c:pt>
                <c:pt idx="284">
                  <c:v>42419</c:v>
                </c:pt>
                <c:pt idx="285">
                  <c:v>42422</c:v>
                </c:pt>
                <c:pt idx="286">
                  <c:v>42423</c:v>
                </c:pt>
                <c:pt idx="287">
                  <c:v>42424</c:v>
                </c:pt>
                <c:pt idx="288">
                  <c:v>42425</c:v>
                </c:pt>
                <c:pt idx="289">
                  <c:v>42426</c:v>
                </c:pt>
                <c:pt idx="290">
                  <c:v>42429</c:v>
                </c:pt>
                <c:pt idx="291">
                  <c:v>42430</c:v>
                </c:pt>
                <c:pt idx="292">
                  <c:v>42431</c:v>
                </c:pt>
                <c:pt idx="293">
                  <c:v>42432</c:v>
                </c:pt>
                <c:pt idx="294">
                  <c:v>42433</c:v>
                </c:pt>
                <c:pt idx="295">
                  <c:v>42436</c:v>
                </c:pt>
                <c:pt idx="296">
                  <c:v>42437</c:v>
                </c:pt>
                <c:pt idx="297">
                  <c:v>42438</c:v>
                </c:pt>
                <c:pt idx="298">
                  <c:v>42439</c:v>
                </c:pt>
                <c:pt idx="299">
                  <c:v>42440</c:v>
                </c:pt>
                <c:pt idx="300">
                  <c:v>42443</c:v>
                </c:pt>
                <c:pt idx="301">
                  <c:v>42444</c:v>
                </c:pt>
                <c:pt idx="302">
                  <c:v>42445</c:v>
                </c:pt>
                <c:pt idx="303">
                  <c:v>42446</c:v>
                </c:pt>
                <c:pt idx="304">
                  <c:v>42447</c:v>
                </c:pt>
                <c:pt idx="305">
                  <c:v>42451</c:v>
                </c:pt>
                <c:pt idx="306">
                  <c:v>42452</c:v>
                </c:pt>
                <c:pt idx="307">
                  <c:v>42457</c:v>
                </c:pt>
                <c:pt idx="308">
                  <c:v>42458</c:v>
                </c:pt>
                <c:pt idx="309">
                  <c:v>42459</c:v>
                </c:pt>
                <c:pt idx="310">
                  <c:v>42460</c:v>
                </c:pt>
                <c:pt idx="311">
                  <c:v>42461</c:v>
                </c:pt>
                <c:pt idx="312">
                  <c:v>42464</c:v>
                </c:pt>
                <c:pt idx="313">
                  <c:v>42465</c:v>
                </c:pt>
                <c:pt idx="314">
                  <c:v>42466</c:v>
                </c:pt>
                <c:pt idx="315">
                  <c:v>42467</c:v>
                </c:pt>
                <c:pt idx="316">
                  <c:v>42468</c:v>
                </c:pt>
                <c:pt idx="317">
                  <c:v>42471</c:v>
                </c:pt>
                <c:pt idx="318">
                  <c:v>42472</c:v>
                </c:pt>
                <c:pt idx="319">
                  <c:v>42473</c:v>
                </c:pt>
                <c:pt idx="320">
                  <c:v>42474</c:v>
                </c:pt>
                <c:pt idx="321">
                  <c:v>42475</c:v>
                </c:pt>
                <c:pt idx="322">
                  <c:v>42478</c:v>
                </c:pt>
                <c:pt idx="323">
                  <c:v>42479</c:v>
                </c:pt>
                <c:pt idx="324">
                  <c:v>42480</c:v>
                </c:pt>
                <c:pt idx="325">
                  <c:v>42481</c:v>
                </c:pt>
                <c:pt idx="326">
                  <c:v>42482</c:v>
                </c:pt>
                <c:pt idx="327">
                  <c:v>42485</c:v>
                </c:pt>
                <c:pt idx="328">
                  <c:v>42486</c:v>
                </c:pt>
                <c:pt idx="329">
                  <c:v>42487</c:v>
                </c:pt>
                <c:pt idx="330">
                  <c:v>42488</c:v>
                </c:pt>
                <c:pt idx="331">
                  <c:v>42489</c:v>
                </c:pt>
                <c:pt idx="332">
                  <c:v>42492</c:v>
                </c:pt>
                <c:pt idx="333">
                  <c:v>42493</c:v>
                </c:pt>
                <c:pt idx="334">
                  <c:v>42494</c:v>
                </c:pt>
                <c:pt idx="335">
                  <c:v>42495</c:v>
                </c:pt>
                <c:pt idx="336">
                  <c:v>42496</c:v>
                </c:pt>
                <c:pt idx="337">
                  <c:v>42499</c:v>
                </c:pt>
                <c:pt idx="338">
                  <c:v>42500</c:v>
                </c:pt>
                <c:pt idx="339">
                  <c:v>42501</c:v>
                </c:pt>
                <c:pt idx="340">
                  <c:v>42502</c:v>
                </c:pt>
                <c:pt idx="341">
                  <c:v>42503</c:v>
                </c:pt>
                <c:pt idx="342">
                  <c:v>42506</c:v>
                </c:pt>
                <c:pt idx="343">
                  <c:v>42507</c:v>
                </c:pt>
                <c:pt idx="344">
                  <c:v>42508</c:v>
                </c:pt>
                <c:pt idx="345">
                  <c:v>42509</c:v>
                </c:pt>
                <c:pt idx="346">
                  <c:v>42510</c:v>
                </c:pt>
                <c:pt idx="347">
                  <c:v>42513</c:v>
                </c:pt>
                <c:pt idx="348">
                  <c:v>42514</c:v>
                </c:pt>
                <c:pt idx="349">
                  <c:v>42515</c:v>
                </c:pt>
                <c:pt idx="350">
                  <c:v>42516</c:v>
                </c:pt>
                <c:pt idx="351">
                  <c:v>42517</c:v>
                </c:pt>
                <c:pt idx="352">
                  <c:v>42520</c:v>
                </c:pt>
                <c:pt idx="353">
                  <c:v>42521</c:v>
                </c:pt>
                <c:pt idx="354">
                  <c:v>42522</c:v>
                </c:pt>
                <c:pt idx="355">
                  <c:v>42523</c:v>
                </c:pt>
                <c:pt idx="356">
                  <c:v>42524</c:v>
                </c:pt>
                <c:pt idx="357">
                  <c:v>42527</c:v>
                </c:pt>
                <c:pt idx="358">
                  <c:v>42528</c:v>
                </c:pt>
                <c:pt idx="359">
                  <c:v>42529</c:v>
                </c:pt>
                <c:pt idx="360">
                  <c:v>42530</c:v>
                </c:pt>
                <c:pt idx="361">
                  <c:v>42531</c:v>
                </c:pt>
                <c:pt idx="362">
                  <c:v>42534</c:v>
                </c:pt>
                <c:pt idx="363">
                  <c:v>42535</c:v>
                </c:pt>
                <c:pt idx="364">
                  <c:v>42536</c:v>
                </c:pt>
                <c:pt idx="365">
                  <c:v>42537</c:v>
                </c:pt>
                <c:pt idx="366">
                  <c:v>42538</c:v>
                </c:pt>
                <c:pt idx="367">
                  <c:v>42541</c:v>
                </c:pt>
                <c:pt idx="368">
                  <c:v>42542</c:v>
                </c:pt>
                <c:pt idx="369">
                  <c:v>42543</c:v>
                </c:pt>
                <c:pt idx="370">
                  <c:v>42544</c:v>
                </c:pt>
                <c:pt idx="371">
                  <c:v>42545</c:v>
                </c:pt>
                <c:pt idx="372">
                  <c:v>42548</c:v>
                </c:pt>
                <c:pt idx="373">
                  <c:v>42549</c:v>
                </c:pt>
                <c:pt idx="374">
                  <c:v>42550</c:v>
                </c:pt>
                <c:pt idx="375">
                  <c:v>42551</c:v>
                </c:pt>
                <c:pt idx="376">
                  <c:v>42552</c:v>
                </c:pt>
                <c:pt idx="377">
                  <c:v>42555</c:v>
                </c:pt>
                <c:pt idx="378">
                  <c:v>42556</c:v>
                </c:pt>
                <c:pt idx="379">
                  <c:v>42557</c:v>
                </c:pt>
                <c:pt idx="380">
                  <c:v>42558</c:v>
                </c:pt>
                <c:pt idx="381">
                  <c:v>42559</c:v>
                </c:pt>
                <c:pt idx="382">
                  <c:v>42562</c:v>
                </c:pt>
                <c:pt idx="383">
                  <c:v>42563</c:v>
                </c:pt>
                <c:pt idx="384">
                  <c:v>42564</c:v>
                </c:pt>
                <c:pt idx="385">
                  <c:v>42565</c:v>
                </c:pt>
                <c:pt idx="386">
                  <c:v>42566</c:v>
                </c:pt>
                <c:pt idx="387">
                  <c:v>42569</c:v>
                </c:pt>
                <c:pt idx="388">
                  <c:v>42570</c:v>
                </c:pt>
                <c:pt idx="389">
                  <c:v>42571</c:v>
                </c:pt>
                <c:pt idx="390">
                  <c:v>42572</c:v>
                </c:pt>
                <c:pt idx="391">
                  <c:v>42573</c:v>
                </c:pt>
                <c:pt idx="392">
                  <c:v>42576</c:v>
                </c:pt>
                <c:pt idx="393">
                  <c:v>42577</c:v>
                </c:pt>
                <c:pt idx="394">
                  <c:v>42578</c:v>
                </c:pt>
                <c:pt idx="395">
                  <c:v>42579</c:v>
                </c:pt>
                <c:pt idx="396">
                  <c:v>42580</c:v>
                </c:pt>
                <c:pt idx="397">
                  <c:v>42583</c:v>
                </c:pt>
                <c:pt idx="398">
                  <c:v>42584</c:v>
                </c:pt>
                <c:pt idx="399">
                  <c:v>42585</c:v>
                </c:pt>
                <c:pt idx="400">
                  <c:v>42586</c:v>
                </c:pt>
                <c:pt idx="401">
                  <c:v>42587</c:v>
                </c:pt>
                <c:pt idx="402">
                  <c:v>42590</c:v>
                </c:pt>
                <c:pt idx="403">
                  <c:v>42591</c:v>
                </c:pt>
                <c:pt idx="404">
                  <c:v>42592</c:v>
                </c:pt>
                <c:pt idx="405">
                  <c:v>42593</c:v>
                </c:pt>
                <c:pt idx="406">
                  <c:v>42594</c:v>
                </c:pt>
                <c:pt idx="407">
                  <c:v>42597</c:v>
                </c:pt>
                <c:pt idx="408">
                  <c:v>42598</c:v>
                </c:pt>
                <c:pt idx="409">
                  <c:v>42599</c:v>
                </c:pt>
                <c:pt idx="410">
                  <c:v>42600</c:v>
                </c:pt>
                <c:pt idx="411">
                  <c:v>42601</c:v>
                </c:pt>
                <c:pt idx="412">
                  <c:v>42604</c:v>
                </c:pt>
                <c:pt idx="413">
                  <c:v>42605</c:v>
                </c:pt>
                <c:pt idx="414">
                  <c:v>42606</c:v>
                </c:pt>
                <c:pt idx="415">
                  <c:v>42607</c:v>
                </c:pt>
                <c:pt idx="416">
                  <c:v>42608</c:v>
                </c:pt>
                <c:pt idx="417">
                  <c:v>42611</c:v>
                </c:pt>
                <c:pt idx="418">
                  <c:v>42612</c:v>
                </c:pt>
                <c:pt idx="419">
                  <c:v>42613</c:v>
                </c:pt>
                <c:pt idx="420">
                  <c:v>42614</c:v>
                </c:pt>
                <c:pt idx="421">
                  <c:v>42615</c:v>
                </c:pt>
                <c:pt idx="422">
                  <c:v>42618</c:v>
                </c:pt>
                <c:pt idx="423">
                  <c:v>42619</c:v>
                </c:pt>
                <c:pt idx="424">
                  <c:v>42620</c:v>
                </c:pt>
                <c:pt idx="425">
                  <c:v>42621</c:v>
                </c:pt>
                <c:pt idx="426">
                  <c:v>42622</c:v>
                </c:pt>
                <c:pt idx="427">
                  <c:v>42625</c:v>
                </c:pt>
                <c:pt idx="428">
                  <c:v>42626</c:v>
                </c:pt>
                <c:pt idx="429">
                  <c:v>42627</c:v>
                </c:pt>
                <c:pt idx="430">
                  <c:v>42628</c:v>
                </c:pt>
                <c:pt idx="431">
                  <c:v>42632</c:v>
                </c:pt>
                <c:pt idx="432">
                  <c:v>42633</c:v>
                </c:pt>
                <c:pt idx="433">
                  <c:v>42634</c:v>
                </c:pt>
                <c:pt idx="434">
                  <c:v>42635</c:v>
                </c:pt>
                <c:pt idx="435">
                  <c:v>42636</c:v>
                </c:pt>
                <c:pt idx="436">
                  <c:v>42639</c:v>
                </c:pt>
                <c:pt idx="437">
                  <c:v>42640</c:v>
                </c:pt>
                <c:pt idx="438">
                  <c:v>42641</c:v>
                </c:pt>
                <c:pt idx="439">
                  <c:v>42642</c:v>
                </c:pt>
                <c:pt idx="440">
                  <c:v>42643</c:v>
                </c:pt>
                <c:pt idx="441">
                  <c:v>42646</c:v>
                </c:pt>
                <c:pt idx="442">
                  <c:v>42647</c:v>
                </c:pt>
                <c:pt idx="443">
                  <c:v>42648</c:v>
                </c:pt>
                <c:pt idx="444">
                  <c:v>42649</c:v>
                </c:pt>
                <c:pt idx="445">
                  <c:v>42650</c:v>
                </c:pt>
                <c:pt idx="446">
                  <c:v>42653</c:v>
                </c:pt>
                <c:pt idx="447">
                  <c:v>42654</c:v>
                </c:pt>
                <c:pt idx="448">
                  <c:v>42655</c:v>
                </c:pt>
                <c:pt idx="449">
                  <c:v>42656</c:v>
                </c:pt>
                <c:pt idx="450">
                  <c:v>42657</c:v>
                </c:pt>
                <c:pt idx="451">
                  <c:v>42660</c:v>
                </c:pt>
                <c:pt idx="452">
                  <c:v>42661</c:v>
                </c:pt>
                <c:pt idx="453">
                  <c:v>42662</c:v>
                </c:pt>
                <c:pt idx="454">
                  <c:v>42663</c:v>
                </c:pt>
                <c:pt idx="455">
                  <c:v>42664</c:v>
                </c:pt>
                <c:pt idx="456">
                  <c:v>42667</c:v>
                </c:pt>
                <c:pt idx="457">
                  <c:v>42668</c:v>
                </c:pt>
                <c:pt idx="458">
                  <c:v>42669</c:v>
                </c:pt>
                <c:pt idx="459">
                  <c:v>42670</c:v>
                </c:pt>
                <c:pt idx="460">
                  <c:v>42671</c:v>
                </c:pt>
                <c:pt idx="461">
                  <c:v>42674</c:v>
                </c:pt>
                <c:pt idx="462">
                  <c:v>42675</c:v>
                </c:pt>
                <c:pt idx="463">
                  <c:v>42677</c:v>
                </c:pt>
                <c:pt idx="464">
                  <c:v>42678</c:v>
                </c:pt>
                <c:pt idx="465">
                  <c:v>42681</c:v>
                </c:pt>
                <c:pt idx="466">
                  <c:v>42682</c:v>
                </c:pt>
                <c:pt idx="467">
                  <c:v>42683</c:v>
                </c:pt>
                <c:pt idx="468">
                  <c:v>42684</c:v>
                </c:pt>
                <c:pt idx="469">
                  <c:v>42685</c:v>
                </c:pt>
                <c:pt idx="470">
                  <c:v>42688</c:v>
                </c:pt>
                <c:pt idx="471">
                  <c:v>42689</c:v>
                </c:pt>
                <c:pt idx="472">
                  <c:v>42690</c:v>
                </c:pt>
                <c:pt idx="473">
                  <c:v>42691</c:v>
                </c:pt>
                <c:pt idx="474">
                  <c:v>42692</c:v>
                </c:pt>
                <c:pt idx="475">
                  <c:v>42696</c:v>
                </c:pt>
                <c:pt idx="476">
                  <c:v>42697</c:v>
                </c:pt>
                <c:pt idx="477">
                  <c:v>42698</c:v>
                </c:pt>
                <c:pt idx="478">
                  <c:v>42699</c:v>
                </c:pt>
                <c:pt idx="479">
                  <c:v>42702</c:v>
                </c:pt>
                <c:pt idx="480">
                  <c:v>42703</c:v>
                </c:pt>
                <c:pt idx="481">
                  <c:v>42704</c:v>
                </c:pt>
                <c:pt idx="482">
                  <c:v>42705</c:v>
                </c:pt>
                <c:pt idx="483">
                  <c:v>42706</c:v>
                </c:pt>
                <c:pt idx="484">
                  <c:v>42709</c:v>
                </c:pt>
                <c:pt idx="485">
                  <c:v>42710</c:v>
                </c:pt>
                <c:pt idx="486">
                  <c:v>42711</c:v>
                </c:pt>
                <c:pt idx="487">
                  <c:v>42712</c:v>
                </c:pt>
                <c:pt idx="488">
                  <c:v>42713</c:v>
                </c:pt>
                <c:pt idx="489">
                  <c:v>42717</c:v>
                </c:pt>
                <c:pt idx="490">
                  <c:v>42718</c:v>
                </c:pt>
                <c:pt idx="491">
                  <c:v>42719</c:v>
                </c:pt>
                <c:pt idx="492">
                  <c:v>42720</c:v>
                </c:pt>
                <c:pt idx="493">
                  <c:v>42723</c:v>
                </c:pt>
                <c:pt idx="494">
                  <c:v>42724</c:v>
                </c:pt>
                <c:pt idx="495">
                  <c:v>42725</c:v>
                </c:pt>
                <c:pt idx="496">
                  <c:v>42726</c:v>
                </c:pt>
                <c:pt idx="497">
                  <c:v>42727</c:v>
                </c:pt>
                <c:pt idx="498">
                  <c:v>42730</c:v>
                </c:pt>
                <c:pt idx="499">
                  <c:v>42731</c:v>
                </c:pt>
                <c:pt idx="500">
                  <c:v>42732</c:v>
                </c:pt>
                <c:pt idx="501">
                  <c:v>42733</c:v>
                </c:pt>
                <c:pt idx="502">
                  <c:v>42734</c:v>
                </c:pt>
                <c:pt idx="503">
                  <c:v>42737</c:v>
                </c:pt>
                <c:pt idx="504">
                  <c:v>42738</c:v>
                </c:pt>
                <c:pt idx="505">
                  <c:v>42739</c:v>
                </c:pt>
                <c:pt idx="506">
                  <c:v>42740</c:v>
                </c:pt>
                <c:pt idx="507">
                  <c:v>42741</c:v>
                </c:pt>
                <c:pt idx="508">
                  <c:v>42744</c:v>
                </c:pt>
                <c:pt idx="509">
                  <c:v>42745</c:v>
                </c:pt>
                <c:pt idx="510">
                  <c:v>42746</c:v>
                </c:pt>
                <c:pt idx="511">
                  <c:v>42747</c:v>
                </c:pt>
                <c:pt idx="512">
                  <c:v>42748</c:v>
                </c:pt>
                <c:pt idx="513">
                  <c:v>42751</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42773</c:v>
                </c:pt>
                <c:pt idx="529">
                  <c:v>42774</c:v>
                </c:pt>
                <c:pt idx="530">
                  <c:v>42775</c:v>
                </c:pt>
                <c:pt idx="531">
                  <c:v>42776</c:v>
                </c:pt>
                <c:pt idx="532">
                  <c:v>42779</c:v>
                </c:pt>
                <c:pt idx="533">
                  <c:v>42780</c:v>
                </c:pt>
                <c:pt idx="534">
                  <c:v>42781</c:v>
                </c:pt>
                <c:pt idx="535">
                  <c:v>42782</c:v>
                </c:pt>
                <c:pt idx="536">
                  <c:v>42783</c:v>
                </c:pt>
                <c:pt idx="537">
                  <c:v>42786</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42815</c:v>
                </c:pt>
                <c:pt idx="558">
                  <c:v>42816</c:v>
                </c:pt>
                <c:pt idx="559">
                  <c:v>42817</c:v>
                </c:pt>
                <c:pt idx="560">
                  <c:v>42818</c:v>
                </c:pt>
                <c:pt idx="561">
                  <c:v>42821</c:v>
                </c:pt>
                <c:pt idx="562">
                  <c:v>42822</c:v>
                </c:pt>
                <c:pt idx="563">
                  <c:v>42823</c:v>
                </c:pt>
                <c:pt idx="564">
                  <c:v>42824</c:v>
                </c:pt>
                <c:pt idx="565">
                  <c:v>42825</c:v>
                </c:pt>
                <c:pt idx="566">
                  <c:v>42828</c:v>
                </c:pt>
                <c:pt idx="567">
                  <c:v>42829</c:v>
                </c:pt>
                <c:pt idx="568">
                  <c:v>42830</c:v>
                </c:pt>
                <c:pt idx="569">
                  <c:v>42831</c:v>
                </c:pt>
                <c:pt idx="570">
                  <c:v>42832</c:v>
                </c:pt>
                <c:pt idx="571">
                  <c:v>42835</c:v>
                </c:pt>
                <c:pt idx="572">
                  <c:v>42836</c:v>
                </c:pt>
                <c:pt idx="573">
                  <c:v>42837</c:v>
                </c:pt>
                <c:pt idx="574">
                  <c:v>42842</c:v>
                </c:pt>
                <c:pt idx="575">
                  <c:v>42843</c:v>
                </c:pt>
                <c:pt idx="576">
                  <c:v>42844</c:v>
                </c:pt>
                <c:pt idx="577">
                  <c:v>42845</c:v>
                </c:pt>
                <c:pt idx="578">
                  <c:v>42846</c:v>
                </c:pt>
                <c:pt idx="579">
                  <c:v>42849</c:v>
                </c:pt>
                <c:pt idx="580">
                  <c:v>42850</c:v>
                </c:pt>
                <c:pt idx="581">
                  <c:v>42851</c:v>
                </c:pt>
                <c:pt idx="582">
                  <c:v>42852</c:v>
                </c:pt>
                <c:pt idx="583">
                  <c:v>42853</c:v>
                </c:pt>
                <c:pt idx="584">
                  <c:v>42857</c:v>
                </c:pt>
                <c:pt idx="585">
                  <c:v>42858</c:v>
                </c:pt>
                <c:pt idx="586">
                  <c:v>42859</c:v>
                </c:pt>
                <c:pt idx="587">
                  <c:v>42860</c:v>
                </c:pt>
                <c:pt idx="588">
                  <c:v>42863</c:v>
                </c:pt>
                <c:pt idx="589">
                  <c:v>42864</c:v>
                </c:pt>
                <c:pt idx="590">
                  <c:v>42865</c:v>
                </c:pt>
                <c:pt idx="591">
                  <c:v>42866</c:v>
                </c:pt>
                <c:pt idx="592">
                  <c:v>42867</c:v>
                </c:pt>
                <c:pt idx="593">
                  <c:v>42870</c:v>
                </c:pt>
                <c:pt idx="594">
                  <c:v>42871</c:v>
                </c:pt>
                <c:pt idx="595">
                  <c:v>42872</c:v>
                </c:pt>
                <c:pt idx="596">
                  <c:v>42873</c:v>
                </c:pt>
                <c:pt idx="597">
                  <c:v>42874</c:v>
                </c:pt>
                <c:pt idx="598">
                  <c:v>42877</c:v>
                </c:pt>
                <c:pt idx="599">
                  <c:v>42878</c:v>
                </c:pt>
                <c:pt idx="600">
                  <c:v>42879</c:v>
                </c:pt>
                <c:pt idx="601">
                  <c:v>42880</c:v>
                </c:pt>
                <c:pt idx="602">
                  <c:v>42881</c:v>
                </c:pt>
                <c:pt idx="603">
                  <c:v>42884</c:v>
                </c:pt>
                <c:pt idx="604">
                  <c:v>42885</c:v>
                </c:pt>
                <c:pt idx="605">
                  <c:v>42886</c:v>
                </c:pt>
                <c:pt idx="606">
                  <c:v>42887</c:v>
                </c:pt>
              </c:numCache>
            </c:numRef>
          </c:cat>
          <c:val>
            <c:numRef>
              <c:f>Hoja1!$G$5:$G$611</c:f>
              <c:numCache>
                <c:formatCode>#,##0</c:formatCode>
                <c:ptCount val="607"/>
                <c:pt idx="0">
                  <c:v>1365445.6</c:v>
                </c:pt>
                <c:pt idx="1">
                  <c:v>1370542.27</c:v>
                </c:pt>
                <c:pt idx="2">
                  <c:v>1371718.55</c:v>
                </c:pt>
                <c:pt idx="3">
                  <c:v>1375291.84</c:v>
                </c:pt>
                <c:pt idx="4">
                  <c:v>1384289.52</c:v>
                </c:pt>
                <c:pt idx="5">
                  <c:v>1388060.5</c:v>
                </c:pt>
                <c:pt idx="6">
                  <c:v>1395014.57</c:v>
                </c:pt>
                <c:pt idx="7">
                  <c:v>1395638.43</c:v>
                </c:pt>
                <c:pt idx="8">
                  <c:v>1389745.15</c:v>
                </c:pt>
                <c:pt idx="9">
                  <c:v>1397345.62</c:v>
                </c:pt>
                <c:pt idx="10">
                  <c:v>1400510.53</c:v>
                </c:pt>
                <c:pt idx="11">
                  <c:v>1403102.65</c:v>
                </c:pt>
                <c:pt idx="12">
                  <c:v>1407973.68</c:v>
                </c:pt>
                <c:pt idx="13">
                  <c:v>1407886.77</c:v>
                </c:pt>
                <c:pt idx="14">
                  <c:v>1413239.11</c:v>
                </c:pt>
                <c:pt idx="15">
                  <c:v>1421145.48</c:v>
                </c:pt>
                <c:pt idx="16">
                  <c:v>1424210.04</c:v>
                </c:pt>
                <c:pt idx="17">
                  <c:v>1428044.89</c:v>
                </c:pt>
                <c:pt idx="18">
                  <c:v>1434121.02</c:v>
                </c:pt>
                <c:pt idx="19">
                  <c:v>1437572.33</c:v>
                </c:pt>
                <c:pt idx="20">
                  <c:v>1436288.42</c:v>
                </c:pt>
                <c:pt idx="21">
                  <c:v>1434146.42</c:v>
                </c:pt>
                <c:pt idx="22">
                  <c:v>1435586.4</c:v>
                </c:pt>
                <c:pt idx="23">
                  <c:v>1447281.14</c:v>
                </c:pt>
                <c:pt idx="24">
                  <c:v>1445426.66</c:v>
                </c:pt>
                <c:pt idx="25">
                  <c:v>1445708.18</c:v>
                </c:pt>
                <c:pt idx="26">
                  <c:v>1440579.93</c:v>
                </c:pt>
                <c:pt idx="27">
                  <c:v>1439292.78</c:v>
                </c:pt>
                <c:pt idx="28">
                  <c:v>1438362.41</c:v>
                </c:pt>
                <c:pt idx="29">
                  <c:v>1433374.15</c:v>
                </c:pt>
                <c:pt idx="30">
                  <c:v>1431675.14</c:v>
                </c:pt>
                <c:pt idx="31">
                  <c:v>1432262.43</c:v>
                </c:pt>
                <c:pt idx="32">
                  <c:v>1430574.3</c:v>
                </c:pt>
                <c:pt idx="33">
                  <c:v>1437599.31</c:v>
                </c:pt>
                <c:pt idx="34">
                  <c:v>1436731.28</c:v>
                </c:pt>
                <c:pt idx="35">
                  <c:v>1436962.2</c:v>
                </c:pt>
                <c:pt idx="36">
                  <c:v>1439140.91</c:v>
                </c:pt>
                <c:pt idx="37">
                  <c:v>1441344.68</c:v>
                </c:pt>
                <c:pt idx="38">
                  <c:v>1431066.16</c:v>
                </c:pt>
                <c:pt idx="39">
                  <c:v>1428794</c:v>
                </c:pt>
                <c:pt idx="40">
                  <c:v>1438563.03</c:v>
                </c:pt>
                <c:pt idx="41">
                  <c:v>1445593.48</c:v>
                </c:pt>
                <c:pt idx="42">
                  <c:v>1443833.81</c:v>
                </c:pt>
                <c:pt idx="43">
                  <c:v>1446024.98</c:v>
                </c:pt>
                <c:pt idx="44">
                  <c:v>1444154.81</c:v>
                </c:pt>
                <c:pt idx="45">
                  <c:v>1442515.16</c:v>
                </c:pt>
                <c:pt idx="46">
                  <c:v>1449611.56</c:v>
                </c:pt>
                <c:pt idx="47">
                  <c:v>1444810.47</c:v>
                </c:pt>
                <c:pt idx="48">
                  <c:v>1444802.29</c:v>
                </c:pt>
                <c:pt idx="49">
                  <c:v>1446894.84</c:v>
                </c:pt>
                <c:pt idx="50">
                  <c:v>1439337.07</c:v>
                </c:pt>
                <c:pt idx="51">
                  <c:v>1434732.85</c:v>
                </c:pt>
                <c:pt idx="52">
                  <c:v>1433066.95</c:v>
                </c:pt>
                <c:pt idx="53">
                  <c:v>1431881.92</c:v>
                </c:pt>
                <c:pt idx="54">
                  <c:v>1428703.11</c:v>
                </c:pt>
                <c:pt idx="55">
                  <c:v>1427021.59</c:v>
                </c:pt>
                <c:pt idx="56">
                  <c:v>1435447.72</c:v>
                </c:pt>
                <c:pt idx="57">
                  <c:v>1433922.45</c:v>
                </c:pt>
                <c:pt idx="58">
                  <c:v>1436801.66</c:v>
                </c:pt>
                <c:pt idx="59">
                  <c:v>1427820.61</c:v>
                </c:pt>
                <c:pt idx="60">
                  <c:v>1422785.1</c:v>
                </c:pt>
                <c:pt idx="61">
                  <c:v>1427181.09</c:v>
                </c:pt>
                <c:pt idx="62">
                  <c:v>1426397.11</c:v>
                </c:pt>
                <c:pt idx="63">
                  <c:v>1425724.08</c:v>
                </c:pt>
                <c:pt idx="64">
                  <c:v>1430513.42</c:v>
                </c:pt>
                <c:pt idx="65">
                  <c:v>1441005.8</c:v>
                </c:pt>
                <c:pt idx="66">
                  <c:v>1449752.18</c:v>
                </c:pt>
                <c:pt idx="67">
                  <c:v>1453707.6</c:v>
                </c:pt>
                <c:pt idx="68">
                  <c:v>1454970.1</c:v>
                </c:pt>
                <c:pt idx="69">
                  <c:v>1458897.59</c:v>
                </c:pt>
                <c:pt idx="70">
                  <c:v>1459589.4</c:v>
                </c:pt>
                <c:pt idx="71">
                  <c:v>1460212.27</c:v>
                </c:pt>
                <c:pt idx="72">
                  <c:v>1458005.36</c:v>
                </c:pt>
                <c:pt idx="73">
                  <c:v>1457336.62</c:v>
                </c:pt>
                <c:pt idx="74">
                  <c:v>1456837.76</c:v>
                </c:pt>
                <c:pt idx="75">
                  <c:v>1458674.58</c:v>
                </c:pt>
                <c:pt idx="76">
                  <c:v>1461434.24</c:v>
                </c:pt>
                <c:pt idx="77">
                  <c:v>1460537.16</c:v>
                </c:pt>
                <c:pt idx="78">
                  <c:v>1459329.95</c:v>
                </c:pt>
                <c:pt idx="79">
                  <c:v>1461755.09</c:v>
                </c:pt>
                <c:pt idx="80">
                  <c:v>1461582.61</c:v>
                </c:pt>
                <c:pt idx="81">
                  <c:v>1462630.25</c:v>
                </c:pt>
                <c:pt idx="82">
                  <c:v>1469072.01</c:v>
                </c:pt>
                <c:pt idx="83">
                  <c:v>1471158.26</c:v>
                </c:pt>
                <c:pt idx="84">
                  <c:v>1471692.87</c:v>
                </c:pt>
                <c:pt idx="85">
                  <c:v>1472743.47</c:v>
                </c:pt>
                <c:pt idx="86">
                  <c:v>1475075.81</c:v>
                </c:pt>
                <c:pt idx="87">
                  <c:v>1475167.9</c:v>
                </c:pt>
                <c:pt idx="88">
                  <c:v>1475120.98</c:v>
                </c:pt>
                <c:pt idx="89">
                  <c:v>1476589.77</c:v>
                </c:pt>
                <c:pt idx="90">
                  <c:v>1478784.32</c:v>
                </c:pt>
                <c:pt idx="91">
                  <c:v>1471203.63</c:v>
                </c:pt>
                <c:pt idx="92">
                  <c:v>1473599.78</c:v>
                </c:pt>
                <c:pt idx="93">
                  <c:v>1472977.7</c:v>
                </c:pt>
                <c:pt idx="94">
                  <c:v>1479217.48</c:v>
                </c:pt>
                <c:pt idx="95">
                  <c:v>1481948.06</c:v>
                </c:pt>
                <c:pt idx="96">
                  <c:v>1482932.57</c:v>
                </c:pt>
                <c:pt idx="97">
                  <c:v>1483213</c:v>
                </c:pt>
                <c:pt idx="98">
                  <c:v>1482877.47</c:v>
                </c:pt>
                <c:pt idx="99">
                  <c:v>1479672.13</c:v>
                </c:pt>
                <c:pt idx="100">
                  <c:v>1478456.25</c:v>
                </c:pt>
                <c:pt idx="101">
                  <c:v>1475887.49</c:v>
                </c:pt>
                <c:pt idx="102">
                  <c:v>1472581.91</c:v>
                </c:pt>
                <c:pt idx="103">
                  <c:v>1475030.85</c:v>
                </c:pt>
                <c:pt idx="104">
                  <c:v>1474858.59</c:v>
                </c:pt>
                <c:pt idx="105">
                  <c:v>1470416.52</c:v>
                </c:pt>
                <c:pt idx="106">
                  <c:v>1469163.03</c:v>
                </c:pt>
                <c:pt idx="107">
                  <c:v>1468826.02</c:v>
                </c:pt>
                <c:pt idx="108">
                  <c:v>1472274.71</c:v>
                </c:pt>
                <c:pt idx="109">
                  <c:v>1475964.73</c:v>
                </c:pt>
                <c:pt idx="110">
                  <c:v>1472923.28</c:v>
                </c:pt>
                <c:pt idx="111">
                  <c:v>1471552.01</c:v>
                </c:pt>
                <c:pt idx="112">
                  <c:v>1474658.73</c:v>
                </c:pt>
                <c:pt idx="113">
                  <c:v>1473099.95</c:v>
                </c:pt>
                <c:pt idx="114">
                  <c:v>1424921.68</c:v>
                </c:pt>
                <c:pt idx="115">
                  <c:v>1429975.89</c:v>
                </c:pt>
                <c:pt idx="116">
                  <c:v>1430704.62</c:v>
                </c:pt>
                <c:pt idx="117">
                  <c:v>1434717.4</c:v>
                </c:pt>
                <c:pt idx="118">
                  <c:v>1446154.11</c:v>
                </c:pt>
                <c:pt idx="119">
                  <c:v>1445076.11</c:v>
                </c:pt>
                <c:pt idx="120">
                  <c:v>1446981.07</c:v>
                </c:pt>
                <c:pt idx="121">
                  <c:v>1455805.1</c:v>
                </c:pt>
                <c:pt idx="122">
                  <c:v>1458330.29</c:v>
                </c:pt>
                <c:pt idx="123">
                  <c:v>1460397.1</c:v>
                </c:pt>
                <c:pt idx="124">
                  <c:v>1464698.57</c:v>
                </c:pt>
                <c:pt idx="125">
                  <c:v>1462682.89</c:v>
                </c:pt>
                <c:pt idx="126">
                  <c:v>1460839.94</c:v>
                </c:pt>
                <c:pt idx="127">
                  <c:v>1453141.64</c:v>
                </c:pt>
                <c:pt idx="128">
                  <c:v>1453684.85</c:v>
                </c:pt>
                <c:pt idx="129">
                  <c:v>1460452.19</c:v>
                </c:pt>
                <c:pt idx="130">
                  <c:v>1460456.08</c:v>
                </c:pt>
                <c:pt idx="131">
                  <c:v>1461410.61</c:v>
                </c:pt>
                <c:pt idx="132">
                  <c:v>1467479.23</c:v>
                </c:pt>
                <c:pt idx="133">
                  <c:v>1468185.46</c:v>
                </c:pt>
                <c:pt idx="134">
                  <c:v>1473970.61</c:v>
                </c:pt>
                <c:pt idx="135">
                  <c:v>1474256.97</c:v>
                </c:pt>
                <c:pt idx="136">
                  <c:v>1476065.71</c:v>
                </c:pt>
                <c:pt idx="137">
                  <c:v>1472767.22</c:v>
                </c:pt>
                <c:pt idx="138">
                  <c:v>1472600.72</c:v>
                </c:pt>
                <c:pt idx="139">
                  <c:v>1475804.64</c:v>
                </c:pt>
                <c:pt idx="140">
                  <c:v>1478989.7</c:v>
                </c:pt>
                <c:pt idx="141">
                  <c:v>1484232.09</c:v>
                </c:pt>
                <c:pt idx="142">
                  <c:v>1474314.87</c:v>
                </c:pt>
                <c:pt idx="143">
                  <c:v>1479274.54</c:v>
                </c:pt>
                <c:pt idx="144">
                  <c:v>1482623.34</c:v>
                </c:pt>
                <c:pt idx="145">
                  <c:v>1485462.91</c:v>
                </c:pt>
                <c:pt idx="146">
                  <c:v>1490118.5</c:v>
                </c:pt>
                <c:pt idx="147">
                  <c:v>1496471.88</c:v>
                </c:pt>
                <c:pt idx="148">
                  <c:v>1495063.77</c:v>
                </c:pt>
                <c:pt idx="149">
                  <c:v>1495541.37</c:v>
                </c:pt>
                <c:pt idx="150">
                  <c:v>1498606.49</c:v>
                </c:pt>
                <c:pt idx="151">
                  <c:v>1495695.3</c:v>
                </c:pt>
                <c:pt idx="152">
                  <c:v>1495350.62</c:v>
                </c:pt>
                <c:pt idx="153">
                  <c:v>1488704.63</c:v>
                </c:pt>
                <c:pt idx="154">
                  <c:v>1493369.41</c:v>
                </c:pt>
                <c:pt idx="155">
                  <c:v>1489432.32</c:v>
                </c:pt>
                <c:pt idx="156">
                  <c:v>1489321.17</c:v>
                </c:pt>
                <c:pt idx="157">
                  <c:v>1493192.96</c:v>
                </c:pt>
                <c:pt idx="158">
                  <c:v>1493492.16</c:v>
                </c:pt>
                <c:pt idx="159">
                  <c:v>1491791.89</c:v>
                </c:pt>
                <c:pt idx="160">
                  <c:v>1504142.97</c:v>
                </c:pt>
                <c:pt idx="161">
                  <c:v>1507600.28</c:v>
                </c:pt>
                <c:pt idx="162">
                  <c:v>1513212.35</c:v>
                </c:pt>
                <c:pt idx="163">
                  <c:v>1520479.47</c:v>
                </c:pt>
                <c:pt idx="164">
                  <c:v>1518183.19</c:v>
                </c:pt>
                <c:pt idx="165">
                  <c:v>1521657.29</c:v>
                </c:pt>
                <c:pt idx="166">
                  <c:v>1524637.32</c:v>
                </c:pt>
                <c:pt idx="167">
                  <c:v>1526746.75</c:v>
                </c:pt>
                <c:pt idx="168">
                  <c:v>1529110.65</c:v>
                </c:pt>
                <c:pt idx="169">
                  <c:v>1531686.84</c:v>
                </c:pt>
                <c:pt idx="170">
                  <c:v>1532410.54</c:v>
                </c:pt>
                <c:pt idx="171">
                  <c:v>1532688.93</c:v>
                </c:pt>
                <c:pt idx="172">
                  <c:v>1532457.26</c:v>
                </c:pt>
                <c:pt idx="173">
                  <c:v>1533502.66</c:v>
                </c:pt>
                <c:pt idx="174">
                  <c:v>1532584.1</c:v>
                </c:pt>
                <c:pt idx="175">
                  <c:v>1533909.45</c:v>
                </c:pt>
                <c:pt idx="176">
                  <c:v>1533751.73</c:v>
                </c:pt>
                <c:pt idx="177">
                  <c:v>1533140.82</c:v>
                </c:pt>
                <c:pt idx="178">
                  <c:v>1539307.33</c:v>
                </c:pt>
                <c:pt idx="179">
                  <c:v>1537382.46</c:v>
                </c:pt>
                <c:pt idx="180">
                  <c:v>1540345.3</c:v>
                </c:pt>
                <c:pt idx="181">
                  <c:v>1547611.8</c:v>
                </c:pt>
                <c:pt idx="182">
                  <c:v>1546822.24</c:v>
                </c:pt>
                <c:pt idx="183">
                  <c:v>1549782.21</c:v>
                </c:pt>
                <c:pt idx="184">
                  <c:v>1553142.79</c:v>
                </c:pt>
                <c:pt idx="185">
                  <c:v>1548699.96</c:v>
                </c:pt>
                <c:pt idx="186">
                  <c:v>1543924.93</c:v>
                </c:pt>
                <c:pt idx="187">
                  <c:v>1546555.78</c:v>
                </c:pt>
                <c:pt idx="188">
                  <c:v>1545345.04</c:v>
                </c:pt>
                <c:pt idx="189">
                  <c:v>1544971.63</c:v>
                </c:pt>
                <c:pt idx="190">
                  <c:v>1547492.39</c:v>
                </c:pt>
                <c:pt idx="191">
                  <c:v>1559126.26</c:v>
                </c:pt>
                <c:pt idx="192">
                  <c:v>1557680.79</c:v>
                </c:pt>
                <c:pt idx="193">
                  <c:v>1570122.92</c:v>
                </c:pt>
                <c:pt idx="194">
                  <c:v>1568541.02</c:v>
                </c:pt>
                <c:pt idx="195">
                  <c:v>1570213.89</c:v>
                </c:pt>
                <c:pt idx="196">
                  <c:v>1560852.4</c:v>
                </c:pt>
                <c:pt idx="197">
                  <c:v>1558712.96</c:v>
                </c:pt>
                <c:pt idx="198">
                  <c:v>1558935.05</c:v>
                </c:pt>
                <c:pt idx="199">
                  <c:v>1562135.42</c:v>
                </c:pt>
                <c:pt idx="200">
                  <c:v>1564678.23</c:v>
                </c:pt>
                <c:pt idx="201">
                  <c:v>1560297.61</c:v>
                </c:pt>
                <c:pt idx="202">
                  <c:v>1559751.82</c:v>
                </c:pt>
                <c:pt idx="203">
                  <c:v>1560103.03</c:v>
                </c:pt>
                <c:pt idx="204">
                  <c:v>1560048.27</c:v>
                </c:pt>
                <c:pt idx="205">
                  <c:v>1561868.56</c:v>
                </c:pt>
                <c:pt idx="206">
                  <c:v>1565085.84</c:v>
                </c:pt>
                <c:pt idx="207">
                  <c:v>1565119.89</c:v>
                </c:pt>
                <c:pt idx="208">
                  <c:v>1568213.08</c:v>
                </c:pt>
                <c:pt idx="209">
                  <c:v>1565604.75</c:v>
                </c:pt>
                <c:pt idx="210">
                  <c:v>1563677.86</c:v>
                </c:pt>
                <c:pt idx="211">
                  <c:v>1565054.5</c:v>
                </c:pt>
                <c:pt idx="212">
                  <c:v>1570773.08</c:v>
                </c:pt>
                <c:pt idx="213">
                  <c:v>1568320.14</c:v>
                </c:pt>
                <c:pt idx="214">
                  <c:v>1567915.93</c:v>
                </c:pt>
                <c:pt idx="215">
                  <c:v>1564812.65</c:v>
                </c:pt>
                <c:pt idx="216">
                  <c:v>1561325.02</c:v>
                </c:pt>
                <c:pt idx="217">
                  <c:v>1550938.09</c:v>
                </c:pt>
                <c:pt idx="218">
                  <c:v>1547734.21</c:v>
                </c:pt>
                <c:pt idx="219">
                  <c:v>1548804.26</c:v>
                </c:pt>
                <c:pt idx="220">
                  <c:v>1547602.71</c:v>
                </c:pt>
                <c:pt idx="221">
                  <c:v>1548744.56</c:v>
                </c:pt>
                <c:pt idx="222">
                  <c:v>1548682.51</c:v>
                </c:pt>
                <c:pt idx="223">
                  <c:v>1548830.09</c:v>
                </c:pt>
                <c:pt idx="224">
                  <c:v>1549917.39</c:v>
                </c:pt>
                <c:pt idx="225">
                  <c:v>1548942.11</c:v>
                </c:pt>
                <c:pt idx="226">
                  <c:v>1550690.15</c:v>
                </c:pt>
                <c:pt idx="227">
                  <c:v>1555853.28</c:v>
                </c:pt>
                <c:pt idx="228">
                  <c:v>1557533.36</c:v>
                </c:pt>
                <c:pt idx="229">
                  <c:v>1557589.69</c:v>
                </c:pt>
                <c:pt idx="230">
                  <c:v>1560178.36</c:v>
                </c:pt>
                <c:pt idx="231">
                  <c:v>1564543.75</c:v>
                </c:pt>
                <c:pt idx="232">
                  <c:v>1562849.05</c:v>
                </c:pt>
                <c:pt idx="233">
                  <c:v>1558642.82</c:v>
                </c:pt>
                <c:pt idx="234">
                  <c:v>1558923.27</c:v>
                </c:pt>
                <c:pt idx="235">
                  <c:v>1563500.17</c:v>
                </c:pt>
                <c:pt idx="236">
                  <c:v>1568971.49</c:v>
                </c:pt>
                <c:pt idx="237">
                  <c:v>1569034.75</c:v>
                </c:pt>
                <c:pt idx="238">
                  <c:v>1567173.72</c:v>
                </c:pt>
                <c:pt idx="239">
                  <c:v>1565890.19</c:v>
                </c:pt>
                <c:pt idx="240">
                  <c:v>1559403.49</c:v>
                </c:pt>
                <c:pt idx="241">
                  <c:v>1543208.8</c:v>
                </c:pt>
                <c:pt idx="242">
                  <c:v>1540640.35</c:v>
                </c:pt>
                <c:pt idx="243">
                  <c:v>1541561.17</c:v>
                </c:pt>
                <c:pt idx="244">
                  <c:v>1540664.53</c:v>
                </c:pt>
                <c:pt idx="245">
                  <c:v>1550082.4</c:v>
                </c:pt>
                <c:pt idx="246">
                  <c:v>1551452.87</c:v>
                </c:pt>
                <c:pt idx="247">
                  <c:v>1552900.4</c:v>
                </c:pt>
                <c:pt idx="248">
                  <c:v>1551582.51</c:v>
                </c:pt>
                <c:pt idx="249">
                  <c:v>1553692.6</c:v>
                </c:pt>
                <c:pt idx="250">
                  <c:v>1555054.31</c:v>
                </c:pt>
                <c:pt idx="251">
                  <c:v>1555220.5</c:v>
                </c:pt>
                <c:pt idx="252">
                  <c:v>1556081.32</c:v>
                </c:pt>
                <c:pt idx="253">
                  <c:v>1559603.15</c:v>
                </c:pt>
                <c:pt idx="254">
                  <c:v>1571229.8</c:v>
                </c:pt>
                <c:pt idx="255">
                  <c:v>1569896.79</c:v>
                </c:pt>
                <c:pt idx="256">
                  <c:v>1572863.48</c:v>
                </c:pt>
                <c:pt idx="257">
                  <c:v>1567826.97</c:v>
                </c:pt>
                <c:pt idx="258">
                  <c:v>1569455.94</c:v>
                </c:pt>
                <c:pt idx="259">
                  <c:v>1582272.74</c:v>
                </c:pt>
                <c:pt idx="260">
                  <c:v>1582803.63</c:v>
                </c:pt>
                <c:pt idx="261">
                  <c:v>1584358.75</c:v>
                </c:pt>
                <c:pt idx="262">
                  <c:v>1588483.67</c:v>
                </c:pt>
                <c:pt idx="263">
                  <c:v>1583721.65</c:v>
                </c:pt>
                <c:pt idx="264">
                  <c:v>1588492.89</c:v>
                </c:pt>
                <c:pt idx="265">
                  <c:v>1575325.19</c:v>
                </c:pt>
                <c:pt idx="266">
                  <c:v>1561802.07</c:v>
                </c:pt>
                <c:pt idx="267">
                  <c:v>1561880.53</c:v>
                </c:pt>
                <c:pt idx="268">
                  <c:v>1560089.23</c:v>
                </c:pt>
                <c:pt idx="269">
                  <c:v>1562155.6</c:v>
                </c:pt>
                <c:pt idx="270">
                  <c:v>1560599.82</c:v>
                </c:pt>
                <c:pt idx="271">
                  <c:v>1568772.55</c:v>
                </c:pt>
                <c:pt idx="272">
                  <c:v>1577588.47</c:v>
                </c:pt>
                <c:pt idx="273">
                  <c:v>1580794.73</c:v>
                </c:pt>
                <c:pt idx="274">
                  <c:v>1592379.3</c:v>
                </c:pt>
                <c:pt idx="275">
                  <c:v>1591531.78</c:v>
                </c:pt>
                <c:pt idx="276">
                  <c:v>1588288.76</c:v>
                </c:pt>
                <c:pt idx="277">
                  <c:v>1582854.59</c:v>
                </c:pt>
                <c:pt idx="278">
                  <c:v>1581973.57</c:v>
                </c:pt>
                <c:pt idx="279">
                  <c:v>1573183.39</c:v>
                </c:pt>
                <c:pt idx="280">
                  <c:v>1571323.31</c:v>
                </c:pt>
                <c:pt idx="281">
                  <c:v>1570452.85</c:v>
                </c:pt>
                <c:pt idx="282">
                  <c:v>1571620.35</c:v>
                </c:pt>
                <c:pt idx="283">
                  <c:v>1575092.27</c:v>
                </c:pt>
                <c:pt idx="284">
                  <c:v>1586743.44</c:v>
                </c:pt>
                <c:pt idx="285">
                  <c:v>1591198.81</c:v>
                </c:pt>
                <c:pt idx="286">
                  <c:v>1581926.98</c:v>
                </c:pt>
                <c:pt idx="287">
                  <c:v>1577104.43</c:v>
                </c:pt>
                <c:pt idx="288">
                  <c:v>1573615.07</c:v>
                </c:pt>
                <c:pt idx="289">
                  <c:v>1573222.27</c:v>
                </c:pt>
                <c:pt idx="290">
                  <c:v>1574012.36</c:v>
                </c:pt>
                <c:pt idx="291">
                  <c:v>1575799.73</c:v>
                </c:pt>
                <c:pt idx="292">
                  <c:v>1584309.99</c:v>
                </c:pt>
                <c:pt idx="293">
                  <c:v>1584656.07</c:v>
                </c:pt>
                <c:pt idx="294">
                  <c:v>1581783.94</c:v>
                </c:pt>
                <c:pt idx="295">
                  <c:v>1586316.96</c:v>
                </c:pt>
                <c:pt idx="296">
                  <c:v>1590833.25</c:v>
                </c:pt>
                <c:pt idx="297">
                  <c:v>1581749.65</c:v>
                </c:pt>
                <c:pt idx="298">
                  <c:v>1578265.4</c:v>
                </c:pt>
                <c:pt idx="299">
                  <c:v>1577222.28</c:v>
                </c:pt>
                <c:pt idx="300">
                  <c:v>1576794.85</c:v>
                </c:pt>
                <c:pt idx="301">
                  <c:v>1582867.9</c:v>
                </c:pt>
                <c:pt idx="302">
                  <c:v>1584448.43</c:v>
                </c:pt>
                <c:pt idx="303">
                  <c:v>1586772.83</c:v>
                </c:pt>
                <c:pt idx="304">
                  <c:v>1590623.17</c:v>
                </c:pt>
                <c:pt idx="305">
                  <c:v>1593091.31</c:v>
                </c:pt>
                <c:pt idx="306">
                  <c:v>1595103.68</c:v>
                </c:pt>
                <c:pt idx="307">
                  <c:v>1599047.66</c:v>
                </c:pt>
                <c:pt idx="308">
                  <c:v>1591702.32</c:v>
                </c:pt>
                <c:pt idx="309">
                  <c:v>1588385.74</c:v>
                </c:pt>
                <c:pt idx="310">
                  <c:v>1590242.09</c:v>
                </c:pt>
                <c:pt idx="311">
                  <c:v>1595651.71</c:v>
                </c:pt>
                <c:pt idx="312">
                  <c:v>1597805.4</c:v>
                </c:pt>
                <c:pt idx="313">
                  <c:v>1599580.28</c:v>
                </c:pt>
                <c:pt idx="314">
                  <c:v>1611997.65</c:v>
                </c:pt>
                <c:pt idx="315">
                  <c:v>1615693.15</c:v>
                </c:pt>
                <c:pt idx="316">
                  <c:v>1614353.99</c:v>
                </c:pt>
                <c:pt idx="317">
                  <c:v>1617251.89</c:v>
                </c:pt>
                <c:pt idx="318">
                  <c:v>1619461.23</c:v>
                </c:pt>
                <c:pt idx="319">
                  <c:v>1617385.67</c:v>
                </c:pt>
                <c:pt idx="320">
                  <c:v>1622701.19</c:v>
                </c:pt>
                <c:pt idx="321">
                  <c:v>1623436.35</c:v>
                </c:pt>
                <c:pt idx="322">
                  <c:v>1626911.22</c:v>
                </c:pt>
                <c:pt idx="323">
                  <c:v>1632928.46</c:v>
                </c:pt>
                <c:pt idx="324">
                  <c:v>1636249.14</c:v>
                </c:pt>
                <c:pt idx="325">
                  <c:v>1639544.44</c:v>
                </c:pt>
                <c:pt idx="326">
                  <c:v>1635948.38</c:v>
                </c:pt>
                <c:pt idx="327">
                  <c:v>1635860.42</c:v>
                </c:pt>
                <c:pt idx="328">
                  <c:v>1632224.88</c:v>
                </c:pt>
                <c:pt idx="329">
                  <c:v>1631027.88</c:v>
                </c:pt>
                <c:pt idx="330">
                  <c:v>1628661.3</c:v>
                </c:pt>
                <c:pt idx="331">
                  <c:v>1636327.37</c:v>
                </c:pt>
                <c:pt idx="332">
                  <c:v>1632791.55</c:v>
                </c:pt>
                <c:pt idx="333">
                  <c:v>1631937.19</c:v>
                </c:pt>
                <c:pt idx="334">
                  <c:v>1632100.27</c:v>
                </c:pt>
                <c:pt idx="335">
                  <c:v>1630915.15</c:v>
                </c:pt>
                <c:pt idx="336">
                  <c:v>1627075.39</c:v>
                </c:pt>
                <c:pt idx="337">
                  <c:v>1616871.07</c:v>
                </c:pt>
                <c:pt idx="338">
                  <c:v>1615490.86</c:v>
                </c:pt>
                <c:pt idx="339">
                  <c:v>1611200.54</c:v>
                </c:pt>
                <c:pt idx="340">
                  <c:v>1609923.76</c:v>
                </c:pt>
                <c:pt idx="341">
                  <c:v>1611611.32</c:v>
                </c:pt>
                <c:pt idx="342">
                  <c:v>1612298.53</c:v>
                </c:pt>
                <c:pt idx="343">
                  <c:v>1613581.81</c:v>
                </c:pt>
                <c:pt idx="344">
                  <c:v>1611147.09</c:v>
                </c:pt>
                <c:pt idx="345">
                  <c:v>1611199.43</c:v>
                </c:pt>
                <c:pt idx="346">
                  <c:v>1606224.26</c:v>
                </c:pt>
                <c:pt idx="347">
                  <c:v>1596592.12</c:v>
                </c:pt>
                <c:pt idx="348">
                  <c:v>1596957.58</c:v>
                </c:pt>
                <c:pt idx="349">
                  <c:v>1593489.41</c:v>
                </c:pt>
                <c:pt idx="350">
                  <c:v>1590929.43</c:v>
                </c:pt>
                <c:pt idx="351">
                  <c:v>1600647.1</c:v>
                </c:pt>
                <c:pt idx="352">
                  <c:v>1602390.63</c:v>
                </c:pt>
                <c:pt idx="353">
                  <c:v>1600332.57</c:v>
                </c:pt>
                <c:pt idx="354">
                  <c:v>1598633.03</c:v>
                </c:pt>
                <c:pt idx="355">
                  <c:v>1600138.31</c:v>
                </c:pt>
                <c:pt idx="356">
                  <c:v>1597061.64</c:v>
                </c:pt>
                <c:pt idx="357">
                  <c:v>1596012.48</c:v>
                </c:pt>
                <c:pt idx="358">
                  <c:v>1590034.21</c:v>
                </c:pt>
                <c:pt idx="359">
                  <c:v>1592934.92</c:v>
                </c:pt>
                <c:pt idx="360">
                  <c:v>1588398.49</c:v>
                </c:pt>
                <c:pt idx="361">
                  <c:v>1593702.52</c:v>
                </c:pt>
                <c:pt idx="362">
                  <c:v>1587628.47</c:v>
                </c:pt>
                <c:pt idx="363">
                  <c:v>1593445.04</c:v>
                </c:pt>
                <c:pt idx="364">
                  <c:v>1586826.76</c:v>
                </c:pt>
                <c:pt idx="365">
                  <c:v>1580266.71</c:v>
                </c:pt>
                <c:pt idx="366">
                  <c:v>1574166.34</c:v>
                </c:pt>
                <c:pt idx="367">
                  <c:v>1569442.57</c:v>
                </c:pt>
                <c:pt idx="368">
                  <c:v>1567757.14</c:v>
                </c:pt>
                <c:pt idx="369">
                  <c:v>1569343.28</c:v>
                </c:pt>
                <c:pt idx="370">
                  <c:v>1573679.7</c:v>
                </c:pt>
                <c:pt idx="371">
                  <c:v>1570076.47</c:v>
                </c:pt>
                <c:pt idx="372">
                  <c:v>1571563.1</c:v>
                </c:pt>
                <c:pt idx="373">
                  <c:v>1569950.39</c:v>
                </c:pt>
                <c:pt idx="374">
                  <c:v>1581545.15</c:v>
                </c:pt>
                <c:pt idx="375">
                  <c:v>1577434.67</c:v>
                </c:pt>
                <c:pt idx="376">
                  <c:v>1577240.6</c:v>
                </c:pt>
                <c:pt idx="377">
                  <c:v>1581273.11</c:v>
                </c:pt>
                <c:pt idx="378">
                  <c:v>1581189.84</c:v>
                </c:pt>
                <c:pt idx="379">
                  <c:v>1584302.2</c:v>
                </c:pt>
                <c:pt idx="380">
                  <c:v>1591746.22</c:v>
                </c:pt>
                <c:pt idx="381">
                  <c:v>1594482.58</c:v>
                </c:pt>
                <c:pt idx="382">
                  <c:v>1595135.11</c:v>
                </c:pt>
                <c:pt idx="383">
                  <c:v>1594003.27</c:v>
                </c:pt>
                <c:pt idx="384">
                  <c:v>1592241.06</c:v>
                </c:pt>
                <c:pt idx="385">
                  <c:v>1596121.31</c:v>
                </c:pt>
                <c:pt idx="386">
                  <c:v>1596678.33</c:v>
                </c:pt>
                <c:pt idx="387">
                  <c:v>1596372.34</c:v>
                </c:pt>
                <c:pt idx="388">
                  <c:v>1593718.87</c:v>
                </c:pt>
                <c:pt idx="389">
                  <c:v>1595017.4</c:v>
                </c:pt>
                <c:pt idx="390">
                  <c:v>1599500.64</c:v>
                </c:pt>
                <c:pt idx="391">
                  <c:v>1595962.92</c:v>
                </c:pt>
                <c:pt idx="392">
                  <c:v>1598142.79</c:v>
                </c:pt>
                <c:pt idx="393">
                  <c:v>1597167.9</c:v>
                </c:pt>
                <c:pt idx="394">
                  <c:v>1597968.95</c:v>
                </c:pt>
                <c:pt idx="395">
                  <c:v>1600544.68</c:v>
                </c:pt>
                <c:pt idx="396">
                  <c:v>1596392.23</c:v>
                </c:pt>
                <c:pt idx="397">
                  <c:v>1596509.66</c:v>
                </c:pt>
                <c:pt idx="398">
                  <c:v>1594038.76</c:v>
                </c:pt>
                <c:pt idx="399">
                  <c:v>1593443.67</c:v>
                </c:pt>
                <c:pt idx="400">
                  <c:v>1590568.3</c:v>
                </c:pt>
                <c:pt idx="401">
                  <c:v>1590648.7</c:v>
                </c:pt>
                <c:pt idx="402">
                  <c:v>1589048.25</c:v>
                </c:pt>
                <c:pt idx="403">
                  <c:v>1587106.68</c:v>
                </c:pt>
                <c:pt idx="404">
                  <c:v>1593630.88</c:v>
                </c:pt>
                <c:pt idx="405">
                  <c:v>1599201.29</c:v>
                </c:pt>
                <c:pt idx="406">
                  <c:v>1602449.15</c:v>
                </c:pt>
                <c:pt idx="407">
                  <c:v>1605734.48</c:v>
                </c:pt>
                <c:pt idx="408">
                  <c:v>1609236.81</c:v>
                </c:pt>
                <c:pt idx="409">
                  <c:v>1608838.77</c:v>
                </c:pt>
                <c:pt idx="410">
                  <c:v>1613253.02</c:v>
                </c:pt>
                <c:pt idx="411">
                  <c:v>1617545.68</c:v>
                </c:pt>
                <c:pt idx="412">
                  <c:v>1619232.32</c:v>
                </c:pt>
                <c:pt idx="413">
                  <c:v>1617402.1</c:v>
                </c:pt>
                <c:pt idx="414">
                  <c:v>1612068.5</c:v>
                </c:pt>
                <c:pt idx="415">
                  <c:v>1616016.86</c:v>
                </c:pt>
                <c:pt idx="416">
                  <c:v>1612627.64</c:v>
                </c:pt>
                <c:pt idx="417">
                  <c:v>1618049.84</c:v>
                </c:pt>
                <c:pt idx="418">
                  <c:v>1616337.15</c:v>
                </c:pt>
                <c:pt idx="419">
                  <c:v>1616224.32</c:v>
                </c:pt>
                <c:pt idx="420">
                  <c:v>1616848.98</c:v>
                </c:pt>
                <c:pt idx="421">
                  <c:v>1619490.62</c:v>
                </c:pt>
                <c:pt idx="422">
                  <c:v>1620507.43</c:v>
                </c:pt>
                <c:pt idx="423">
                  <c:v>1619268.95</c:v>
                </c:pt>
                <c:pt idx="424">
                  <c:v>1627791.58</c:v>
                </c:pt>
                <c:pt idx="425">
                  <c:v>1634542.77</c:v>
                </c:pt>
                <c:pt idx="426">
                  <c:v>1635668.78</c:v>
                </c:pt>
                <c:pt idx="427">
                  <c:v>1639673.3</c:v>
                </c:pt>
                <c:pt idx="428">
                  <c:v>1636466.74</c:v>
                </c:pt>
                <c:pt idx="429">
                  <c:v>1633446.83</c:v>
                </c:pt>
                <c:pt idx="430">
                  <c:v>1634559.83</c:v>
                </c:pt>
                <c:pt idx="431">
                  <c:v>1635875.89</c:v>
                </c:pt>
                <c:pt idx="432">
                  <c:v>1634549.37</c:v>
                </c:pt>
                <c:pt idx="433">
                  <c:v>1632464.72</c:v>
                </c:pt>
                <c:pt idx="434">
                  <c:v>1633976.69</c:v>
                </c:pt>
                <c:pt idx="435">
                  <c:v>1629124.54</c:v>
                </c:pt>
                <c:pt idx="436">
                  <c:v>1631048.31</c:v>
                </c:pt>
                <c:pt idx="437">
                  <c:v>1628551.95</c:v>
                </c:pt>
                <c:pt idx="438">
                  <c:v>1627669.23</c:v>
                </c:pt>
                <c:pt idx="439">
                  <c:v>1627900.35</c:v>
                </c:pt>
                <c:pt idx="440">
                  <c:v>1628698.68</c:v>
                </c:pt>
                <c:pt idx="441">
                  <c:v>1633265.38</c:v>
                </c:pt>
                <c:pt idx="442">
                  <c:v>1639442.68</c:v>
                </c:pt>
                <c:pt idx="443">
                  <c:v>1642936.05</c:v>
                </c:pt>
                <c:pt idx="444">
                  <c:v>1648585.79</c:v>
                </c:pt>
                <c:pt idx="445">
                  <c:v>1645330.83</c:v>
                </c:pt>
                <c:pt idx="446">
                  <c:v>1645316.46</c:v>
                </c:pt>
                <c:pt idx="447">
                  <c:v>1644331.09</c:v>
                </c:pt>
                <c:pt idx="448">
                  <c:v>1647640.66</c:v>
                </c:pt>
                <c:pt idx="449">
                  <c:v>1640452.44</c:v>
                </c:pt>
                <c:pt idx="450">
                  <c:v>1640073.03</c:v>
                </c:pt>
                <c:pt idx="451">
                  <c:v>1640768.22</c:v>
                </c:pt>
                <c:pt idx="452">
                  <c:v>1639733.59</c:v>
                </c:pt>
                <c:pt idx="453">
                  <c:v>1639993.46</c:v>
                </c:pt>
                <c:pt idx="454">
                  <c:v>1640722.09</c:v>
                </c:pt>
                <c:pt idx="455">
                  <c:v>1649405.37</c:v>
                </c:pt>
                <c:pt idx="456">
                  <c:v>1652634.4</c:v>
                </c:pt>
                <c:pt idx="457">
                  <c:v>1648263.34</c:v>
                </c:pt>
                <c:pt idx="458">
                  <c:v>1650264.65</c:v>
                </c:pt>
                <c:pt idx="459">
                  <c:v>1643571.04</c:v>
                </c:pt>
                <c:pt idx="460">
                  <c:v>1639729.55</c:v>
                </c:pt>
                <c:pt idx="461">
                  <c:v>1632063.52</c:v>
                </c:pt>
                <c:pt idx="462">
                  <c:v>1626793.92</c:v>
                </c:pt>
                <c:pt idx="463">
                  <c:v>1632833.22</c:v>
                </c:pt>
                <c:pt idx="464">
                  <c:v>1629913.6</c:v>
                </c:pt>
                <c:pt idx="465">
                  <c:v>1633374.1</c:v>
                </c:pt>
                <c:pt idx="466">
                  <c:v>1632037.41</c:v>
                </c:pt>
                <c:pt idx="467">
                  <c:v>1632878.54</c:v>
                </c:pt>
                <c:pt idx="468">
                  <c:v>1613381.79</c:v>
                </c:pt>
                <c:pt idx="469">
                  <c:v>1616911.49</c:v>
                </c:pt>
                <c:pt idx="470">
                  <c:v>1617179.83</c:v>
                </c:pt>
                <c:pt idx="471">
                  <c:v>1624030.56</c:v>
                </c:pt>
                <c:pt idx="472">
                  <c:v>1618776.79</c:v>
                </c:pt>
                <c:pt idx="473">
                  <c:v>1632466.65</c:v>
                </c:pt>
                <c:pt idx="474">
                  <c:v>1636705.85</c:v>
                </c:pt>
                <c:pt idx="475">
                  <c:v>1637254.32</c:v>
                </c:pt>
                <c:pt idx="476">
                  <c:v>1638573</c:v>
                </c:pt>
                <c:pt idx="477">
                  <c:v>1640081.49</c:v>
                </c:pt>
                <c:pt idx="478">
                  <c:v>1644709.46</c:v>
                </c:pt>
                <c:pt idx="479">
                  <c:v>1642746.53</c:v>
                </c:pt>
                <c:pt idx="480">
                  <c:v>1649432.16</c:v>
                </c:pt>
                <c:pt idx="481">
                  <c:v>1648912.96</c:v>
                </c:pt>
                <c:pt idx="482">
                  <c:v>1659390.9</c:v>
                </c:pt>
                <c:pt idx="483">
                  <c:v>1665785.1</c:v>
                </c:pt>
                <c:pt idx="484">
                  <c:v>1673063.05</c:v>
                </c:pt>
                <c:pt idx="485">
                  <c:v>1675307.45</c:v>
                </c:pt>
                <c:pt idx="486">
                  <c:v>1678995.25</c:v>
                </c:pt>
                <c:pt idx="487">
                  <c:v>1680652.2</c:v>
                </c:pt>
                <c:pt idx="488">
                  <c:v>1685686.12</c:v>
                </c:pt>
                <c:pt idx="489">
                  <c:v>1690921.3</c:v>
                </c:pt>
                <c:pt idx="490">
                  <c:v>1696493.08</c:v>
                </c:pt>
                <c:pt idx="491">
                  <c:v>1695133.34</c:v>
                </c:pt>
                <c:pt idx="492">
                  <c:v>1699680.27</c:v>
                </c:pt>
                <c:pt idx="493">
                  <c:v>1706508.81</c:v>
                </c:pt>
                <c:pt idx="494">
                  <c:v>1699988.81</c:v>
                </c:pt>
                <c:pt idx="495">
                  <c:v>1699177.56</c:v>
                </c:pt>
                <c:pt idx="496">
                  <c:v>1709407.85</c:v>
                </c:pt>
                <c:pt idx="497">
                  <c:v>1710922.94</c:v>
                </c:pt>
                <c:pt idx="498">
                  <c:v>1712553.73</c:v>
                </c:pt>
                <c:pt idx="499">
                  <c:v>1710233.27</c:v>
                </c:pt>
                <c:pt idx="500">
                  <c:v>1713854.94</c:v>
                </c:pt>
                <c:pt idx="501">
                  <c:v>1712686.91</c:v>
                </c:pt>
                <c:pt idx="502">
                  <c:v>1712900.44</c:v>
                </c:pt>
                <c:pt idx="503">
                  <c:v>1714650.54</c:v>
                </c:pt>
                <c:pt idx="504">
                  <c:v>1716816.6</c:v>
                </c:pt>
                <c:pt idx="505">
                  <c:v>1719006.56</c:v>
                </c:pt>
                <c:pt idx="506">
                  <c:v>1726908.72</c:v>
                </c:pt>
                <c:pt idx="507">
                  <c:v>1734638.18</c:v>
                </c:pt>
                <c:pt idx="508">
                  <c:v>1732550.96</c:v>
                </c:pt>
                <c:pt idx="509">
                  <c:v>1738916.74</c:v>
                </c:pt>
                <c:pt idx="510">
                  <c:v>1742537.5</c:v>
                </c:pt>
                <c:pt idx="511">
                  <c:v>1744342.8</c:v>
                </c:pt>
                <c:pt idx="512">
                  <c:v>1743684.02</c:v>
                </c:pt>
                <c:pt idx="513">
                  <c:v>1747430.11</c:v>
                </c:pt>
                <c:pt idx="514">
                  <c:v>1753508.13</c:v>
                </c:pt>
                <c:pt idx="515">
                  <c:v>1751182.87</c:v>
                </c:pt>
                <c:pt idx="516">
                  <c:v>1754126.48</c:v>
                </c:pt>
                <c:pt idx="517">
                  <c:v>1757306.28</c:v>
                </c:pt>
                <c:pt idx="518">
                  <c:v>1755668.78</c:v>
                </c:pt>
                <c:pt idx="519">
                  <c:v>1758564.76</c:v>
                </c:pt>
                <c:pt idx="520">
                  <c:v>1777273.31</c:v>
                </c:pt>
                <c:pt idx="521">
                  <c:v>1785613.94</c:v>
                </c:pt>
                <c:pt idx="522">
                  <c:v>1785547.62</c:v>
                </c:pt>
                <c:pt idx="523">
                  <c:v>1792311.23</c:v>
                </c:pt>
                <c:pt idx="524">
                  <c:v>1791567.45</c:v>
                </c:pt>
                <c:pt idx="525">
                  <c:v>1791523.85</c:v>
                </c:pt>
                <c:pt idx="526">
                  <c:v>1798675.38</c:v>
                </c:pt>
                <c:pt idx="527">
                  <c:v>1806091.35</c:v>
                </c:pt>
                <c:pt idx="528">
                  <c:v>1805379.12</c:v>
                </c:pt>
                <c:pt idx="529">
                  <c:v>1807087.17</c:v>
                </c:pt>
                <c:pt idx="530">
                  <c:v>1824830.3</c:v>
                </c:pt>
                <c:pt idx="531">
                  <c:v>1828692.1</c:v>
                </c:pt>
                <c:pt idx="532">
                  <c:v>1829302.74</c:v>
                </c:pt>
                <c:pt idx="533">
                  <c:v>1837697.26</c:v>
                </c:pt>
                <c:pt idx="534">
                  <c:v>1838944.7</c:v>
                </c:pt>
                <c:pt idx="535">
                  <c:v>1835438.38</c:v>
                </c:pt>
                <c:pt idx="536">
                  <c:v>1832974.88</c:v>
                </c:pt>
                <c:pt idx="537">
                  <c:v>1832538.1</c:v>
                </c:pt>
                <c:pt idx="538">
                  <c:v>1835141.22</c:v>
                </c:pt>
                <c:pt idx="539">
                  <c:v>1832970.92</c:v>
                </c:pt>
                <c:pt idx="540">
                  <c:v>1838069.64</c:v>
                </c:pt>
                <c:pt idx="541">
                  <c:v>1843435.3</c:v>
                </c:pt>
                <c:pt idx="542">
                  <c:v>1844466.75</c:v>
                </c:pt>
                <c:pt idx="543">
                  <c:v>1847538.64</c:v>
                </c:pt>
                <c:pt idx="544">
                  <c:v>1845630.85</c:v>
                </c:pt>
                <c:pt idx="545">
                  <c:v>1844042.95</c:v>
                </c:pt>
                <c:pt idx="546">
                  <c:v>1835301.6</c:v>
                </c:pt>
                <c:pt idx="547">
                  <c:v>1819667.91</c:v>
                </c:pt>
                <c:pt idx="548">
                  <c:v>1815712.24</c:v>
                </c:pt>
                <c:pt idx="549">
                  <c:v>1812864.31</c:v>
                </c:pt>
                <c:pt idx="550">
                  <c:v>1812477.35</c:v>
                </c:pt>
                <c:pt idx="551">
                  <c:v>1813541.04</c:v>
                </c:pt>
                <c:pt idx="552">
                  <c:v>1808206.84</c:v>
                </c:pt>
                <c:pt idx="553">
                  <c:v>1809370.53</c:v>
                </c:pt>
                <c:pt idx="554">
                  <c:v>1808445.3</c:v>
                </c:pt>
                <c:pt idx="555">
                  <c:v>1827011.18</c:v>
                </c:pt>
                <c:pt idx="556">
                  <c:v>1825114.62</c:v>
                </c:pt>
                <c:pt idx="557">
                  <c:v>1837070.86</c:v>
                </c:pt>
                <c:pt idx="558">
                  <c:v>1837619.1</c:v>
                </c:pt>
                <c:pt idx="559">
                  <c:v>1842263.69</c:v>
                </c:pt>
                <c:pt idx="560">
                  <c:v>1843110.02</c:v>
                </c:pt>
                <c:pt idx="561">
                  <c:v>1845731.49</c:v>
                </c:pt>
                <c:pt idx="562">
                  <c:v>1848774.63</c:v>
                </c:pt>
                <c:pt idx="563">
                  <c:v>1822913.29</c:v>
                </c:pt>
                <c:pt idx="564">
                  <c:v>1818914.08</c:v>
                </c:pt>
                <c:pt idx="565">
                  <c:v>1817870.13</c:v>
                </c:pt>
                <c:pt idx="566">
                  <c:v>1816853.98</c:v>
                </c:pt>
                <c:pt idx="567">
                  <c:v>1819649.42</c:v>
                </c:pt>
                <c:pt idx="568">
                  <c:v>1812707.15</c:v>
                </c:pt>
                <c:pt idx="569">
                  <c:v>1812187.86</c:v>
                </c:pt>
                <c:pt idx="570">
                  <c:v>1813068.05</c:v>
                </c:pt>
                <c:pt idx="571">
                  <c:v>1809453.74</c:v>
                </c:pt>
                <c:pt idx="572">
                  <c:v>1807959.46</c:v>
                </c:pt>
                <c:pt idx="573">
                  <c:v>1807605.36</c:v>
                </c:pt>
                <c:pt idx="574">
                  <c:v>1806263.01</c:v>
                </c:pt>
                <c:pt idx="575">
                  <c:v>1806663.88</c:v>
                </c:pt>
                <c:pt idx="576">
                  <c:v>1805294.71</c:v>
                </c:pt>
                <c:pt idx="577">
                  <c:v>1802807.26</c:v>
                </c:pt>
                <c:pt idx="578">
                  <c:v>1797672.39</c:v>
                </c:pt>
                <c:pt idx="579">
                  <c:v>1795652.4</c:v>
                </c:pt>
                <c:pt idx="580">
                  <c:v>1797039.99</c:v>
                </c:pt>
                <c:pt idx="581">
                  <c:v>1802152.58</c:v>
                </c:pt>
                <c:pt idx="582">
                  <c:v>1800392.45</c:v>
                </c:pt>
                <c:pt idx="583">
                  <c:v>1800987.03</c:v>
                </c:pt>
                <c:pt idx="584">
                  <c:v>1792699.12</c:v>
                </c:pt>
                <c:pt idx="585">
                  <c:v>1792956.26</c:v>
                </c:pt>
                <c:pt idx="586">
                  <c:v>1788196.35</c:v>
                </c:pt>
                <c:pt idx="587">
                  <c:v>1788431.14</c:v>
                </c:pt>
                <c:pt idx="588">
                  <c:v>1782261.43</c:v>
                </c:pt>
                <c:pt idx="589">
                  <c:v>1780231.16</c:v>
                </c:pt>
                <c:pt idx="590">
                  <c:v>1780381.72</c:v>
                </c:pt>
                <c:pt idx="591">
                  <c:v>1781105.8</c:v>
                </c:pt>
                <c:pt idx="592">
                  <c:v>1773654.69</c:v>
                </c:pt>
                <c:pt idx="593">
                  <c:v>1773081.05</c:v>
                </c:pt>
                <c:pt idx="594">
                  <c:v>1774782.65</c:v>
                </c:pt>
                <c:pt idx="595">
                  <c:v>1767902.55</c:v>
                </c:pt>
                <c:pt idx="596">
                  <c:v>1770579.41</c:v>
                </c:pt>
                <c:pt idx="597">
                  <c:v>1772832.21</c:v>
                </c:pt>
                <c:pt idx="598">
                  <c:v>1770729.84</c:v>
                </c:pt>
                <c:pt idx="599">
                  <c:v>1770621.49</c:v>
                </c:pt>
                <c:pt idx="600">
                  <c:v>1776822.57</c:v>
                </c:pt>
                <c:pt idx="601">
                  <c:v>1762294.6</c:v>
                </c:pt>
                <c:pt idx="602">
                  <c:v>1763006.2</c:v>
                </c:pt>
                <c:pt idx="603">
                  <c:v>1759219.17</c:v>
                </c:pt>
                <c:pt idx="604">
                  <c:v>1763747.76</c:v>
                </c:pt>
                <c:pt idx="605">
                  <c:v>1761941.17</c:v>
                </c:pt>
                <c:pt idx="606">
                  <c:v>1764435.65</c:v>
                </c:pt>
              </c:numCache>
            </c:numRef>
          </c:val>
          <c:smooth val="0"/>
          <c:extLst xmlns:c16r2="http://schemas.microsoft.com/office/drawing/2015/06/chart">
            <c:ext xmlns:c16="http://schemas.microsoft.com/office/drawing/2014/chart" uri="{C3380CC4-5D6E-409C-BE32-E72D297353CC}">
              <c16:uniqueId val="{00000000-6DC1-435A-ACA6-1AA61932319C}"/>
            </c:ext>
          </c:extLst>
        </c:ser>
        <c:dLbls>
          <c:showLegendKey val="0"/>
          <c:showVal val="0"/>
          <c:showCatName val="0"/>
          <c:showSerName val="0"/>
          <c:showPercent val="0"/>
          <c:showBubbleSize val="0"/>
        </c:dLbls>
        <c:smooth val="0"/>
        <c:axId val="1017185488"/>
        <c:axId val="1017185880"/>
      </c:lineChart>
      <c:dateAx>
        <c:axId val="1017185488"/>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85880"/>
        <c:crosses val="autoZero"/>
        <c:auto val="1"/>
        <c:lblOffset val="100"/>
        <c:baseTimeUnit val="days"/>
      </c:dateAx>
      <c:valAx>
        <c:axId val="1017185880"/>
        <c:scaling>
          <c:orientation val="minMax"/>
          <c:min val="13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17185488"/>
        <c:crosses val="autoZero"/>
        <c:crossBetween val="between"/>
        <c:majorUnit val="50000"/>
        <c:dispUnits>
          <c:builtInUnit val="thousands"/>
          <c:dispUnitsLbl>
            <c:layout>
              <c:manualLayout>
                <c:xMode val="edge"/>
                <c:yMode val="edge"/>
                <c:x val="1.6284989887598307E-2"/>
                <c:y val="0.36742528501306365"/>
              </c:manualLayout>
            </c:layout>
            <c:tx>
              <c:rich>
                <a:bodyPr rot="-54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r>
                    <a:rPr lang="es-MX" sz="1100"/>
                    <a:t>mmdp</a:t>
                  </a:r>
                </a:p>
              </c:rich>
            </c:tx>
            <c:spPr>
              <a:noFill/>
              <a:ln>
                <a:noFill/>
              </a:ln>
              <a:effectLst/>
            </c:spPr>
          </c:dispUnitsLbl>
        </c:dispUnits>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del</a:t>
            </a:r>
            <a:r>
              <a:rPr lang="en-US" baseline="0"/>
              <a:t> VaR - </a:t>
            </a:r>
            <a:r>
              <a:rPr lang="en-US"/>
              <a:t>Fanvit</a:t>
            </a:r>
          </a:p>
        </c:rich>
      </c:tx>
      <c:overlay val="0"/>
    </c:title>
    <c:autoTitleDeleted val="0"/>
    <c:plotArea>
      <c:layout>
        <c:manualLayout>
          <c:layoutTarget val="inner"/>
          <c:xMode val="edge"/>
          <c:yMode val="edge"/>
          <c:x val="0.10185095104939562"/>
          <c:y val="0.14335825561512799"/>
          <c:w val="0.78009553357882966"/>
          <c:h val="0.69264438505092407"/>
        </c:manualLayout>
      </c:layout>
      <c:barChart>
        <c:barDir val="col"/>
        <c:grouping val="clustered"/>
        <c:varyColors val="0"/>
        <c:ser>
          <c:idx val="0"/>
          <c:order val="0"/>
          <c:tx>
            <c:strRef>
              <c:f>'01'!$D$2</c:f>
              <c:strCache>
                <c:ptCount val="1"/>
                <c:pt idx="0">
                  <c:v>Valor de Mercado (VM)</c:v>
                </c:pt>
              </c:strCache>
            </c:strRef>
          </c:tx>
          <c:invertIfNegative val="0"/>
          <c:dPt>
            <c:idx val="3"/>
            <c:invertIfNegative val="0"/>
            <c:bubble3D val="0"/>
            <c:spPr>
              <a:solidFill>
                <a:srgbClr val="4F81BD"/>
              </a:solidFill>
            </c:spPr>
          </c:dPt>
          <c:dPt>
            <c:idx val="4"/>
            <c:invertIfNegative val="0"/>
            <c:bubble3D val="0"/>
            <c:spPr>
              <a:solidFill>
                <a:srgbClr val="002060"/>
              </a:solidFill>
            </c:spPr>
          </c:dPt>
          <c:dPt>
            <c:idx val="5"/>
            <c:invertIfNegative val="0"/>
            <c:bubble3D val="0"/>
            <c:spPr>
              <a:solidFill>
                <a:srgbClr val="4F81BD"/>
              </a:solidFill>
            </c:spPr>
          </c:dPt>
          <c:dPt>
            <c:idx val="15"/>
            <c:invertIfNegative val="0"/>
            <c:bubble3D val="0"/>
            <c:spPr>
              <a:solidFill>
                <a:srgbClr val="4F81BD"/>
              </a:solidFill>
            </c:spPr>
          </c:dPt>
          <c:dPt>
            <c:idx val="16"/>
            <c:invertIfNegative val="0"/>
            <c:bubble3D val="0"/>
            <c:spPr>
              <a:solidFill>
                <a:srgbClr val="002060"/>
              </a:solidFill>
            </c:spPr>
          </c:dPt>
          <c:dPt>
            <c:idx val="17"/>
            <c:invertIfNegative val="0"/>
            <c:bubble3D val="0"/>
            <c:spPr>
              <a:solidFill>
                <a:srgbClr val="4F81BD"/>
              </a:solidFill>
            </c:spPr>
          </c:dPt>
          <c:dPt>
            <c:idx val="21"/>
            <c:invertIfNegative val="0"/>
            <c:bubble3D val="0"/>
            <c:spPr>
              <a:solidFill>
                <a:srgbClr val="4F81BD"/>
              </a:solidFill>
            </c:spPr>
          </c:dPt>
          <c:dPt>
            <c:idx val="23"/>
            <c:invertIfNegative val="0"/>
            <c:bubble3D val="0"/>
            <c:spPr>
              <a:solidFill>
                <a:srgbClr val="4F81BD"/>
              </a:solidFill>
            </c:spPr>
          </c:dPt>
          <c:dPt>
            <c:idx val="24"/>
            <c:invertIfNegative val="0"/>
            <c:bubble3D val="0"/>
            <c:spPr>
              <a:solidFill>
                <a:srgbClr val="4F81BD"/>
              </a:solidFill>
            </c:spPr>
          </c:dPt>
          <c:dPt>
            <c:idx val="25"/>
            <c:invertIfNegative val="0"/>
            <c:bubble3D val="0"/>
            <c:spPr>
              <a:solidFill>
                <a:srgbClr val="4F81BD"/>
              </a:solidFill>
            </c:spPr>
          </c:dPt>
          <c:dPt>
            <c:idx val="26"/>
            <c:invertIfNegative val="0"/>
            <c:bubble3D val="0"/>
            <c:spPr>
              <a:solidFill>
                <a:srgbClr val="4F81BD"/>
              </a:solidFill>
            </c:spPr>
          </c:dPt>
          <c:dPt>
            <c:idx val="27"/>
            <c:invertIfNegative val="0"/>
            <c:bubble3D val="0"/>
            <c:spPr>
              <a:solidFill>
                <a:srgbClr val="4F81BD"/>
              </a:solidFill>
            </c:spPr>
          </c:dPt>
          <c:dPt>
            <c:idx val="28"/>
            <c:invertIfNegative val="0"/>
            <c:bubble3D val="0"/>
            <c:spPr>
              <a:solidFill>
                <a:srgbClr val="002060"/>
              </a:solidFill>
            </c:spPr>
          </c:dPt>
          <c:dPt>
            <c:idx val="29"/>
            <c:invertIfNegative val="0"/>
            <c:bubble3D val="0"/>
            <c:spPr>
              <a:solidFill>
                <a:srgbClr val="4F81BD"/>
              </a:solidFill>
            </c:spPr>
          </c:dPt>
          <c:dPt>
            <c:idx val="30"/>
            <c:invertIfNegative val="0"/>
            <c:bubble3D val="0"/>
            <c:spPr>
              <a:solidFill>
                <a:srgbClr val="4F81BD"/>
              </a:solidFill>
            </c:spPr>
          </c:dPt>
          <c:dPt>
            <c:idx val="32"/>
            <c:invertIfNegative val="0"/>
            <c:bubble3D val="0"/>
            <c:spPr>
              <a:solidFill>
                <a:srgbClr val="4F81BD"/>
              </a:solidFill>
            </c:spPr>
          </c:dPt>
          <c:dPt>
            <c:idx val="33"/>
            <c:invertIfNegative val="0"/>
            <c:bubble3D val="0"/>
            <c:spPr>
              <a:solidFill>
                <a:srgbClr val="002060"/>
              </a:solidFill>
            </c:spPr>
          </c:dPt>
          <c:cat>
            <c:strRef>
              <c:f>'01'!$A$4:$A$37</c:f>
              <c:strCache>
                <c:ptCount val="34"/>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strCache>
            </c:strRef>
          </c:cat>
          <c:val>
            <c:numRef>
              <c:f>'01'!$D$4:$D$37</c:f>
              <c:numCache>
                <c:formatCode>#,##0.00_ ;[Red]\-#,##0.00\ </c:formatCode>
                <c:ptCount val="34"/>
                <c:pt idx="0">
                  <c:v>13470.520092999999</c:v>
                </c:pt>
                <c:pt idx="1">
                  <c:v>25606.667365000001</c:v>
                </c:pt>
                <c:pt idx="2">
                  <c:v>30462.310116000001</c:v>
                </c:pt>
                <c:pt idx="3">
                  <c:v>30400.828399000002</c:v>
                </c:pt>
                <c:pt idx="4">
                  <c:v>41952.106701999997</c:v>
                </c:pt>
                <c:pt idx="5">
                  <c:v>39318.932248999998</c:v>
                </c:pt>
                <c:pt idx="6">
                  <c:v>40613.417542000003</c:v>
                </c:pt>
                <c:pt idx="7">
                  <c:v>45115.765736000001</c:v>
                </c:pt>
                <c:pt idx="8">
                  <c:v>44997.382869000001</c:v>
                </c:pt>
                <c:pt idx="9">
                  <c:v>44952.330793000001</c:v>
                </c:pt>
                <c:pt idx="10">
                  <c:v>44823.558439052802</c:v>
                </c:pt>
                <c:pt idx="11">
                  <c:v>44793.926887707203</c:v>
                </c:pt>
                <c:pt idx="12">
                  <c:v>45505.394130824898</c:v>
                </c:pt>
                <c:pt idx="13">
                  <c:v>51693.088642809198</c:v>
                </c:pt>
                <c:pt idx="14">
                  <c:v>51980.720913712095</c:v>
                </c:pt>
                <c:pt idx="15">
                  <c:v>50857.773393772106</c:v>
                </c:pt>
                <c:pt idx="16">
                  <c:v>50040.925827927844</c:v>
                </c:pt>
                <c:pt idx="17">
                  <c:v>50389.360801165298</c:v>
                </c:pt>
                <c:pt idx="18">
                  <c:v>50833.053418314768</c:v>
                </c:pt>
                <c:pt idx="19">
                  <c:v>51498.707937868203</c:v>
                </c:pt>
                <c:pt idx="20">
                  <c:v>51604.369660584896</c:v>
                </c:pt>
                <c:pt idx="21">
                  <c:v>51487.7083299281</c:v>
                </c:pt>
                <c:pt idx="22">
                  <c:v>52293.408993583602</c:v>
                </c:pt>
                <c:pt idx="23">
                  <c:v>52440.256781490498</c:v>
                </c:pt>
                <c:pt idx="24">
                  <c:v>53007.431212528703</c:v>
                </c:pt>
                <c:pt idx="25">
                  <c:v>52821.154642205001</c:v>
                </c:pt>
                <c:pt idx="26">
                  <c:v>81745.777753711707</c:v>
                </c:pt>
                <c:pt idx="27">
                  <c:v>89755.725635774899</c:v>
                </c:pt>
                <c:pt idx="28">
                  <c:v>90113.653111442894</c:v>
                </c:pt>
                <c:pt idx="29">
                  <c:v>96554.981204418102</c:v>
                </c:pt>
                <c:pt idx="30">
                  <c:v>97324.643288833598</c:v>
                </c:pt>
                <c:pt idx="31">
                  <c:v>99438.400775192596</c:v>
                </c:pt>
                <c:pt idx="32">
                  <c:v>104376.81316823899</c:v>
                </c:pt>
                <c:pt idx="33">
                  <c:v>104694.62616104401</c:v>
                </c:pt>
              </c:numCache>
            </c:numRef>
          </c:val>
        </c:ser>
        <c:dLbls>
          <c:showLegendKey val="0"/>
          <c:showVal val="0"/>
          <c:showCatName val="0"/>
          <c:showSerName val="0"/>
          <c:showPercent val="0"/>
          <c:showBubbleSize val="0"/>
        </c:dLbls>
        <c:gapWidth val="90"/>
        <c:axId val="1017183920"/>
        <c:axId val="1017185096"/>
      </c:barChart>
      <c:lineChart>
        <c:grouping val="standard"/>
        <c:varyColors val="0"/>
        <c:ser>
          <c:idx val="1"/>
          <c:order val="1"/>
          <c:tx>
            <c:strRef>
              <c:f>'01'!$E$2</c:f>
              <c:strCache>
                <c:ptCount val="1"/>
                <c:pt idx="0">
                  <c:v>VaR / VM (%)</c:v>
                </c:pt>
              </c:strCache>
            </c:strRef>
          </c:tx>
          <c:spPr>
            <a:ln w="25400" cmpd="sng">
              <a:solidFill>
                <a:srgbClr val="FF0000"/>
              </a:solidFill>
              <a:prstDash val="solid"/>
            </a:ln>
          </c:spPr>
          <c:marker>
            <c:symbol val="none"/>
          </c:marker>
          <c:cat>
            <c:strRef>
              <c:f>'01'!$A$4:$A$37</c:f>
              <c:strCache>
                <c:ptCount val="34"/>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pt idx="32">
                  <c:v>ABR-17</c:v>
                </c:pt>
                <c:pt idx="33">
                  <c:v>MAY-17</c:v>
                </c:pt>
              </c:strCache>
            </c:strRef>
          </c:cat>
          <c:val>
            <c:numRef>
              <c:f>'01'!$E$4:$E$37</c:f>
              <c:numCache>
                <c:formatCode>0.00%</c:formatCode>
                <c:ptCount val="34"/>
                <c:pt idx="0">
                  <c:v>2.0421547743842304E-3</c:v>
                </c:pt>
                <c:pt idx="1">
                  <c:v>3.4747111086537658E-3</c:v>
                </c:pt>
                <c:pt idx="2">
                  <c:v>2.7962015405261034E-3</c:v>
                </c:pt>
                <c:pt idx="3">
                  <c:v>2.4927275344690052E-3</c:v>
                </c:pt>
                <c:pt idx="4">
                  <c:v>2.2740672244278642E-3</c:v>
                </c:pt>
                <c:pt idx="5">
                  <c:v>2.2104569524158957E-3</c:v>
                </c:pt>
                <c:pt idx="6">
                  <c:v>3.2189448066056417E-3</c:v>
                </c:pt>
                <c:pt idx="7">
                  <c:v>3.0532930565744742E-3</c:v>
                </c:pt>
                <c:pt idx="8">
                  <c:v>3.9676907167465175E-3</c:v>
                </c:pt>
                <c:pt idx="9">
                  <c:v>5.3724175570108159E-3</c:v>
                </c:pt>
                <c:pt idx="10">
                  <c:v>6.3013925711856017E-3</c:v>
                </c:pt>
                <c:pt idx="11">
                  <c:v>5.8734697821771296E-3</c:v>
                </c:pt>
                <c:pt idx="12">
                  <c:v>6.2642658841823903E-3</c:v>
                </c:pt>
                <c:pt idx="13">
                  <c:v>6.3292348085591203E-3</c:v>
                </c:pt>
                <c:pt idx="14">
                  <c:v>6.6463792330526197E-3</c:v>
                </c:pt>
                <c:pt idx="15">
                  <c:v>6.8836995534466497E-3</c:v>
                </c:pt>
                <c:pt idx="16">
                  <c:v>6.7744637197443862E-3</c:v>
                </c:pt>
                <c:pt idx="17">
                  <c:v>6.6456028707941915E-3</c:v>
                </c:pt>
                <c:pt idx="18">
                  <c:v>5.2467556716148831E-3</c:v>
                </c:pt>
                <c:pt idx="19">
                  <c:v>4.0802896840372218E-3</c:v>
                </c:pt>
                <c:pt idx="20">
                  <c:v>3.7940165343751044E-3</c:v>
                </c:pt>
                <c:pt idx="21">
                  <c:v>3.2685178028267628E-3</c:v>
                </c:pt>
                <c:pt idx="22">
                  <c:v>3.2578876304679774E-3</c:v>
                </c:pt>
                <c:pt idx="23">
                  <c:v>3.61603446737757E-3</c:v>
                </c:pt>
                <c:pt idx="24">
                  <c:v>3.6757212117516256E-3</c:v>
                </c:pt>
                <c:pt idx="25">
                  <c:v>4.0585520981532806E-3</c:v>
                </c:pt>
                <c:pt idx="26">
                  <c:v>4.1169376724747003E-3</c:v>
                </c:pt>
                <c:pt idx="27">
                  <c:v>8.2785382518687604E-3</c:v>
                </c:pt>
                <c:pt idx="28">
                  <c:v>8.0275615405956888E-3</c:v>
                </c:pt>
                <c:pt idx="29">
                  <c:v>7.4635223062632155E-3</c:v>
                </c:pt>
                <c:pt idx="30">
                  <c:v>7.4657028214699349E-3</c:v>
                </c:pt>
                <c:pt idx="31">
                  <c:v>7.6868969134778354E-3</c:v>
                </c:pt>
                <c:pt idx="32">
                  <c:v>7.3582258040591781E-3</c:v>
                </c:pt>
                <c:pt idx="33">
                  <c:v>7.3510438139982315E-3</c:v>
                </c:pt>
              </c:numCache>
            </c:numRef>
          </c:val>
          <c:smooth val="0"/>
        </c:ser>
        <c:dLbls>
          <c:showLegendKey val="0"/>
          <c:showVal val="0"/>
          <c:showCatName val="0"/>
          <c:showSerName val="0"/>
          <c:showPercent val="0"/>
          <c:showBubbleSize val="0"/>
        </c:dLbls>
        <c:marker val="1"/>
        <c:smooth val="0"/>
        <c:axId val="773387384"/>
        <c:axId val="773389736"/>
      </c:lineChart>
      <c:catAx>
        <c:axId val="1017183920"/>
        <c:scaling>
          <c:orientation val="minMax"/>
        </c:scaling>
        <c:delete val="0"/>
        <c:axPos val="b"/>
        <c:numFmt formatCode="General" sourceLinked="1"/>
        <c:majorTickMark val="none"/>
        <c:minorTickMark val="none"/>
        <c:tickLblPos val="nextTo"/>
        <c:txPr>
          <a:bodyPr/>
          <a:lstStyle/>
          <a:p>
            <a:pPr>
              <a:defRPr sz="800"/>
            </a:pPr>
            <a:endParaRPr lang="es-MX"/>
          </a:p>
        </c:txPr>
        <c:crossAx val="1017185096"/>
        <c:crosses val="autoZero"/>
        <c:auto val="1"/>
        <c:lblAlgn val="ctr"/>
        <c:lblOffset val="100"/>
        <c:noMultiLvlLbl val="0"/>
      </c:catAx>
      <c:valAx>
        <c:axId val="1017185096"/>
        <c:scaling>
          <c:orientation val="minMax"/>
        </c:scaling>
        <c:delete val="0"/>
        <c:axPos val="l"/>
        <c:majorGridlines>
          <c:spPr>
            <a:ln>
              <a:prstDash val="sysDash"/>
            </a:ln>
          </c:spPr>
        </c:majorGridlines>
        <c:title>
          <c:tx>
            <c:rich>
              <a:bodyPr rot="-5400000" vert="horz"/>
              <a:lstStyle/>
              <a:p>
                <a:pPr>
                  <a:defRPr/>
                </a:pPr>
                <a:r>
                  <a:rPr lang="es-MX"/>
                  <a:t>millones de pesos</a:t>
                </a:r>
              </a:p>
            </c:rich>
          </c:tx>
          <c:layout>
            <c:manualLayout>
              <c:xMode val="edge"/>
              <c:yMode val="edge"/>
              <c:x val="1.6141784237441108E-2"/>
              <c:y val="0.29590654725766707"/>
            </c:manualLayout>
          </c:layout>
          <c:overlay val="0"/>
        </c:title>
        <c:numFmt formatCode="#,##0_ ;[Red]\-#,##0\ " sourceLinked="0"/>
        <c:majorTickMark val="out"/>
        <c:minorTickMark val="none"/>
        <c:tickLblPos val="nextTo"/>
        <c:spPr>
          <a:ln>
            <a:noFill/>
          </a:ln>
        </c:spPr>
        <c:txPr>
          <a:bodyPr/>
          <a:lstStyle/>
          <a:p>
            <a:pPr>
              <a:defRPr sz="1050"/>
            </a:pPr>
            <a:endParaRPr lang="es-MX"/>
          </a:p>
        </c:txPr>
        <c:crossAx val="1017183920"/>
        <c:crosses val="autoZero"/>
        <c:crossBetween val="between"/>
      </c:valAx>
      <c:valAx>
        <c:axId val="773389736"/>
        <c:scaling>
          <c:orientation val="minMax"/>
          <c:max val="1.0000000000000002E-2"/>
          <c:min val="0"/>
        </c:scaling>
        <c:delete val="0"/>
        <c:axPos val="r"/>
        <c:title>
          <c:tx>
            <c:rich>
              <a:bodyPr rot="0" vert="horz"/>
              <a:lstStyle/>
              <a:p>
                <a:pPr>
                  <a:defRPr/>
                </a:pPr>
                <a:r>
                  <a:rPr lang="es-MX"/>
                  <a:t>VaR</a:t>
                </a:r>
              </a:p>
            </c:rich>
          </c:tx>
          <c:overlay val="0"/>
        </c:title>
        <c:numFmt formatCode="0.00%" sourceLinked="1"/>
        <c:majorTickMark val="out"/>
        <c:minorTickMark val="none"/>
        <c:tickLblPos val="nextTo"/>
        <c:spPr>
          <a:ln>
            <a:noFill/>
          </a:ln>
        </c:spPr>
        <c:txPr>
          <a:bodyPr/>
          <a:lstStyle/>
          <a:p>
            <a:pPr>
              <a:defRPr sz="1050"/>
            </a:pPr>
            <a:endParaRPr lang="es-MX"/>
          </a:p>
        </c:txPr>
        <c:crossAx val="773387384"/>
        <c:crosses val="max"/>
        <c:crossBetween val="between"/>
      </c:valAx>
      <c:catAx>
        <c:axId val="773387384"/>
        <c:scaling>
          <c:orientation val="minMax"/>
        </c:scaling>
        <c:delete val="1"/>
        <c:axPos val="b"/>
        <c:numFmt formatCode="General" sourceLinked="1"/>
        <c:majorTickMark val="out"/>
        <c:minorTickMark val="none"/>
        <c:tickLblPos val="nextTo"/>
        <c:crossAx val="773389736"/>
        <c:crosses val="autoZero"/>
        <c:auto val="1"/>
        <c:lblAlgn val="ctr"/>
        <c:lblOffset val="100"/>
        <c:noMultiLvlLbl val="0"/>
      </c:catAx>
    </c:plotArea>
    <c:legend>
      <c:legendPos val="r"/>
      <c:layout>
        <c:manualLayout>
          <c:xMode val="edge"/>
          <c:yMode val="edge"/>
          <c:x val="0.22800324556844093"/>
          <c:y val="0.1167855812317761"/>
          <c:w val="0.5605174791873998"/>
          <c:h val="0.13553091395271499"/>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latin typeface="Calibri (cuerpo)"/>
                <a:cs typeface="Arial" panose="020B0604020202020204" pitchFamily="34" charset="0"/>
              </a:defRPr>
            </a:pPr>
            <a:r>
              <a:rPr lang="es-MX" sz="2400" b="1" i="0" u="none" strike="noStrike" baseline="0">
                <a:effectLst/>
                <a:latin typeface="Calibri (cuerpo)"/>
                <a:cs typeface="Arial" panose="020B0604020202020204" pitchFamily="34" charset="0"/>
              </a:rPr>
              <a:t>Fanvit</a:t>
            </a:r>
            <a:endParaRPr lang="es-MX" sz="2400">
              <a:latin typeface="Calibri (cuerpo)"/>
              <a:cs typeface="Arial" panose="020B0604020202020204" pitchFamily="34" charset="0"/>
            </a:endParaRPr>
          </a:p>
        </c:rich>
      </c:tx>
      <c:layout>
        <c:manualLayout>
          <c:xMode val="edge"/>
          <c:yMode val="edge"/>
          <c:x val="0.41066558746574955"/>
          <c:y val="2.7972048508377666E-2"/>
        </c:manualLayout>
      </c:layout>
      <c:overlay val="0"/>
    </c:title>
    <c:autoTitleDeleted val="0"/>
    <c:view3D>
      <c:rotX val="30"/>
      <c:rotY val="200"/>
      <c:rAngAx val="0"/>
    </c:view3D>
    <c:floor>
      <c:thickness val="0"/>
    </c:floor>
    <c:sideWall>
      <c:thickness val="0"/>
    </c:sideWall>
    <c:backWall>
      <c:thickness val="0"/>
    </c:backWall>
    <c:plotArea>
      <c:layout>
        <c:manualLayout>
          <c:layoutTarget val="inner"/>
          <c:xMode val="edge"/>
          <c:yMode val="edge"/>
          <c:x val="7.2192218472801376E-4"/>
          <c:y val="0.26575428354112918"/>
          <c:w val="0.66964919862865324"/>
          <c:h val="0.63607014029681896"/>
        </c:manualLayout>
      </c:layout>
      <c:pie3DChart>
        <c:varyColors val="1"/>
        <c:ser>
          <c:idx val="0"/>
          <c:order val="0"/>
          <c:dPt>
            <c:idx val="0"/>
            <c:bubble3D val="0"/>
            <c:spPr>
              <a:solidFill>
                <a:srgbClr val="FF0000"/>
              </a:solidFill>
            </c:spPr>
          </c:dPt>
          <c:dPt>
            <c:idx val="2"/>
            <c:bubble3D val="0"/>
            <c:spPr>
              <a:solidFill>
                <a:srgbClr val="70AD47">
                  <a:lumMod val="60000"/>
                  <a:lumOff val="40000"/>
                </a:srgbClr>
              </a:solidFill>
            </c:spPr>
          </c:dPt>
          <c:dPt>
            <c:idx val="3"/>
            <c:bubble3D val="0"/>
            <c:spPr>
              <a:solidFill>
                <a:srgbClr val="4472C4">
                  <a:lumMod val="75000"/>
                </a:srgbClr>
              </a:solidFill>
              <a:ln>
                <a:solidFill>
                  <a:srgbClr val="4472C4">
                    <a:lumMod val="75000"/>
                  </a:srgbClr>
                </a:solidFill>
              </a:ln>
            </c:spPr>
          </c:dPt>
          <c:dPt>
            <c:idx val="4"/>
            <c:bubble3D val="0"/>
            <c:spPr>
              <a:solidFill>
                <a:srgbClr val="FFC000"/>
              </a:solidFill>
            </c:spPr>
          </c:dPt>
          <c:dLbls>
            <c:dLbl>
              <c:idx val="0"/>
              <c:layout>
                <c:manualLayout>
                  <c:x val="3.0939008981725287E-3"/>
                  <c:y val="-1.5616625822091898E-2"/>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manualLayout>
                  <c:x val="-4.9749581558166172E-3"/>
                  <c:y val="-1.644917970682952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5351489343968665E-2"/>
                  <c:y val="0.15757367948645787"/>
                </c:manualLayout>
              </c:layout>
              <c:numFmt formatCode="0%" sourceLinked="0"/>
              <c:spPr>
                <a:noFill/>
                <a:ln>
                  <a:noFill/>
                </a:ln>
                <a:effectLst/>
              </c:spPr>
              <c:txPr>
                <a:bodyPr/>
                <a:lstStyle/>
                <a:p>
                  <a:pPr>
                    <a:defRPr b="1" baseline="0">
                      <a:solidFill>
                        <a:schemeClr val="bg1"/>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6033893519082305E-2"/>
                  <c:y val="9.0079540465494295E-3"/>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dLbl>
              <c:idx val="5"/>
              <c:layout>
                <c:manualLayout>
                  <c:x val="3.3089866468645514E-2"/>
                  <c:y val="1.5793561876960991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9754873378908376E-2"/>
                  <c:y val="9.4290031231783287E-3"/>
                </c:manualLayout>
              </c:layout>
              <c:numFmt formatCode="0.0%" sourceLinked="0"/>
              <c:spPr>
                <a:noFill/>
                <a:ln>
                  <a:noFill/>
                </a:ln>
                <a:effectLst/>
              </c:spPr>
              <c:txPr>
                <a:bodyPr/>
                <a:lstStyle/>
                <a:p>
                  <a:pPr>
                    <a:defRPr b="1">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b="1">
                    <a:latin typeface="Arial" panose="020B0604020202020204" pitchFamily="34" charset="0"/>
                    <a:cs typeface="Arial" panose="020B0604020202020204" pitchFamily="34" charset="0"/>
                  </a:defRPr>
                </a:pPr>
                <a:endParaRPr lang="es-MX"/>
              </a:p>
            </c:txPr>
            <c:showLegendKey val="0"/>
            <c:showVal val="1"/>
            <c:showCatName val="0"/>
            <c:showSerName val="0"/>
            <c:showPercent val="0"/>
            <c:showBubbleSize val="0"/>
            <c:showLeaderLines val="0"/>
            <c:extLst>
              <c:ext xmlns:c15="http://schemas.microsoft.com/office/drawing/2012/chart" uri="{CE6537A1-D6FC-4f65-9D91-7224C49458BB}"/>
            </c:extLst>
          </c:dLbls>
          <c:cat>
            <c:strRef>
              <c:f>Calculos!$M$3:$M$9</c:f>
              <c:strCache>
                <c:ptCount val="7"/>
                <c:pt idx="0">
                  <c:v>Notas Estructuradas</c:v>
                </c:pt>
                <c:pt idx="1">
                  <c:v>Cambiario</c:v>
                </c:pt>
                <c:pt idx="2">
                  <c:v>Fibras</c:v>
                </c:pt>
                <c:pt idx="3">
                  <c:v>Renta fija</c:v>
                </c:pt>
                <c:pt idx="4">
                  <c:v>Renta variable</c:v>
                </c:pt>
                <c:pt idx="5">
                  <c:v>Reporto</c:v>
                </c:pt>
                <c:pt idx="6">
                  <c:v>CKD</c:v>
                </c:pt>
              </c:strCache>
            </c:strRef>
          </c:cat>
          <c:val>
            <c:numRef>
              <c:f>Calculos!$P$3:$P$9</c:f>
              <c:numCache>
                <c:formatCode>0%</c:formatCode>
                <c:ptCount val="7"/>
                <c:pt idx="0">
                  <c:v>1.9981019012204674E-2</c:v>
                </c:pt>
                <c:pt idx="1">
                  <c:v>5.5380012401648186E-6</c:v>
                </c:pt>
                <c:pt idx="2">
                  <c:v>6.37459610191894E-3</c:v>
                </c:pt>
                <c:pt idx="3">
                  <c:v>0.88958329711103024</c:v>
                </c:pt>
                <c:pt idx="4">
                  <c:v>5.6313270484623472E-2</c:v>
                </c:pt>
                <c:pt idx="5">
                  <c:v>2.4483403631541077E-2</c:v>
                </c:pt>
                <c:pt idx="6" formatCode="0.00%">
                  <c:v>3.2588756574412781E-3</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61876006137506145"/>
          <c:y val="0.19362000898289047"/>
          <c:w val="0.36755233711305135"/>
          <c:h val="0.61275961327845263"/>
        </c:manualLayout>
      </c:layout>
      <c:overlay val="0"/>
      <c:txPr>
        <a:bodyPr/>
        <a:lstStyle/>
        <a:p>
          <a:pPr>
            <a:defRPr sz="1000">
              <a:latin typeface="Arial" panose="020B0604020202020204" pitchFamily="34" charset="0"/>
              <a:cs typeface="Arial" panose="020B0604020202020204" pitchFamily="34" charset="0"/>
            </a:defRPr>
          </a:pPr>
          <a:endParaRPr lang="es-MX"/>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8347-45A8-9D8E-54B47A6968BA}"/>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8347-45A8-9D8E-54B47A6968BA}"/>
              </c:ext>
            </c:extLst>
          </c:dPt>
          <c:dLbls>
            <c:dLbl>
              <c:idx val="0"/>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47-45A8-9D8E-54B47A6968BA}"/>
                </c:ext>
                <c:ext xmlns:c15="http://schemas.microsoft.com/office/drawing/2012/chart" uri="{CE6537A1-D6FC-4f65-9D91-7224C49458BB}"/>
              </c:extLst>
            </c:dLbl>
            <c:dLbl>
              <c:idx val="1"/>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347-45A8-9D8E-54B47A6968BA}"/>
                </c:ext>
                <c:ext xmlns:c15="http://schemas.microsoft.com/office/drawing/2012/chart" uri="{CE6537A1-D6FC-4f65-9D91-7224C49458BB}"/>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34899507468962"/>
          <c:y val="5.0228310502283102E-2"/>
          <c:w val="0.75579948548441211"/>
          <c:h val="0.66741812858525007"/>
        </c:manualLayout>
      </c:layout>
      <c:barChart>
        <c:barDir val="col"/>
        <c:grouping val="clustered"/>
        <c:varyColors val="0"/>
        <c:ser>
          <c:idx val="0"/>
          <c:order val="0"/>
          <c:tx>
            <c:strRef>
              <c:f>'[Historico_Vector 31.05.2017.xlsx]COMITE FINVIT'!$B$1</c:f>
              <c:strCache>
                <c:ptCount val="1"/>
                <c:pt idx="0">
                  <c:v>Total Activos Netos</c:v>
                </c:pt>
              </c:strCache>
            </c:strRef>
          </c:tx>
          <c:spPr>
            <a:solidFill>
              <a:schemeClr val="accent1"/>
            </a:solidFill>
            <a:ln>
              <a:noFill/>
            </a:ln>
            <a:effectLst/>
          </c:spPr>
          <c:invertIfNegative val="0"/>
          <c:cat>
            <c:numRef>
              <c:f>'[Historico_Vector 31.05.2017.xlsx]COMITE FINVIT'!$A$2:$A$562</c:f>
              <c:numCache>
                <c:formatCode>m/d/yyyy</c:formatCode>
                <c:ptCount val="561"/>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numCache>
            </c:numRef>
          </c:cat>
          <c:val>
            <c:numRef>
              <c:f>'[Historico_Vector 31.05.2017.xlsx]COMITE FINVIT'!$B$2:$B$562</c:f>
              <c:numCache>
                <c:formatCode>_(* #,##0.00_);_(* \(#,##0.00\);_(* "-"??_);_(@_)</c:formatCode>
                <c:ptCount val="561"/>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pt idx="524">
                  <c:v>54692789.310000002</c:v>
                </c:pt>
                <c:pt idx="525">
                  <c:v>54859698.009999998</c:v>
                </c:pt>
                <c:pt idx="526">
                  <c:v>54897553.869999997</c:v>
                </c:pt>
                <c:pt idx="527">
                  <c:v>54960380.420000002</c:v>
                </c:pt>
                <c:pt idx="528">
                  <c:v>52391991.399999999</c:v>
                </c:pt>
                <c:pt idx="529">
                  <c:v>53224188.439999998</c:v>
                </c:pt>
                <c:pt idx="530">
                  <c:v>53484236.810000002</c:v>
                </c:pt>
                <c:pt idx="531">
                  <c:v>53624766.530000001</c:v>
                </c:pt>
                <c:pt idx="532">
                  <c:v>53718021.490000002</c:v>
                </c:pt>
                <c:pt idx="533">
                  <c:v>53829611.659999996</c:v>
                </c:pt>
                <c:pt idx="534">
                  <c:v>53922126.159999996</c:v>
                </c:pt>
                <c:pt idx="535">
                  <c:v>54012528.350000001</c:v>
                </c:pt>
                <c:pt idx="536">
                  <c:v>53643771.170000002</c:v>
                </c:pt>
                <c:pt idx="537">
                  <c:v>53766805.530000001</c:v>
                </c:pt>
                <c:pt idx="538">
                  <c:v>53916256.509999998</c:v>
                </c:pt>
                <c:pt idx="539">
                  <c:v>53997656.130000003</c:v>
                </c:pt>
                <c:pt idx="540">
                  <c:v>54295554.5</c:v>
                </c:pt>
                <c:pt idx="541">
                  <c:v>54317931.670000002</c:v>
                </c:pt>
                <c:pt idx="542">
                  <c:v>54561959.689999998</c:v>
                </c:pt>
                <c:pt idx="543">
                  <c:v>54625739.289999999</c:v>
                </c:pt>
                <c:pt idx="544">
                  <c:v>53934673.090000004</c:v>
                </c:pt>
                <c:pt idx="545">
                  <c:v>54085269.619999997</c:v>
                </c:pt>
                <c:pt idx="546">
                  <c:v>54304256.560000002</c:v>
                </c:pt>
                <c:pt idx="547">
                  <c:v>54405395.509999998</c:v>
                </c:pt>
                <c:pt idx="548">
                  <c:v>54442633.420000002</c:v>
                </c:pt>
                <c:pt idx="549">
                  <c:v>54451018.82</c:v>
                </c:pt>
                <c:pt idx="550">
                  <c:v>54483687.700000003</c:v>
                </c:pt>
                <c:pt idx="551">
                  <c:v>54493729.049999997</c:v>
                </c:pt>
                <c:pt idx="552">
                  <c:v>54644746.710000001</c:v>
                </c:pt>
                <c:pt idx="553">
                  <c:v>54715868.82</c:v>
                </c:pt>
                <c:pt idx="554">
                  <c:v>54758938.560000002</c:v>
                </c:pt>
                <c:pt idx="555">
                  <c:v>54569240.049999997</c:v>
                </c:pt>
                <c:pt idx="556">
                  <c:v>54654715.409999996</c:v>
                </c:pt>
                <c:pt idx="557">
                  <c:v>54720938.359999999</c:v>
                </c:pt>
                <c:pt idx="558">
                  <c:v>54837533.189999998</c:v>
                </c:pt>
                <c:pt idx="559">
                  <c:v>54913373.869999997</c:v>
                </c:pt>
                <c:pt idx="560">
                  <c:v>55037563.759999998</c:v>
                </c:pt>
              </c:numCache>
            </c:numRef>
          </c:val>
          <c:extLst xmlns:c16r2="http://schemas.microsoft.com/office/drawing/2015/06/char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765303120"/>
        <c:axId val="765302336"/>
      </c:barChart>
      <c:lineChart>
        <c:grouping val="standard"/>
        <c:varyColors val="0"/>
        <c:ser>
          <c:idx val="1"/>
          <c:order val="1"/>
          <c:tx>
            <c:strRef>
              <c:f>'[Historico_Vector 31.05.2017.xlsx]COMITE FINVIT'!$C$1</c:f>
              <c:strCache>
                <c:ptCount val="1"/>
                <c:pt idx="0">
                  <c:v>Rendimiento</c:v>
                </c:pt>
              </c:strCache>
            </c:strRef>
          </c:tx>
          <c:spPr>
            <a:ln w="28575" cap="rnd">
              <a:solidFill>
                <a:schemeClr val="accent2"/>
              </a:solidFill>
              <a:round/>
            </a:ln>
            <a:effectLst/>
          </c:spPr>
          <c:marker>
            <c:symbol val="none"/>
          </c:marker>
          <c:cat>
            <c:numRef>
              <c:f>'[Historico_Vector 31.05.2017.xlsx]COMITE FINVIT'!$A$2:$A$562</c:f>
              <c:numCache>
                <c:formatCode>m/d/yyyy</c:formatCode>
                <c:ptCount val="561"/>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pt idx="524">
                  <c:v>42831</c:v>
                </c:pt>
                <c:pt idx="525">
                  <c:v>42832</c:v>
                </c:pt>
                <c:pt idx="526">
                  <c:v>42835</c:v>
                </c:pt>
                <c:pt idx="527">
                  <c:v>42836</c:v>
                </c:pt>
                <c:pt idx="528">
                  <c:v>42837</c:v>
                </c:pt>
                <c:pt idx="529">
                  <c:v>42842</c:v>
                </c:pt>
                <c:pt idx="530">
                  <c:v>42843</c:v>
                </c:pt>
                <c:pt idx="531">
                  <c:v>42844</c:v>
                </c:pt>
                <c:pt idx="532">
                  <c:v>42845</c:v>
                </c:pt>
                <c:pt idx="533">
                  <c:v>42846</c:v>
                </c:pt>
                <c:pt idx="534">
                  <c:v>42849</c:v>
                </c:pt>
                <c:pt idx="535">
                  <c:v>42850</c:v>
                </c:pt>
                <c:pt idx="536">
                  <c:v>42851</c:v>
                </c:pt>
                <c:pt idx="537">
                  <c:v>42852</c:v>
                </c:pt>
                <c:pt idx="538">
                  <c:v>42853</c:v>
                </c:pt>
                <c:pt idx="539">
                  <c:v>42857</c:v>
                </c:pt>
                <c:pt idx="540">
                  <c:v>42858</c:v>
                </c:pt>
                <c:pt idx="541">
                  <c:v>42859</c:v>
                </c:pt>
                <c:pt idx="542">
                  <c:v>42860</c:v>
                </c:pt>
                <c:pt idx="543">
                  <c:v>42863</c:v>
                </c:pt>
                <c:pt idx="544">
                  <c:v>42864</c:v>
                </c:pt>
                <c:pt idx="545">
                  <c:v>42865</c:v>
                </c:pt>
                <c:pt idx="546">
                  <c:v>42866</c:v>
                </c:pt>
                <c:pt idx="547">
                  <c:v>42867</c:v>
                </c:pt>
                <c:pt idx="548">
                  <c:v>42870</c:v>
                </c:pt>
                <c:pt idx="549">
                  <c:v>42871</c:v>
                </c:pt>
                <c:pt idx="550">
                  <c:v>42872</c:v>
                </c:pt>
                <c:pt idx="551">
                  <c:v>42873</c:v>
                </c:pt>
                <c:pt idx="552">
                  <c:v>42874</c:v>
                </c:pt>
                <c:pt idx="553">
                  <c:v>42877</c:v>
                </c:pt>
                <c:pt idx="554">
                  <c:v>42878</c:v>
                </c:pt>
                <c:pt idx="555">
                  <c:v>42879</c:v>
                </c:pt>
                <c:pt idx="556">
                  <c:v>42880</c:v>
                </c:pt>
                <c:pt idx="557">
                  <c:v>42881</c:v>
                </c:pt>
                <c:pt idx="558">
                  <c:v>42884</c:v>
                </c:pt>
                <c:pt idx="559">
                  <c:v>42885</c:v>
                </c:pt>
                <c:pt idx="560">
                  <c:v>42886</c:v>
                </c:pt>
              </c:numCache>
            </c:numRef>
          </c:cat>
          <c:val>
            <c:numRef>
              <c:f>'[Historico_Vector 31.05.2017.xlsx]COMITE FINVIT'!$C$2:$C$562</c:f>
              <c:numCache>
                <c:formatCode>General</c:formatCode>
                <c:ptCount val="561"/>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pt idx="524">
                  <c:v>4.5173613666228611</c:v>
                </c:pt>
                <c:pt idx="525">
                  <c:v>4.5173613666228611</c:v>
                </c:pt>
                <c:pt idx="526">
                  <c:v>4.5173613666228611</c:v>
                </c:pt>
                <c:pt idx="527">
                  <c:v>4.5173613666228611</c:v>
                </c:pt>
                <c:pt idx="528">
                  <c:v>4.5173613666228611</c:v>
                </c:pt>
                <c:pt idx="529">
                  <c:v>4.5173613666228611</c:v>
                </c:pt>
                <c:pt idx="530">
                  <c:v>4.5173613666228611</c:v>
                </c:pt>
                <c:pt idx="531">
                  <c:v>4.5173613666228611</c:v>
                </c:pt>
                <c:pt idx="532">
                  <c:v>4.5173613666228611</c:v>
                </c:pt>
                <c:pt idx="533">
                  <c:v>4.5173613666228611</c:v>
                </c:pt>
                <c:pt idx="534">
                  <c:v>4.5173613666228611</c:v>
                </c:pt>
                <c:pt idx="535">
                  <c:v>4.5173613666228611</c:v>
                </c:pt>
                <c:pt idx="536">
                  <c:v>4.5173613666228611</c:v>
                </c:pt>
                <c:pt idx="537">
                  <c:v>4.5173613666228611</c:v>
                </c:pt>
                <c:pt idx="538">
                  <c:v>4.5173613666228611</c:v>
                </c:pt>
                <c:pt idx="539">
                  <c:v>4.5173613666228611</c:v>
                </c:pt>
                <c:pt idx="540">
                  <c:v>4.5173613666228611</c:v>
                </c:pt>
                <c:pt idx="541">
                  <c:v>4.5173613666228611</c:v>
                </c:pt>
                <c:pt idx="542">
                  <c:v>4.5173613666228611</c:v>
                </c:pt>
                <c:pt idx="543">
                  <c:v>4.5173613666228611</c:v>
                </c:pt>
                <c:pt idx="544">
                  <c:v>4.5173613666228611</c:v>
                </c:pt>
                <c:pt idx="545">
                  <c:v>4.5173613666228611</c:v>
                </c:pt>
                <c:pt idx="546">
                  <c:v>4.5173613666228611</c:v>
                </c:pt>
                <c:pt idx="547">
                  <c:v>4.5173613666228611</c:v>
                </c:pt>
                <c:pt idx="548">
                  <c:v>4.5173613666228611</c:v>
                </c:pt>
                <c:pt idx="549">
                  <c:v>4.5173613666228611</c:v>
                </c:pt>
                <c:pt idx="550">
                  <c:v>4.5173613666228611</c:v>
                </c:pt>
                <c:pt idx="551">
                  <c:v>4.5173613666228611</c:v>
                </c:pt>
                <c:pt idx="552">
                  <c:v>4.5173613666228611</c:v>
                </c:pt>
                <c:pt idx="553">
                  <c:v>4.5173613666228611</c:v>
                </c:pt>
                <c:pt idx="554">
                  <c:v>4.5173613666228611</c:v>
                </c:pt>
                <c:pt idx="555">
                  <c:v>4.5173613666228611</c:v>
                </c:pt>
                <c:pt idx="556">
                  <c:v>4.5173613666228611</c:v>
                </c:pt>
                <c:pt idx="557">
                  <c:v>4.5173613666228611</c:v>
                </c:pt>
                <c:pt idx="558">
                  <c:v>4.5173613666228611</c:v>
                </c:pt>
                <c:pt idx="559">
                  <c:v>4.5173613666228611</c:v>
                </c:pt>
                <c:pt idx="560">
                  <c:v>4.5173613666228611</c:v>
                </c:pt>
              </c:numCache>
            </c:numRef>
          </c:val>
          <c:smooth val="0"/>
          <c:extLst xmlns:c16r2="http://schemas.microsoft.com/office/drawing/2015/06/char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765303512"/>
        <c:axId val="765301160"/>
      </c:lineChart>
      <c:dateAx>
        <c:axId val="76530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765301160"/>
        <c:crosses val="autoZero"/>
        <c:auto val="1"/>
        <c:lblOffset val="100"/>
        <c:baseTimeUnit val="days"/>
      </c:dateAx>
      <c:valAx>
        <c:axId val="765301160"/>
        <c:scaling>
          <c:orientation val="minMax"/>
          <c:max val="5"/>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765303512"/>
        <c:crosses val="autoZero"/>
        <c:crossBetween val="between"/>
      </c:valAx>
      <c:valAx>
        <c:axId val="765302336"/>
        <c:scaling>
          <c:orientation val="minMax"/>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65303120"/>
        <c:crosses val="max"/>
        <c:crossBetween val="between"/>
        <c:dispUnits>
          <c:builtInUnit val="millions"/>
          <c:dispUnitsLbl>
            <c:layout>
              <c:manualLayout>
                <c:xMode val="edge"/>
                <c:yMode val="edge"/>
                <c:x val="0.95036930185557311"/>
                <c:y val="0.28881752409194139"/>
              </c:manualLayout>
            </c:layout>
          </c:dispUnitsLbl>
        </c:dispUnits>
      </c:valAx>
      <c:dateAx>
        <c:axId val="765303120"/>
        <c:scaling>
          <c:orientation val="minMax"/>
        </c:scaling>
        <c:delete val="1"/>
        <c:axPos val="b"/>
        <c:numFmt formatCode="m/d/yyyy" sourceLinked="1"/>
        <c:majorTickMark val="out"/>
        <c:minorTickMark val="none"/>
        <c:tickLblPos val="nextTo"/>
        <c:crossAx val="76530233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Cambio en Expectativas Económicas: Crecimiento, Inflación y Desempleo</a:t>
            </a:r>
          </a:p>
        </c:rich>
      </c:tx>
      <c:layout>
        <c:manualLayout>
          <c:xMode val="edge"/>
          <c:yMode val="edge"/>
          <c:x val="0.14662620297462817"/>
          <c:y val="3.6876130008133077E-4"/>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Monitor!$AE$53</c:f>
              <c:numCache>
                <c:formatCode>General</c:formatCode>
                <c:ptCount val="1"/>
                <c:pt idx="0">
                  <c:v>4.5</c:v>
                </c:pt>
              </c:numCache>
            </c:numRef>
          </c:xVal>
          <c:yVal>
            <c:numRef>
              <c:f>Monitor!$Z$53</c:f>
              <c:numCache>
                <c:formatCode>General</c:formatCode>
                <c:ptCount val="1"/>
                <c:pt idx="0">
                  <c:v>2.4</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5789-4FE3-B8C8-A0BD8A91771B}"/>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5789-4FE3-B8C8-A0BD8A91771B}"/>
                </c:ext>
                <c:ext xmlns:c15="http://schemas.microsoft.com/office/drawing/2012/chart" uri="{CE6537A1-D6FC-4f65-9D91-7224C49458BB}"/>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Monitor!$AD$53</c:f>
              <c:numCache>
                <c:formatCode>General</c:formatCode>
                <c:ptCount val="1"/>
                <c:pt idx="0">
                  <c:v>4.7</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5789-4FE3-B8C8-A0BD8A91771B}"/>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Monitor!$AE$54</c:f>
              <c:numCache>
                <c:formatCode>General</c:formatCode>
                <c:ptCount val="1"/>
                <c:pt idx="0">
                  <c:v>2.9</c:v>
                </c:pt>
              </c:numCache>
            </c:numRef>
          </c:xVal>
          <c:yVal>
            <c:numRef>
              <c:f>Monitor!$Z$54</c:f>
              <c:numCache>
                <c:formatCode>General</c:formatCode>
                <c:ptCount val="1"/>
                <c:pt idx="0">
                  <c:v>0.6</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5789-4FE3-B8C8-A0BD8A91771B}"/>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Monitor!$AD$54</c:f>
              <c:numCache>
                <c:formatCode>General</c:formatCode>
                <c:ptCount val="1"/>
                <c:pt idx="0">
                  <c:v>3</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5789-4FE3-B8C8-A0BD8A91771B}"/>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Monitor!$AE$55</c:f>
              <c:numCache>
                <c:formatCode>General</c:formatCode>
                <c:ptCount val="1"/>
                <c:pt idx="0">
                  <c:v>5.85</c:v>
                </c:pt>
              </c:numCache>
            </c:numRef>
          </c:xVal>
          <c:yVal>
            <c:numRef>
              <c:f>Monitor!$Z$55</c:f>
              <c:numCache>
                <c:formatCode>General</c:formatCode>
                <c:ptCount val="1"/>
                <c:pt idx="0">
                  <c:v>1.7</c:v>
                </c:pt>
              </c:numCache>
            </c:numRef>
          </c:yVal>
          <c:bubbleSize>
            <c:numRef>
              <c:f>Monitor!$S$55</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5-5789-4FE3-B8C8-A0BD8A91771B}"/>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5789-4FE3-B8C8-A0BD8A91771B}"/>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Monitor!$AD$55</c:f>
              <c:numCache>
                <c:formatCode>General</c:formatCode>
                <c:ptCount val="1"/>
                <c:pt idx="0">
                  <c:v>6.1</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5789-4FE3-B8C8-A0BD8A91771B}"/>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5789-4FE3-B8C8-A0BD8A91771B}"/>
                </c:ext>
                <c:ext xmlns:c15="http://schemas.microsoft.com/office/drawing/2012/chart" uri="{CE6537A1-D6FC-4f65-9D91-7224C49458BB}"/>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Monitor!$AE$56</c:f>
              <c:numCache>
                <c:formatCode>General</c:formatCode>
                <c:ptCount val="1"/>
                <c:pt idx="0">
                  <c:v>4.8499999999999996</c:v>
                </c:pt>
              </c:numCache>
            </c:numRef>
          </c:xVal>
          <c:yVal>
            <c:numRef>
              <c:f>Monitor!$Z$56</c:f>
              <c:numCache>
                <c:formatCode>General</c:formatCode>
                <c:ptCount val="1"/>
                <c:pt idx="0">
                  <c:v>2.7</c:v>
                </c:pt>
              </c:numCache>
            </c:numRef>
          </c:yVal>
          <c:bubbleSize>
            <c:numRef>
              <c:f>Monitor!$S$56</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9-5789-4FE3-B8C8-A0BD8A91771B}"/>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Monitor!$AD$56</c:f>
              <c:numCache>
                <c:formatCode>General</c:formatCode>
                <c:ptCount val="1"/>
                <c:pt idx="0">
                  <c:v>5.2</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5789-4FE3-B8C8-A0BD8A91771B}"/>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Monitor!$AE$57</c:f>
              <c:numCache>
                <c:formatCode>General</c:formatCode>
                <c:ptCount val="1"/>
                <c:pt idx="0">
                  <c:v>13.1</c:v>
                </c:pt>
              </c:numCache>
            </c:numRef>
          </c:xVal>
          <c:yVal>
            <c:numRef>
              <c:f>Monitor!$Z$57</c:f>
              <c:numCache>
                <c:formatCode>General</c:formatCode>
                <c:ptCount val="1"/>
                <c:pt idx="0">
                  <c:v>4.2</c:v>
                </c:pt>
              </c:numCache>
            </c:numRef>
          </c:yVal>
          <c:bubbleSize>
            <c:numRef>
              <c:f>Monitor!$S$57</c:f>
              <c:numCache>
                <c:formatCode>General</c:formatCode>
                <c:ptCount val="1"/>
                <c:pt idx="0">
                  <c:v>0.7</c:v>
                </c:pt>
              </c:numCache>
            </c:numRef>
          </c:bubbleSize>
          <c:bubble3D val="0"/>
          <c:extLst xmlns:c16r2="http://schemas.microsoft.com/office/drawing/2015/06/chart">
            <c:ext xmlns:c16="http://schemas.microsoft.com/office/drawing/2014/chart" uri="{C3380CC4-5D6E-409C-BE32-E72D297353CC}">
              <c16:uniqueId val="{0000000B-5789-4FE3-B8C8-A0BD8A91771B}"/>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5789-4FE3-B8C8-A0BD8A91771B}"/>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Monitor!$AD$57</c:f>
              <c:numCache>
                <c:formatCode>General</c:formatCode>
                <c:ptCount val="1"/>
                <c:pt idx="0">
                  <c:v>11.9</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5789-4FE3-B8C8-A0BD8A91771B}"/>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Monitor!$AE$58</c:f>
              <c:numCache>
                <c:formatCode>General</c:formatCode>
                <c:ptCount val="1"/>
                <c:pt idx="0">
                  <c:v>3.93</c:v>
                </c:pt>
              </c:numCache>
            </c:numRef>
          </c:xVal>
          <c:yVal>
            <c:numRef>
              <c:f>Monitor!$Z$58</c:f>
              <c:numCache>
                <c:formatCode>General</c:formatCode>
                <c:ptCount val="1"/>
                <c:pt idx="0">
                  <c:v>5.5</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5789-4FE3-B8C8-A0BD8A91771B}"/>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Monitor!$AD$58</c:f>
              <c:numCache>
                <c:formatCode>General</c:formatCode>
                <c:ptCount val="1"/>
                <c:pt idx="0">
                  <c:v>4.0999999999999996</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5789-4FE3-B8C8-A0BD8A91771B}"/>
            </c:ext>
          </c:extLst>
        </c:ser>
        <c:ser>
          <c:idx val="6"/>
          <c:order val="12"/>
          <c:tx>
            <c:strRef>
              <c:f>Monitor!$P$59</c:f>
              <c:strCache>
                <c:ptCount val="1"/>
                <c:pt idx="0">
                  <c:v>China</c:v>
                </c:pt>
              </c:strCache>
            </c:strRef>
          </c:tx>
          <c:spPr>
            <a:ln w="25400">
              <a:noFill/>
            </a:ln>
          </c:spPr>
          <c:invertIfNegative val="0"/>
          <c:dPt>
            <c:idx val="0"/>
            <c:invertIfNegative val="0"/>
            <c:bubble3D val="0"/>
            <c:spPr>
              <a:solidFill>
                <a:schemeClr val="accent1">
                  <a:alpha val="50000"/>
                </a:schemeClr>
              </a:solidFill>
              <a:ln w="25400">
                <a:noFill/>
              </a:ln>
            </c:spPr>
            <c:extLst xmlns:c16r2="http://schemas.microsoft.com/office/drawing/2015/06/chart">
              <c:ext xmlns:c16="http://schemas.microsoft.com/office/drawing/2014/chart" uri="{C3380CC4-5D6E-409C-BE32-E72D297353CC}">
                <c16:uniqueId val="{00000011-5789-4FE3-B8C8-A0BD8A91771B}"/>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1-5789-4FE3-B8C8-A0BD8A91771B}"/>
                </c:ext>
                <c:ext xmlns:c15="http://schemas.microsoft.com/office/drawing/2012/chart" uri="{CE6537A1-D6FC-4f65-9D91-7224C49458BB}"/>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Monitor!$AE$59</c:f>
              <c:numCache>
                <c:formatCode>General</c:formatCode>
                <c:ptCount val="1"/>
                <c:pt idx="0">
                  <c:v>4.03</c:v>
                </c:pt>
              </c:numCache>
            </c:numRef>
          </c:xVal>
          <c:yVal>
            <c:numRef>
              <c:f>Monitor!$Z$59</c:f>
              <c:numCache>
                <c:formatCode>General</c:formatCode>
                <c:ptCount val="1"/>
                <c:pt idx="0">
                  <c:v>2</c:v>
                </c:pt>
              </c:numCache>
            </c:numRef>
          </c:yVal>
          <c:bubbleSize>
            <c:numRef>
              <c:f>Monitor!$S$59</c:f>
              <c:numCache>
                <c:formatCode>General</c:formatCode>
                <c:ptCount val="1"/>
                <c:pt idx="0">
                  <c:v>6.6</c:v>
                </c:pt>
              </c:numCache>
            </c:numRef>
          </c:bubbleSize>
          <c:bubble3D val="0"/>
          <c:extLst xmlns:c16r2="http://schemas.microsoft.com/office/drawing/2015/06/chart">
            <c:ext xmlns:c16="http://schemas.microsoft.com/office/drawing/2014/chart" uri="{C3380CC4-5D6E-409C-BE32-E72D297353CC}">
              <c16:uniqueId val="{00000012-5789-4FE3-B8C8-A0BD8A91771B}"/>
            </c:ext>
          </c:extLst>
        </c:ser>
        <c:ser>
          <c:idx val="13"/>
          <c:order val="13"/>
          <c:tx>
            <c:strRef>
              <c:f>Monitor!$P$59</c:f>
              <c:strCache>
                <c:ptCount val="1"/>
                <c:pt idx="0">
                  <c:v>China</c:v>
                </c:pt>
              </c:strCache>
            </c:strRef>
          </c:tx>
          <c:spPr>
            <a:noFill/>
            <a:ln w="25400">
              <a:solidFill>
                <a:schemeClr val="tx2">
                  <a:lumMod val="60000"/>
                  <a:lumOff val="40000"/>
                </a:schemeClr>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3-5789-4FE3-B8C8-A0BD8A91771B}"/>
                </c:ext>
                <c:ext xmlns:c15="http://schemas.microsoft.com/office/drawing/2012/chart" uri="{CE6537A1-D6FC-4f65-9D91-7224C49458BB}"/>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Monitor!$AD$59</c:f>
              <c:numCache>
                <c:formatCode>General</c:formatCode>
                <c:ptCount val="1"/>
                <c:pt idx="0">
                  <c:v>4.0999999999999996</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4-5789-4FE3-B8C8-A0BD8A91771B}"/>
            </c:ext>
          </c:extLst>
        </c:ser>
        <c:dLbls>
          <c:showLegendKey val="0"/>
          <c:showVal val="0"/>
          <c:showCatName val="0"/>
          <c:showSerName val="0"/>
          <c:showPercent val="0"/>
          <c:showBubbleSize val="0"/>
        </c:dLbls>
        <c:bubbleScale val="100"/>
        <c:showNegBubbles val="0"/>
        <c:axId val="765301944"/>
        <c:axId val="769600224"/>
      </c:bubbleChart>
      <c:valAx>
        <c:axId val="765301944"/>
        <c:scaling>
          <c:orientation val="minMax"/>
        </c:scaling>
        <c:delete val="0"/>
        <c:axPos val="b"/>
        <c:title>
          <c:tx>
            <c:rich>
              <a:bodyPr/>
              <a:lstStyle/>
              <a:p>
                <a:pPr>
                  <a:defRPr/>
                </a:pPr>
                <a:r>
                  <a:rPr lang="en-US" dirty="0"/>
                  <a:t>Desempleo</a:t>
                </a:r>
              </a:p>
            </c:rich>
          </c:tx>
          <c:overlay val="0"/>
        </c:title>
        <c:numFmt formatCode="General" sourceLinked="1"/>
        <c:majorTickMark val="out"/>
        <c:minorTickMark val="none"/>
        <c:tickLblPos val="nextTo"/>
        <c:crossAx val="769600224"/>
        <c:crosses val="autoZero"/>
        <c:crossBetween val="midCat"/>
      </c:valAx>
      <c:valAx>
        <c:axId val="769600224"/>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765301944"/>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entury Gothic" panose="020B0502020202020204" pitchFamily="34" charset="0"/>
              </a:defRPr>
            </a:pPr>
            <a:r>
              <a:rPr lang="en-US" sz="1400" dirty="0">
                <a:latin typeface="Century Gothic" panose="020B0502020202020204" pitchFamily="34" charset="0"/>
              </a:rPr>
              <a:t>Cambio en Expectativas Económicas: Crecimiento, Inflación</a:t>
            </a:r>
            <a:r>
              <a:rPr lang="en-US" sz="1400" baseline="0" dirty="0">
                <a:latin typeface="Century Gothic" panose="020B0502020202020204" pitchFamily="34" charset="0"/>
              </a:rPr>
              <a:t> y Tasa</a:t>
            </a:r>
            <a:endParaRPr lang="en-US" sz="1400" dirty="0">
              <a:latin typeface="Century Gothic" panose="020B0502020202020204" pitchFamily="34" charset="0"/>
            </a:endParaRPr>
          </a:p>
        </c:rich>
      </c:tx>
      <c:layout>
        <c:manualLayout>
          <c:xMode val="edge"/>
          <c:yMode val="edge"/>
          <c:x val="0.20681138815981337"/>
          <c:y val="3.6876130008133077E-4"/>
        </c:manualLayout>
      </c:layout>
      <c:overlay val="0"/>
    </c:title>
    <c:autoTitleDeleted val="0"/>
    <c:plotArea>
      <c:layout>
        <c:manualLayout>
          <c:layoutTarget val="inner"/>
          <c:xMode val="edge"/>
          <c:yMode val="edge"/>
          <c:x val="4.0439875571109167E-2"/>
          <c:y val="9.8961922578686579E-2"/>
          <c:w val="0.9347607417128414"/>
          <c:h val="0.75431637421693465"/>
        </c:manualLayout>
      </c:layout>
      <c:bubbleChart>
        <c:varyColors val="0"/>
        <c:ser>
          <c:idx val="0"/>
          <c:order val="0"/>
          <c:tx>
            <c:strRef>
              <c:f>Monitor!$P$53</c:f>
              <c:strCache>
                <c:ptCount val="1"/>
                <c:pt idx="0">
                  <c:v>USA</c:v>
                </c:pt>
              </c:strCache>
            </c:strRef>
          </c:tx>
          <c:invertIfNegative val="0"/>
          <c:dLbls>
            <c:spPr>
              <a:noFill/>
              <a:ln>
                <a:noFill/>
              </a:ln>
              <a:effectLst/>
            </c:spPr>
            <c:txPr>
              <a:bodyPr/>
              <a:lstStyle/>
              <a:p>
                <a:pPr>
                  <a:defRPr b="1">
                    <a:solidFill>
                      <a:srgbClr val="002060"/>
                    </a:solidFill>
                  </a:defRPr>
                </a:pPr>
                <a:endParaRPr lang="es-MX"/>
              </a:p>
            </c:txPr>
            <c:dLblPos val="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Monitor!$AI$53</c:f>
              <c:numCache>
                <c:formatCode>General</c:formatCode>
                <c:ptCount val="1"/>
                <c:pt idx="0">
                  <c:v>1.5</c:v>
                </c:pt>
              </c:numCache>
            </c:numRef>
          </c:xVal>
          <c:yVal>
            <c:numRef>
              <c:f>Monitor!$Z$53</c:f>
              <c:numCache>
                <c:formatCode>General</c:formatCode>
                <c:ptCount val="1"/>
                <c:pt idx="0">
                  <c:v>2.4</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0A95-43CE-821C-492428C410D2}"/>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0A95-43CE-821C-492428C410D2}"/>
                </c:ext>
                <c:ext xmlns:c15="http://schemas.microsoft.com/office/drawing/2012/chart" uri="{CE6537A1-D6FC-4f65-9D91-7224C49458BB}"/>
              </c:extLst>
            </c:dLbl>
            <c:spPr>
              <a:noFill/>
              <a:ln>
                <a:noFill/>
              </a:ln>
              <a:effectLst/>
            </c:spPr>
            <c:txPr>
              <a:bodyPr/>
              <a:lstStyle/>
              <a:p>
                <a:pPr>
                  <a:defRPr b="1">
                    <a:solidFill>
                      <a:srgbClr val="002060"/>
                    </a:solidFill>
                  </a:defRPr>
                </a:pPr>
                <a:endParaRPr lang="es-MX"/>
              </a:p>
            </c:tx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Monitor!$AH$53</c:f>
              <c:numCache>
                <c:formatCode>General</c:formatCode>
                <c:ptCount val="1"/>
                <c:pt idx="0">
                  <c:v>1.3</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0A95-43CE-821C-492428C410D2}"/>
            </c:ext>
          </c:extLst>
        </c:ser>
        <c:ser>
          <c:idx val="1"/>
          <c:order val="2"/>
          <c:tx>
            <c:strRef>
              <c:f>Monitor!$P$54</c:f>
              <c:strCache>
                <c:ptCount val="1"/>
                <c:pt idx="0">
                  <c:v>Japan</c:v>
                </c:pt>
              </c:strCache>
            </c:strRef>
          </c:tx>
          <c:spPr>
            <a:ln w="25400">
              <a:noFill/>
            </a:ln>
          </c:spPr>
          <c:invertIfNegative val="0"/>
          <c:dLbls>
            <c:spPr>
              <a:noFill/>
              <a:ln>
                <a:noFill/>
              </a:ln>
              <a:effectLst/>
            </c:spPr>
            <c:txPr>
              <a:bodyPr/>
              <a:lstStyle/>
              <a:p>
                <a:pPr>
                  <a:defRPr b="1">
                    <a:solidFill>
                      <a:schemeClr val="accent2">
                        <a:lumMod val="50000"/>
                      </a:schemeClr>
                    </a:solidFill>
                  </a:defRPr>
                </a:pPr>
                <a:endParaRPr lang="es-MX"/>
              </a:p>
            </c:tx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Monitor!$AI$54</c:f>
              <c:numCache>
                <c:formatCode>General</c:formatCode>
                <c:ptCount val="1"/>
                <c:pt idx="0">
                  <c:v>0</c:v>
                </c:pt>
              </c:numCache>
            </c:numRef>
          </c:xVal>
          <c:yVal>
            <c:numRef>
              <c:f>Monitor!$Z$54</c:f>
              <c:numCache>
                <c:formatCode>General</c:formatCode>
                <c:ptCount val="1"/>
                <c:pt idx="0">
                  <c:v>0.6</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0A95-43CE-821C-492428C410D2}"/>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txPr>
              <a:bodyPr/>
              <a:lstStyle/>
              <a:p>
                <a:pPr>
                  <a:defRPr b="1">
                    <a:solidFill>
                      <a:schemeClr val="accent2">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Monitor!$AH$54</c:f>
              <c:numCache>
                <c:formatCode>General</c:formatCode>
                <c:ptCount val="1"/>
                <c:pt idx="0">
                  <c:v>-0.1</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0A95-43CE-821C-492428C410D2}"/>
            </c:ext>
          </c:extLst>
        </c:ser>
        <c:ser>
          <c:idx val="2"/>
          <c:order val="4"/>
          <c:tx>
            <c:strRef>
              <c:f>Monitor!$P$55</c:f>
              <c:strCache>
                <c:ptCount val="1"/>
                <c:pt idx="0">
                  <c:v>Germany</c:v>
                </c:pt>
              </c:strCache>
            </c:strRef>
          </c:tx>
          <c:spPr>
            <a:ln w="25400">
              <a:noFill/>
            </a:ln>
          </c:spPr>
          <c:invertIfNegative val="0"/>
          <c:dLbls>
            <c:spPr>
              <a:noFill/>
              <a:ln>
                <a:noFill/>
              </a:ln>
              <a:effectLst/>
            </c:spPr>
            <c:txPr>
              <a:bodyPr/>
              <a:lstStyle/>
              <a:p>
                <a:pPr>
                  <a:defRPr b="1">
                    <a:solidFill>
                      <a:schemeClr val="accent3">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Monitor!$AI$55</c:f>
              <c:numCache>
                <c:formatCode>General</c:formatCode>
                <c:ptCount val="1"/>
                <c:pt idx="0">
                  <c:v>0</c:v>
                </c:pt>
              </c:numCache>
            </c:numRef>
          </c:xVal>
          <c:yVal>
            <c:numRef>
              <c:f>Monitor!$Z$55</c:f>
              <c:numCache>
                <c:formatCode>General</c:formatCode>
                <c:ptCount val="1"/>
                <c:pt idx="0">
                  <c:v>1.7</c:v>
                </c:pt>
              </c:numCache>
            </c:numRef>
          </c:yVal>
          <c:bubbleSize>
            <c:numRef>
              <c:f>Monitor!$S$55</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5-0A95-43CE-821C-492428C410D2}"/>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0A95-43CE-821C-492428C410D2}"/>
                </c:ext>
                <c:ext xmlns:c15="http://schemas.microsoft.com/office/drawing/2012/chart" uri="{CE6537A1-D6FC-4f65-9D91-7224C49458BB}"/>
              </c:extLst>
            </c:dLbl>
            <c:spPr>
              <a:noFill/>
              <a:ln>
                <a:noFill/>
              </a:ln>
              <a:effectLst/>
            </c:spPr>
            <c:txPr>
              <a:bodyPr/>
              <a:lstStyle/>
              <a:p>
                <a:pPr>
                  <a:defRPr b="1">
                    <a:solidFill>
                      <a:schemeClr val="accent3">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Monitor!$AH$55</c:f>
              <c:numCache>
                <c:formatCode>General</c:formatCode>
                <c:ptCount val="1"/>
                <c:pt idx="0">
                  <c:v>0</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0A95-43CE-821C-492428C410D2}"/>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0A95-43CE-821C-492428C410D2}"/>
                </c:ext>
                <c:ext xmlns:c15="http://schemas.microsoft.com/office/drawing/2012/chart" uri="{CE6537A1-D6FC-4f65-9D91-7224C49458BB}"/>
              </c:extLst>
            </c:dLbl>
            <c:spPr>
              <a:noFill/>
              <a:ln>
                <a:noFill/>
              </a:ln>
              <a:effectLst/>
            </c:spPr>
            <c:txPr>
              <a:bodyPr/>
              <a:lstStyle/>
              <a:p>
                <a:pPr>
                  <a:defRPr sz="1000" b="1">
                    <a:solidFill>
                      <a:schemeClr val="accent4">
                        <a:lumMod val="50000"/>
                      </a:schemeClr>
                    </a:solidFill>
                  </a:defRPr>
                </a:pPr>
                <a:endParaRPr lang="es-MX"/>
              </a:p>
            </c:tx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Monitor!$AI$56</c:f>
              <c:numCache>
                <c:formatCode>General</c:formatCode>
                <c:ptCount val="1"/>
                <c:pt idx="0">
                  <c:v>0.25</c:v>
                </c:pt>
              </c:numCache>
            </c:numRef>
          </c:xVal>
          <c:yVal>
            <c:numRef>
              <c:f>Monitor!$Z$56</c:f>
              <c:numCache>
                <c:formatCode>General</c:formatCode>
                <c:ptCount val="1"/>
                <c:pt idx="0">
                  <c:v>2.7</c:v>
                </c:pt>
              </c:numCache>
            </c:numRef>
          </c:yVal>
          <c:bubbleSize>
            <c:numRef>
              <c:f>Monitor!$S$56</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9-0A95-43CE-821C-492428C410D2}"/>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txPr>
              <a:bodyPr/>
              <a:lstStyle/>
              <a:p>
                <a:pPr>
                  <a:defRPr b="1">
                    <a:solidFill>
                      <a:schemeClr val="accent4">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Monitor!$AH$56</c:f>
              <c:numCache>
                <c:formatCode>General</c:formatCode>
                <c:ptCount val="1"/>
                <c:pt idx="0">
                  <c:v>0.25</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0A95-43CE-821C-492428C410D2}"/>
            </c:ext>
          </c:extLst>
        </c:ser>
        <c:ser>
          <c:idx val="4"/>
          <c:order val="8"/>
          <c:tx>
            <c:strRef>
              <c:f>Monitor!$P$57</c:f>
              <c:strCache>
                <c:ptCount val="1"/>
                <c:pt idx="0">
                  <c:v>Brazil</c:v>
                </c:pt>
              </c:strCache>
            </c:strRef>
          </c:tx>
          <c:spPr>
            <a:ln w="25400">
              <a:noFill/>
            </a:ln>
          </c:spPr>
          <c:invertIfNegative val="0"/>
          <c:dLbls>
            <c:spPr>
              <a:noFill/>
              <a:ln>
                <a:noFill/>
              </a:ln>
              <a:effectLst/>
            </c:spPr>
            <c:txPr>
              <a:bodyPr/>
              <a:lstStyle/>
              <a:p>
                <a:pPr>
                  <a:defRPr b="1">
                    <a:solidFill>
                      <a:schemeClr val="accent5">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Monitor!$AI$57</c:f>
              <c:numCache>
                <c:formatCode>General</c:formatCode>
                <c:ptCount val="1"/>
                <c:pt idx="0">
                  <c:v>8.4499999999999993</c:v>
                </c:pt>
              </c:numCache>
            </c:numRef>
          </c:xVal>
          <c:yVal>
            <c:numRef>
              <c:f>Monitor!$Z$57</c:f>
              <c:numCache>
                <c:formatCode>General</c:formatCode>
                <c:ptCount val="1"/>
                <c:pt idx="0">
                  <c:v>4.2</c:v>
                </c:pt>
              </c:numCache>
            </c:numRef>
          </c:yVal>
          <c:bubbleSize>
            <c:numRef>
              <c:f>Monitor!$S$57</c:f>
              <c:numCache>
                <c:formatCode>General</c:formatCode>
                <c:ptCount val="1"/>
                <c:pt idx="0">
                  <c:v>0.7</c:v>
                </c:pt>
              </c:numCache>
            </c:numRef>
          </c:bubbleSize>
          <c:bubble3D val="0"/>
          <c:extLst xmlns:c16r2="http://schemas.microsoft.com/office/drawing/2015/06/chart">
            <c:ext xmlns:c16="http://schemas.microsoft.com/office/drawing/2014/chart" uri="{C3380CC4-5D6E-409C-BE32-E72D297353CC}">
              <c16:uniqueId val="{0000000B-0A95-43CE-821C-492428C410D2}"/>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0A95-43CE-821C-492428C410D2}"/>
                </c:ext>
                <c:ext xmlns:c15="http://schemas.microsoft.com/office/drawing/2012/chart" uri="{CE6537A1-D6FC-4f65-9D91-7224C49458BB}"/>
              </c:extLst>
            </c:dLbl>
            <c:spPr>
              <a:noFill/>
              <a:ln>
                <a:noFill/>
              </a:ln>
              <a:effectLst/>
            </c:spPr>
            <c:txPr>
              <a:bodyPr/>
              <a:lstStyle/>
              <a:p>
                <a:pPr>
                  <a:defRPr b="1">
                    <a:solidFill>
                      <a:schemeClr val="accent5">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Monitor!$AH$57</c:f>
              <c:numCache>
                <c:formatCode>General</c:formatCode>
                <c:ptCount val="1"/>
                <c:pt idx="0">
                  <c:v>10.7</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0A95-43CE-821C-492428C410D2}"/>
            </c:ext>
          </c:extLst>
        </c:ser>
        <c:ser>
          <c:idx val="5"/>
          <c:order val="10"/>
          <c:tx>
            <c:strRef>
              <c:f>Monitor!$P$58</c:f>
              <c:strCache>
                <c:ptCount val="1"/>
                <c:pt idx="0">
                  <c:v>Mexico</c:v>
                </c:pt>
              </c:strCache>
            </c:strRef>
          </c:tx>
          <c:spPr>
            <a:ln w="25400">
              <a:noFill/>
            </a:ln>
          </c:spPr>
          <c:invertIfNegative val="0"/>
          <c:dLbls>
            <c:spPr>
              <a:noFill/>
              <a:ln>
                <a:noFill/>
              </a:ln>
              <a:effectLst/>
            </c:spPr>
            <c:txPr>
              <a:bodyPr/>
              <a:lstStyle/>
              <a:p>
                <a:pPr>
                  <a:defRPr b="1">
                    <a:solidFill>
                      <a:schemeClr val="accent6">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Monitor!$AI$58</c:f>
              <c:numCache>
                <c:formatCode>General</c:formatCode>
                <c:ptCount val="1"/>
                <c:pt idx="0">
                  <c:v>7.05</c:v>
                </c:pt>
              </c:numCache>
            </c:numRef>
          </c:xVal>
          <c:yVal>
            <c:numRef>
              <c:f>Monitor!$Z$58</c:f>
              <c:numCache>
                <c:formatCode>General</c:formatCode>
                <c:ptCount val="1"/>
                <c:pt idx="0">
                  <c:v>5.5</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0A95-43CE-821C-492428C410D2}"/>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txPr>
              <a:bodyPr/>
              <a:lstStyle/>
              <a:p>
                <a:pPr>
                  <a:defRPr b="1">
                    <a:solidFill>
                      <a:schemeClr val="accent6">
                        <a:lumMod val="50000"/>
                      </a:schemeClr>
                    </a:solidFill>
                  </a:defRPr>
                </a:pPr>
                <a:endParaRPr lang="es-MX"/>
              </a:p>
            </c:tx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Monitor!$AH$58</c:f>
              <c:numCache>
                <c:formatCode>General</c:formatCode>
                <c:ptCount val="1"/>
                <c:pt idx="0">
                  <c:v>6.45</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0A95-43CE-821C-492428C410D2}"/>
            </c:ext>
          </c:extLst>
        </c:ser>
        <c:ser>
          <c:idx val="6"/>
          <c:order val="12"/>
          <c:tx>
            <c:strRef>
              <c:f>Monitor!$P$59</c:f>
              <c:strCache>
                <c:ptCount val="1"/>
                <c:pt idx="0">
                  <c:v>China</c:v>
                </c:pt>
              </c:strCache>
            </c:strRef>
          </c:tx>
          <c:spPr>
            <a:ln w="25400">
              <a:noFill/>
            </a:ln>
          </c:spPr>
          <c:invertIfNegative val="0"/>
          <c:dPt>
            <c:idx val="0"/>
            <c:invertIfNegative val="0"/>
            <c:bubble3D val="0"/>
            <c:spPr>
              <a:solidFill>
                <a:schemeClr val="accent1">
                  <a:alpha val="50000"/>
                </a:schemeClr>
              </a:solidFill>
              <a:ln w="25400">
                <a:noFill/>
              </a:ln>
            </c:spPr>
            <c:extLst xmlns:c16r2="http://schemas.microsoft.com/office/drawing/2015/06/chart">
              <c:ext xmlns:c16="http://schemas.microsoft.com/office/drawing/2014/chart" uri="{C3380CC4-5D6E-409C-BE32-E72D297353CC}">
                <c16:uniqueId val="{00000011-0A95-43CE-821C-492428C410D2}"/>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1-0A95-43CE-821C-492428C410D2}"/>
                </c:ext>
                <c:ext xmlns:c15="http://schemas.microsoft.com/office/drawing/2012/chart" uri="{CE6537A1-D6FC-4f65-9D91-7224C49458BB}"/>
              </c:extLst>
            </c:dLbl>
            <c:spPr>
              <a:noFill/>
              <a:ln>
                <a:noFill/>
              </a:ln>
              <a:effectLst/>
            </c:spPr>
            <c:txPr>
              <a:bodyPr/>
              <a:lstStyle/>
              <a:p>
                <a:pPr>
                  <a:defRPr b="1">
                    <a:solidFill>
                      <a:schemeClr val="accent1">
                        <a:lumMod val="60000"/>
                        <a:lumOff val="40000"/>
                      </a:schemeClr>
                    </a:solidFill>
                  </a:defRPr>
                </a:pPr>
                <a:endParaRPr lang="es-MX"/>
              </a:p>
            </c:tx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Monitor!$AI$59</c:f>
              <c:numCache>
                <c:formatCode>General</c:formatCode>
                <c:ptCount val="1"/>
                <c:pt idx="0">
                  <c:v>4.3499999999999996</c:v>
                </c:pt>
              </c:numCache>
            </c:numRef>
          </c:xVal>
          <c:yVal>
            <c:numRef>
              <c:f>Monitor!$Z$59</c:f>
              <c:numCache>
                <c:formatCode>General</c:formatCode>
                <c:ptCount val="1"/>
                <c:pt idx="0">
                  <c:v>2</c:v>
                </c:pt>
              </c:numCache>
            </c:numRef>
          </c:yVal>
          <c:bubbleSize>
            <c:numRef>
              <c:f>Monitor!$S$59</c:f>
              <c:numCache>
                <c:formatCode>General</c:formatCode>
                <c:ptCount val="1"/>
                <c:pt idx="0">
                  <c:v>6.6</c:v>
                </c:pt>
              </c:numCache>
            </c:numRef>
          </c:bubbleSize>
          <c:bubble3D val="0"/>
          <c:extLst xmlns:c16r2="http://schemas.microsoft.com/office/drawing/2015/06/chart">
            <c:ext xmlns:c16="http://schemas.microsoft.com/office/drawing/2014/chart" uri="{C3380CC4-5D6E-409C-BE32-E72D297353CC}">
              <c16:uniqueId val="{00000012-0A95-43CE-821C-492428C410D2}"/>
            </c:ext>
          </c:extLst>
        </c:ser>
        <c:ser>
          <c:idx val="13"/>
          <c:order val="13"/>
          <c:tx>
            <c:strRef>
              <c:f>Monitor!$P$59</c:f>
              <c:strCache>
                <c:ptCount val="1"/>
                <c:pt idx="0">
                  <c:v>China</c:v>
                </c:pt>
              </c:strCache>
            </c:strRef>
          </c:tx>
          <c:spPr>
            <a:noFill/>
            <a:ln w="25400">
              <a:solidFill>
                <a:schemeClr val="tx2">
                  <a:lumMod val="60000"/>
                  <a:lumOff val="40000"/>
                </a:schemeClr>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3-0A95-43CE-821C-492428C410D2}"/>
                </c:ext>
                <c:ext xmlns:c15="http://schemas.microsoft.com/office/drawing/2012/chart" uri="{CE6537A1-D6FC-4f65-9D91-7224C49458BB}"/>
              </c:extLst>
            </c:dLbl>
            <c:spPr>
              <a:noFill/>
              <a:ln>
                <a:noFill/>
              </a:ln>
              <a:effectLst/>
            </c:spPr>
            <c:txPr>
              <a:bodyPr/>
              <a:lstStyle/>
              <a:p>
                <a:pPr>
                  <a:defRPr b="1">
                    <a:solidFill>
                      <a:schemeClr val="accent1">
                        <a:lumMod val="60000"/>
                        <a:lumOff val="40000"/>
                      </a:schemeClr>
                    </a:solidFill>
                  </a:defRPr>
                </a:pPr>
                <a:endParaRPr lang="es-MX"/>
              </a:p>
            </c:tx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Monitor!$AH$59</c:f>
              <c:numCache>
                <c:formatCode>General</c:formatCode>
                <c:ptCount val="1"/>
                <c:pt idx="0">
                  <c:v>4.3</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4-0A95-43CE-821C-492428C410D2}"/>
            </c:ext>
          </c:extLst>
        </c:ser>
        <c:dLbls>
          <c:showLegendKey val="0"/>
          <c:showVal val="0"/>
          <c:showCatName val="0"/>
          <c:showSerName val="0"/>
          <c:showPercent val="0"/>
          <c:showBubbleSize val="0"/>
        </c:dLbls>
        <c:bubbleScale val="100"/>
        <c:showNegBubbles val="0"/>
        <c:axId val="769600616"/>
        <c:axId val="769597872"/>
      </c:bubbleChart>
      <c:valAx>
        <c:axId val="769600616"/>
        <c:scaling>
          <c:orientation val="minMax"/>
        </c:scaling>
        <c:delete val="0"/>
        <c:axPos val="b"/>
        <c:title>
          <c:tx>
            <c:rich>
              <a:bodyPr/>
              <a:lstStyle/>
              <a:p>
                <a:pPr>
                  <a:defRPr/>
                </a:pPr>
                <a:r>
                  <a:rPr lang="en-US" dirty="0"/>
                  <a:t>Tasa de Referencia</a:t>
                </a:r>
              </a:p>
            </c:rich>
          </c:tx>
          <c:overlay val="0"/>
        </c:title>
        <c:numFmt formatCode="General" sourceLinked="1"/>
        <c:majorTickMark val="out"/>
        <c:minorTickMark val="none"/>
        <c:tickLblPos val="nextTo"/>
        <c:crossAx val="769597872"/>
        <c:crosses val="autoZero"/>
        <c:crossBetween val="midCat"/>
      </c:valAx>
      <c:valAx>
        <c:axId val="769597872"/>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769600616"/>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200"/>
            </a:pPr>
            <a:r>
              <a:rPr lang="en-US" sz="1200" dirty="0"/>
              <a:t>Perspectiva de Países Avanzados: Moodys</a:t>
            </a:r>
          </a:p>
        </c:rich>
      </c:tx>
      <c:layout>
        <c:manualLayout>
          <c:xMode val="edge"/>
          <c:yMode val="edge"/>
          <c:x val="4.1868110236220467E-2"/>
          <c:y val="3.2407407407407406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'[Expectativas Economicas.xlsm]Perspectiva'!$S$5:$U$5</c:f>
              <c:strCache>
                <c:ptCount val="3"/>
                <c:pt idx="0">
                  <c:v>Estable</c:v>
                </c:pt>
                <c:pt idx="1">
                  <c:v>Negativa</c:v>
                </c:pt>
                <c:pt idx="2">
                  <c:v>Positiva</c:v>
                </c:pt>
              </c:strCache>
            </c:strRef>
          </c:cat>
          <c:val>
            <c:numRef>
              <c:f>'[Expectativas Economicas.xlsm]Perspectiva'!$S$6:$U$6</c:f>
              <c:numCache>
                <c:formatCode>General</c:formatCode>
                <c:ptCount val="3"/>
                <c:pt idx="0">
                  <c:v>18</c:v>
                </c:pt>
                <c:pt idx="1">
                  <c:v>2</c:v>
                </c:pt>
                <c:pt idx="2">
                  <c:v>1</c:v>
                </c:pt>
              </c:numCache>
            </c:numRef>
          </c:val>
          <c:extLst xmlns:c16r2="http://schemas.microsoft.com/office/drawing/2015/06/chart">
            <c:ext xmlns:c16="http://schemas.microsoft.com/office/drawing/2014/chart" uri="{C3380CC4-5D6E-409C-BE32-E72D297353CC}">
              <c16:uniqueId val="{00000000-A581-481B-8348-8F1F0E4A1EAD}"/>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a:pPr>
            <a:r>
              <a:rPr lang="en-US" sz="1200" dirty="0"/>
              <a:t>Perspectiva</a:t>
            </a:r>
            <a:r>
              <a:rPr lang="en-US" sz="1200" baseline="0" dirty="0"/>
              <a:t> de </a:t>
            </a:r>
            <a:r>
              <a:rPr lang="en-US" sz="1200" dirty="0"/>
              <a:t>Países Emergentes: Moodys</a:t>
            </a:r>
          </a:p>
        </c:rich>
      </c:tx>
      <c:layout>
        <c:manualLayout>
          <c:xMode val="edge"/>
          <c:yMode val="edge"/>
          <c:x val="4.1868110236220467E-2"/>
          <c:y val="3.2407407407407406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tx>
            <c:v>Países Emergentes</c:v>
          </c:tx>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'[Expectativas Economicas.xlsm]Perspectiva'!$S$5:$U$5</c:f>
              <c:strCache>
                <c:ptCount val="3"/>
                <c:pt idx="0">
                  <c:v>Estable</c:v>
                </c:pt>
                <c:pt idx="1">
                  <c:v>Negativa</c:v>
                </c:pt>
                <c:pt idx="2">
                  <c:v>Positiva</c:v>
                </c:pt>
              </c:strCache>
            </c:strRef>
          </c:cat>
          <c:val>
            <c:numRef>
              <c:f>'[Expectativas Economicas.xlsm]Perspectiva'!$S$7:$U$7</c:f>
              <c:numCache>
                <c:formatCode>General</c:formatCode>
                <c:ptCount val="3"/>
                <c:pt idx="0">
                  <c:v>7</c:v>
                </c:pt>
                <c:pt idx="1">
                  <c:v>3</c:v>
                </c:pt>
                <c:pt idx="2">
                  <c:v>3</c:v>
                </c:pt>
              </c:numCache>
            </c:numRef>
          </c:val>
          <c:extLst xmlns:c16r2="http://schemas.microsoft.com/office/drawing/2015/06/chart">
            <c:ext xmlns:c16="http://schemas.microsoft.com/office/drawing/2014/chart" uri="{C3380CC4-5D6E-409C-BE32-E72D297353CC}">
              <c16:uniqueId val="{00000000-FA5F-47CD-AB2C-99CAD9A5B680}"/>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0493743241526194E-3"/>
          <c:y val="1.7543853590325464E-2"/>
        </c:manualLayout>
      </c:layout>
      <c:overlay val="0"/>
      <c:txPr>
        <a:bodyPr/>
        <a:lstStyle/>
        <a:p>
          <a:pPr>
            <a:defRPr sz="1100">
              <a:solidFill>
                <a:schemeClr val="bg1">
                  <a:lumMod val="50000"/>
                </a:schemeClr>
              </a:solidFill>
            </a:defRPr>
          </a:pPr>
          <a:endParaRPr lang="es-MX"/>
        </a:p>
      </c:txPr>
    </c:title>
    <c:autoTitleDeleted val="0"/>
    <c:plotArea>
      <c:layout/>
      <c:lineChart>
        <c:grouping val="standard"/>
        <c:varyColors val="0"/>
        <c:ser>
          <c:idx val="0"/>
          <c:order val="0"/>
          <c:tx>
            <c:v>BONOS SIEFORES</c:v>
          </c:tx>
          <c:spPr>
            <a:ln w="12700">
              <a:solidFill>
                <a:schemeClr val="accent2"/>
              </a:solidFill>
            </a:ln>
          </c:spPr>
          <c:marker>
            <c:symbol val="none"/>
          </c:marker>
          <c:cat>
            <c:numRef>
              <c:f>[0]!BONOSFECHA</c:f>
              <c:numCache>
                <c:formatCode>m/d/yyyy</c:formatCode>
                <c:ptCount val="352"/>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pt idx="223">
                  <c:v>42691</c:v>
                </c:pt>
                <c:pt idx="224">
                  <c:v>42692</c:v>
                </c:pt>
                <c:pt idx="225">
                  <c:v>42696</c:v>
                </c:pt>
                <c:pt idx="226">
                  <c:v>42697</c:v>
                </c:pt>
                <c:pt idx="227">
                  <c:v>42698</c:v>
                </c:pt>
                <c:pt idx="228">
                  <c:v>42699</c:v>
                </c:pt>
                <c:pt idx="229">
                  <c:v>42702</c:v>
                </c:pt>
                <c:pt idx="230">
                  <c:v>42703</c:v>
                </c:pt>
                <c:pt idx="231">
                  <c:v>42704</c:v>
                </c:pt>
                <c:pt idx="232">
                  <c:v>42705</c:v>
                </c:pt>
                <c:pt idx="233">
                  <c:v>42706</c:v>
                </c:pt>
                <c:pt idx="234">
                  <c:v>42709</c:v>
                </c:pt>
                <c:pt idx="235">
                  <c:v>42710</c:v>
                </c:pt>
                <c:pt idx="236">
                  <c:v>42711</c:v>
                </c:pt>
                <c:pt idx="237">
                  <c:v>42712</c:v>
                </c:pt>
                <c:pt idx="238">
                  <c:v>42713</c:v>
                </c:pt>
                <c:pt idx="239">
                  <c:v>42717</c:v>
                </c:pt>
                <c:pt idx="240">
                  <c:v>42718</c:v>
                </c:pt>
                <c:pt idx="241">
                  <c:v>42719</c:v>
                </c:pt>
                <c:pt idx="242">
                  <c:v>42720</c:v>
                </c:pt>
                <c:pt idx="243">
                  <c:v>42723</c:v>
                </c:pt>
                <c:pt idx="244">
                  <c:v>42724</c:v>
                </c:pt>
                <c:pt idx="245">
                  <c:v>42725</c:v>
                </c:pt>
                <c:pt idx="246">
                  <c:v>42726</c:v>
                </c:pt>
                <c:pt idx="247">
                  <c:v>42727</c:v>
                </c:pt>
                <c:pt idx="248">
                  <c:v>42730</c:v>
                </c:pt>
                <c:pt idx="249">
                  <c:v>42731</c:v>
                </c:pt>
                <c:pt idx="250">
                  <c:v>42732</c:v>
                </c:pt>
                <c:pt idx="251">
                  <c:v>42733</c:v>
                </c:pt>
                <c:pt idx="252">
                  <c:v>42734</c:v>
                </c:pt>
                <c:pt idx="253">
                  <c:v>42737</c:v>
                </c:pt>
                <c:pt idx="254">
                  <c:v>42738</c:v>
                </c:pt>
                <c:pt idx="255">
                  <c:v>42739</c:v>
                </c:pt>
                <c:pt idx="256">
                  <c:v>42740</c:v>
                </c:pt>
                <c:pt idx="257">
                  <c:v>42741</c:v>
                </c:pt>
                <c:pt idx="258">
                  <c:v>42744</c:v>
                </c:pt>
                <c:pt idx="259">
                  <c:v>42745</c:v>
                </c:pt>
                <c:pt idx="260">
                  <c:v>42746</c:v>
                </c:pt>
                <c:pt idx="261">
                  <c:v>42747</c:v>
                </c:pt>
                <c:pt idx="262">
                  <c:v>42748</c:v>
                </c:pt>
                <c:pt idx="263">
                  <c:v>42751</c:v>
                </c:pt>
                <c:pt idx="264">
                  <c:v>42752</c:v>
                </c:pt>
                <c:pt idx="265">
                  <c:v>42753</c:v>
                </c:pt>
                <c:pt idx="266">
                  <c:v>42754</c:v>
                </c:pt>
                <c:pt idx="267">
                  <c:v>42755</c:v>
                </c:pt>
                <c:pt idx="268">
                  <c:v>42758</c:v>
                </c:pt>
                <c:pt idx="269">
                  <c:v>42759</c:v>
                </c:pt>
                <c:pt idx="270">
                  <c:v>42760</c:v>
                </c:pt>
                <c:pt idx="271">
                  <c:v>42761</c:v>
                </c:pt>
                <c:pt idx="272">
                  <c:v>42762</c:v>
                </c:pt>
                <c:pt idx="273">
                  <c:v>42765</c:v>
                </c:pt>
                <c:pt idx="274">
                  <c:v>42766</c:v>
                </c:pt>
                <c:pt idx="275">
                  <c:v>42767</c:v>
                </c:pt>
                <c:pt idx="276">
                  <c:v>42768</c:v>
                </c:pt>
                <c:pt idx="277">
                  <c:v>42769</c:v>
                </c:pt>
                <c:pt idx="278">
                  <c:v>42773</c:v>
                </c:pt>
                <c:pt idx="279">
                  <c:v>42774</c:v>
                </c:pt>
                <c:pt idx="280">
                  <c:v>42775</c:v>
                </c:pt>
                <c:pt idx="281">
                  <c:v>42776</c:v>
                </c:pt>
                <c:pt idx="282">
                  <c:v>42779</c:v>
                </c:pt>
                <c:pt idx="283">
                  <c:v>42780</c:v>
                </c:pt>
                <c:pt idx="284">
                  <c:v>42781</c:v>
                </c:pt>
                <c:pt idx="285">
                  <c:v>42782</c:v>
                </c:pt>
                <c:pt idx="286">
                  <c:v>42783</c:v>
                </c:pt>
                <c:pt idx="287">
                  <c:v>42786</c:v>
                </c:pt>
                <c:pt idx="288">
                  <c:v>42787</c:v>
                </c:pt>
                <c:pt idx="289">
                  <c:v>42788</c:v>
                </c:pt>
                <c:pt idx="290">
                  <c:v>42789</c:v>
                </c:pt>
                <c:pt idx="291">
                  <c:v>42790</c:v>
                </c:pt>
                <c:pt idx="292">
                  <c:v>42793</c:v>
                </c:pt>
                <c:pt idx="293">
                  <c:v>42794</c:v>
                </c:pt>
                <c:pt idx="294">
                  <c:v>42795</c:v>
                </c:pt>
                <c:pt idx="295">
                  <c:v>42796</c:v>
                </c:pt>
                <c:pt idx="296">
                  <c:v>42797</c:v>
                </c:pt>
                <c:pt idx="297">
                  <c:v>42800</c:v>
                </c:pt>
                <c:pt idx="298">
                  <c:v>42801</c:v>
                </c:pt>
                <c:pt idx="299">
                  <c:v>42802</c:v>
                </c:pt>
                <c:pt idx="300">
                  <c:v>42803</c:v>
                </c:pt>
                <c:pt idx="301">
                  <c:v>42804</c:v>
                </c:pt>
                <c:pt idx="302">
                  <c:v>42807</c:v>
                </c:pt>
                <c:pt idx="303">
                  <c:v>42808</c:v>
                </c:pt>
                <c:pt idx="304">
                  <c:v>42809</c:v>
                </c:pt>
                <c:pt idx="305">
                  <c:v>42810</c:v>
                </c:pt>
                <c:pt idx="306">
                  <c:v>42811</c:v>
                </c:pt>
                <c:pt idx="307">
                  <c:v>42815</c:v>
                </c:pt>
                <c:pt idx="308">
                  <c:v>42816</c:v>
                </c:pt>
                <c:pt idx="309">
                  <c:v>42817</c:v>
                </c:pt>
                <c:pt idx="310">
                  <c:v>42818</c:v>
                </c:pt>
                <c:pt idx="311">
                  <c:v>42821</c:v>
                </c:pt>
                <c:pt idx="312">
                  <c:v>42822</c:v>
                </c:pt>
                <c:pt idx="313">
                  <c:v>42823</c:v>
                </c:pt>
                <c:pt idx="314">
                  <c:v>42824</c:v>
                </c:pt>
                <c:pt idx="315">
                  <c:v>42825</c:v>
                </c:pt>
                <c:pt idx="316">
                  <c:v>42828</c:v>
                </c:pt>
                <c:pt idx="317">
                  <c:v>42829</c:v>
                </c:pt>
                <c:pt idx="318">
                  <c:v>42830</c:v>
                </c:pt>
                <c:pt idx="319">
                  <c:v>42831</c:v>
                </c:pt>
                <c:pt idx="320">
                  <c:v>42832</c:v>
                </c:pt>
                <c:pt idx="321">
                  <c:v>42835</c:v>
                </c:pt>
                <c:pt idx="322">
                  <c:v>42836</c:v>
                </c:pt>
                <c:pt idx="323">
                  <c:v>42837</c:v>
                </c:pt>
                <c:pt idx="324">
                  <c:v>42842</c:v>
                </c:pt>
                <c:pt idx="325">
                  <c:v>42843</c:v>
                </c:pt>
                <c:pt idx="326">
                  <c:v>42844</c:v>
                </c:pt>
                <c:pt idx="327">
                  <c:v>42845</c:v>
                </c:pt>
                <c:pt idx="328">
                  <c:v>42846</c:v>
                </c:pt>
                <c:pt idx="329">
                  <c:v>42849</c:v>
                </c:pt>
                <c:pt idx="330">
                  <c:v>42850</c:v>
                </c:pt>
                <c:pt idx="331">
                  <c:v>42851</c:v>
                </c:pt>
                <c:pt idx="332">
                  <c:v>42852</c:v>
                </c:pt>
                <c:pt idx="333">
                  <c:v>42853</c:v>
                </c:pt>
                <c:pt idx="334">
                  <c:v>42857</c:v>
                </c:pt>
                <c:pt idx="335">
                  <c:v>42858</c:v>
                </c:pt>
                <c:pt idx="336">
                  <c:v>42859</c:v>
                </c:pt>
                <c:pt idx="337">
                  <c:v>42860</c:v>
                </c:pt>
                <c:pt idx="338">
                  <c:v>42863</c:v>
                </c:pt>
                <c:pt idx="339">
                  <c:v>42864</c:v>
                </c:pt>
                <c:pt idx="340">
                  <c:v>42865</c:v>
                </c:pt>
                <c:pt idx="341">
                  <c:v>42866</c:v>
                </c:pt>
                <c:pt idx="342">
                  <c:v>42867</c:v>
                </c:pt>
                <c:pt idx="343">
                  <c:v>42870</c:v>
                </c:pt>
                <c:pt idx="344">
                  <c:v>42871</c:v>
                </c:pt>
                <c:pt idx="345">
                  <c:v>42872</c:v>
                </c:pt>
                <c:pt idx="346">
                  <c:v>42873</c:v>
                </c:pt>
                <c:pt idx="347">
                  <c:v>42874</c:v>
                </c:pt>
                <c:pt idx="348">
                  <c:v>42877</c:v>
                </c:pt>
                <c:pt idx="349">
                  <c:v>42878</c:v>
                </c:pt>
                <c:pt idx="350">
                  <c:v>42879</c:v>
                </c:pt>
                <c:pt idx="351">
                  <c:v>42880</c:v>
                </c:pt>
              </c:numCache>
            </c:numRef>
          </c:cat>
          <c:val>
            <c:numRef>
              <c:f>[0]!BONOSSIEFORES</c:f>
              <c:numCache>
                <c:formatCode>#,##0.00</c:formatCode>
                <c:ptCount val="352"/>
                <c:pt idx="0">
                  <c:v>402770.13</c:v>
                </c:pt>
                <c:pt idx="1">
                  <c:v>411500.21</c:v>
                </c:pt>
                <c:pt idx="2">
                  <c:v>412306.35</c:v>
                </c:pt>
                <c:pt idx="3">
                  <c:v>413459.84</c:v>
                </c:pt>
                <c:pt idx="4">
                  <c:v>412917.49</c:v>
                </c:pt>
                <c:pt idx="5">
                  <c:v>413966.37</c:v>
                </c:pt>
                <c:pt idx="6">
                  <c:v>419306.2</c:v>
                </c:pt>
                <c:pt idx="7">
                  <c:v>418851.41</c:v>
                </c:pt>
                <c:pt idx="8">
                  <c:v>414719.69</c:v>
                </c:pt>
                <c:pt idx="9">
                  <c:v>411197.1</c:v>
                </c:pt>
                <c:pt idx="10">
                  <c:v>404697.84</c:v>
                </c:pt>
                <c:pt idx="11">
                  <c:v>403324.3</c:v>
                </c:pt>
                <c:pt idx="12">
                  <c:v>400886.69</c:v>
                </c:pt>
                <c:pt idx="13">
                  <c:v>413300.07</c:v>
                </c:pt>
                <c:pt idx="14">
                  <c:v>407201.77</c:v>
                </c:pt>
                <c:pt idx="15">
                  <c:v>402256.68</c:v>
                </c:pt>
                <c:pt idx="16">
                  <c:v>406264.01</c:v>
                </c:pt>
                <c:pt idx="17">
                  <c:v>416207.58</c:v>
                </c:pt>
                <c:pt idx="18">
                  <c:v>410368.33</c:v>
                </c:pt>
                <c:pt idx="19">
                  <c:v>404451.58</c:v>
                </c:pt>
                <c:pt idx="20">
                  <c:v>399252.55</c:v>
                </c:pt>
                <c:pt idx="21">
                  <c:v>401219.35</c:v>
                </c:pt>
                <c:pt idx="22">
                  <c:v>400003.14</c:v>
                </c:pt>
                <c:pt idx="23">
                  <c:v>406806.58</c:v>
                </c:pt>
                <c:pt idx="24">
                  <c:v>408986.88</c:v>
                </c:pt>
                <c:pt idx="25">
                  <c:v>400227.82</c:v>
                </c:pt>
                <c:pt idx="26">
                  <c:v>413641.82</c:v>
                </c:pt>
                <c:pt idx="27">
                  <c:v>403709.99</c:v>
                </c:pt>
                <c:pt idx="28">
                  <c:v>410872.75</c:v>
                </c:pt>
                <c:pt idx="29">
                  <c:v>413852.85</c:v>
                </c:pt>
                <c:pt idx="30">
                  <c:v>410626.04</c:v>
                </c:pt>
                <c:pt idx="31">
                  <c:v>402826.23</c:v>
                </c:pt>
                <c:pt idx="32">
                  <c:v>415133.89</c:v>
                </c:pt>
                <c:pt idx="33">
                  <c:v>408362.66</c:v>
                </c:pt>
                <c:pt idx="34">
                  <c:v>411485.75</c:v>
                </c:pt>
                <c:pt idx="35">
                  <c:v>410743.67</c:v>
                </c:pt>
                <c:pt idx="36">
                  <c:v>404418.62</c:v>
                </c:pt>
                <c:pt idx="37">
                  <c:v>410199.68</c:v>
                </c:pt>
                <c:pt idx="38">
                  <c:v>411664.78</c:v>
                </c:pt>
                <c:pt idx="39">
                  <c:v>408739.73</c:v>
                </c:pt>
                <c:pt idx="40">
                  <c:v>406479.6</c:v>
                </c:pt>
                <c:pt idx="41">
                  <c:v>410448.18</c:v>
                </c:pt>
                <c:pt idx="42">
                  <c:v>410590.96</c:v>
                </c:pt>
                <c:pt idx="43">
                  <c:v>411246.62</c:v>
                </c:pt>
                <c:pt idx="44">
                  <c:v>403272.5</c:v>
                </c:pt>
                <c:pt idx="45">
                  <c:v>407407.47</c:v>
                </c:pt>
                <c:pt idx="46">
                  <c:v>406456.67</c:v>
                </c:pt>
                <c:pt idx="47">
                  <c:v>408532.54</c:v>
                </c:pt>
                <c:pt idx="48">
                  <c:v>411166.2</c:v>
                </c:pt>
                <c:pt idx="49">
                  <c:v>406039.74</c:v>
                </c:pt>
                <c:pt idx="50">
                  <c:v>404476.74</c:v>
                </c:pt>
                <c:pt idx="51">
                  <c:v>407278.25</c:v>
                </c:pt>
                <c:pt idx="52">
                  <c:v>405456.31</c:v>
                </c:pt>
                <c:pt idx="53">
                  <c:v>413861.29</c:v>
                </c:pt>
                <c:pt idx="54">
                  <c:v>407774.44</c:v>
                </c:pt>
                <c:pt idx="55">
                  <c:v>417558.28</c:v>
                </c:pt>
                <c:pt idx="56">
                  <c:v>414026.55</c:v>
                </c:pt>
                <c:pt idx="57">
                  <c:v>410983.2</c:v>
                </c:pt>
                <c:pt idx="58">
                  <c:v>416081.7</c:v>
                </c:pt>
                <c:pt idx="59">
                  <c:v>414965.79</c:v>
                </c:pt>
                <c:pt idx="60">
                  <c:v>415859.51</c:v>
                </c:pt>
                <c:pt idx="61">
                  <c:v>420314.07</c:v>
                </c:pt>
                <c:pt idx="62">
                  <c:v>417835.9</c:v>
                </c:pt>
                <c:pt idx="63">
                  <c:v>424500.21</c:v>
                </c:pt>
                <c:pt idx="64">
                  <c:v>409922.34</c:v>
                </c:pt>
                <c:pt idx="65">
                  <c:v>415455.16</c:v>
                </c:pt>
                <c:pt idx="66">
                  <c:v>411159.84</c:v>
                </c:pt>
                <c:pt idx="67">
                  <c:v>412523.78</c:v>
                </c:pt>
                <c:pt idx="68">
                  <c:v>411558.79</c:v>
                </c:pt>
                <c:pt idx="69">
                  <c:v>413312.96</c:v>
                </c:pt>
                <c:pt idx="70">
                  <c:v>410758.04</c:v>
                </c:pt>
                <c:pt idx="71">
                  <c:v>405656.18</c:v>
                </c:pt>
                <c:pt idx="72">
                  <c:v>405510.43</c:v>
                </c:pt>
                <c:pt idx="73">
                  <c:v>408363.48</c:v>
                </c:pt>
                <c:pt idx="74">
                  <c:v>405404.53</c:v>
                </c:pt>
                <c:pt idx="75">
                  <c:v>407102.32</c:v>
                </c:pt>
                <c:pt idx="76">
                  <c:v>413399.75</c:v>
                </c:pt>
                <c:pt idx="77">
                  <c:v>418356.61</c:v>
                </c:pt>
                <c:pt idx="78">
                  <c:v>406716.44</c:v>
                </c:pt>
                <c:pt idx="79">
                  <c:v>408080.2</c:v>
                </c:pt>
                <c:pt idx="80">
                  <c:v>410821.54</c:v>
                </c:pt>
                <c:pt idx="81">
                  <c:v>418002.21</c:v>
                </c:pt>
                <c:pt idx="82">
                  <c:v>420072.65</c:v>
                </c:pt>
                <c:pt idx="83">
                  <c:v>419129.09</c:v>
                </c:pt>
                <c:pt idx="84">
                  <c:v>416895.95</c:v>
                </c:pt>
                <c:pt idx="85">
                  <c:v>418913.89</c:v>
                </c:pt>
                <c:pt idx="86">
                  <c:v>416402.31</c:v>
                </c:pt>
                <c:pt idx="87">
                  <c:v>418448.31</c:v>
                </c:pt>
                <c:pt idx="88">
                  <c:v>417167.41</c:v>
                </c:pt>
                <c:pt idx="89">
                  <c:v>415974.18</c:v>
                </c:pt>
                <c:pt idx="90">
                  <c:v>415055.45</c:v>
                </c:pt>
                <c:pt idx="91">
                  <c:v>408058.98</c:v>
                </c:pt>
                <c:pt idx="92">
                  <c:v>419524.19</c:v>
                </c:pt>
                <c:pt idx="93">
                  <c:v>423642.69</c:v>
                </c:pt>
                <c:pt idx="94">
                  <c:v>425525.47</c:v>
                </c:pt>
                <c:pt idx="95">
                  <c:v>425240.39</c:v>
                </c:pt>
                <c:pt idx="96">
                  <c:v>424076.1</c:v>
                </c:pt>
                <c:pt idx="97">
                  <c:v>422604.67</c:v>
                </c:pt>
                <c:pt idx="98">
                  <c:v>428548.37</c:v>
                </c:pt>
                <c:pt idx="99">
                  <c:v>429591.59</c:v>
                </c:pt>
                <c:pt idx="100">
                  <c:v>434304.85</c:v>
                </c:pt>
                <c:pt idx="101">
                  <c:v>422817.1</c:v>
                </c:pt>
                <c:pt idx="102">
                  <c:v>424256.64</c:v>
                </c:pt>
                <c:pt idx="103">
                  <c:v>432944.11</c:v>
                </c:pt>
                <c:pt idx="104">
                  <c:v>428002.25</c:v>
                </c:pt>
                <c:pt idx="105">
                  <c:v>431772.18</c:v>
                </c:pt>
                <c:pt idx="106">
                  <c:v>427819.22</c:v>
                </c:pt>
                <c:pt idx="107">
                  <c:v>437107.48</c:v>
                </c:pt>
                <c:pt idx="108">
                  <c:v>439006.02</c:v>
                </c:pt>
                <c:pt idx="109">
                  <c:v>436944.92</c:v>
                </c:pt>
                <c:pt idx="110">
                  <c:v>444073.47</c:v>
                </c:pt>
                <c:pt idx="111">
                  <c:v>446752.07</c:v>
                </c:pt>
                <c:pt idx="112">
                  <c:v>443724.3</c:v>
                </c:pt>
                <c:pt idx="113">
                  <c:v>443811.03</c:v>
                </c:pt>
                <c:pt idx="114">
                  <c:v>441967.17</c:v>
                </c:pt>
                <c:pt idx="115">
                  <c:v>448935.63</c:v>
                </c:pt>
                <c:pt idx="116">
                  <c:v>447141.51</c:v>
                </c:pt>
                <c:pt idx="117">
                  <c:v>445139.31</c:v>
                </c:pt>
                <c:pt idx="118">
                  <c:v>443625.94</c:v>
                </c:pt>
                <c:pt idx="119">
                  <c:v>448011.35</c:v>
                </c:pt>
                <c:pt idx="120">
                  <c:v>447106.42</c:v>
                </c:pt>
                <c:pt idx="121">
                  <c:v>445260.97</c:v>
                </c:pt>
                <c:pt idx="122">
                  <c:v>449617.32</c:v>
                </c:pt>
                <c:pt idx="123">
                  <c:v>448474.91</c:v>
                </c:pt>
                <c:pt idx="124">
                  <c:v>450600.13</c:v>
                </c:pt>
                <c:pt idx="125">
                  <c:v>450949.05</c:v>
                </c:pt>
                <c:pt idx="126">
                  <c:v>455549.25</c:v>
                </c:pt>
                <c:pt idx="127">
                  <c:v>462415.63</c:v>
                </c:pt>
                <c:pt idx="128">
                  <c:v>457361.46</c:v>
                </c:pt>
                <c:pt idx="129">
                  <c:v>455936.42</c:v>
                </c:pt>
                <c:pt idx="130">
                  <c:v>449601.72</c:v>
                </c:pt>
                <c:pt idx="131">
                  <c:v>452036.29</c:v>
                </c:pt>
                <c:pt idx="132">
                  <c:v>449602.19</c:v>
                </c:pt>
                <c:pt idx="133">
                  <c:v>453858.84</c:v>
                </c:pt>
                <c:pt idx="134">
                  <c:v>455157.81</c:v>
                </c:pt>
                <c:pt idx="135">
                  <c:v>449736.75</c:v>
                </c:pt>
                <c:pt idx="136">
                  <c:v>445374.38</c:v>
                </c:pt>
                <c:pt idx="137">
                  <c:v>452290.03</c:v>
                </c:pt>
                <c:pt idx="138">
                  <c:v>446996.7</c:v>
                </c:pt>
                <c:pt idx="139">
                  <c:v>448283.08</c:v>
                </c:pt>
                <c:pt idx="140">
                  <c:v>444742.35</c:v>
                </c:pt>
                <c:pt idx="141">
                  <c:v>444298.38</c:v>
                </c:pt>
                <c:pt idx="142">
                  <c:v>448547.95</c:v>
                </c:pt>
                <c:pt idx="143">
                  <c:v>440623.79</c:v>
                </c:pt>
                <c:pt idx="144">
                  <c:v>454930.16</c:v>
                </c:pt>
                <c:pt idx="145">
                  <c:v>451811.31</c:v>
                </c:pt>
                <c:pt idx="146">
                  <c:v>454630.2</c:v>
                </c:pt>
                <c:pt idx="147">
                  <c:v>453664.41</c:v>
                </c:pt>
                <c:pt idx="148">
                  <c:v>458338.55</c:v>
                </c:pt>
                <c:pt idx="149">
                  <c:v>460218.86</c:v>
                </c:pt>
                <c:pt idx="150">
                  <c:v>453592.42</c:v>
                </c:pt>
                <c:pt idx="151">
                  <c:v>456141.01</c:v>
                </c:pt>
                <c:pt idx="152">
                  <c:v>459093.26</c:v>
                </c:pt>
                <c:pt idx="153">
                  <c:v>458860.33</c:v>
                </c:pt>
                <c:pt idx="154">
                  <c:v>470894.24</c:v>
                </c:pt>
                <c:pt idx="155">
                  <c:v>458345.01</c:v>
                </c:pt>
                <c:pt idx="156">
                  <c:v>467168.24</c:v>
                </c:pt>
                <c:pt idx="157">
                  <c:v>452547.47</c:v>
                </c:pt>
                <c:pt idx="158">
                  <c:v>455899.71</c:v>
                </c:pt>
                <c:pt idx="159">
                  <c:v>456919.98</c:v>
                </c:pt>
                <c:pt idx="160">
                  <c:v>455224.8</c:v>
                </c:pt>
                <c:pt idx="161">
                  <c:v>457250.64</c:v>
                </c:pt>
                <c:pt idx="162">
                  <c:v>456020.72</c:v>
                </c:pt>
                <c:pt idx="163">
                  <c:v>451541.38</c:v>
                </c:pt>
                <c:pt idx="164">
                  <c:v>448838.67</c:v>
                </c:pt>
                <c:pt idx="165">
                  <c:v>448730.02</c:v>
                </c:pt>
                <c:pt idx="166">
                  <c:v>454165.8</c:v>
                </c:pt>
                <c:pt idx="167">
                  <c:v>446673.68</c:v>
                </c:pt>
                <c:pt idx="168">
                  <c:v>451054.27</c:v>
                </c:pt>
                <c:pt idx="169">
                  <c:v>456163.95</c:v>
                </c:pt>
                <c:pt idx="170">
                  <c:v>444617.55</c:v>
                </c:pt>
                <c:pt idx="171">
                  <c:v>448210.01</c:v>
                </c:pt>
                <c:pt idx="172">
                  <c:v>444305.79</c:v>
                </c:pt>
                <c:pt idx="173">
                  <c:v>443589.91</c:v>
                </c:pt>
                <c:pt idx="174">
                  <c:v>449408.8</c:v>
                </c:pt>
                <c:pt idx="175">
                  <c:v>446190.98</c:v>
                </c:pt>
                <c:pt idx="176">
                  <c:v>439709.2</c:v>
                </c:pt>
                <c:pt idx="177">
                  <c:v>453622.61</c:v>
                </c:pt>
                <c:pt idx="178">
                  <c:v>439802.9</c:v>
                </c:pt>
                <c:pt idx="179">
                  <c:v>436059.6</c:v>
                </c:pt>
                <c:pt idx="180">
                  <c:v>438700.04</c:v>
                </c:pt>
                <c:pt idx="181">
                  <c:v>436650.01</c:v>
                </c:pt>
                <c:pt idx="182">
                  <c:v>443686.12</c:v>
                </c:pt>
                <c:pt idx="183">
                  <c:v>439492.1</c:v>
                </c:pt>
                <c:pt idx="184">
                  <c:v>437834.42</c:v>
                </c:pt>
                <c:pt idx="185">
                  <c:v>440196.74</c:v>
                </c:pt>
                <c:pt idx="186">
                  <c:v>438267.41</c:v>
                </c:pt>
                <c:pt idx="187">
                  <c:v>446567.87</c:v>
                </c:pt>
                <c:pt idx="188">
                  <c:v>437181.12</c:v>
                </c:pt>
                <c:pt idx="189">
                  <c:v>444555.63</c:v>
                </c:pt>
                <c:pt idx="190">
                  <c:v>443306.96</c:v>
                </c:pt>
                <c:pt idx="191">
                  <c:v>449414.9</c:v>
                </c:pt>
                <c:pt idx="192">
                  <c:v>439105.79</c:v>
                </c:pt>
                <c:pt idx="193">
                  <c:v>450102.4</c:v>
                </c:pt>
                <c:pt idx="194">
                  <c:v>450509.46</c:v>
                </c:pt>
                <c:pt idx="195">
                  <c:v>452109.31</c:v>
                </c:pt>
                <c:pt idx="196">
                  <c:v>456707.79</c:v>
                </c:pt>
                <c:pt idx="197">
                  <c:v>452044.92</c:v>
                </c:pt>
                <c:pt idx="198">
                  <c:v>450869.3</c:v>
                </c:pt>
                <c:pt idx="199">
                  <c:v>450318.5</c:v>
                </c:pt>
                <c:pt idx="200">
                  <c:v>439641.68</c:v>
                </c:pt>
                <c:pt idx="201">
                  <c:v>440671.22</c:v>
                </c:pt>
                <c:pt idx="202">
                  <c:v>442532.26</c:v>
                </c:pt>
                <c:pt idx="203">
                  <c:v>443874.85</c:v>
                </c:pt>
                <c:pt idx="204">
                  <c:v>442614.93</c:v>
                </c:pt>
                <c:pt idx="205">
                  <c:v>444965.83</c:v>
                </c:pt>
                <c:pt idx="206">
                  <c:v>441343.56</c:v>
                </c:pt>
                <c:pt idx="207">
                  <c:v>435226.74</c:v>
                </c:pt>
                <c:pt idx="208">
                  <c:v>439352.38</c:v>
                </c:pt>
                <c:pt idx="209">
                  <c:v>431600.82</c:v>
                </c:pt>
                <c:pt idx="210">
                  <c:v>430073.16</c:v>
                </c:pt>
                <c:pt idx="211">
                  <c:v>432864.98</c:v>
                </c:pt>
                <c:pt idx="212">
                  <c:v>433539.48</c:v>
                </c:pt>
                <c:pt idx="213">
                  <c:v>432613.23</c:v>
                </c:pt>
                <c:pt idx="214">
                  <c:v>437236</c:v>
                </c:pt>
                <c:pt idx="215">
                  <c:v>434448.18</c:v>
                </c:pt>
                <c:pt idx="216">
                  <c:v>436352.48</c:v>
                </c:pt>
                <c:pt idx="217">
                  <c:v>427641.17</c:v>
                </c:pt>
                <c:pt idx="218">
                  <c:v>431890.64</c:v>
                </c:pt>
                <c:pt idx="219">
                  <c:v>438162.32</c:v>
                </c:pt>
                <c:pt idx="220">
                  <c:v>447154.84</c:v>
                </c:pt>
                <c:pt idx="221">
                  <c:v>447546.75</c:v>
                </c:pt>
                <c:pt idx="222">
                  <c:v>450353.09</c:v>
                </c:pt>
                <c:pt idx="223">
                  <c:v>436101.84</c:v>
                </c:pt>
                <c:pt idx="224">
                  <c:v>453659.52</c:v>
                </c:pt>
                <c:pt idx="225">
                  <c:v>453957.93</c:v>
                </c:pt>
                <c:pt idx="226">
                  <c:v>451606.96</c:v>
                </c:pt>
                <c:pt idx="227">
                  <c:v>448007.64</c:v>
                </c:pt>
                <c:pt idx="228">
                  <c:v>438687.09</c:v>
                </c:pt>
                <c:pt idx="229">
                  <c:v>453352.51</c:v>
                </c:pt>
                <c:pt idx="230">
                  <c:v>455924.02</c:v>
                </c:pt>
                <c:pt idx="231">
                  <c:v>447192.17</c:v>
                </c:pt>
                <c:pt idx="232">
                  <c:v>451231.56</c:v>
                </c:pt>
                <c:pt idx="233">
                  <c:v>444468.46</c:v>
                </c:pt>
                <c:pt idx="234">
                  <c:v>447269.16</c:v>
                </c:pt>
                <c:pt idx="235">
                  <c:v>444678.17</c:v>
                </c:pt>
                <c:pt idx="236">
                  <c:v>455768.66</c:v>
                </c:pt>
                <c:pt idx="237">
                  <c:v>449579.64</c:v>
                </c:pt>
                <c:pt idx="238">
                  <c:v>448405.05</c:v>
                </c:pt>
                <c:pt idx="239">
                  <c:v>427212.42</c:v>
                </c:pt>
                <c:pt idx="240">
                  <c:v>434404.94</c:v>
                </c:pt>
                <c:pt idx="241">
                  <c:v>428690.82</c:v>
                </c:pt>
                <c:pt idx="242">
                  <c:v>445391.63</c:v>
                </c:pt>
                <c:pt idx="243">
                  <c:v>427196.84</c:v>
                </c:pt>
                <c:pt idx="244">
                  <c:v>436063.38</c:v>
                </c:pt>
                <c:pt idx="245">
                  <c:v>439906.25</c:v>
                </c:pt>
                <c:pt idx="246">
                  <c:v>436370.61</c:v>
                </c:pt>
                <c:pt idx="247">
                  <c:v>432889.62</c:v>
                </c:pt>
                <c:pt idx="248">
                  <c:v>428986.34</c:v>
                </c:pt>
                <c:pt idx="249">
                  <c:v>430875.3</c:v>
                </c:pt>
                <c:pt idx="250">
                  <c:v>430326.37</c:v>
                </c:pt>
                <c:pt idx="251">
                  <c:v>435659.41</c:v>
                </c:pt>
                <c:pt idx="252">
                  <c:v>433640.05</c:v>
                </c:pt>
                <c:pt idx="253">
                  <c:v>444529.28</c:v>
                </c:pt>
                <c:pt idx="254">
                  <c:v>434717.22</c:v>
                </c:pt>
                <c:pt idx="255">
                  <c:v>428592.83</c:v>
                </c:pt>
                <c:pt idx="256">
                  <c:v>426031.2</c:v>
                </c:pt>
                <c:pt idx="257">
                  <c:v>423882.64</c:v>
                </c:pt>
                <c:pt idx="258">
                  <c:v>427913.61</c:v>
                </c:pt>
                <c:pt idx="259">
                  <c:v>421387.18</c:v>
                </c:pt>
                <c:pt idx="260">
                  <c:v>420835.03</c:v>
                </c:pt>
                <c:pt idx="261">
                  <c:v>414543.35999999999</c:v>
                </c:pt>
                <c:pt idx="262">
                  <c:v>414888.64</c:v>
                </c:pt>
                <c:pt idx="263">
                  <c:v>418322.44</c:v>
                </c:pt>
                <c:pt idx="264">
                  <c:v>421509.98</c:v>
                </c:pt>
                <c:pt idx="265">
                  <c:v>421484.62</c:v>
                </c:pt>
                <c:pt idx="266">
                  <c:v>414819.61</c:v>
                </c:pt>
                <c:pt idx="267">
                  <c:v>422916.25</c:v>
                </c:pt>
                <c:pt idx="268">
                  <c:v>425878.81</c:v>
                </c:pt>
                <c:pt idx="269">
                  <c:v>424862.68</c:v>
                </c:pt>
                <c:pt idx="270">
                  <c:v>424066.97</c:v>
                </c:pt>
                <c:pt idx="271">
                  <c:v>408179.29</c:v>
                </c:pt>
                <c:pt idx="272">
                  <c:v>415897.24</c:v>
                </c:pt>
                <c:pt idx="273">
                  <c:v>404402.49</c:v>
                </c:pt>
                <c:pt idx="274">
                  <c:v>410440.91</c:v>
                </c:pt>
                <c:pt idx="275">
                  <c:v>417357.6</c:v>
                </c:pt>
                <c:pt idx="276">
                  <c:v>416187.99</c:v>
                </c:pt>
                <c:pt idx="277">
                  <c:v>412191.63</c:v>
                </c:pt>
                <c:pt idx="278">
                  <c:v>403363.78</c:v>
                </c:pt>
                <c:pt idx="279">
                  <c:v>410636.55</c:v>
                </c:pt>
                <c:pt idx="280">
                  <c:v>413156.78</c:v>
                </c:pt>
                <c:pt idx="281">
                  <c:v>419244.59</c:v>
                </c:pt>
                <c:pt idx="282">
                  <c:v>413672.82</c:v>
                </c:pt>
                <c:pt idx="283">
                  <c:v>410043.31</c:v>
                </c:pt>
                <c:pt idx="284">
                  <c:v>400340.12</c:v>
                </c:pt>
                <c:pt idx="285">
                  <c:v>408688.51</c:v>
                </c:pt>
                <c:pt idx="286">
                  <c:v>401316.55</c:v>
                </c:pt>
                <c:pt idx="287">
                  <c:v>406609.76</c:v>
                </c:pt>
                <c:pt idx="288">
                  <c:v>401630.32</c:v>
                </c:pt>
                <c:pt idx="289">
                  <c:v>382888.44</c:v>
                </c:pt>
                <c:pt idx="290">
                  <c:v>390407.35</c:v>
                </c:pt>
                <c:pt idx="291">
                  <c:v>392175.67</c:v>
                </c:pt>
                <c:pt idx="292">
                  <c:v>380120.24</c:v>
                </c:pt>
                <c:pt idx="293">
                  <c:v>374730.3</c:v>
                </c:pt>
                <c:pt idx="294">
                  <c:v>376666.14</c:v>
                </c:pt>
                <c:pt idx="295">
                  <c:v>380904.29</c:v>
                </c:pt>
                <c:pt idx="296">
                  <c:v>391651.78</c:v>
                </c:pt>
                <c:pt idx="297">
                  <c:v>401681.61</c:v>
                </c:pt>
                <c:pt idx="298">
                  <c:v>381817.79</c:v>
                </c:pt>
                <c:pt idx="299">
                  <c:v>389354.52</c:v>
                </c:pt>
                <c:pt idx="300">
                  <c:v>395177.06</c:v>
                </c:pt>
                <c:pt idx="301">
                  <c:v>390305.54</c:v>
                </c:pt>
                <c:pt idx="302">
                  <c:v>384359.02</c:v>
                </c:pt>
                <c:pt idx="303">
                  <c:v>391784.98</c:v>
                </c:pt>
                <c:pt idx="304">
                  <c:v>391026.4</c:v>
                </c:pt>
                <c:pt idx="305">
                  <c:v>385082.12</c:v>
                </c:pt>
                <c:pt idx="306">
                  <c:v>377734.37</c:v>
                </c:pt>
                <c:pt idx="307">
                  <c:v>396336.57</c:v>
                </c:pt>
                <c:pt idx="308">
                  <c:v>382625.59</c:v>
                </c:pt>
                <c:pt idx="309">
                  <c:v>389689.26</c:v>
                </c:pt>
                <c:pt idx="310">
                  <c:v>386198.37</c:v>
                </c:pt>
                <c:pt idx="311">
                  <c:v>387005.69</c:v>
                </c:pt>
                <c:pt idx="312">
                  <c:v>375442.66</c:v>
                </c:pt>
                <c:pt idx="313">
                  <c:v>391347.99</c:v>
                </c:pt>
                <c:pt idx="314">
                  <c:v>397830.8</c:v>
                </c:pt>
                <c:pt idx="315">
                  <c:v>371552.63</c:v>
                </c:pt>
                <c:pt idx="316">
                  <c:v>389488.18</c:v>
                </c:pt>
                <c:pt idx="317">
                  <c:v>394306.08</c:v>
                </c:pt>
                <c:pt idx="318">
                  <c:v>393849.79</c:v>
                </c:pt>
                <c:pt idx="319">
                  <c:v>400829.24</c:v>
                </c:pt>
                <c:pt idx="320">
                  <c:v>384949.37</c:v>
                </c:pt>
                <c:pt idx="321">
                  <c:v>381355.45</c:v>
                </c:pt>
                <c:pt idx="322">
                  <c:v>377550.47</c:v>
                </c:pt>
                <c:pt idx="323">
                  <c:v>376932.02</c:v>
                </c:pt>
                <c:pt idx="324">
                  <c:v>382110.27</c:v>
                </c:pt>
                <c:pt idx="325">
                  <c:v>389630.17</c:v>
                </c:pt>
                <c:pt idx="326">
                  <c:v>376723.51</c:v>
                </c:pt>
                <c:pt idx="327">
                  <c:v>381808.91</c:v>
                </c:pt>
                <c:pt idx="328">
                  <c:v>374880.77</c:v>
                </c:pt>
                <c:pt idx="329">
                  <c:v>385840.43</c:v>
                </c:pt>
                <c:pt idx="330">
                  <c:v>381924.71</c:v>
                </c:pt>
                <c:pt idx="331">
                  <c:v>377159.66</c:v>
                </c:pt>
                <c:pt idx="332">
                  <c:v>383636.37</c:v>
                </c:pt>
                <c:pt idx="333">
                  <c:v>379196.17</c:v>
                </c:pt>
                <c:pt idx="334">
                  <c:v>385514.09</c:v>
                </c:pt>
                <c:pt idx="335">
                  <c:v>390509.29</c:v>
                </c:pt>
                <c:pt idx="336">
                  <c:v>391537.5</c:v>
                </c:pt>
                <c:pt idx="337">
                  <c:v>378834.11</c:v>
                </c:pt>
                <c:pt idx="338">
                  <c:v>375840.86</c:v>
                </c:pt>
                <c:pt idx="339">
                  <c:v>381647.59</c:v>
                </c:pt>
                <c:pt idx="340">
                  <c:v>385207.3</c:v>
                </c:pt>
                <c:pt idx="341">
                  <c:v>386236.55</c:v>
                </c:pt>
                <c:pt idx="342">
                  <c:v>381812.85</c:v>
                </c:pt>
                <c:pt idx="343">
                  <c:v>388710.28</c:v>
                </c:pt>
                <c:pt idx="344">
                  <c:v>397084.51</c:v>
                </c:pt>
                <c:pt idx="345">
                  <c:v>388920.56</c:v>
                </c:pt>
                <c:pt idx="346">
                  <c:v>393140.51</c:v>
                </c:pt>
                <c:pt idx="347">
                  <c:v>401620.78</c:v>
                </c:pt>
                <c:pt idx="348">
                  <c:v>405726.27</c:v>
                </c:pt>
                <c:pt idx="349">
                  <c:v>404321.11</c:v>
                </c:pt>
                <c:pt idx="350">
                  <c:v>407652.39</c:v>
                </c:pt>
                <c:pt idx="351">
                  <c:v>408381.83</c:v>
                </c:pt>
              </c:numCache>
            </c:numRef>
          </c:val>
          <c:smooth val="0"/>
          <c:extLst xmlns:c16r2="http://schemas.microsoft.com/office/drawing/2015/06/chart">
            <c:ext xmlns:c16="http://schemas.microsoft.com/office/drawing/2014/chart" uri="{C3380CC4-5D6E-409C-BE32-E72D297353CC}">
              <c16:uniqueId val="{00000000-B0B0-4030-97B8-3FC9A14C6799}"/>
            </c:ext>
          </c:extLst>
        </c:ser>
        <c:dLbls>
          <c:showLegendKey val="0"/>
          <c:showVal val="0"/>
          <c:showCatName val="0"/>
          <c:showSerName val="0"/>
          <c:showPercent val="0"/>
          <c:showBubbleSize val="0"/>
        </c:dLbls>
        <c:smooth val="0"/>
        <c:axId val="872080984"/>
        <c:axId val="872082160"/>
      </c:lineChart>
      <c:dateAx>
        <c:axId val="872080984"/>
        <c:scaling>
          <c:orientation val="minMax"/>
        </c:scaling>
        <c:delete val="0"/>
        <c:axPos val="b"/>
        <c:numFmt formatCode="m/d/yyyy" sourceLinked="1"/>
        <c:majorTickMark val="out"/>
        <c:minorTickMark val="none"/>
        <c:tickLblPos val="nextTo"/>
        <c:txPr>
          <a:bodyPr/>
          <a:lstStyle/>
          <a:p>
            <a:pPr>
              <a:defRPr sz="800">
                <a:solidFill>
                  <a:schemeClr val="tx1">
                    <a:lumMod val="95000"/>
                    <a:lumOff val="5000"/>
                  </a:schemeClr>
                </a:solidFill>
              </a:defRPr>
            </a:pPr>
            <a:endParaRPr lang="es-MX"/>
          </a:p>
        </c:txPr>
        <c:crossAx val="872082160"/>
        <c:crosses val="autoZero"/>
        <c:auto val="1"/>
        <c:lblOffset val="100"/>
        <c:baseTimeUnit val="days"/>
      </c:dateAx>
      <c:valAx>
        <c:axId val="872082160"/>
        <c:scaling>
          <c:orientation val="minMax"/>
          <c:min val="350000"/>
        </c:scaling>
        <c:delete val="0"/>
        <c:axPos val="l"/>
        <c:numFmt formatCode="#,##0" sourceLinked="0"/>
        <c:majorTickMark val="out"/>
        <c:minorTickMark val="none"/>
        <c:tickLblPos val="nextTo"/>
        <c:txPr>
          <a:bodyPr/>
          <a:lstStyle/>
          <a:p>
            <a:pPr>
              <a:defRPr sz="800">
                <a:solidFill>
                  <a:schemeClr val="tx1">
                    <a:lumMod val="95000"/>
                    <a:lumOff val="5000"/>
                  </a:schemeClr>
                </a:solidFill>
              </a:defRPr>
            </a:pPr>
            <a:endParaRPr lang="es-MX"/>
          </a:p>
        </c:txPr>
        <c:crossAx val="872080984"/>
        <c:crosses val="autoZero"/>
        <c:crossBetween val="between"/>
      </c:valAx>
    </c:plotArea>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0493743241526194E-3"/>
          <c:y val="1.7543853590325464E-2"/>
        </c:manualLayout>
      </c:layout>
      <c:overlay val="0"/>
      <c:txPr>
        <a:bodyPr/>
        <a:lstStyle/>
        <a:p>
          <a:pPr>
            <a:defRPr sz="1100">
              <a:solidFill>
                <a:schemeClr val="bg1">
                  <a:lumMod val="50000"/>
                </a:schemeClr>
              </a:solidFill>
            </a:defRPr>
          </a:pPr>
          <a:endParaRPr lang="es-MX"/>
        </a:p>
      </c:txPr>
    </c:title>
    <c:autoTitleDeleted val="0"/>
    <c:plotArea>
      <c:layout/>
      <c:lineChart>
        <c:grouping val="standard"/>
        <c:varyColors val="0"/>
        <c:ser>
          <c:idx val="0"/>
          <c:order val="0"/>
          <c:tx>
            <c:v>BONOS RESIDENTES EN EL EXTRANJERO</c:v>
          </c:tx>
          <c:spPr>
            <a:ln w="12700">
              <a:solidFill>
                <a:schemeClr val="accent2"/>
              </a:solidFill>
            </a:ln>
          </c:spPr>
          <c:marker>
            <c:symbol val="none"/>
          </c:marker>
          <c:cat>
            <c:numRef>
              <c:f>[0]!BONOSFECHA</c:f>
              <c:numCache>
                <c:formatCode>m/d/yyyy</c:formatCode>
                <c:ptCount val="352"/>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pt idx="223">
                  <c:v>42691</c:v>
                </c:pt>
                <c:pt idx="224">
                  <c:v>42692</c:v>
                </c:pt>
                <c:pt idx="225">
                  <c:v>42696</c:v>
                </c:pt>
                <c:pt idx="226">
                  <c:v>42697</c:v>
                </c:pt>
                <c:pt idx="227">
                  <c:v>42698</c:v>
                </c:pt>
                <c:pt idx="228">
                  <c:v>42699</c:v>
                </c:pt>
                <c:pt idx="229">
                  <c:v>42702</c:v>
                </c:pt>
                <c:pt idx="230">
                  <c:v>42703</c:v>
                </c:pt>
                <c:pt idx="231">
                  <c:v>42704</c:v>
                </c:pt>
                <c:pt idx="232">
                  <c:v>42705</c:v>
                </c:pt>
                <c:pt idx="233">
                  <c:v>42706</c:v>
                </c:pt>
                <c:pt idx="234">
                  <c:v>42709</c:v>
                </c:pt>
                <c:pt idx="235">
                  <c:v>42710</c:v>
                </c:pt>
                <c:pt idx="236">
                  <c:v>42711</c:v>
                </c:pt>
                <c:pt idx="237">
                  <c:v>42712</c:v>
                </c:pt>
                <c:pt idx="238">
                  <c:v>42713</c:v>
                </c:pt>
                <c:pt idx="239">
                  <c:v>42717</c:v>
                </c:pt>
                <c:pt idx="240">
                  <c:v>42718</c:v>
                </c:pt>
                <c:pt idx="241">
                  <c:v>42719</c:v>
                </c:pt>
                <c:pt idx="242">
                  <c:v>42720</c:v>
                </c:pt>
                <c:pt idx="243">
                  <c:v>42723</c:v>
                </c:pt>
                <c:pt idx="244">
                  <c:v>42724</c:v>
                </c:pt>
                <c:pt idx="245">
                  <c:v>42725</c:v>
                </c:pt>
                <c:pt idx="246">
                  <c:v>42726</c:v>
                </c:pt>
                <c:pt idx="247">
                  <c:v>42727</c:v>
                </c:pt>
                <c:pt idx="248">
                  <c:v>42730</c:v>
                </c:pt>
                <c:pt idx="249">
                  <c:v>42731</c:v>
                </c:pt>
                <c:pt idx="250">
                  <c:v>42732</c:v>
                </c:pt>
                <c:pt idx="251">
                  <c:v>42733</c:v>
                </c:pt>
                <c:pt idx="252">
                  <c:v>42734</c:v>
                </c:pt>
                <c:pt idx="253">
                  <c:v>42737</c:v>
                </c:pt>
                <c:pt idx="254">
                  <c:v>42738</c:v>
                </c:pt>
                <c:pt idx="255">
                  <c:v>42739</c:v>
                </c:pt>
                <c:pt idx="256">
                  <c:v>42740</c:v>
                </c:pt>
                <c:pt idx="257">
                  <c:v>42741</c:v>
                </c:pt>
                <c:pt idx="258">
                  <c:v>42744</c:v>
                </c:pt>
                <c:pt idx="259">
                  <c:v>42745</c:v>
                </c:pt>
                <c:pt idx="260">
                  <c:v>42746</c:v>
                </c:pt>
                <c:pt idx="261">
                  <c:v>42747</c:v>
                </c:pt>
                <c:pt idx="262">
                  <c:v>42748</c:v>
                </c:pt>
                <c:pt idx="263">
                  <c:v>42751</c:v>
                </c:pt>
                <c:pt idx="264">
                  <c:v>42752</c:v>
                </c:pt>
                <c:pt idx="265">
                  <c:v>42753</c:v>
                </c:pt>
                <c:pt idx="266">
                  <c:v>42754</c:v>
                </c:pt>
                <c:pt idx="267">
                  <c:v>42755</c:v>
                </c:pt>
                <c:pt idx="268">
                  <c:v>42758</c:v>
                </c:pt>
                <c:pt idx="269">
                  <c:v>42759</c:v>
                </c:pt>
                <c:pt idx="270">
                  <c:v>42760</c:v>
                </c:pt>
                <c:pt idx="271">
                  <c:v>42761</c:v>
                </c:pt>
                <c:pt idx="272">
                  <c:v>42762</c:v>
                </c:pt>
                <c:pt idx="273">
                  <c:v>42765</c:v>
                </c:pt>
                <c:pt idx="274">
                  <c:v>42766</c:v>
                </c:pt>
                <c:pt idx="275">
                  <c:v>42767</c:v>
                </c:pt>
                <c:pt idx="276">
                  <c:v>42768</c:v>
                </c:pt>
                <c:pt idx="277">
                  <c:v>42769</c:v>
                </c:pt>
                <c:pt idx="278">
                  <c:v>42773</c:v>
                </c:pt>
                <c:pt idx="279">
                  <c:v>42774</c:v>
                </c:pt>
                <c:pt idx="280">
                  <c:v>42775</c:v>
                </c:pt>
                <c:pt idx="281">
                  <c:v>42776</c:v>
                </c:pt>
                <c:pt idx="282">
                  <c:v>42779</c:v>
                </c:pt>
                <c:pt idx="283">
                  <c:v>42780</c:v>
                </c:pt>
                <c:pt idx="284">
                  <c:v>42781</c:v>
                </c:pt>
                <c:pt idx="285">
                  <c:v>42782</c:v>
                </c:pt>
                <c:pt idx="286">
                  <c:v>42783</c:v>
                </c:pt>
                <c:pt idx="287">
                  <c:v>42786</c:v>
                </c:pt>
                <c:pt idx="288">
                  <c:v>42787</c:v>
                </c:pt>
                <c:pt idx="289">
                  <c:v>42788</c:v>
                </c:pt>
                <c:pt idx="290">
                  <c:v>42789</c:v>
                </c:pt>
                <c:pt idx="291">
                  <c:v>42790</c:v>
                </c:pt>
                <c:pt idx="292">
                  <c:v>42793</c:v>
                </c:pt>
                <c:pt idx="293">
                  <c:v>42794</c:v>
                </c:pt>
                <c:pt idx="294">
                  <c:v>42795</c:v>
                </c:pt>
                <c:pt idx="295">
                  <c:v>42796</c:v>
                </c:pt>
                <c:pt idx="296">
                  <c:v>42797</c:v>
                </c:pt>
                <c:pt idx="297">
                  <c:v>42800</c:v>
                </c:pt>
                <c:pt idx="298">
                  <c:v>42801</c:v>
                </c:pt>
                <c:pt idx="299">
                  <c:v>42802</c:v>
                </c:pt>
                <c:pt idx="300">
                  <c:v>42803</c:v>
                </c:pt>
                <c:pt idx="301">
                  <c:v>42804</c:v>
                </c:pt>
                <c:pt idx="302">
                  <c:v>42807</c:v>
                </c:pt>
                <c:pt idx="303">
                  <c:v>42808</c:v>
                </c:pt>
                <c:pt idx="304">
                  <c:v>42809</c:v>
                </c:pt>
                <c:pt idx="305">
                  <c:v>42810</c:v>
                </c:pt>
                <c:pt idx="306">
                  <c:v>42811</c:v>
                </c:pt>
                <c:pt idx="307">
                  <c:v>42815</c:v>
                </c:pt>
                <c:pt idx="308">
                  <c:v>42816</c:v>
                </c:pt>
                <c:pt idx="309">
                  <c:v>42817</c:v>
                </c:pt>
                <c:pt idx="310">
                  <c:v>42818</c:v>
                </c:pt>
                <c:pt idx="311">
                  <c:v>42821</c:v>
                </c:pt>
                <c:pt idx="312">
                  <c:v>42822</c:v>
                </c:pt>
                <c:pt idx="313">
                  <c:v>42823</c:v>
                </c:pt>
                <c:pt idx="314">
                  <c:v>42824</c:v>
                </c:pt>
                <c:pt idx="315">
                  <c:v>42825</c:v>
                </c:pt>
                <c:pt idx="316">
                  <c:v>42828</c:v>
                </c:pt>
                <c:pt idx="317">
                  <c:v>42829</c:v>
                </c:pt>
                <c:pt idx="318">
                  <c:v>42830</c:v>
                </c:pt>
                <c:pt idx="319">
                  <c:v>42831</c:v>
                </c:pt>
                <c:pt idx="320">
                  <c:v>42832</c:v>
                </c:pt>
                <c:pt idx="321">
                  <c:v>42835</c:v>
                </c:pt>
                <c:pt idx="322">
                  <c:v>42836</c:v>
                </c:pt>
                <c:pt idx="323">
                  <c:v>42837</c:v>
                </c:pt>
                <c:pt idx="324">
                  <c:v>42842</c:v>
                </c:pt>
                <c:pt idx="325">
                  <c:v>42843</c:v>
                </c:pt>
                <c:pt idx="326">
                  <c:v>42844</c:v>
                </c:pt>
                <c:pt idx="327">
                  <c:v>42845</c:v>
                </c:pt>
                <c:pt idx="328">
                  <c:v>42846</c:v>
                </c:pt>
                <c:pt idx="329">
                  <c:v>42849</c:v>
                </c:pt>
                <c:pt idx="330">
                  <c:v>42850</c:v>
                </c:pt>
                <c:pt idx="331">
                  <c:v>42851</c:v>
                </c:pt>
                <c:pt idx="332">
                  <c:v>42852</c:v>
                </c:pt>
                <c:pt idx="333">
                  <c:v>42853</c:v>
                </c:pt>
                <c:pt idx="334">
                  <c:v>42857</c:v>
                </c:pt>
                <c:pt idx="335">
                  <c:v>42858</c:v>
                </c:pt>
                <c:pt idx="336">
                  <c:v>42859</c:v>
                </c:pt>
                <c:pt idx="337">
                  <c:v>42860</c:v>
                </c:pt>
                <c:pt idx="338">
                  <c:v>42863</c:v>
                </c:pt>
                <c:pt idx="339">
                  <c:v>42864</c:v>
                </c:pt>
                <c:pt idx="340">
                  <c:v>42865</c:v>
                </c:pt>
                <c:pt idx="341">
                  <c:v>42866</c:v>
                </c:pt>
                <c:pt idx="342">
                  <c:v>42867</c:v>
                </c:pt>
                <c:pt idx="343">
                  <c:v>42870</c:v>
                </c:pt>
                <c:pt idx="344">
                  <c:v>42871</c:v>
                </c:pt>
                <c:pt idx="345">
                  <c:v>42872</c:v>
                </c:pt>
                <c:pt idx="346">
                  <c:v>42873</c:v>
                </c:pt>
                <c:pt idx="347">
                  <c:v>42874</c:v>
                </c:pt>
                <c:pt idx="348">
                  <c:v>42877</c:v>
                </c:pt>
                <c:pt idx="349">
                  <c:v>42878</c:v>
                </c:pt>
                <c:pt idx="350">
                  <c:v>42879</c:v>
                </c:pt>
                <c:pt idx="351">
                  <c:v>42880</c:v>
                </c:pt>
              </c:numCache>
            </c:numRef>
          </c:cat>
          <c:val>
            <c:numRef>
              <c:f>[0]!BONOSREXTRANJERO</c:f>
              <c:numCache>
                <c:formatCode>#,##0.00</c:formatCode>
                <c:ptCount val="352"/>
                <c:pt idx="0">
                  <c:v>1555054.31</c:v>
                </c:pt>
                <c:pt idx="1">
                  <c:v>1555220.5</c:v>
                </c:pt>
                <c:pt idx="2">
                  <c:v>1556081.32</c:v>
                </c:pt>
                <c:pt idx="3">
                  <c:v>1559603.15</c:v>
                </c:pt>
                <c:pt idx="4">
                  <c:v>1571229.8</c:v>
                </c:pt>
                <c:pt idx="5">
                  <c:v>1569896.79</c:v>
                </c:pt>
                <c:pt idx="6">
                  <c:v>1572863.48</c:v>
                </c:pt>
                <c:pt idx="7">
                  <c:v>1567826.97</c:v>
                </c:pt>
                <c:pt idx="8">
                  <c:v>1569455.94</c:v>
                </c:pt>
                <c:pt idx="9">
                  <c:v>1582272.74</c:v>
                </c:pt>
                <c:pt idx="10">
                  <c:v>1582803.63</c:v>
                </c:pt>
                <c:pt idx="11">
                  <c:v>1584358.75</c:v>
                </c:pt>
                <c:pt idx="12">
                  <c:v>1588483.67</c:v>
                </c:pt>
                <c:pt idx="13">
                  <c:v>1583721.65</c:v>
                </c:pt>
                <c:pt idx="14">
                  <c:v>1588492.89</c:v>
                </c:pt>
                <c:pt idx="15">
                  <c:v>1575325.19</c:v>
                </c:pt>
                <c:pt idx="16">
                  <c:v>1561802.07</c:v>
                </c:pt>
                <c:pt idx="17">
                  <c:v>1561880.53</c:v>
                </c:pt>
                <c:pt idx="18">
                  <c:v>1560089.23</c:v>
                </c:pt>
                <c:pt idx="19">
                  <c:v>1562155.6</c:v>
                </c:pt>
                <c:pt idx="20">
                  <c:v>1560599.82</c:v>
                </c:pt>
                <c:pt idx="21">
                  <c:v>1568772.55</c:v>
                </c:pt>
                <c:pt idx="22">
                  <c:v>1577588.47</c:v>
                </c:pt>
                <c:pt idx="23">
                  <c:v>1580794.73</c:v>
                </c:pt>
                <c:pt idx="24">
                  <c:v>1592379.3</c:v>
                </c:pt>
                <c:pt idx="25">
                  <c:v>1591531.78</c:v>
                </c:pt>
                <c:pt idx="26">
                  <c:v>1588288.76</c:v>
                </c:pt>
                <c:pt idx="27">
                  <c:v>1582854.59</c:v>
                </c:pt>
                <c:pt idx="28">
                  <c:v>1581973.57</c:v>
                </c:pt>
                <c:pt idx="29">
                  <c:v>1573183.39</c:v>
                </c:pt>
                <c:pt idx="30">
                  <c:v>1571323.31</c:v>
                </c:pt>
                <c:pt idx="31">
                  <c:v>1570452.85</c:v>
                </c:pt>
                <c:pt idx="32">
                  <c:v>1571620.35</c:v>
                </c:pt>
                <c:pt idx="33">
                  <c:v>1575092.27</c:v>
                </c:pt>
                <c:pt idx="34">
                  <c:v>1586743.44</c:v>
                </c:pt>
                <c:pt idx="35">
                  <c:v>1591198.81</c:v>
                </c:pt>
                <c:pt idx="36">
                  <c:v>1581926.98</c:v>
                </c:pt>
                <c:pt idx="37">
                  <c:v>1577104.43</c:v>
                </c:pt>
                <c:pt idx="38">
                  <c:v>1573615.07</c:v>
                </c:pt>
                <c:pt idx="39">
                  <c:v>1573222.27</c:v>
                </c:pt>
                <c:pt idx="40">
                  <c:v>1574012.36</c:v>
                </c:pt>
                <c:pt idx="41">
                  <c:v>1575799.73</c:v>
                </c:pt>
                <c:pt idx="42">
                  <c:v>1584309.99</c:v>
                </c:pt>
                <c:pt idx="43">
                  <c:v>1584656.07</c:v>
                </c:pt>
                <c:pt idx="44">
                  <c:v>1581783.94</c:v>
                </c:pt>
                <c:pt idx="45">
                  <c:v>1586316.96</c:v>
                </c:pt>
                <c:pt idx="46">
                  <c:v>1590833.25</c:v>
                </c:pt>
                <c:pt idx="47">
                  <c:v>1581749.65</c:v>
                </c:pt>
                <c:pt idx="48">
                  <c:v>1578265.4</c:v>
                </c:pt>
                <c:pt idx="49">
                  <c:v>1577222.28</c:v>
                </c:pt>
                <c:pt idx="50">
                  <c:v>1576794.85</c:v>
                </c:pt>
                <c:pt idx="51">
                  <c:v>1582867.9</c:v>
                </c:pt>
                <c:pt idx="52">
                  <c:v>1584448.43</c:v>
                </c:pt>
                <c:pt idx="53">
                  <c:v>1586772.83</c:v>
                </c:pt>
                <c:pt idx="54">
                  <c:v>1590623.17</c:v>
                </c:pt>
                <c:pt idx="55">
                  <c:v>1593091.31</c:v>
                </c:pt>
                <c:pt idx="56">
                  <c:v>1595103.68</c:v>
                </c:pt>
                <c:pt idx="57">
                  <c:v>1599047.66</c:v>
                </c:pt>
                <c:pt idx="58">
                  <c:v>1591702.32</c:v>
                </c:pt>
                <c:pt idx="59">
                  <c:v>1588385.74</c:v>
                </c:pt>
                <c:pt idx="60">
                  <c:v>1590242.09</c:v>
                </c:pt>
                <c:pt idx="61">
                  <c:v>1595651.71</c:v>
                </c:pt>
                <c:pt idx="62">
                  <c:v>1597805.4</c:v>
                </c:pt>
                <c:pt idx="63">
                  <c:v>1599580.28</c:v>
                </c:pt>
                <c:pt idx="64">
                  <c:v>1611997.65</c:v>
                </c:pt>
                <c:pt idx="65">
                  <c:v>1615693.15</c:v>
                </c:pt>
                <c:pt idx="66">
                  <c:v>1614353.99</c:v>
                </c:pt>
                <c:pt idx="67">
                  <c:v>1617251.89</c:v>
                </c:pt>
                <c:pt idx="68">
                  <c:v>1619461.23</c:v>
                </c:pt>
                <c:pt idx="69">
                  <c:v>1617385.67</c:v>
                </c:pt>
                <c:pt idx="70">
                  <c:v>1622701.19</c:v>
                </c:pt>
                <c:pt idx="71">
                  <c:v>1623436.35</c:v>
                </c:pt>
                <c:pt idx="72">
                  <c:v>1626911.22</c:v>
                </c:pt>
                <c:pt idx="73">
                  <c:v>1632928.46</c:v>
                </c:pt>
                <c:pt idx="74">
                  <c:v>1636249.14</c:v>
                </c:pt>
                <c:pt idx="75">
                  <c:v>1639544.44</c:v>
                </c:pt>
                <c:pt idx="76">
                  <c:v>1635948.38</c:v>
                </c:pt>
                <c:pt idx="77">
                  <c:v>1635860.42</c:v>
                </c:pt>
                <c:pt idx="78">
                  <c:v>1632224.88</c:v>
                </c:pt>
                <c:pt idx="79">
                  <c:v>1631027.88</c:v>
                </c:pt>
                <c:pt idx="80">
                  <c:v>1628661.3</c:v>
                </c:pt>
                <c:pt idx="81">
                  <c:v>1636327.37</c:v>
                </c:pt>
                <c:pt idx="82">
                  <c:v>1632791.55</c:v>
                </c:pt>
                <c:pt idx="83">
                  <c:v>1631937.19</c:v>
                </c:pt>
                <c:pt idx="84">
                  <c:v>1632100.27</c:v>
                </c:pt>
                <c:pt idx="85">
                  <c:v>1630915.15</c:v>
                </c:pt>
                <c:pt idx="86">
                  <c:v>1627075.39</c:v>
                </c:pt>
                <c:pt idx="87">
                  <c:v>1616871.07</c:v>
                </c:pt>
                <c:pt idx="88">
                  <c:v>1615490.86</c:v>
                </c:pt>
                <c:pt idx="89">
                  <c:v>1611200.54</c:v>
                </c:pt>
                <c:pt idx="90">
                  <c:v>1609923.76</c:v>
                </c:pt>
                <c:pt idx="91">
                  <c:v>1611611.32</c:v>
                </c:pt>
                <c:pt idx="92">
                  <c:v>1612298.53</c:v>
                </c:pt>
                <c:pt idx="93">
                  <c:v>1613581.81</c:v>
                </c:pt>
                <c:pt idx="94">
                  <c:v>1611147.09</c:v>
                </c:pt>
                <c:pt idx="95">
                  <c:v>1611199.43</c:v>
                </c:pt>
                <c:pt idx="96">
                  <c:v>1606224.26</c:v>
                </c:pt>
                <c:pt idx="97">
                  <c:v>1596592.12</c:v>
                </c:pt>
                <c:pt idx="98">
                  <c:v>1596957.58</c:v>
                </c:pt>
                <c:pt idx="99">
                  <c:v>1593489.41</c:v>
                </c:pt>
                <c:pt idx="100">
                  <c:v>1590929.43</c:v>
                </c:pt>
                <c:pt idx="101">
                  <c:v>1600647.1</c:v>
                </c:pt>
                <c:pt idx="102">
                  <c:v>1602390.63</c:v>
                </c:pt>
                <c:pt idx="103">
                  <c:v>1600332.57</c:v>
                </c:pt>
                <c:pt idx="104">
                  <c:v>1598633.03</c:v>
                </c:pt>
                <c:pt idx="105">
                  <c:v>1600138.31</c:v>
                </c:pt>
                <c:pt idx="106">
                  <c:v>1597061.64</c:v>
                </c:pt>
                <c:pt idx="107">
                  <c:v>1596012.48</c:v>
                </c:pt>
                <c:pt idx="108">
                  <c:v>1590034.21</c:v>
                </c:pt>
                <c:pt idx="109">
                  <c:v>1592934.92</c:v>
                </c:pt>
                <c:pt idx="110">
                  <c:v>1588398.49</c:v>
                </c:pt>
                <c:pt idx="111">
                  <c:v>1593702.52</c:v>
                </c:pt>
                <c:pt idx="112">
                  <c:v>1587628.47</c:v>
                </c:pt>
                <c:pt idx="113">
                  <c:v>1593445.04</c:v>
                </c:pt>
                <c:pt idx="114">
                  <c:v>1586826.76</c:v>
                </c:pt>
                <c:pt idx="115">
                  <c:v>1580266.71</c:v>
                </c:pt>
                <c:pt idx="116">
                  <c:v>1574166.34</c:v>
                </c:pt>
                <c:pt idx="117">
                  <c:v>1569442.57</c:v>
                </c:pt>
                <c:pt idx="118">
                  <c:v>1567757.14</c:v>
                </c:pt>
                <c:pt idx="119">
                  <c:v>1569343.28</c:v>
                </c:pt>
                <c:pt idx="120">
                  <c:v>1573679.7</c:v>
                </c:pt>
                <c:pt idx="121">
                  <c:v>1570076.47</c:v>
                </c:pt>
                <c:pt idx="122">
                  <c:v>1571563.1</c:v>
                </c:pt>
                <c:pt idx="123">
                  <c:v>1569950.39</c:v>
                </c:pt>
                <c:pt idx="124">
                  <c:v>1581545.15</c:v>
                </c:pt>
                <c:pt idx="125">
                  <c:v>1577434.67</c:v>
                </c:pt>
                <c:pt idx="126">
                  <c:v>1577240.6</c:v>
                </c:pt>
                <c:pt idx="127">
                  <c:v>1581273.11</c:v>
                </c:pt>
                <c:pt idx="128">
                  <c:v>1581189.84</c:v>
                </c:pt>
                <c:pt idx="129">
                  <c:v>1584302.2</c:v>
                </c:pt>
                <c:pt idx="130">
                  <c:v>1591746.22</c:v>
                </c:pt>
                <c:pt idx="131">
                  <c:v>1594482.58</c:v>
                </c:pt>
                <c:pt idx="132">
                  <c:v>1595135.11</c:v>
                </c:pt>
                <c:pt idx="133">
                  <c:v>1594003.27</c:v>
                </c:pt>
                <c:pt idx="134">
                  <c:v>1592241.06</c:v>
                </c:pt>
                <c:pt idx="135">
                  <c:v>1596121.31</c:v>
                </c:pt>
                <c:pt idx="136">
                  <c:v>1596678.33</c:v>
                </c:pt>
                <c:pt idx="137">
                  <c:v>1596372.34</c:v>
                </c:pt>
                <c:pt idx="138">
                  <c:v>1593718.87</c:v>
                </c:pt>
                <c:pt idx="139">
                  <c:v>1595017.4</c:v>
                </c:pt>
                <c:pt idx="140">
                  <c:v>1599500.64</c:v>
                </c:pt>
                <c:pt idx="141">
                  <c:v>1595962.92</c:v>
                </c:pt>
                <c:pt idx="142">
                  <c:v>1598142.79</c:v>
                </c:pt>
                <c:pt idx="143">
                  <c:v>1597167.9</c:v>
                </c:pt>
                <c:pt idx="144">
                  <c:v>1597968.95</c:v>
                </c:pt>
                <c:pt idx="145">
                  <c:v>1600544.68</c:v>
                </c:pt>
                <c:pt idx="146">
                  <c:v>1596392.23</c:v>
                </c:pt>
                <c:pt idx="147">
                  <c:v>1596509.66</c:v>
                </c:pt>
                <c:pt idx="148">
                  <c:v>1594038.76</c:v>
                </c:pt>
                <c:pt idx="149">
                  <c:v>1593443.67</c:v>
                </c:pt>
                <c:pt idx="150">
                  <c:v>1590568.3</c:v>
                </c:pt>
                <c:pt idx="151">
                  <c:v>1590648.7</c:v>
                </c:pt>
                <c:pt idx="152">
                  <c:v>1589048.25</c:v>
                </c:pt>
                <c:pt idx="153">
                  <c:v>1587106.68</c:v>
                </c:pt>
                <c:pt idx="154">
                  <c:v>1593630.88</c:v>
                </c:pt>
                <c:pt idx="155">
                  <c:v>1599201.29</c:v>
                </c:pt>
                <c:pt idx="156">
                  <c:v>1602449.15</c:v>
                </c:pt>
                <c:pt idx="157">
                  <c:v>1605734.48</c:v>
                </c:pt>
                <c:pt idx="158">
                  <c:v>1609236.81</c:v>
                </c:pt>
                <c:pt idx="159">
                  <c:v>1608838.77</c:v>
                </c:pt>
                <c:pt idx="160">
                  <c:v>1613253.02</c:v>
                </c:pt>
                <c:pt idx="161">
                  <c:v>1617545.68</c:v>
                </c:pt>
                <c:pt idx="162">
                  <c:v>1619232.32</c:v>
                </c:pt>
                <c:pt idx="163">
                  <c:v>1617402.1</c:v>
                </c:pt>
                <c:pt idx="164">
                  <c:v>1612068.5</c:v>
                </c:pt>
                <c:pt idx="165">
                  <c:v>1616016.86</c:v>
                </c:pt>
                <c:pt idx="166">
                  <c:v>1612627.64</c:v>
                </c:pt>
                <c:pt idx="167">
                  <c:v>1618049.84</c:v>
                </c:pt>
                <c:pt idx="168">
                  <c:v>1616337.15</c:v>
                </c:pt>
                <c:pt idx="169">
                  <c:v>1616224.32</c:v>
                </c:pt>
                <c:pt idx="170">
                  <c:v>1616848.98</c:v>
                </c:pt>
                <c:pt idx="171">
                  <c:v>1619490.62</c:v>
                </c:pt>
                <c:pt idx="172">
                  <c:v>1620507.43</c:v>
                </c:pt>
                <c:pt idx="173">
                  <c:v>1619268.95</c:v>
                </c:pt>
                <c:pt idx="174">
                  <c:v>1627791.58</c:v>
                </c:pt>
                <c:pt idx="175">
                  <c:v>1634542.77</c:v>
                </c:pt>
                <c:pt idx="176">
                  <c:v>1635668.78</c:v>
                </c:pt>
                <c:pt idx="177">
                  <c:v>1639673.3</c:v>
                </c:pt>
                <c:pt idx="178">
                  <c:v>1636466.74</c:v>
                </c:pt>
                <c:pt idx="179">
                  <c:v>1633446.83</c:v>
                </c:pt>
                <c:pt idx="180">
                  <c:v>1634559.83</c:v>
                </c:pt>
                <c:pt idx="181">
                  <c:v>1635875.89</c:v>
                </c:pt>
                <c:pt idx="182">
                  <c:v>1634549.37</c:v>
                </c:pt>
                <c:pt idx="183">
                  <c:v>1632464.72</c:v>
                </c:pt>
                <c:pt idx="184">
                  <c:v>1633976.69</c:v>
                </c:pt>
                <c:pt idx="185">
                  <c:v>1629124.54</c:v>
                </c:pt>
                <c:pt idx="186">
                  <c:v>1631048.31</c:v>
                </c:pt>
                <c:pt idx="187">
                  <c:v>1628551.95</c:v>
                </c:pt>
                <c:pt idx="188">
                  <c:v>1627669.23</c:v>
                </c:pt>
                <c:pt idx="189">
                  <c:v>1627900.35</c:v>
                </c:pt>
                <c:pt idx="190">
                  <c:v>1628698.68</c:v>
                </c:pt>
                <c:pt idx="191">
                  <c:v>1633265.38</c:v>
                </c:pt>
                <c:pt idx="192">
                  <c:v>1639442.68</c:v>
                </c:pt>
                <c:pt idx="193">
                  <c:v>1642936.05</c:v>
                </c:pt>
                <c:pt idx="194">
                  <c:v>1648585.79</c:v>
                </c:pt>
                <c:pt idx="195">
                  <c:v>1645330.83</c:v>
                </c:pt>
                <c:pt idx="196">
                  <c:v>1645316.46</c:v>
                </c:pt>
                <c:pt idx="197">
                  <c:v>1644331.09</c:v>
                </c:pt>
                <c:pt idx="198">
                  <c:v>1647640.66</c:v>
                </c:pt>
                <c:pt idx="199">
                  <c:v>1640452.44</c:v>
                </c:pt>
                <c:pt idx="200">
                  <c:v>1640073.03</c:v>
                </c:pt>
                <c:pt idx="201">
                  <c:v>1640768.22</c:v>
                </c:pt>
                <c:pt idx="202">
                  <c:v>1639733.59</c:v>
                </c:pt>
                <c:pt idx="203">
                  <c:v>1639993.46</c:v>
                </c:pt>
                <c:pt idx="204">
                  <c:v>1640722.09</c:v>
                </c:pt>
                <c:pt idx="205">
                  <c:v>1649405.37</c:v>
                </c:pt>
                <c:pt idx="206">
                  <c:v>1652634.4</c:v>
                </c:pt>
                <c:pt idx="207">
                  <c:v>1648263.34</c:v>
                </c:pt>
                <c:pt idx="208">
                  <c:v>1650264.65</c:v>
                </c:pt>
                <c:pt idx="209">
                  <c:v>1643571.04</c:v>
                </c:pt>
                <c:pt idx="210">
                  <c:v>1639729.55</c:v>
                </c:pt>
                <c:pt idx="211">
                  <c:v>1632063.52</c:v>
                </c:pt>
                <c:pt idx="212">
                  <c:v>1626793.92</c:v>
                </c:pt>
                <c:pt idx="213">
                  <c:v>1632833.22</c:v>
                </c:pt>
                <c:pt idx="214">
                  <c:v>1629913.6</c:v>
                </c:pt>
                <c:pt idx="215">
                  <c:v>1633374.1</c:v>
                </c:pt>
                <c:pt idx="216">
                  <c:v>1632037.41</c:v>
                </c:pt>
                <c:pt idx="217">
                  <c:v>1632878.54</c:v>
                </c:pt>
                <c:pt idx="218">
                  <c:v>1613381.79</c:v>
                </c:pt>
                <c:pt idx="219">
                  <c:v>1616911.49</c:v>
                </c:pt>
                <c:pt idx="220">
                  <c:v>1617179.83</c:v>
                </c:pt>
                <c:pt idx="221">
                  <c:v>1624030.56</c:v>
                </c:pt>
                <c:pt idx="222">
                  <c:v>1618776.79</c:v>
                </c:pt>
                <c:pt idx="223">
                  <c:v>1632466.65</c:v>
                </c:pt>
                <c:pt idx="224">
                  <c:v>1636705.85</c:v>
                </c:pt>
                <c:pt idx="225">
                  <c:v>1637254.32</c:v>
                </c:pt>
                <c:pt idx="226">
                  <c:v>1638573</c:v>
                </c:pt>
                <c:pt idx="227">
                  <c:v>1640081.49</c:v>
                </c:pt>
                <c:pt idx="228">
                  <c:v>1644709.46</c:v>
                </c:pt>
                <c:pt idx="229">
                  <c:v>1642746.53</c:v>
                </c:pt>
                <c:pt idx="230">
                  <c:v>1649432.16</c:v>
                </c:pt>
                <c:pt idx="231">
                  <c:v>1648912.96</c:v>
                </c:pt>
                <c:pt idx="232">
                  <c:v>1659390.9</c:v>
                </c:pt>
                <c:pt idx="233">
                  <c:v>1665785.1</c:v>
                </c:pt>
                <c:pt idx="234">
                  <c:v>1673063.05</c:v>
                </c:pt>
                <c:pt idx="235">
                  <c:v>1675307.45</c:v>
                </c:pt>
                <c:pt idx="236">
                  <c:v>1678995.25</c:v>
                </c:pt>
                <c:pt idx="237">
                  <c:v>1680652.2</c:v>
                </c:pt>
                <c:pt idx="238">
                  <c:v>1685686.12</c:v>
                </c:pt>
                <c:pt idx="239">
                  <c:v>1690921.3</c:v>
                </c:pt>
                <c:pt idx="240">
                  <c:v>1696493.08</c:v>
                </c:pt>
                <c:pt idx="241">
                  <c:v>1695133.34</c:v>
                </c:pt>
                <c:pt idx="242">
                  <c:v>1699680.27</c:v>
                </c:pt>
                <c:pt idx="243">
                  <c:v>1706508.81</c:v>
                </c:pt>
                <c:pt idx="244">
                  <c:v>1699988.81</c:v>
                </c:pt>
                <c:pt idx="245">
                  <c:v>1699177.56</c:v>
                </c:pt>
                <c:pt idx="246">
                  <c:v>1709407.85</c:v>
                </c:pt>
                <c:pt idx="247">
                  <c:v>1710922.94</c:v>
                </c:pt>
                <c:pt idx="248">
                  <c:v>1712553.73</c:v>
                </c:pt>
                <c:pt idx="249">
                  <c:v>1710233.27</c:v>
                </c:pt>
                <c:pt idx="250">
                  <c:v>1713854.94</c:v>
                </c:pt>
                <c:pt idx="251">
                  <c:v>1712686.91</c:v>
                </c:pt>
                <c:pt idx="252">
                  <c:v>1712900.44</c:v>
                </c:pt>
                <c:pt idx="253">
                  <c:v>1714650.54</c:v>
                </c:pt>
                <c:pt idx="254">
                  <c:v>1716816.6</c:v>
                </c:pt>
                <c:pt idx="255">
                  <c:v>1719006.56</c:v>
                </c:pt>
                <c:pt idx="256">
                  <c:v>1726908.72</c:v>
                </c:pt>
                <c:pt idx="257">
                  <c:v>1734638.18</c:v>
                </c:pt>
                <c:pt idx="258">
                  <c:v>1732550.96</c:v>
                </c:pt>
                <c:pt idx="259">
                  <c:v>1738916.74</c:v>
                </c:pt>
                <c:pt idx="260">
                  <c:v>1742537.5</c:v>
                </c:pt>
                <c:pt idx="261">
                  <c:v>1744342.8</c:v>
                </c:pt>
                <c:pt idx="262">
                  <c:v>1743684.02</c:v>
                </c:pt>
                <c:pt idx="263">
                  <c:v>1747430.11</c:v>
                </c:pt>
                <c:pt idx="264">
                  <c:v>1753508.13</c:v>
                </c:pt>
                <c:pt idx="265">
                  <c:v>1751182.87</c:v>
                </c:pt>
                <c:pt idx="266">
                  <c:v>1754126.48</c:v>
                </c:pt>
                <c:pt idx="267">
                  <c:v>1757306.28</c:v>
                </c:pt>
                <c:pt idx="268">
                  <c:v>1755668.78</c:v>
                </c:pt>
                <c:pt idx="269">
                  <c:v>1758564.76</c:v>
                </c:pt>
                <c:pt idx="270">
                  <c:v>1777273.31</c:v>
                </c:pt>
                <c:pt idx="271">
                  <c:v>1785613.94</c:v>
                </c:pt>
                <c:pt idx="272">
                  <c:v>1785547.62</c:v>
                </c:pt>
                <c:pt idx="273">
                  <c:v>1792311.23</c:v>
                </c:pt>
                <c:pt idx="274">
                  <c:v>1791567.45</c:v>
                </c:pt>
                <c:pt idx="275">
                  <c:v>1791523.85</c:v>
                </c:pt>
                <c:pt idx="276">
                  <c:v>1798675.38</c:v>
                </c:pt>
                <c:pt idx="277">
                  <c:v>1806091.35</c:v>
                </c:pt>
                <c:pt idx="278">
                  <c:v>1805379.12</c:v>
                </c:pt>
                <c:pt idx="279">
                  <c:v>1807087.17</c:v>
                </c:pt>
                <c:pt idx="280">
                  <c:v>1824830.3</c:v>
                </c:pt>
                <c:pt idx="281">
                  <c:v>1828692.1</c:v>
                </c:pt>
                <c:pt idx="282">
                  <c:v>1829302.74</c:v>
                </c:pt>
                <c:pt idx="283">
                  <c:v>1837697.26</c:v>
                </c:pt>
                <c:pt idx="284">
                  <c:v>1838944.7</c:v>
                </c:pt>
                <c:pt idx="285">
                  <c:v>1835438.38</c:v>
                </c:pt>
                <c:pt idx="286">
                  <c:v>1832974.88</c:v>
                </c:pt>
                <c:pt idx="287">
                  <c:v>1832538.1</c:v>
                </c:pt>
                <c:pt idx="288">
                  <c:v>1835141.22</c:v>
                </c:pt>
                <c:pt idx="289">
                  <c:v>1832970.92</c:v>
                </c:pt>
                <c:pt idx="290">
                  <c:v>1838069.64</c:v>
                </c:pt>
                <c:pt idx="291">
                  <c:v>1843435.3</c:v>
                </c:pt>
                <c:pt idx="292">
                  <c:v>1844466.75</c:v>
                </c:pt>
                <c:pt idx="293">
                  <c:v>1847538.64</c:v>
                </c:pt>
                <c:pt idx="294">
                  <c:v>1845630.85</c:v>
                </c:pt>
                <c:pt idx="295">
                  <c:v>1844042.95</c:v>
                </c:pt>
                <c:pt idx="296">
                  <c:v>1835301.6</c:v>
                </c:pt>
                <c:pt idx="297">
                  <c:v>1819667.91</c:v>
                </c:pt>
                <c:pt idx="298">
                  <c:v>1815712.24</c:v>
                </c:pt>
                <c:pt idx="299">
                  <c:v>1812864.31</c:v>
                </c:pt>
                <c:pt idx="300">
                  <c:v>1812477.35</c:v>
                </c:pt>
                <c:pt idx="301">
                  <c:v>1813541.04</c:v>
                </c:pt>
                <c:pt idx="302">
                  <c:v>1808206.84</c:v>
                </c:pt>
                <c:pt idx="303">
                  <c:v>1809370.53</c:v>
                </c:pt>
                <c:pt idx="304">
                  <c:v>1808445.3</c:v>
                </c:pt>
                <c:pt idx="305">
                  <c:v>1827011.18</c:v>
                </c:pt>
                <c:pt idx="306">
                  <c:v>1825114.62</c:v>
                </c:pt>
                <c:pt idx="307">
                  <c:v>1837070.86</c:v>
                </c:pt>
                <c:pt idx="308">
                  <c:v>1837619.1</c:v>
                </c:pt>
                <c:pt idx="309">
                  <c:v>1842263.69</c:v>
                </c:pt>
                <c:pt idx="310">
                  <c:v>1843110.02</c:v>
                </c:pt>
                <c:pt idx="311">
                  <c:v>1845731.49</c:v>
                </c:pt>
                <c:pt idx="312">
                  <c:v>1848774.63</c:v>
                </c:pt>
                <c:pt idx="313">
                  <c:v>1822913.29</c:v>
                </c:pt>
                <c:pt idx="314">
                  <c:v>1818914.08</c:v>
                </c:pt>
                <c:pt idx="315">
                  <c:v>1817870.13</c:v>
                </c:pt>
                <c:pt idx="316">
                  <c:v>1816853.98</c:v>
                </c:pt>
                <c:pt idx="317">
                  <c:v>1819649.42</c:v>
                </c:pt>
                <c:pt idx="318">
                  <c:v>1812707.15</c:v>
                </c:pt>
                <c:pt idx="319">
                  <c:v>1812187.86</c:v>
                </c:pt>
                <c:pt idx="320">
                  <c:v>1813068.05</c:v>
                </c:pt>
                <c:pt idx="321">
                  <c:v>1809453.74</c:v>
                </c:pt>
                <c:pt idx="322">
                  <c:v>1807959.46</c:v>
                </c:pt>
                <c:pt idx="323">
                  <c:v>1807605.36</c:v>
                </c:pt>
                <c:pt idx="324">
                  <c:v>1806263.01</c:v>
                </c:pt>
                <c:pt idx="325">
                  <c:v>1806663.88</c:v>
                </c:pt>
                <c:pt idx="326">
                  <c:v>1805294.71</c:v>
                </c:pt>
                <c:pt idx="327">
                  <c:v>1802807.26</c:v>
                </c:pt>
                <c:pt idx="328">
                  <c:v>1797672.39</c:v>
                </c:pt>
                <c:pt idx="329">
                  <c:v>1795652.4</c:v>
                </c:pt>
                <c:pt idx="330">
                  <c:v>1797039.99</c:v>
                </c:pt>
                <c:pt idx="331">
                  <c:v>1802152.58</c:v>
                </c:pt>
                <c:pt idx="332">
                  <c:v>1800392.45</c:v>
                </c:pt>
                <c:pt idx="333">
                  <c:v>1800987.03</c:v>
                </c:pt>
                <c:pt idx="334">
                  <c:v>1792699.12</c:v>
                </c:pt>
                <c:pt idx="335">
                  <c:v>1792956.26</c:v>
                </c:pt>
                <c:pt idx="336">
                  <c:v>1788196.35</c:v>
                </c:pt>
                <c:pt idx="337">
                  <c:v>1788431.14</c:v>
                </c:pt>
                <c:pt idx="338">
                  <c:v>1782261.43</c:v>
                </c:pt>
                <c:pt idx="339">
                  <c:v>1780231.16</c:v>
                </c:pt>
                <c:pt idx="340">
                  <c:v>1780381.72</c:v>
                </c:pt>
                <c:pt idx="341">
                  <c:v>1781105.8</c:v>
                </c:pt>
                <c:pt idx="342">
                  <c:v>1773654.69</c:v>
                </c:pt>
                <c:pt idx="343">
                  <c:v>1773081.05</c:v>
                </c:pt>
                <c:pt idx="344">
                  <c:v>1774782.65</c:v>
                </c:pt>
                <c:pt idx="345">
                  <c:v>1767902.55</c:v>
                </c:pt>
                <c:pt idx="346">
                  <c:v>1770579.41</c:v>
                </c:pt>
                <c:pt idx="347">
                  <c:v>1772832.21</c:v>
                </c:pt>
                <c:pt idx="348">
                  <c:v>1770729.84</c:v>
                </c:pt>
                <c:pt idx="349">
                  <c:v>1770621.49</c:v>
                </c:pt>
                <c:pt idx="350">
                  <c:v>1776822.57</c:v>
                </c:pt>
                <c:pt idx="351">
                  <c:v>1762294.6</c:v>
                </c:pt>
              </c:numCache>
            </c:numRef>
          </c:val>
          <c:smooth val="0"/>
          <c:extLst xmlns:c16r2="http://schemas.microsoft.com/office/drawing/2015/06/chart">
            <c:ext xmlns:c16="http://schemas.microsoft.com/office/drawing/2014/chart" uri="{C3380CC4-5D6E-409C-BE32-E72D297353CC}">
              <c16:uniqueId val="{00000000-873F-4690-BC83-308E01F54F75}"/>
            </c:ext>
          </c:extLst>
        </c:ser>
        <c:dLbls>
          <c:showLegendKey val="0"/>
          <c:showVal val="0"/>
          <c:showCatName val="0"/>
          <c:showSerName val="0"/>
          <c:showPercent val="0"/>
          <c:showBubbleSize val="0"/>
        </c:dLbls>
        <c:smooth val="0"/>
        <c:axId val="872079808"/>
        <c:axId val="872080200"/>
      </c:lineChart>
      <c:dateAx>
        <c:axId val="872079808"/>
        <c:scaling>
          <c:orientation val="minMax"/>
        </c:scaling>
        <c:delete val="0"/>
        <c:axPos val="b"/>
        <c:numFmt formatCode="m/d/yyyy" sourceLinked="1"/>
        <c:majorTickMark val="out"/>
        <c:minorTickMark val="none"/>
        <c:tickLblPos val="nextTo"/>
        <c:txPr>
          <a:bodyPr/>
          <a:lstStyle/>
          <a:p>
            <a:pPr>
              <a:defRPr sz="800">
                <a:solidFill>
                  <a:schemeClr val="tx1">
                    <a:lumMod val="95000"/>
                    <a:lumOff val="5000"/>
                  </a:schemeClr>
                </a:solidFill>
              </a:defRPr>
            </a:pPr>
            <a:endParaRPr lang="es-MX"/>
          </a:p>
        </c:txPr>
        <c:crossAx val="872080200"/>
        <c:crosses val="autoZero"/>
        <c:auto val="1"/>
        <c:lblOffset val="100"/>
        <c:baseTimeUnit val="days"/>
      </c:dateAx>
      <c:valAx>
        <c:axId val="872080200"/>
        <c:scaling>
          <c:orientation val="minMax"/>
          <c:min val="1500000"/>
        </c:scaling>
        <c:delete val="0"/>
        <c:axPos val="l"/>
        <c:numFmt formatCode="#,##0" sourceLinked="0"/>
        <c:majorTickMark val="out"/>
        <c:minorTickMark val="none"/>
        <c:tickLblPos val="nextTo"/>
        <c:txPr>
          <a:bodyPr/>
          <a:lstStyle/>
          <a:p>
            <a:pPr>
              <a:defRPr sz="800">
                <a:solidFill>
                  <a:schemeClr val="tx1">
                    <a:lumMod val="95000"/>
                    <a:lumOff val="5000"/>
                  </a:schemeClr>
                </a:solidFill>
              </a:defRPr>
            </a:pPr>
            <a:endParaRPr lang="es-MX"/>
          </a:p>
        </c:txPr>
        <c:crossAx val="872079808"/>
        <c:crosses val="autoZero"/>
        <c:crossBetween val="between"/>
      </c:valAx>
    </c:plotArea>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0493743241526194E-3"/>
          <c:y val="1.7543853590325464E-2"/>
        </c:manualLayout>
      </c:layout>
      <c:overlay val="0"/>
      <c:txPr>
        <a:bodyPr/>
        <a:lstStyle/>
        <a:p>
          <a:pPr>
            <a:defRPr sz="1100">
              <a:solidFill>
                <a:schemeClr val="bg1">
                  <a:lumMod val="50000"/>
                </a:schemeClr>
              </a:solidFill>
            </a:defRPr>
          </a:pPr>
          <a:endParaRPr lang="es-MX"/>
        </a:p>
      </c:txPr>
    </c:title>
    <c:autoTitleDeleted val="0"/>
    <c:plotArea>
      <c:layout/>
      <c:lineChart>
        <c:grouping val="standard"/>
        <c:varyColors val="0"/>
        <c:ser>
          <c:idx val="0"/>
          <c:order val="0"/>
          <c:tx>
            <c:v>BONOS BANCARIO</c:v>
          </c:tx>
          <c:spPr>
            <a:ln w="12700">
              <a:solidFill>
                <a:schemeClr val="accent2"/>
              </a:solidFill>
            </a:ln>
          </c:spPr>
          <c:marker>
            <c:symbol val="none"/>
          </c:marker>
          <c:cat>
            <c:numRef>
              <c:f>[0]!BONOSFECHA</c:f>
              <c:numCache>
                <c:formatCode>m/d/yyyy</c:formatCode>
                <c:ptCount val="352"/>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pt idx="223">
                  <c:v>42691</c:v>
                </c:pt>
                <c:pt idx="224">
                  <c:v>42692</c:v>
                </c:pt>
                <c:pt idx="225">
                  <c:v>42696</c:v>
                </c:pt>
                <c:pt idx="226">
                  <c:v>42697</c:v>
                </c:pt>
                <c:pt idx="227">
                  <c:v>42698</c:v>
                </c:pt>
                <c:pt idx="228">
                  <c:v>42699</c:v>
                </c:pt>
                <c:pt idx="229">
                  <c:v>42702</c:v>
                </c:pt>
                <c:pt idx="230">
                  <c:v>42703</c:v>
                </c:pt>
                <c:pt idx="231">
                  <c:v>42704</c:v>
                </c:pt>
                <c:pt idx="232">
                  <c:v>42705</c:v>
                </c:pt>
                <c:pt idx="233">
                  <c:v>42706</c:v>
                </c:pt>
                <c:pt idx="234">
                  <c:v>42709</c:v>
                </c:pt>
                <c:pt idx="235">
                  <c:v>42710</c:v>
                </c:pt>
                <c:pt idx="236">
                  <c:v>42711</c:v>
                </c:pt>
                <c:pt idx="237">
                  <c:v>42712</c:v>
                </c:pt>
                <c:pt idx="238">
                  <c:v>42713</c:v>
                </c:pt>
                <c:pt idx="239">
                  <c:v>42717</c:v>
                </c:pt>
                <c:pt idx="240">
                  <c:v>42718</c:v>
                </c:pt>
                <c:pt idx="241">
                  <c:v>42719</c:v>
                </c:pt>
                <c:pt idx="242">
                  <c:v>42720</c:v>
                </c:pt>
                <c:pt idx="243">
                  <c:v>42723</c:v>
                </c:pt>
                <c:pt idx="244">
                  <c:v>42724</c:v>
                </c:pt>
                <c:pt idx="245">
                  <c:v>42725</c:v>
                </c:pt>
                <c:pt idx="246">
                  <c:v>42726</c:v>
                </c:pt>
                <c:pt idx="247">
                  <c:v>42727</c:v>
                </c:pt>
                <c:pt idx="248">
                  <c:v>42730</c:v>
                </c:pt>
                <c:pt idx="249">
                  <c:v>42731</c:v>
                </c:pt>
                <c:pt idx="250">
                  <c:v>42732</c:v>
                </c:pt>
                <c:pt idx="251">
                  <c:v>42733</c:v>
                </c:pt>
                <c:pt idx="252">
                  <c:v>42734</c:v>
                </c:pt>
                <c:pt idx="253">
                  <c:v>42737</c:v>
                </c:pt>
                <c:pt idx="254">
                  <c:v>42738</c:v>
                </c:pt>
                <c:pt idx="255">
                  <c:v>42739</c:v>
                </c:pt>
                <c:pt idx="256">
                  <c:v>42740</c:v>
                </c:pt>
                <c:pt idx="257">
                  <c:v>42741</c:v>
                </c:pt>
                <c:pt idx="258">
                  <c:v>42744</c:v>
                </c:pt>
                <c:pt idx="259">
                  <c:v>42745</c:v>
                </c:pt>
                <c:pt idx="260">
                  <c:v>42746</c:v>
                </c:pt>
                <c:pt idx="261">
                  <c:v>42747</c:v>
                </c:pt>
                <c:pt idx="262">
                  <c:v>42748</c:v>
                </c:pt>
                <c:pt idx="263">
                  <c:v>42751</c:v>
                </c:pt>
                <c:pt idx="264">
                  <c:v>42752</c:v>
                </c:pt>
                <c:pt idx="265">
                  <c:v>42753</c:v>
                </c:pt>
                <c:pt idx="266">
                  <c:v>42754</c:v>
                </c:pt>
                <c:pt idx="267">
                  <c:v>42755</c:v>
                </c:pt>
                <c:pt idx="268">
                  <c:v>42758</c:v>
                </c:pt>
                <c:pt idx="269">
                  <c:v>42759</c:v>
                </c:pt>
                <c:pt idx="270">
                  <c:v>42760</c:v>
                </c:pt>
                <c:pt idx="271">
                  <c:v>42761</c:v>
                </c:pt>
                <c:pt idx="272">
                  <c:v>42762</c:v>
                </c:pt>
                <c:pt idx="273">
                  <c:v>42765</c:v>
                </c:pt>
                <c:pt idx="274">
                  <c:v>42766</c:v>
                </c:pt>
                <c:pt idx="275">
                  <c:v>42767</c:v>
                </c:pt>
                <c:pt idx="276">
                  <c:v>42768</c:v>
                </c:pt>
                <c:pt idx="277">
                  <c:v>42769</c:v>
                </c:pt>
                <c:pt idx="278">
                  <c:v>42773</c:v>
                </c:pt>
                <c:pt idx="279">
                  <c:v>42774</c:v>
                </c:pt>
                <c:pt idx="280">
                  <c:v>42775</c:v>
                </c:pt>
                <c:pt idx="281">
                  <c:v>42776</c:v>
                </c:pt>
                <c:pt idx="282">
                  <c:v>42779</c:v>
                </c:pt>
                <c:pt idx="283">
                  <c:v>42780</c:v>
                </c:pt>
                <c:pt idx="284">
                  <c:v>42781</c:v>
                </c:pt>
                <c:pt idx="285">
                  <c:v>42782</c:v>
                </c:pt>
                <c:pt idx="286">
                  <c:v>42783</c:v>
                </c:pt>
                <c:pt idx="287">
                  <c:v>42786</c:v>
                </c:pt>
                <c:pt idx="288">
                  <c:v>42787</c:v>
                </c:pt>
                <c:pt idx="289">
                  <c:v>42788</c:v>
                </c:pt>
                <c:pt idx="290">
                  <c:v>42789</c:v>
                </c:pt>
                <c:pt idx="291">
                  <c:v>42790</c:v>
                </c:pt>
                <c:pt idx="292">
                  <c:v>42793</c:v>
                </c:pt>
                <c:pt idx="293">
                  <c:v>42794</c:v>
                </c:pt>
                <c:pt idx="294">
                  <c:v>42795</c:v>
                </c:pt>
                <c:pt idx="295">
                  <c:v>42796</c:v>
                </c:pt>
                <c:pt idx="296">
                  <c:v>42797</c:v>
                </c:pt>
                <c:pt idx="297">
                  <c:v>42800</c:v>
                </c:pt>
                <c:pt idx="298">
                  <c:v>42801</c:v>
                </c:pt>
                <c:pt idx="299">
                  <c:v>42802</c:v>
                </c:pt>
                <c:pt idx="300">
                  <c:v>42803</c:v>
                </c:pt>
                <c:pt idx="301">
                  <c:v>42804</c:v>
                </c:pt>
                <c:pt idx="302">
                  <c:v>42807</c:v>
                </c:pt>
                <c:pt idx="303">
                  <c:v>42808</c:v>
                </c:pt>
                <c:pt idx="304">
                  <c:v>42809</c:v>
                </c:pt>
                <c:pt idx="305">
                  <c:v>42810</c:v>
                </c:pt>
                <c:pt idx="306">
                  <c:v>42811</c:v>
                </c:pt>
                <c:pt idx="307">
                  <c:v>42815</c:v>
                </c:pt>
                <c:pt idx="308">
                  <c:v>42816</c:v>
                </c:pt>
                <c:pt idx="309">
                  <c:v>42817</c:v>
                </c:pt>
                <c:pt idx="310">
                  <c:v>42818</c:v>
                </c:pt>
                <c:pt idx="311">
                  <c:v>42821</c:v>
                </c:pt>
                <c:pt idx="312">
                  <c:v>42822</c:v>
                </c:pt>
                <c:pt idx="313">
                  <c:v>42823</c:v>
                </c:pt>
                <c:pt idx="314">
                  <c:v>42824</c:v>
                </c:pt>
                <c:pt idx="315">
                  <c:v>42825</c:v>
                </c:pt>
                <c:pt idx="316">
                  <c:v>42828</c:v>
                </c:pt>
                <c:pt idx="317">
                  <c:v>42829</c:v>
                </c:pt>
                <c:pt idx="318">
                  <c:v>42830</c:v>
                </c:pt>
                <c:pt idx="319">
                  <c:v>42831</c:v>
                </c:pt>
                <c:pt idx="320">
                  <c:v>42832</c:v>
                </c:pt>
                <c:pt idx="321">
                  <c:v>42835</c:v>
                </c:pt>
                <c:pt idx="322">
                  <c:v>42836</c:v>
                </c:pt>
                <c:pt idx="323">
                  <c:v>42837</c:v>
                </c:pt>
                <c:pt idx="324">
                  <c:v>42842</c:v>
                </c:pt>
                <c:pt idx="325">
                  <c:v>42843</c:v>
                </c:pt>
                <c:pt idx="326">
                  <c:v>42844</c:v>
                </c:pt>
                <c:pt idx="327">
                  <c:v>42845</c:v>
                </c:pt>
                <c:pt idx="328">
                  <c:v>42846</c:v>
                </c:pt>
                <c:pt idx="329">
                  <c:v>42849</c:v>
                </c:pt>
                <c:pt idx="330">
                  <c:v>42850</c:v>
                </c:pt>
                <c:pt idx="331">
                  <c:v>42851</c:v>
                </c:pt>
                <c:pt idx="332">
                  <c:v>42852</c:v>
                </c:pt>
                <c:pt idx="333">
                  <c:v>42853</c:v>
                </c:pt>
                <c:pt idx="334">
                  <c:v>42857</c:v>
                </c:pt>
                <c:pt idx="335">
                  <c:v>42858</c:v>
                </c:pt>
                <c:pt idx="336">
                  <c:v>42859</c:v>
                </c:pt>
                <c:pt idx="337">
                  <c:v>42860</c:v>
                </c:pt>
                <c:pt idx="338">
                  <c:v>42863</c:v>
                </c:pt>
                <c:pt idx="339">
                  <c:v>42864</c:v>
                </c:pt>
                <c:pt idx="340">
                  <c:v>42865</c:v>
                </c:pt>
                <c:pt idx="341">
                  <c:v>42866</c:v>
                </c:pt>
                <c:pt idx="342">
                  <c:v>42867</c:v>
                </c:pt>
                <c:pt idx="343">
                  <c:v>42870</c:v>
                </c:pt>
                <c:pt idx="344">
                  <c:v>42871</c:v>
                </c:pt>
                <c:pt idx="345">
                  <c:v>42872</c:v>
                </c:pt>
                <c:pt idx="346">
                  <c:v>42873</c:v>
                </c:pt>
                <c:pt idx="347">
                  <c:v>42874</c:v>
                </c:pt>
                <c:pt idx="348">
                  <c:v>42877</c:v>
                </c:pt>
                <c:pt idx="349">
                  <c:v>42878</c:v>
                </c:pt>
                <c:pt idx="350">
                  <c:v>42879</c:v>
                </c:pt>
                <c:pt idx="351">
                  <c:v>42880</c:v>
                </c:pt>
              </c:numCache>
            </c:numRef>
          </c:cat>
          <c:val>
            <c:numRef>
              <c:f>[0]!BONOSBANCARIO</c:f>
              <c:numCache>
                <c:formatCode>#,##0.00</c:formatCode>
                <c:ptCount val="352"/>
                <c:pt idx="0">
                  <c:v>106710.75</c:v>
                </c:pt>
                <c:pt idx="1">
                  <c:v>80235.89</c:v>
                </c:pt>
                <c:pt idx="2">
                  <c:v>99534.15</c:v>
                </c:pt>
                <c:pt idx="3">
                  <c:v>102769.32</c:v>
                </c:pt>
                <c:pt idx="4">
                  <c:v>100953.59</c:v>
                </c:pt>
                <c:pt idx="5">
                  <c:v>99071.15</c:v>
                </c:pt>
                <c:pt idx="6">
                  <c:v>91915.28</c:v>
                </c:pt>
                <c:pt idx="7">
                  <c:v>107950.92</c:v>
                </c:pt>
                <c:pt idx="8">
                  <c:v>115447.41</c:v>
                </c:pt>
                <c:pt idx="9">
                  <c:v>116866.55</c:v>
                </c:pt>
                <c:pt idx="10">
                  <c:v>127711.47</c:v>
                </c:pt>
                <c:pt idx="11">
                  <c:v>149272.87</c:v>
                </c:pt>
                <c:pt idx="12">
                  <c:v>132680.22</c:v>
                </c:pt>
                <c:pt idx="13">
                  <c:v>69136.44</c:v>
                </c:pt>
                <c:pt idx="14">
                  <c:v>76322.38</c:v>
                </c:pt>
                <c:pt idx="15">
                  <c:v>82235.91</c:v>
                </c:pt>
                <c:pt idx="16">
                  <c:v>80340.17</c:v>
                </c:pt>
                <c:pt idx="17">
                  <c:v>93974.8</c:v>
                </c:pt>
                <c:pt idx="18">
                  <c:v>91190.43</c:v>
                </c:pt>
                <c:pt idx="19">
                  <c:v>79549.55</c:v>
                </c:pt>
                <c:pt idx="20">
                  <c:v>118149.8</c:v>
                </c:pt>
                <c:pt idx="21">
                  <c:v>92944.08</c:v>
                </c:pt>
                <c:pt idx="22">
                  <c:v>80587.81</c:v>
                </c:pt>
                <c:pt idx="23">
                  <c:v>89698.89</c:v>
                </c:pt>
                <c:pt idx="24">
                  <c:v>84763.06</c:v>
                </c:pt>
                <c:pt idx="25">
                  <c:v>97635.26</c:v>
                </c:pt>
                <c:pt idx="26">
                  <c:v>77140.789999999994</c:v>
                </c:pt>
                <c:pt idx="27">
                  <c:v>99105.29</c:v>
                </c:pt>
                <c:pt idx="28">
                  <c:v>113502.07</c:v>
                </c:pt>
                <c:pt idx="29">
                  <c:v>102173.45</c:v>
                </c:pt>
                <c:pt idx="30">
                  <c:v>93646.720000000001</c:v>
                </c:pt>
                <c:pt idx="31">
                  <c:v>96207.63</c:v>
                </c:pt>
                <c:pt idx="32">
                  <c:v>84732.98</c:v>
                </c:pt>
                <c:pt idx="33">
                  <c:v>103778.58</c:v>
                </c:pt>
                <c:pt idx="34">
                  <c:v>76036.56</c:v>
                </c:pt>
                <c:pt idx="35">
                  <c:v>80028.77</c:v>
                </c:pt>
                <c:pt idx="36">
                  <c:v>78679.67</c:v>
                </c:pt>
                <c:pt idx="37">
                  <c:v>77996.600000000006</c:v>
                </c:pt>
                <c:pt idx="38">
                  <c:v>102012.85</c:v>
                </c:pt>
                <c:pt idx="39">
                  <c:v>108113.49</c:v>
                </c:pt>
                <c:pt idx="40">
                  <c:v>125110.63</c:v>
                </c:pt>
                <c:pt idx="41">
                  <c:v>95477.51</c:v>
                </c:pt>
                <c:pt idx="42">
                  <c:v>73407.59</c:v>
                </c:pt>
                <c:pt idx="43">
                  <c:v>113397.52</c:v>
                </c:pt>
                <c:pt idx="44">
                  <c:v>99863.5</c:v>
                </c:pt>
                <c:pt idx="45">
                  <c:v>67451.960000000006</c:v>
                </c:pt>
                <c:pt idx="46">
                  <c:v>84258.67</c:v>
                </c:pt>
                <c:pt idx="47">
                  <c:v>76977.37</c:v>
                </c:pt>
                <c:pt idx="48">
                  <c:v>64060.54</c:v>
                </c:pt>
                <c:pt idx="49">
                  <c:v>100615.16</c:v>
                </c:pt>
                <c:pt idx="50">
                  <c:v>120157.88</c:v>
                </c:pt>
                <c:pt idx="51">
                  <c:v>117636.06</c:v>
                </c:pt>
                <c:pt idx="52">
                  <c:v>102964.55</c:v>
                </c:pt>
                <c:pt idx="53">
                  <c:v>132328.88</c:v>
                </c:pt>
                <c:pt idx="54">
                  <c:v>100339.28</c:v>
                </c:pt>
                <c:pt idx="55">
                  <c:v>59999.72</c:v>
                </c:pt>
                <c:pt idx="56">
                  <c:v>67565.350000000006</c:v>
                </c:pt>
                <c:pt idx="57">
                  <c:v>82995.95</c:v>
                </c:pt>
                <c:pt idx="58">
                  <c:v>75421.45</c:v>
                </c:pt>
                <c:pt idx="59">
                  <c:v>75313.48</c:v>
                </c:pt>
                <c:pt idx="60">
                  <c:v>132316.07999999999</c:v>
                </c:pt>
                <c:pt idx="61">
                  <c:v>106203.79</c:v>
                </c:pt>
                <c:pt idx="62">
                  <c:v>79152</c:v>
                </c:pt>
                <c:pt idx="63">
                  <c:v>72544.25</c:v>
                </c:pt>
                <c:pt idx="64">
                  <c:v>65313.98</c:v>
                </c:pt>
                <c:pt idx="65">
                  <c:v>81353.19</c:v>
                </c:pt>
                <c:pt idx="66">
                  <c:v>79562.789999999994</c:v>
                </c:pt>
                <c:pt idx="67">
                  <c:v>85647.31</c:v>
                </c:pt>
                <c:pt idx="68">
                  <c:v>72669.53</c:v>
                </c:pt>
                <c:pt idx="69">
                  <c:v>82583.19</c:v>
                </c:pt>
                <c:pt idx="70">
                  <c:v>90061.66</c:v>
                </c:pt>
                <c:pt idx="71">
                  <c:v>104185.32</c:v>
                </c:pt>
                <c:pt idx="72">
                  <c:v>113164.36</c:v>
                </c:pt>
                <c:pt idx="73">
                  <c:v>98755.83</c:v>
                </c:pt>
                <c:pt idx="74">
                  <c:v>52358.21</c:v>
                </c:pt>
                <c:pt idx="75">
                  <c:v>61308.28</c:v>
                </c:pt>
                <c:pt idx="76">
                  <c:v>63363.46</c:v>
                </c:pt>
                <c:pt idx="77">
                  <c:v>83988.2</c:v>
                </c:pt>
                <c:pt idx="78">
                  <c:v>74621.600000000006</c:v>
                </c:pt>
                <c:pt idx="79">
                  <c:v>84715.72</c:v>
                </c:pt>
                <c:pt idx="80">
                  <c:v>104714.31</c:v>
                </c:pt>
                <c:pt idx="81">
                  <c:v>141210.31</c:v>
                </c:pt>
                <c:pt idx="82">
                  <c:v>98949.31</c:v>
                </c:pt>
                <c:pt idx="83">
                  <c:v>106853.47</c:v>
                </c:pt>
                <c:pt idx="84">
                  <c:v>98728.21</c:v>
                </c:pt>
                <c:pt idx="85">
                  <c:v>110165.83</c:v>
                </c:pt>
                <c:pt idx="86">
                  <c:v>98346.82</c:v>
                </c:pt>
                <c:pt idx="87">
                  <c:v>118631.38</c:v>
                </c:pt>
                <c:pt idx="88">
                  <c:v>121290.22</c:v>
                </c:pt>
                <c:pt idx="89">
                  <c:v>132178.34</c:v>
                </c:pt>
                <c:pt idx="90">
                  <c:v>111482.22</c:v>
                </c:pt>
                <c:pt idx="91">
                  <c:v>95638.44</c:v>
                </c:pt>
                <c:pt idx="92">
                  <c:v>151594.97</c:v>
                </c:pt>
                <c:pt idx="93">
                  <c:v>140952.88</c:v>
                </c:pt>
                <c:pt idx="94">
                  <c:v>130293.27</c:v>
                </c:pt>
                <c:pt idx="95">
                  <c:v>89761.53</c:v>
                </c:pt>
                <c:pt idx="96">
                  <c:v>81108.59</c:v>
                </c:pt>
                <c:pt idx="97">
                  <c:v>81821.3</c:v>
                </c:pt>
                <c:pt idx="98">
                  <c:v>83124.56</c:v>
                </c:pt>
                <c:pt idx="99">
                  <c:v>93847.02</c:v>
                </c:pt>
                <c:pt idx="100">
                  <c:v>83163.240000000005</c:v>
                </c:pt>
                <c:pt idx="101">
                  <c:v>90928.39</c:v>
                </c:pt>
                <c:pt idx="102">
                  <c:v>97790.92</c:v>
                </c:pt>
                <c:pt idx="103">
                  <c:v>143967.13</c:v>
                </c:pt>
                <c:pt idx="104">
                  <c:v>111322.98</c:v>
                </c:pt>
                <c:pt idx="105">
                  <c:v>105212.55</c:v>
                </c:pt>
                <c:pt idx="106">
                  <c:v>109718.86</c:v>
                </c:pt>
                <c:pt idx="107">
                  <c:v>88826.44</c:v>
                </c:pt>
                <c:pt idx="108">
                  <c:v>108905.85</c:v>
                </c:pt>
                <c:pt idx="109">
                  <c:v>101401.43</c:v>
                </c:pt>
                <c:pt idx="110">
                  <c:v>68931.83</c:v>
                </c:pt>
                <c:pt idx="111">
                  <c:v>112293.56</c:v>
                </c:pt>
                <c:pt idx="112">
                  <c:v>129991.84</c:v>
                </c:pt>
                <c:pt idx="113">
                  <c:v>129807.96</c:v>
                </c:pt>
                <c:pt idx="114">
                  <c:v>126790.19</c:v>
                </c:pt>
                <c:pt idx="115">
                  <c:v>124761.53</c:v>
                </c:pt>
                <c:pt idx="116">
                  <c:v>111479.44</c:v>
                </c:pt>
                <c:pt idx="117">
                  <c:v>157502.12</c:v>
                </c:pt>
                <c:pt idx="118">
                  <c:v>152294.81</c:v>
                </c:pt>
                <c:pt idx="119">
                  <c:v>153485.46</c:v>
                </c:pt>
                <c:pt idx="120">
                  <c:v>159841.85</c:v>
                </c:pt>
                <c:pt idx="121">
                  <c:v>157683.01</c:v>
                </c:pt>
                <c:pt idx="122">
                  <c:v>160736.54999999999</c:v>
                </c:pt>
                <c:pt idx="123">
                  <c:v>178555.38</c:v>
                </c:pt>
                <c:pt idx="124">
                  <c:v>160307.69</c:v>
                </c:pt>
                <c:pt idx="125">
                  <c:v>172885.65</c:v>
                </c:pt>
                <c:pt idx="126">
                  <c:v>127659.98</c:v>
                </c:pt>
                <c:pt idx="127">
                  <c:v>149801.60000000001</c:v>
                </c:pt>
                <c:pt idx="128">
                  <c:v>168084.15</c:v>
                </c:pt>
                <c:pt idx="129">
                  <c:v>154362.54999999999</c:v>
                </c:pt>
                <c:pt idx="130">
                  <c:v>163088.62</c:v>
                </c:pt>
                <c:pt idx="131">
                  <c:v>171897.5</c:v>
                </c:pt>
                <c:pt idx="132">
                  <c:v>167799.79</c:v>
                </c:pt>
                <c:pt idx="133">
                  <c:v>180927.89</c:v>
                </c:pt>
                <c:pt idx="134">
                  <c:v>162854.04999999999</c:v>
                </c:pt>
                <c:pt idx="135">
                  <c:v>159403.45000000001</c:v>
                </c:pt>
                <c:pt idx="136">
                  <c:v>166880.68</c:v>
                </c:pt>
                <c:pt idx="137">
                  <c:v>170243.11</c:v>
                </c:pt>
                <c:pt idx="138">
                  <c:v>145736.41</c:v>
                </c:pt>
                <c:pt idx="139">
                  <c:v>122998.41</c:v>
                </c:pt>
                <c:pt idx="140">
                  <c:v>117340.19</c:v>
                </c:pt>
                <c:pt idx="141">
                  <c:v>97878.64</c:v>
                </c:pt>
                <c:pt idx="142">
                  <c:v>116887.05</c:v>
                </c:pt>
                <c:pt idx="143">
                  <c:v>124732.36</c:v>
                </c:pt>
                <c:pt idx="144">
                  <c:v>124840.64</c:v>
                </c:pt>
                <c:pt idx="145">
                  <c:v>118600.94</c:v>
                </c:pt>
                <c:pt idx="146">
                  <c:v>158902.82</c:v>
                </c:pt>
                <c:pt idx="147">
                  <c:v>144595.21</c:v>
                </c:pt>
                <c:pt idx="148">
                  <c:v>144467</c:v>
                </c:pt>
                <c:pt idx="149">
                  <c:v>141249.29</c:v>
                </c:pt>
                <c:pt idx="150">
                  <c:v>154252.04</c:v>
                </c:pt>
                <c:pt idx="151">
                  <c:v>163087.03</c:v>
                </c:pt>
                <c:pt idx="152">
                  <c:v>178166.67</c:v>
                </c:pt>
                <c:pt idx="153">
                  <c:v>172460.44</c:v>
                </c:pt>
                <c:pt idx="154">
                  <c:v>175234.89</c:v>
                </c:pt>
                <c:pt idx="155">
                  <c:v>181141.76000000001</c:v>
                </c:pt>
                <c:pt idx="156">
                  <c:v>167460.57</c:v>
                </c:pt>
                <c:pt idx="157">
                  <c:v>175383.69</c:v>
                </c:pt>
                <c:pt idx="158">
                  <c:v>160373.14000000001</c:v>
                </c:pt>
                <c:pt idx="159">
                  <c:v>169057.34</c:v>
                </c:pt>
                <c:pt idx="160">
                  <c:v>149237.09</c:v>
                </c:pt>
                <c:pt idx="161">
                  <c:v>95686.14</c:v>
                </c:pt>
                <c:pt idx="162">
                  <c:v>112914.58</c:v>
                </c:pt>
                <c:pt idx="163">
                  <c:v>126331.51</c:v>
                </c:pt>
                <c:pt idx="164">
                  <c:v>113902.18</c:v>
                </c:pt>
                <c:pt idx="165">
                  <c:v>125580.37</c:v>
                </c:pt>
                <c:pt idx="166">
                  <c:v>138989.44</c:v>
                </c:pt>
                <c:pt idx="167">
                  <c:v>127369.52</c:v>
                </c:pt>
                <c:pt idx="168">
                  <c:v>121038.89</c:v>
                </c:pt>
                <c:pt idx="169">
                  <c:v>184950.79</c:v>
                </c:pt>
                <c:pt idx="170">
                  <c:v>205975.03</c:v>
                </c:pt>
                <c:pt idx="171">
                  <c:v>170416.74</c:v>
                </c:pt>
                <c:pt idx="172">
                  <c:v>182095.91</c:v>
                </c:pt>
                <c:pt idx="173">
                  <c:v>199864.18</c:v>
                </c:pt>
                <c:pt idx="174">
                  <c:v>164941.19</c:v>
                </c:pt>
                <c:pt idx="175">
                  <c:v>168128.66</c:v>
                </c:pt>
                <c:pt idx="176">
                  <c:v>170711.36</c:v>
                </c:pt>
                <c:pt idx="177">
                  <c:v>187504.06</c:v>
                </c:pt>
                <c:pt idx="178">
                  <c:v>187716.25</c:v>
                </c:pt>
                <c:pt idx="179">
                  <c:v>192586.5</c:v>
                </c:pt>
                <c:pt idx="180">
                  <c:v>122091.37</c:v>
                </c:pt>
                <c:pt idx="181">
                  <c:v>193239.31</c:v>
                </c:pt>
                <c:pt idx="182">
                  <c:v>179001.91</c:v>
                </c:pt>
                <c:pt idx="183">
                  <c:v>80303.990000000005</c:v>
                </c:pt>
                <c:pt idx="184">
                  <c:v>103585.12</c:v>
                </c:pt>
                <c:pt idx="185">
                  <c:v>108344.7</c:v>
                </c:pt>
                <c:pt idx="186">
                  <c:v>112186.34</c:v>
                </c:pt>
                <c:pt idx="187">
                  <c:v>108095.32</c:v>
                </c:pt>
                <c:pt idx="188">
                  <c:v>133014.59</c:v>
                </c:pt>
                <c:pt idx="189">
                  <c:v>107444.24</c:v>
                </c:pt>
                <c:pt idx="190">
                  <c:v>180001.98</c:v>
                </c:pt>
                <c:pt idx="191">
                  <c:v>129842.59</c:v>
                </c:pt>
                <c:pt idx="192">
                  <c:v>116950.5</c:v>
                </c:pt>
                <c:pt idx="193">
                  <c:v>113443.71</c:v>
                </c:pt>
                <c:pt idx="194">
                  <c:v>107940.52</c:v>
                </c:pt>
                <c:pt idx="195">
                  <c:v>120659.57</c:v>
                </c:pt>
                <c:pt idx="196">
                  <c:v>136625.82</c:v>
                </c:pt>
                <c:pt idx="197">
                  <c:v>139171.01999999999</c:v>
                </c:pt>
                <c:pt idx="198">
                  <c:v>125686.89</c:v>
                </c:pt>
                <c:pt idx="199">
                  <c:v>121307.01</c:v>
                </c:pt>
                <c:pt idx="200">
                  <c:v>161337.81</c:v>
                </c:pt>
                <c:pt idx="201">
                  <c:v>154196.41</c:v>
                </c:pt>
                <c:pt idx="202">
                  <c:v>159982.09</c:v>
                </c:pt>
                <c:pt idx="203">
                  <c:v>113194.01</c:v>
                </c:pt>
                <c:pt idx="204">
                  <c:v>119806.76</c:v>
                </c:pt>
                <c:pt idx="205">
                  <c:v>103934.87</c:v>
                </c:pt>
                <c:pt idx="206">
                  <c:v>100745.62</c:v>
                </c:pt>
                <c:pt idx="207">
                  <c:v>101718.46</c:v>
                </c:pt>
                <c:pt idx="208">
                  <c:v>89811.91</c:v>
                </c:pt>
                <c:pt idx="209">
                  <c:v>114772.09</c:v>
                </c:pt>
                <c:pt idx="210">
                  <c:v>138528.1</c:v>
                </c:pt>
                <c:pt idx="211">
                  <c:v>164607.72</c:v>
                </c:pt>
                <c:pt idx="212">
                  <c:v>179294.84</c:v>
                </c:pt>
                <c:pt idx="213">
                  <c:v>158034.87</c:v>
                </c:pt>
                <c:pt idx="214">
                  <c:v>161863.51999999999</c:v>
                </c:pt>
                <c:pt idx="215">
                  <c:v>185842.85</c:v>
                </c:pt>
                <c:pt idx="216">
                  <c:v>160292.48000000001</c:v>
                </c:pt>
                <c:pt idx="217">
                  <c:v>122898.73</c:v>
                </c:pt>
                <c:pt idx="218">
                  <c:v>181783.02</c:v>
                </c:pt>
                <c:pt idx="219">
                  <c:v>134498.67000000001</c:v>
                </c:pt>
                <c:pt idx="220">
                  <c:v>143153.35999999999</c:v>
                </c:pt>
                <c:pt idx="221">
                  <c:v>121669.31</c:v>
                </c:pt>
                <c:pt idx="222">
                  <c:v>123655</c:v>
                </c:pt>
                <c:pt idx="223">
                  <c:v>117791.99</c:v>
                </c:pt>
                <c:pt idx="224">
                  <c:v>107520.81</c:v>
                </c:pt>
                <c:pt idx="225">
                  <c:v>74176.67</c:v>
                </c:pt>
                <c:pt idx="226">
                  <c:v>80331.77</c:v>
                </c:pt>
                <c:pt idx="227">
                  <c:v>86030.74</c:v>
                </c:pt>
                <c:pt idx="228">
                  <c:v>101349.81</c:v>
                </c:pt>
                <c:pt idx="229">
                  <c:v>117565</c:v>
                </c:pt>
                <c:pt idx="230">
                  <c:v>127198.28</c:v>
                </c:pt>
                <c:pt idx="231">
                  <c:v>149651.04</c:v>
                </c:pt>
                <c:pt idx="232">
                  <c:v>135188.21</c:v>
                </c:pt>
                <c:pt idx="233">
                  <c:v>138826.68</c:v>
                </c:pt>
                <c:pt idx="234">
                  <c:v>168496.16</c:v>
                </c:pt>
                <c:pt idx="235">
                  <c:v>172613.51</c:v>
                </c:pt>
                <c:pt idx="236">
                  <c:v>175486.35</c:v>
                </c:pt>
                <c:pt idx="237">
                  <c:v>185562.57</c:v>
                </c:pt>
                <c:pt idx="238">
                  <c:v>175520</c:v>
                </c:pt>
                <c:pt idx="239">
                  <c:v>194081.03</c:v>
                </c:pt>
                <c:pt idx="240">
                  <c:v>196683.09</c:v>
                </c:pt>
                <c:pt idx="241">
                  <c:v>185717.59</c:v>
                </c:pt>
                <c:pt idx="242">
                  <c:v>191712.12</c:v>
                </c:pt>
                <c:pt idx="243">
                  <c:v>182874.33</c:v>
                </c:pt>
                <c:pt idx="244">
                  <c:v>168289.44</c:v>
                </c:pt>
                <c:pt idx="245">
                  <c:v>126412.39</c:v>
                </c:pt>
                <c:pt idx="246">
                  <c:v>120266.23</c:v>
                </c:pt>
                <c:pt idx="247">
                  <c:v>93517.53</c:v>
                </c:pt>
                <c:pt idx="248">
                  <c:v>103003.9</c:v>
                </c:pt>
                <c:pt idx="249">
                  <c:v>93365.54</c:v>
                </c:pt>
                <c:pt idx="250">
                  <c:v>91726.17</c:v>
                </c:pt>
                <c:pt idx="251">
                  <c:v>108379.93</c:v>
                </c:pt>
                <c:pt idx="252">
                  <c:v>137952.65</c:v>
                </c:pt>
                <c:pt idx="253">
                  <c:v>126928.98</c:v>
                </c:pt>
                <c:pt idx="254">
                  <c:v>140251.39000000001</c:v>
                </c:pt>
                <c:pt idx="255">
                  <c:v>130975.43</c:v>
                </c:pt>
                <c:pt idx="256">
                  <c:v>138299.72</c:v>
                </c:pt>
                <c:pt idx="257">
                  <c:v>130779.68</c:v>
                </c:pt>
                <c:pt idx="258">
                  <c:v>122740.07</c:v>
                </c:pt>
                <c:pt idx="259">
                  <c:v>138770.53</c:v>
                </c:pt>
                <c:pt idx="260">
                  <c:v>151659.12</c:v>
                </c:pt>
                <c:pt idx="261">
                  <c:v>133708.49</c:v>
                </c:pt>
                <c:pt idx="262">
                  <c:v>164117.10999999999</c:v>
                </c:pt>
                <c:pt idx="263">
                  <c:v>159758.76999999999</c:v>
                </c:pt>
                <c:pt idx="264">
                  <c:v>151198.32999999999</c:v>
                </c:pt>
                <c:pt idx="265">
                  <c:v>144559.24</c:v>
                </c:pt>
                <c:pt idx="266">
                  <c:v>97397.35</c:v>
                </c:pt>
                <c:pt idx="267">
                  <c:v>99556.84</c:v>
                </c:pt>
                <c:pt idx="268">
                  <c:v>106253.15</c:v>
                </c:pt>
                <c:pt idx="269">
                  <c:v>115359.31</c:v>
                </c:pt>
                <c:pt idx="270">
                  <c:v>113346.41</c:v>
                </c:pt>
                <c:pt idx="271">
                  <c:v>104048.96000000001</c:v>
                </c:pt>
                <c:pt idx="272">
                  <c:v>105429.02</c:v>
                </c:pt>
                <c:pt idx="273">
                  <c:v>130664.77</c:v>
                </c:pt>
                <c:pt idx="274">
                  <c:v>134242.92000000001</c:v>
                </c:pt>
                <c:pt idx="275">
                  <c:v>122913.8</c:v>
                </c:pt>
                <c:pt idx="276">
                  <c:v>133219.07999999999</c:v>
                </c:pt>
                <c:pt idx="277">
                  <c:v>112307.83</c:v>
                </c:pt>
                <c:pt idx="278">
                  <c:v>118361.58</c:v>
                </c:pt>
                <c:pt idx="279">
                  <c:v>118897.05</c:v>
                </c:pt>
                <c:pt idx="280">
                  <c:v>73851.679999999993</c:v>
                </c:pt>
                <c:pt idx="281">
                  <c:v>86519.4</c:v>
                </c:pt>
                <c:pt idx="282">
                  <c:v>108720.73</c:v>
                </c:pt>
                <c:pt idx="283">
                  <c:v>86267.81</c:v>
                </c:pt>
                <c:pt idx="284">
                  <c:v>107883.5</c:v>
                </c:pt>
                <c:pt idx="285">
                  <c:v>117964.8</c:v>
                </c:pt>
                <c:pt idx="286">
                  <c:v>101984.94</c:v>
                </c:pt>
                <c:pt idx="287">
                  <c:v>116036.34</c:v>
                </c:pt>
                <c:pt idx="288">
                  <c:v>126762.95</c:v>
                </c:pt>
                <c:pt idx="289">
                  <c:v>82043.47</c:v>
                </c:pt>
                <c:pt idx="290">
                  <c:v>116166.68</c:v>
                </c:pt>
                <c:pt idx="291">
                  <c:v>93237.1</c:v>
                </c:pt>
                <c:pt idx="292">
                  <c:v>109321.56</c:v>
                </c:pt>
                <c:pt idx="293">
                  <c:v>154484.14000000001</c:v>
                </c:pt>
                <c:pt idx="294">
                  <c:v>119757.51</c:v>
                </c:pt>
                <c:pt idx="295">
                  <c:v>114417.13</c:v>
                </c:pt>
                <c:pt idx="296">
                  <c:v>110566.72</c:v>
                </c:pt>
                <c:pt idx="297">
                  <c:v>118273.57</c:v>
                </c:pt>
                <c:pt idx="298">
                  <c:v>127812.07</c:v>
                </c:pt>
                <c:pt idx="299">
                  <c:v>109166.31</c:v>
                </c:pt>
                <c:pt idx="300">
                  <c:v>116943.74</c:v>
                </c:pt>
                <c:pt idx="301">
                  <c:v>115563.89</c:v>
                </c:pt>
                <c:pt idx="302">
                  <c:v>132240.26</c:v>
                </c:pt>
                <c:pt idx="303">
                  <c:v>101797.41</c:v>
                </c:pt>
                <c:pt idx="304">
                  <c:v>108159.44</c:v>
                </c:pt>
                <c:pt idx="305">
                  <c:v>126903.56</c:v>
                </c:pt>
                <c:pt idx="306">
                  <c:v>105823.08</c:v>
                </c:pt>
                <c:pt idx="307">
                  <c:v>120686.34</c:v>
                </c:pt>
                <c:pt idx="308">
                  <c:v>102082.76</c:v>
                </c:pt>
                <c:pt idx="309">
                  <c:v>59527.45</c:v>
                </c:pt>
                <c:pt idx="310">
                  <c:v>81212.22</c:v>
                </c:pt>
                <c:pt idx="311">
                  <c:v>69209.100000000006</c:v>
                </c:pt>
                <c:pt idx="312">
                  <c:v>73536.98</c:v>
                </c:pt>
                <c:pt idx="313">
                  <c:v>82387.77</c:v>
                </c:pt>
                <c:pt idx="314">
                  <c:v>98465.47</c:v>
                </c:pt>
                <c:pt idx="315">
                  <c:v>161172.51</c:v>
                </c:pt>
                <c:pt idx="316">
                  <c:v>139089.9</c:v>
                </c:pt>
                <c:pt idx="317">
                  <c:v>129181.24</c:v>
                </c:pt>
                <c:pt idx="318">
                  <c:v>94369.27</c:v>
                </c:pt>
                <c:pt idx="319">
                  <c:v>96415.44</c:v>
                </c:pt>
                <c:pt idx="320">
                  <c:v>83903.49</c:v>
                </c:pt>
                <c:pt idx="321">
                  <c:v>103014.8</c:v>
                </c:pt>
                <c:pt idx="322">
                  <c:v>95761.05</c:v>
                </c:pt>
                <c:pt idx="323">
                  <c:v>84725.22</c:v>
                </c:pt>
                <c:pt idx="324">
                  <c:v>100775.66</c:v>
                </c:pt>
                <c:pt idx="325">
                  <c:v>114198.07</c:v>
                </c:pt>
                <c:pt idx="326">
                  <c:v>61980.62</c:v>
                </c:pt>
                <c:pt idx="327">
                  <c:v>72487.55</c:v>
                </c:pt>
                <c:pt idx="328">
                  <c:v>86007.7</c:v>
                </c:pt>
                <c:pt idx="329">
                  <c:v>72551.179999999993</c:v>
                </c:pt>
                <c:pt idx="330">
                  <c:v>71731.16</c:v>
                </c:pt>
                <c:pt idx="331">
                  <c:v>97695.81</c:v>
                </c:pt>
                <c:pt idx="332">
                  <c:v>107298.67</c:v>
                </c:pt>
                <c:pt idx="333">
                  <c:v>104769.48</c:v>
                </c:pt>
                <c:pt idx="334">
                  <c:v>145397.59</c:v>
                </c:pt>
                <c:pt idx="335">
                  <c:v>93013.6</c:v>
                </c:pt>
                <c:pt idx="336">
                  <c:v>102402.85</c:v>
                </c:pt>
                <c:pt idx="337">
                  <c:v>99310.34</c:v>
                </c:pt>
                <c:pt idx="338">
                  <c:v>99981.9</c:v>
                </c:pt>
                <c:pt idx="339">
                  <c:v>111821.59</c:v>
                </c:pt>
                <c:pt idx="340">
                  <c:v>104908.63</c:v>
                </c:pt>
                <c:pt idx="341">
                  <c:v>107536.83</c:v>
                </c:pt>
                <c:pt idx="342">
                  <c:v>117513.42</c:v>
                </c:pt>
                <c:pt idx="343">
                  <c:v>123730.18</c:v>
                </c:pt>
                <c:pt idx="344">
                  <c:v>108283.24</c:v>
                </c:pt>
                <c:pt idx="345">
                  <c:v>110113.14</c:v>
                </c:pt>
                <c:pt idx="346">
                  <c:v>99278.58</c:v>
                </c:pt>
                <c:pt idx="347">
                  <c:v>53673.77</c:v>
                </c:pt>
                <c:pt idx="348">
                  <c:v>67555.7</c:v>
                </c:pt>
                <c:pt idx="349">
                  <c:v>65296.77</c:v>
                </c:pt>
                <c:pt idx="350">
                  <c:v>56750.32</c:v>
                </c:pt>
                <c:pt idx="351">
                  <c:v>79552.36</c:v>
                </c:pt>
              </c:numCache>
            </c:numRef>
          </c:val>
          <c:smooth val="0"/>
          <c:extLst xmlns:c16r2="http://schemas.microsoft.com/office/drawing/2015/06/chart">
            <c:ext xmlns:c16="http://schemas.microsoft.com/office/drawing/2014/chart" uri="{C3380CC4-5D6E-409C-BE32-E72D297353CC}">
              <c16:uniqueId val="{00000000-0AA2-485D-9A01-102FF7531317}"/>
            </c:ext>
          </c:extLst>
        </c:ser>
        <c:dLbls>
          <c:showLegendKey val="0"/>
          <c:showVal val="0"/>
          <c:showCatName val="0"/>
          <c:showSerName val="0"/>
          <c:showPercent val="0"/>
          <c:showBubbleSize val="0"/>
        </c:dLbls>
        <c:smooth val="0"/>
        <c:axId val="174894248"/>
        <c:axId val="174893072"/>
      </c:lineChart>
      <c:dateAx>
        <c:axId val="174894248"/>
        <c:scaling>
          <c:orientation val="minMax"/>
        </c:scaling>
        <c:delete val="0"/>
        <c:axPos val="b"/>
        <c:numFmt formatCode="m/d/yyyy" sourceLinked="1"/>
        <c:majorTickMark val="out"/>
        <c:minorTickMark val="none"/>
        <c:tickLblPos val="nextTo"/>
        <c:txPr>
          <a:bodyPr/>
          <a:lstStyle/>
          <a:p>
            <a:pPr>
              <a:defRPr sz="800">
                <a:solidFill>
                  <a:schemeClr val="tx1">
                    <a:lumMod val="95000"/>
                    <a:lumOff val="5000"/>
                  </a:schemeClr>
                </a:solidFill>
              </a:defRPr>
            </a:pPr>
            <a:endParaRPr lang="es-MX"/>
          </a:p>
        </c:txPr>
        <c:crossAx val="174893072"/>
        <c:crosses val="autoZero"/>
        <c:auto val="1"/>
        <c:lblOffset val="100"/>
        <c:baseTimeUnit val="days"/>
      </c:dateAx>
      <c:valAx>
        <c:axId val="174893072"/>
        <c:scaling>
          <c:orientation val="minMax"/>
        </c:scaling>
        <c:delete val="0"/>
        <c:axPos val="l"/>
        <c:numFmt formatCode="#,##0" sourceLinked="0"/>
        <c:majorTickMark val="out"/>
        <c:minorTickMark val="none"/>
        <c:tickLblPos val="nextTo"/>
        <c:txPr>
          <a:bodyPr/>
          <a:lstStyle/>
          <a:p>
            <a:pPr>
              <a:defRPr sz="800">
                <a:solidFill>
                  <a:schemeClr val="tx1">
                    <a:lumMod val="95000"/>
                    <a:lumOff val="5000"/>
                  </a:schemeClr>
                </a:solidFill>
              </a:defRPr>
            </a:pPr>
            <a:endParaRPr lang="es-MX"/>
          </a:p>
        </c:txPr>
        <c:crossAx val="174894248"/>
        <c:crosses val="autoZero"/>
        <c:crossBetween val="between"/>
      </c:valAx>
    </c:plotArea>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0493743241526194E-3"/>
          <c:y val="1.7543853590325464E-2"/>
        </c:manualLayout>
      </c:layout>
      <c:overlay val="0"/>
      <c:txPr>
        <a:bodyPr/>
        <a:lstStyle/>
        <a:p>
          <a:pPr>
            <a:defRPr sz="1100">
              <a:solidFill>
                <a:schemeClr val="bg1">
                  <a:lumMod val="50000"/>
                </a:schemeClr>
              </a:solidFill>
            </a:defRPr>
          </a:pPr>
          <a:endParaRPr lang="es-MX"/>
        </a:p>
      </c:txPr>
    </c:title>
    <c:autoTitleDeleted val="0"/>
    <c:plotArea>
      <c:layout/>
      <c:lineChart>
        <c:grouping val="standard"/>
        <c:varyColors val="0"/>
        <c:ser>
          <c:idx val="0"/>
          <c:order val="0"/>
          <c:tx>
            <c:v>BONOS SOCIEDADES DE INVERSION</c:v>
          </c:tx>
          <c:spPr>
            <a:ln w="12700">
              <a:solidFill>
                <a:schemeClr val="accent2"/>
              </a:solidFill>
            </a:ln>
          </c:spPr>
          <c:marker>
            <c:symbol val="none"/>
          </c:marker>
          <c:cat>
            <c:numRef>
              <c:f>[0]!BONOSFECHA</c:f>
              <c:numCache>
                <c:formatCode>m/d/yyyy</c:formatCode>
                <c:ptCount val="352"/>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pt idx="223">
                  <c:v>42691</c:v>
                </c:pt>
                <c:pt idx="224">
                  <c:v>42692</c:v>
                </c:pt>
                <c:pt idx="225">
                  <c:v>42696</c:v>
                </c:pt>
                <c:pt idx="226">
                  <c:v>42697</c:v>
                </c:pt>
                <c:pt idx="227">
                  <c:v>42698</c:v>
                </c:pt>
                <c:pt idx="228">
                  <c:v>42699</c:v>
                </c:pt>
                <c:pt idx="229">
                  <c:v>42702</c:v>
                </c:pt>
                <c:pt idx="230">
                  <c:v>42703</c:v>
                </c:pt>
                <c:pt idx="231">
                  <c:v>42704</c:v>
                </c:pt>
                <c:pt idx="232">
                  <c:v>42705</c:v>
                </c:pt>
                <c:pt idx="233">
                  <c:v>42706</c:v>
                </c:pt>
                <c:pt idx="234">
                  <c:v>42709</c:v>
                </c:pt>
                <c:pt idx="235">
                  <c:v>42710</c:v>
                </c:pt>
                <c:pt idx="236">
                  <c:v>42711</c:v>
                </c:pt>
                <c:pt idx="237">
                  <c:v>42712</c:v>
                </c:pt>
                <c:pt idx="238">
                  <c:v>42713</c:v>
                </c:pt>
                <c:pt idx="239">
                  <c:v>42717</c:v>
                </c:pt>
                <c:pt idx="240">
                  <c:v>42718</c:v>
                </c:pt>
                <c:pt idx="241">
                  <c:v>42719</c:v>
                </c:pt>
                <c:pt idx="242">
                  <c:v>42720</c:v>
                </c:pt>
                <c:pt idx="243">
                  <c:v>42723</c:v>
                </c:pt>
                <c:pt idx="244">
                  <c:v>42724</c:v>
                </c:pt>
                <c:pt idx="245">
                  <c:v>42725</c:v>
                </c:pt>
                <c:pt idx="246">
                  <c:v>42726</c:v>
                </c:pt>
                <c:pt idx="247">
                  <c:v>42727</c:v>
                </c:pt>
                <c:pt idx="248">
                  <c:v>42730</c:v>
                </c:pt>
                <c:pt idx="249">
                  <c:v>42731</c:v>
                </c:pt>
                <c:pt idx="250">
                  <c:v>42732</c:v>
                </c:pt>
                <c:pt idx="251">
                  <c:v>42733</c:v>
                </c:pt>
                <c:pt idx="252">
                  <c:v>42734</c:v>
                </c:pt>
                <c:pt idx="253">
                  <c:v>42737</c:v>
                </c:pt>
                <c:pt idx="254">
                  <c:v>42738</c:v>
                </c:pt>
                <c:pt idx="255">
                  <c:v>42739</c:v>
                </c:pt>
                <c:pt idx="256">
                  <c:v>42740</c:v>
                </c:pt>
                <c:pt idx="257">
                  <c:v>42741</c:v>
                </c:pt>
                <c:pt idx="258">
                  <c:v>42744</c:v>
                </c:pt>
                <c:pt idx="259">
                  <c:v>42745</c:v>
                </c:pt>
                <c:pt idx="260">
                  <c:v>42746</c:v>
                </c:pt>
                <c:pt idx="261">
                  <c:v>42747</c:v>
                </c:pt>
                <c:pt idx="262">
                  <c:v>42748</c:v>
                </c:pt>
                <c:pt idx="263">
                  <c:v>42751</c:v>
                </c:pt>
                <c:pt idx="264">
                  <c:v>42752</c:v>
                </c:pt>
                <c:pt idx="265">
                  <c:v>42753</c:v>
                </c:pt>
                <c:pt idx="266">
                  <c:v>42754</c:v>
                </c:pt>
                <c:pt idx="267">
                  <c:v>42755</c:v>
                </c:pt>
                <c:pt idx="268">
                  <c:v>42758</c:v>
                </c:pt>
                <c:pt idx="269">
                  <c:v>42759</c:v>
                </c:pt>
                <c:pt idx="270">
                  <c:v>42760</c:v>
                </c:pt>
                <c:pt idx="271">
                  <c:v>42761</c:v>
                </c:pt>
                <c:pt idx="272">
                  <c:v>42762</c:v>
                </c:pt>
                <c:pt idx="273">
                  <c:v>42765</c:v>
                </c:pt>
                <c:pt idx="274">
                  <c:v>42766</c:v>
                </c:pt>
                <c:pt idx="275">
                  <c:v>42767</c:v>
                </c:pt>
                <c:pt idx="276">
                  <c:v>42768</c:v>
                </c:pt>
                <c:pt idx="277">
                  <c:v>42769</c:v>
                </c:pt>
                <c:pt idx="278">
                  <c:v>42773</c:v>
                </c:pt>
                <c:pt idx="279">
                  <c:v>42774</c:v>
                </c:pt>
                <c:pt idx="280">
                  <c:v>42775</c:v>
                </c:pt>
                <c:pt idx="281">
                  <c:v>42776</c:v>
                </c:pt>
                <c:pt idx="282">
                  <c:v>42779</c:v>
                </c:pt>
                <c:pt idx="283">
                  <c:v>42780</c:v>
                </c:pt>
                <c:pt idx="284">
                  <c:v>42781</c:v>
                </c:pt>
                <c:pt idx="285">
                  <c:v>42782</c:v>
                </c:pt>
                <c:pt idx="286">
                  <c:v>42783</c:v>
                </c:pt>
                <c:pt idx="287">
                  <c:v>42786</c:v>
                </c:pt>
                <c:pt idx="288">
                  <c:v>42787</c:v>
                </c:pt>
                <c:pt idx="289">
                  <c:v>42788</c:v>
                </c:pt>
                <c:pt idx="290">
                  <c:v>42789</c:v>
                </c:pt>
                <c:pt idx="291">
                  <c:v>42790</c:v>
                </c:pt>
                <c:pt idx="292">
                  <c:v>42793</c:v>
                </c:pt>
                <c:pt idx="293">
                  <c:v>42794</c:v>
                </c:pt>
                <c:pt idx="294">
                  <c:v>42795</c:v>
                </c:pt>
                <c:pt idx="295">
                  <c:v>42796</c:v>
                </c:pt>
                <c:pt idx="296">
                  <c:v>42797</c:v>
                </c:pt>
                <c:pt idx="297">
                  <c:v>42800</c:v>
                </c:pt>
                <c:pt idx="298">
                  <c:v>42801</c:v>
                </c:pt>
                <c:pt idx="299">
                  <c:v>42802</c:v>
                </c:pt>
                <c:pt idx="300">
                  <c:v>42803</c:v>
                </c:pt>
                <c:pt idx="301">
                  <c:v>42804</c:v>
                </c:pt>
                <c:pt idx="302">
                  <c:v>42807</c:v>
                </c:pt>
                <c:pt idx="303">
                  <c:v>42808</c:v>
                </c:pt>
                <c:pt idx="304">
                  <c:v>42809</c:v>
                </c:pt>
                <c:pt idx="305">
                  <c:v>42810</c:v>
                </c:pt>
                <c:pt idx="306">
                  <c:v>42811</c:v>
                </c:pt>
                <c:pt idx="307">
                  <c:v>42815</c:v>
                </c:pt>
                <c:pt idx="308">
                  <c:v>42816</c:v>
                </c:pt>
                <c:pt idx="309">
                  <c:v>42817</c:v>
                </c:pt>
                <c:pt idx="310">
                  <c:v>42818</c:v>
                </c:pt>
                <c:pt idx="311">
                  <c:v>42821</c:v>
                </c:pt>
                <c:pt idx="312">
                  <c:v>42822</c:v>
                </c:pt>
                <c:pt idx="313">
                  <c:v>42823</c:v>
                </c:pt>
                <c:pt idx="314">
                  <c:v>42824</c:v>
                </c:pt>
                <c:pt idx="315">
                  <c:v>42825</c:v>
                </c:pt>
                <c:pt idx="316">
                  <c:v>42828</c:v>
                </c:pt>
                <c:pt idx="317">
                  <c:v>42829</c:v>
                </c:pt>
                <c:pt idx="318">
                  <c:v>42830</c:v>
                </c:pt>
                <c:pt idx="319">
                  <c:v>42831</c:v>
                </c:pt>
                <c:pt idx="320">
                  <c:v>42832</c:v>
                </c:pt>
                <c:pt idx="321">
                  <c:v>42835</c:v>
                </c:pt>
                <c:pt idx="322">
                  <c:v>42836</c:v>
                </c:pt>
                <c:pt idx="323">
                  <c:v>42837</c:v>
                </c:pt>
                <c:pt idx="324">
                  <c:v>42842</c:v>
                </c:pt>
                <c:pt idx="325">
                  <c:v>42843</c:v>
                </c:pt>
                <c:pt idx="326">
                  <c:v>42844</c:v>
                </c:pt>
                <c:pt idx="327">
                  <c:v>42845</c:v>
                </c:pt>
                <c:pt idx="328">
                  <c:v>42846</c:v>
                </c:pt>
                <c:pt idx="329">
                  <c:v>42849</c:v>
                </c:pt>
                <c:pt idx="330">
                  <c:v>42850</c:v>
                </c:pt>
                <c:pt idx="331">
                  <c:v>42851</c:v>
                </c:pt>
                <c:pt idx="332">
                  <c:v>42852</c:v>
                </c:pt>
                <c:pt idx="333">
                  <c:v>42853</c:v>
                </c:pt>
                <c:pt idx="334">
                  <c:v>42857</c:v>
                </c:pt>
                <c:pt idx="335">
                  <c:v>42858</c:v>
                </c:pt>
                <c:pt idx="336">
                  <c:v>42859</c:v>
                </c:pt>
                <c:pt idx="337">
                  <c:v>42860</c:v>
                </c:pt>
                <c:pt idx="338">
                  <c:v>42863</c:v>
                </c:pt>
                <c:pt idx="339">
                  <c:v>42864</c:v>
                </c:pt>
                <c:pt idx="340">
                  <c:v>42865</c:v>
                </c:pt>
                <c:pt idx="341">
                  <c:v>42866</c:v>
                </c:pt>
                <c:pt idx="342">
                  <c:v>42867</c:v>
                </c:pt>
                <c:pt idx="343">
                  <c:v>42870</c:v>
                </c:pt>
                <c:pt idx="344">
                  <c:v>42871</c:v>
                </c:pt>
                <c:pt idx="345">
                  <c:v>42872</c:v>
                </c:pt>
                <c:pt idx="346">
                  <c:v>42873</c:v>
                </c:pt>
                <c:pt idx="347">
                  <c:v>42874</c:v>
                </c:pt>
                <c:pt idx="348">
                  <c:v>42877</c:v>
                </c:pt>
                <c:pt idx="349">
                  <c:v>42878</c:v>
                </c:pt>
                <c:pt idx="350">
                  <c:v>42879</c:v>
                </c:pt>
                <c:pt idx="351">
                  <c:v>42880</c:v>
                </c:pt>
              </c:numCache>
            </c:numRef>
          </c:cat>
          <c:val>
            <c:numRef>
              <c:f>[0]!BONOSSI</c:f>
              <c:numCache>
                <c:formatCode>#,##0.00</c:formatCode>
                <c:ptCount val="352"/>
                <c:pt idx="0">
                  <c:v>103373.83</c:v>
                </c:pt>
                <c:pt idx="1">
                  <c:v>99839.85</c:v>
                </c:pt>
                <c:pt idx="2">
                  <c:v>104291.63</c:v>
                </c:pt>
                <c:pt idx="3">
                  <c:v>100828.2</c:v>
                </c:pt>
                <c:pt idx="4">
                  <c:v>108008.42</c:v>
                </c:pt>
                <c:pt idx="5">
                  <c:v>116366.85</c:v>
                </c:pt>
                <c:pt idx="6">
                  <c:v>114211.52</c:v>
                </c:pt>
                <c:pt idx="7">
                  <c:v>104063.43</c:v>
                </c:pt>
                <c:pt idx="8">
                  <c:v>95241.77</c:v>
                </c:pt>
                <c:pt idx="9">
                  <c:v>97652.33</c:v>
                </c:pt>
                <c:pt idx="10">
                  <c:v>90789.81</c:v>
                </c:pt>
                <c:pt idx="11">
                  <c:v>95538.880000000005</c:v>
                </c:pt>
                <c:pt idx="12">
                  <c:v>93770</c:v>
                </c:pt>
                <c:pt idx="13">
                  <c:v>96565.97</c:v>
                </c:pt>
                <c:pt idx="14">
                  <c:v>104725.6</c:v>
                </c:pt>
                <c:pt idx="15">
                  <c:v>104672.1</c:v>
                </c:pt>
                <c:pt idx="16">
                  <c:v>110971.58</c:v>
                </c:pt>
                <c:pt idx="17">
                  <c:v>105053.82</c:v>
                </c:pt>
                <c:pt idx="18">
                  <c:v>109359.07</c:v>
                </c:pt>
                <c:pt idx="19">
                  <c:v>111770.14</c:v>
                </c:pt>
                <c:pt idx="20">
                  <c:v>113890.02</c:v>
                </c:pt>
                <c:pt idx="21">
                  <c:v>114053.63</c:v>
                </c:pt>
                <c:pt idx="22">
                  <c:v>125430.59</c:v>
                </c:pt>
                <c:pt idx="23">
                  <c:v>124197.63</c:v>
                </c:pt>
                <c:pt idx="24">
                  <c:v>130311.36</c:v>
                </c:pt>
                <c:pt idx="25">
                  <c:v>128626.89</c:v>
                </c:pt>
                <c:pt idx="26">
                  <c:v>113496.18</c:v>
                </c:pt>
                <c:pt idx="27">
                  <c:v>110490.64</c:v>
                </c:pt>
                <c:pt idx="28">
                  <c:v>137302.32</c:v>
                </c:pt>
                <c:pt idx="29">
                  <c:v>121085.47</c:v>
                </c:pt>
                <c:pt idx="30">
                  <c:v>117656.76</c:v>
                </c:pt>
                <c:pt idx="31">
                  <c:v>130424.44</c:v>
                </c:pt>
                <c:pt idx="32">
                  <c:v>130981.47</c:v>
                </c:pt>
                <c:pt idx="33">
                  <c:v>127617.5</c:v>
                </c:pt>
                <c:pt idx="34">
                  <c:v>126663.91</c:v>
                </c:pt>
                <c:pt idx="35">
                  <c:v>119368.9</c:v>
                </c:pt>
                <c:pt idx="36">
                  <c:v>121509.58</c:v>
                </c:pt>
                <c:pt idx="37">
                  <c:v>126249.81</c:v>
                </c:pt>
                <c:pt idx="38">
                  <c:v>121821.2</c:v>
                </c:pt>
                <c:pt idx="39">
                  <c:v>120381.57</c:v>
                </c:pt>
                <c:pt idx="40">
                  <c:v>124874.87</c:v>
                </c:pt>
                <c:pt idx="41">
                  <c:v>113695.06</c:v>
                </c:pt>
                <c:pt idx="42">
                  <c:v>120626.83</c:v>
                </c:pt>
                <c:pt idx="43">
                  <c:v>122442.24000000001</c:v>
                </c:pt>
                <c:pt idx="44">
                  <c:v>117483.28</c:v>
                </c:pt>
                <c:pt idx="45">
                  <c:v>126883.63</c:v>
                </c:pt>
                <c:pt idx="46">
                  <c:v>118875.76</c:v>
                </c:pt>
                <c:pt idx="47">
                  <c:v>132483.63</c:v>
                </c:pt>
                <c:pt idx="48">
                  <c:v>141050.59</c:v>
                </c:pt>
                <c:pt idx="49">
                  <c:v>130776.98</c:v>
                </c:pt>
                <c:pt idx="50">
                  <c:v>121700.69</c:v>
                </c:pt>
                <c:pt idx="51">
                  <c:v>123590.55</c:v>
                </c:pt>
                <c:pt idx="52">
                  <c:v>147738.69</c:v>
                </c:pt>
                <c:pt idx="53">
                  <c:v>131086.64000000001</c:v>
                </c:pt>
                <c:pt idx="54">
                  <c:v>140668.16</c:v>
                </c:pt>
                <c:pt idx="55">
                  <c:v>128344.09</c:v>
                </c:pt>
                <c:pt idx="56">
                  <c:v>152565.65</c:v>
                </c:pt>
                <c:pt idx="57">
                  <c:v>153902.5</c:v>
                </c:pt>
                <c:pt idx="58">
                  <c:v>136356.99</c:v>
                </c:pt>
                <c:pt idx="59">
                  <c:v>144308.94</c:v>
                </c:pt>
                <c:pt idx="60">
                  <c:v>131579.38</c:v>
                </c:pt>
                <c:pt idx="61">
                  <c:v>128520.98</c:v>
                </c:pt>
                <c:pt idx="62">
                  <c:v>120242.79</c:v>
                </c:pt>
                <c:pt idx="63">
                  <c:v>115327.76</c:v>
                </c:pt>
                <c:pt idx="64">
                  <c:v>129299.74</c:v>
                </c:pt>
                <c:pt idx="65">
                  <c:v>127937.46</c:v>
                </c:pt>
                <c:pt idx="66">
                  <c:v>137850.47</c:v>
                </c:pt>
                <c:pt idx="67">
                  <c:v>134853.41</c:v>
                </c:pt>
                <c:pt idx="68">
                  <c:v>133759.20000000001</c:v>
                </c:pt>
                <c:pt idx="69">
                  <c:v>134257.51999999999</c:v>
                </c:pt>
                <c:pt idx="70">
                  <c:v>138887.25</c:v>
                </c:pt>
                <c:pt idx="71">
                  <c:v>131748.42000000001</c:v>
                </c:pt>
                <c:pt idx="72">
                  <c:v>138481.22</c:v>
                </c:pt>
                <c:pt idx="73">
                  <c:v>132051.19</c:v>
                </c:pt>
                <c:pt idx="74">
                  <c:v>122654.49</c:v>
                </c:pt>
                <c:pt idx="75">
                  <c:v>139410.85999999999</c:v>
                </c:pt>
                <c:pt idx="76">
                  <c:v>133917.28</c:v>
                </c:pt>
                <c:pt idx="77">
                  <c:v>127912.79</c:v>
                </c:pt>
                <c:pt idx="78">
                  <c:v>121918.67</c:v>
                </c:pt>
                <c:pt idx="79">
                  <c:v>122244.42</c:v>
                </c:pt>
                <c:pt idx="80">
                  <c:v>121986.27</c:v>
                </c:pt>
                <c:pt idx="81">
                  <c:v>112366.01</c:v>
                </c:pt>
                <c:pt idx="82">
                  <c:v>116832.37</c:v>
                </c:pt>
                <c:pt idx="83">
                  <c:v>112988.04</c:v>
                </c:pt>
                <c:pt idx="84">
                  <c:v>117690.25</c:v>
                </c:pt>
                <c:pt idx="85">
                  <c:v>132771.76999999999</c:v>
                </c:pt>
                <c:pt idx="86">
                  <c:v>111010.96</c:v>
                </c:pt>
                <c:pt idx="87">
                  <c:v>117158.03</c:v>
                </c:pt>
                <c:pt idx="88">
                  <c:v>124173.86</c:v>
                </c:pt>
                <c:pt idx="89">
                  <c:v>124827.21</c:v>
                </c:pt>
                <c:pt idx="90">
                  <c:v>135919.85</c:v>
                </c:pt>
                <c:pt idx="91">
                  <c:v>103698.06</c:v>
                </c:pt>
                <c:pt idx="92">
                  <c:v>116923.07</c:v>
                </c:pt>
                <c:pt idx="93">
                  <c:v>116423.87</c:v>
                </c:pt>
                <c:pt idx="94">
                  <c:v>116184.46</c:v>
                </c:pt>
                <c:pt idx="95">
                  <c:v>116126.69</c:v>
                </c:pt>
                <c:pt idx="96">
                  <c:v>117421.27</c:v>
                </c:pt>
                <c:pt idx="97">
                  <c:v>129874.98</c:v>
                </c:pt>
                <c:pt idx="98">
                  <c:v>118224.94</c:v>
                </c:pt>
                <c:pt idx="99">
                  <c:v>123627.31</c:v>
                </c:pt>
                <c:pt idx="100">
                  <c:v>119549.95</c:v>
                </c:pt>
                <c:pt idx="101">
                  <c:v>131311.57</c:v>
                </c:pt>
                <c:pt idx="102">
                  <c:v>138127.59</c:v>
                </c:pt>
                <c:pt idx="103">
                  <c:v>120503.67</c:v>
                </c:pt>
                <c:pt idx="104">
                  <c:v>150633.39000000001</c:v>
                </c:pt>
                <c:pt idx="105">
                  <c:v>140314.18</c:v>
                </c:pt>
                <c:pt idx="106">
                  <c:v>143822.73000000001</c:v>
                </c:pt>
                <c:pt idx="107">
                  <c:v>127852.31</c:v>
                </c:pt>
                <c:pt idx="108">
                  <c:v>137027.59</c:v>
                </c:pt>
                <c:pt idx="109">
                  <c:v>127744.66</c:v>
                </c:pt>
                <c:pt idx="110">
                  <c:v>126371.36</c:v>
                </c:pt>
                <c:pt idx="111">
                  <c:v>121347.42</c:v>
                </c:pt>
                <c:pt idx="112">
                  <c:v>141671.04999999999</c:v>
                </c:pt>
                <c:pt idx="113">
                  <c:v>128819.87</c:v>
                </c:pt>
                <c:pt idx="114">
                  <c:v>123955.05</c:v>
                </c:pt>
                <c:pt idx="115">
                  <c:v>100009.4</c:v>
                </c:pt>
                <c:pt idx="116">
                  <c:v>108785.13</c:v>
                </c:pt>
                <c:pt idx="117">
                  <c:v>90183.17</c:v>
                </c:pt>
                <c:pt idx="118">
                  <c:v>119508.42</c:v>
                </c:pt>
                <c:pt idx="119">
                  <c:v>106422.98</c:v>
                </c:pt>
                <c:pt idx="120">
                  <c:v>87541.04</c:v>
                </c:pt>
                <c:pt idx="121">
                  <c:v>97792.48</c:v>
                </c:pt>
                <c:pt idx="122">
                  <c:v>87135.86</c:v>
                </c:pt>
                <c:pt idx="123">
                  <c:v>76468.649999999994</c:v>
                </c:pt>
                <c:pt idx="124">
                  <c:v>72753.37</c:v>
                </c:pt>
                <c:pt idx="125">
                  <c:v>90123.72</c:v>
                </c:pt>
                <c:pt idx="126">
                  <c:v>97136.960000000006</c:v>
                </c:pt>
                <c:pt idx="127">
                  <c:v>97062.9</c:v>
                </c:pt>
                <c:pt idx="128">
                  <c:v>90874.43</c:v>
                </c:pt>
                <c:pt idx="129">
                  <c:v>99875.36</c:v>
                </c:pt>
                <c:pt idx="130">
                  <c:v>109440.31</c:v>
                </c:pt>
                <c:pt idx="131">
                  <c:v>96506.559999999998</c:v>
                </c:pt>
                <c:pt idx="132">
                  <c:v>107587.94</c:v>
                </c:pt>
                <c:pt idx="133">
                  <c:v>101790.24</c:v>
                </c:pt>
                <c:pt idx="134">
                  <c:v>88823.89</c:v>
                </c:pt>
                <c:pt idx="135">
                  <c:v>91690.41</c:v>
                </c:pt>
                <c:pt idx="136">
                  <c:v>110577.25</c:v>
                </c:pt>
                <c:pt idx="137">
                  <c:v>97946.240000000005</c:v>
                </c:pt>
                <c:pt idx="138">
                  <c:v>114081.66</c:v>
                </c:pt>
                <c:pt idx="139">
                  <c:v>111539.36</c:v>
                </c:pt>
                <c:pt idx="140">
                  <c:v>109664.32000000001</c:v>
                </c:pt>
                <c:pt idx="141">
                  <c:v>124103.35</c:v>
                </c:pt>
                <c:pt idx="142">
                  <c:v>116256.69</c:v>
                </c:pt>
                <c:pt idx="143">
                  <c:v>116962.3</c:v>
                </c:pt>
                <c:pt idx="144">
                  <c:v>105987.31</c:v>
                </c:pt>
                <c:pt idx="145">
                  <c:v>109562.76</c:v>
                </c:pt>
                <c:pt idx="146">
                  <c:v>101040.52</c:v>
                </c:pt>
                <c:pt idx="147">
                  <c:v>116805.47</c:v>
                </c:pt>
                <c:pt idx="148">
                  <c:v>99478.09</c:v>
                </c:pt>
                <c:pt idx="149">
                  <c:v>89163.75</c:v>
                </c:pt>
                <c:pt idx="150">
                  <c:v>87485.34</c:v>
                </c:pt>
                <c:pt idx="151">
                  <c:v>101002.22</c:v>
                </c:pt>
                <c:pt idx="152">
                  <c:v>86251.89</c:v>
                </c:pt>
                <c:pt idx="153">
                  <c:v>76601.09</c:v>
                </c:pt>
                <c:pt idx="154">
                  <c:v>93499.19</c:v>
                </c:pt>
                <c:pt idx="155">
                  <c:v>101770.64</c:v>
                </c:pt>
                <c:pt idx="156">
                  <c:v>105258.73</c:v>
                </c:pt>
                <c:pt idx="157">
                  <c:v>84393.82</c:v>
                </c:pt>
                <c:pt idx="158">
                  <c:v>92876.4</c:v>
                </c:pt>
                <c:pt idx="159">
                  <c:v>84001.24</c:v>
                </c:pt>
                <c:pt idx="160">
                  <c:v>73649.81</c:v>
                </c:pt>
                <c:pt idx="161">
                  <c:v>87028.56</c:v>
                </c:pt>
                <c:pt idx="162">
                  <c:v>86841.64</c:v>
                </c:pt>
                <c:pt idx="163">
                  <c:v>83339.7</c:v>
                </c:pt>
                <c:pt idx="164">
                  <c:v>84557.93</c:v>
                </c:pt>
                <c:pt idx="165">
                  <c:v>75760.73</c:v>
                </c:pt>
                <c:pt idx="166">
                  <c:v>82709.63</c:v>
                </c:pt>
                <c:pt idx="167">
                  <c:v>93680.53</c:v>
                </c:pt>
                <c:pt idx="168">
                  <c:v>88134.3</c:v>
                </c:pt>
                <c:pt idx="169">
                  <c:v>74963.47</c:v>
                </c:pt>
                <c:pt idx="170">
                  <c:v>81592.570000000007</c:v>
                </c:pt>
                <c:pt idx="171">
                  <c:v>71131.59</c:v>
                </c:pt>
                <c:pt idx="172">
                  <c:v>96774.16</c:v>
                </c:pt>
                <c:pt idx="173">
                  <c:v>88594.74</c:v>
                </c:pt>
                <c:pt idx="174">
                  <c:v>128442.08</c:v>
                </c:pt>
                <c:pt idx="175">
                  <c:v>99888.46</c:v>
                </c:pt>
                <c:pt idx="176">
                  <c:v>95849.68</c:v>
                </c:pt>
                <c:pt idx="177">
                  <c:v>94961.52</c:v>
                </c:pt>
                <c:pt idx="178">
                  <c:v>95937.61</c:v>
                </c:pt>
                <c:pt idx="179">
                  <c:v>80359.45</c:v>
                </c:pt>
                <c:pt idx="180">
                  <c:v>111080.29</c:v>
                </c:pt>
                <c:pt idx="181">
                  <c:v>104056.79</c:v>
                </c:pt>
                <c:pt idx="182">
                  <c:v>96851.34</c:v>
                </c:pt>
                <c:pt idx="183">
                  <c:v>112326.82</c:v>
                </c:pt>
                <c:pt idx="184">
                  <c:v>104828.56</c:v>
                </c:pt>
                <c:pt idx="185">
                  <c:v>107941.37</c:v>
                </c:pt>
                <c:pt idx="186">
                  <c:v>108617.45</c:v>
                </c:pt>
                <c:pt idx="187">
                  <c:v>116218.22</c:v>
                </c:pt>
                <c:pt idx="188">
                  <c:v>98922.66</c:v>
                </c:pt>
                <c:pt idx="189">
                  <c:v>108293.49</c:v>
                </c:pt>
                <c:pt idx="190">
                  <c:v>89461.81</c:v>
                </c:pt>
                <c:pt idx="191">
                  <c:v>109250.25</c:v>
                </c:pt>
                <c:pt idx="192">
                  <c:v>91384.1</c:v>
                </c:pt>
                <c:pt idx="193">
                  <c:v>105722.29</c:v>
                </c:pt>
                <c:pt idx="194">
                  <c:v>117206.44</c:v>
                </c:pt>
                <c:pt idx="195">
                  <c:v>114757.7</c:v>
                </c:pt>
                <c:pt idx="196">
                  <c:v>122520.98</c:v>
                </c:pt>
                <c:pt idx="197">
                  <c:v>142102.95000000001</c:v>
                </c:pt>
                <c:pt idx="198">
                  <c:v>146567.57</c:v>
                </c:pt>
                <c:pt idx="199">
                  <c:v>140651.99</c:v>
                </c:pt>
                <c:pt idx="200">
                  <c:v>114046.9</c:v>
                </c:pt>
                <c:pt idx="201">
                  <c:v>153327.67999999999</c:v>
                </c:pt>
                <c:pt idx="202">
                  <c:v>137409.1</c:v>
                </c:pt>
                <c:pt idx="203">
                  <c:v>120216.44</c:v>
                </c:pt>
                <c:pt idx="204">
                  <c:v>122390.9</c:v>
                </c:pt>
                <c:pt idx="205">
                  <c:v>133421.69</c:v>
                </c:pt>
                <c:pt idx="206">
                  <c:v>136622.14000000001</c:v>
                </c:pt>
                <c:pt idx="207">
                  <c:v>163932.04999999999</c:v>
                </c:pt>
                <c:pt idx="208">
                  <c:v>151622.22</c:v>
                </c:pt>
                <c:pt idx="209">
                  <c:v>158956.51</c:v>
                </c:pt>
                <c:pt idx="210">
                  <c:v>155250.75</c:v>
                </c:pt>
                <c:pt idx="211">
                  <c:v>145185.09</c:v>
                </c:pt>
                <c:pt idx="212">
                  <c:v>137337.13</c:v>
                </c:pt>
                <c:pt idx="213">
                  <c:v>146866.47</c:v>
                </c:pt>
                <c:pt idx="214">
                  <c:v>136473.18</c:v>
                </c:pt>
                <c:pt idx="215">
                  <c:v>130428.84</c:v>
                </c:pt>
                <c:pt idx="216">
                  <c:v>148716.51</c:v>
                </c:pt>
                <c:pt idx="217">
                  <c:v>159606.25</c:v>
                </c:pt>
                <c:pt idx="218">
                  <c:v>153124.79999999999</c:v>
                </c:pt>
                <c:pt idx="219">
                  <c:v>171224.86</c:v>
                </c:pt>
                <c:pt idx="220">
                  <c:v>155080.23000000001</c:v>
                </c:pt>
                <c:pt idx="221">
                  <c:v>127892.21</c:v>
                </c:pt>
                <c:pt idx="222">
                  <c:v>125527.4</c:v>
                </c:pt>
                <c:pt idx="223">
                  <c:v>137294.85</c:v>
                </c:pt>
                <c:pt idx="224">
                  <c:v>124209.83</c:v>
                </c:pt>
                <c:pt idx="225">
                  <c:v>120955.48</c:v>
                </c:pt>
                <c:pt idx="226">
                  <c:v>156160.32999999999</c:v>
                </c:pt>
                <c:pt idx="227">
                  <c:v>132442.64000000001</c:v>
                </c:pt>
                <c:pt idx="228">
                  <c:v>148051.68</c:v>
                </c:pt>
                <c:pt idx="229">
                  <c:v>115160.13</c:v>
                </c:pt>
                <c:pt idx="230">
                  <c:v>120906.93</c:v>
                </c:pt>
                <c:pt idx="231">
                  <c:v>102954.43</c:v>
                </c:pt>
                <c:pt idx="232">
                  <c:v>128192.5</c:v>
                </c:pt>
                <c:pt idx="233">
                  <c:v>111904.81</c:v>
                </c:pt>
                <c:pt idx="234">
                  <c:v>107782.61</c:v>
                </c:pt>
                <c:pt idx="235">
                  <c:v>79190.17</c:v>
                </c:pt>
                <c:pt idx="236">
                  <c:v>93886.14</c:v>
                </c:pt>
                <c:pt idx="237">
                  <c:v>82956.38</c:v>
                </c:pt>
                <c:pt idx="238">
                  <c:v>112236.34</c:v>
                </c:pt>
                <c:pt idx="239">
                  <c:v>98966.1</c:v>
                </c:pt>
                <c:pt idx="240">
                  <c:v>113994.8</c:v>
                </c:pt>
                <c:pt idx="241">
                  <c:v>85186.57</c:v>
                </c:pt>
                <c:pt idx="242">
                  <c:v>78190.22</c:v>
                </c:pt>
                <c:pt idx="243">
                  <c:v>57780.77</c:v>
                </c:pt>
                <c:pt idx="244">
                  <c:v>65472.93</c:v>
                </c:pt>
                <c:pt idx="245">
                  <c:v>97110.67</c:v>
                </c:pt>
                <c:pt idx="246">
                  <c:v>75188.23</c:v>
                </c:pt>
                <c:pt idx="247">
                  <c:v>99415.13</c:v>
                </c:pt>
                <c:pt idx="248">
                  <c:v>103492.41</c:v>
                </c:pt>
                <c:pt idx="249">
                  <c:v>83060.960000000006</c:v>
                </c:pt>
                <c:pt idx="250">
                  <c:v>99572.38</c:v>
                </c:pt>
                <c:pt idx="251">
                  <c:v>89795.04</c:v>
                </c:pt>
                <c:pt idx="252">
                  <c:v>67692.39</c:v>
                </c:pt>
                <c:pt idx="253">
                  <c:v>62725.59</c:v>
                </c:pt>
                <c:pt idx="254">
                  <c:v>62690.34</c:v>
                </c:pt>
                <c:pt idx="255">
                  <c:v>71058.97</c:v>
                </c:pt>
                <c:pt idx="256">
                  <c:v>81946.06</c:v>
                </c:pt>
                <c:pt idx="257">
                  <c:v>79384.14</c:v>
                </c:pt>
                <c:pt idx="258">
                  <c:v>66729.119999999995</c:v>
                </c:pt>
                <c:pt idx="259">
                  <c:v>82921.820000000007</c:v>
                </c:pt>
                <c:pt idx="260">
                  <c:v>75008.350000000006</c:v>
                </c:pt>
                <c:pt idx="261">
                  <c:v>69600.38</c:v>
                </c:pt>
                <c:pt idx="262">
                  <c:v>64205.43</c:v>
                </c:pt>
                <c:pt idx="263">
                  <c:v>56193.11</c:v>
                </c:pt>
                <c:pt idx="264">
                  <c:v>63246.94</c:v>
                </c:pt>
                <c:pt idx="265">
                  <c:v>55716.62</c:v>
                </c:pt>
                <c:pt idx="266">
                  <c:v>90208.08</c:v>
                </c:pt>
                <c:pt idx="267">
                  <c:v>78191.5</c:v>
                </c:pt>
                <c:pt idx="268">
                  <c:v>75707.210000000006</c:v>
                </c:pt>
                <c:pt idx="269">
                  <c:v>66148.460000000006</c:v>
                </c:pt>
                <c:pt idx="270">
                  <c:v>61645.85</c:v>
                </c:pt>
                <c:pt idx="271">
                  <c:v>83693.009999999995</c:v>
                </c:pt>
                <c:pt idx="272">
                  <c:v>68089.56</c:v>
                </c:pt>
                <c:pt idx="273">
                  <c:v>61497.02</c:v>
                </c:pt>
                <c:pt idx="274">
                  <c:v>64867.55</c:v>
                </c:pt>
                <c:pt idx="275">
                  <c:v>74009.850000000006</c:v>
                </c:pt>
                <c:pt idx="276">
                  <c:v>61327.94</c:v>
                </c:pt>
                <c:pt idx="277">
                  <c:v>66614.39</c:v>
                </c:pt>
                <c:pt idx="278">
                  <c:v>79358.97</c:v>
                </c:pt>
                <c:pt idx="279">
                  <c:v>65085.75</c:v>
                </c:pt>
                <c:pt idx="280">
                  <c:v>69420.06</c:v>
                </c:pt>
                <c:pt idx="281">
                  <c:v>81036.08</c:v>
                </c:pt>
                <c:pt idx="282">
                  <c:v>83548.13</c:v>
                </c:pt>
                <c:pt idx="283">
                  <c:v>90341.26</c:v>
                </c:pt>
                <c:pt idx="284">
                  <c:v>79396.320000000007</c:v>
                </c:pt>
                <c:pt idx="285">
                  <c:v>67536.12</c:v>
                </c:pt>
                <c:pt idx="286">
                  <c:v>73175.62</c:v>
                </c:pt>
                <c:pt idx="287">
                  <c:v>62507.12</c:v>
                </c:pt>
                <c:pt idx="288">
                  <c:v>62528.29</c:v>
                </c:pt>
                <c:pt idx="289">
                  <c:v>79049.740000000005</c:v>
                </c:pt>
                <c:pt idx="290">
                  <c:v>69402.48</c:v>
                </c:pt>
                <c:pt idx="291">
                  <c:v>104930.47</c:v>
                </c:pt>
                <c:pt idx="292">
                  <c:v>91921.96</c:v>
                </c:pt>
                <c:pt idx="293">
                  <c:v>88508.45</c:v>
                </c:pt>
                <c:pt idx="294">
                  <c:v>93976.21</c:v>
                </c:pt>
                <c:pt idx="295">
                  <c:v>72263.48</c:v>
                </c:pt>
                <c:pt idx="296">
                  <c:v>76031.649999999994</c:v>
                </c:pt>
                <c:pt idx="297">
                  <c:v>68734.179999999993</c:v>
                </c:pt>
                <c:pt idx="298">
                  <c:v>87246.45</c:v>
                </c:pt>
                <c:pt idx="299">
                  <c:v>83530.25</c:v>
                </c:pt>
                <c:pt idx="300">
                  <c:v>89341.09</c:v>
                </c:pt>
                <c:pt idx="301">
                  <c:v>98552.88</c:v>
                </c:pt>
                <c:pt idx="302">
                  <c:v>85563.26</c:v>
                </c:pt>
                <c:pt idx="303">
                  <c:v>97980.32</c:v>
                </c:pt>
                <c:pt idx="304">
                  <c:v>83808.820000000007</c:v>
                </c:pt>
                <c:pt idx="305">
                  <c:v>85036.3</c:v>
                </c:pt>
                <c:pt idx="306">
                  <c:v>100000.02</c:v>
                </c:pt>
                <c:pt idx="307">
                  <c:v>78008.2</c:v>
                </c:pt>
                <c:pt idx="308">
                  <c:v>98582.36</c:v>
                </c:pt>
                <c:pt idx="309">
                  <c:v>106721.53</c:v>
                </c:pt>
                <c:pt idx="310">
                  <c:v>86458.559999999998</c:v>
                </c:pt>
                <c:pt idx="311">
                  <c:v>90301.01</c:v>
                </c:pt>
                <c:pt idx="312">
                  <c:v>100158.99</c:v>
                </c:pt>
                <c:pt idx="313">
                  <c:v>92193.2</c:v>
                </c:pt>
                <c:pt idx="314">
                  <c:v>85615.44</c:v>
                </c:pt>
                <c:pt idx="315">
                  <c:v>76456.649999999994</c:v>
                </c:pt>
                <c:pt idx="316">
                  <c:v>80007.03</c:v>
                </c:pt>
                <c:pt idx="317">
                  <c:v>79325.350000000006</c:v>
                </c:pt>
                <c:pt idx="318">
                  <c:v>91580.42</c:v>
                </c:pt>
                <c:pt idx="319">
                  <c:v>79389.72</c:v>
                </c:pt>
                <c:pt idx="320">
                  <c:v>85935.039999999994</c:v>
                </c:pt>
                <c:pt idx="321">
                  <c:v>87373.64</c:v>
                </c:pt>
                <c:pt idx="322">
                  <c:v>88901.16</c:v>
                </c:pt>
                <c:pt idx="323">
                  <c:v>109466.51</c:v>
                </c:pt>
                <c:pt idx="324">
                  <c:v>93085.03</c:v>
                </c:pt>
                <c:pt idx="325">
                  <c:v>82755.600000000006</c:v>
                </c:pt>
                <c:pt idx="326">
                  <c:v>101642.19</c:v>
                </c:pt>
                <c:pt idx="327">
                  <c:v>99381.35</c:v>
                </c:pt>
                <c:pt idx="328">
                  <c:v>97220.87</c:v>
                </c:pt>
                <c:pt idx="329">
                  <c:v>87215.69</c:v>
                </c:pt>
                <c:pt idx="330">
                  <c:v>94417.81</c:v>
                </c:pt>
                <c:pt idx="331">
                  <c:v>99520.18</c:v>
                </c:pt>
                <c:pt idx="332">
                  <c:v>87614.22</c:v>
                </c:pt>
                <c:pt idx="333">
                  <c:v>81673.78</c:v>
                </c:pt>
                <c:pt idx="334">
                  <c:v>86918.12</c:v>
                </c:pt>
                <c:pt idx="335">
                  <c:v>81237.62</c:v>
                </c:pt>
                <c:pt idx="336">
                  <c:v>76079.789999999994</c:v>
                </c:pt>
                <c:pt idx="337">
                  <c:v>79465.83</c:v>
                </c:pt>
                <c:pt idx="338">
                  <c:v>85228.76</c:v>
                </c:pt>
                <c:pt idx="339">
                  <c:v>99072.11</c:v>
                </c:pt>
                <c:pt idx="340">
                  <c:v>114644.86</c:v>
                </c:pt>
                <c:pt idx="341">
                  <c:v>93575.16</c:v>
                </c:pt>
                <c:pt idx="342">
                  <c:v>95608.29</c:v>
                </c:pt>
                <c:pt idx="343">
                  <c:v>101208.13</c:v>
                </c:pt>
                <c:pt idx="344">
                  <c:v>101320.3</c:v>
                </c:pt>
                <c:pt idx="345">
                  <c:v>91826.54</c:v>
                </c:pt>
                <c:pt idx="346">
                  <c:v>82936.94</c:v>
                </c:pt>
                <c:pt idx="347">
                  <c:v>109569.46</c:v>
                </c:pt>
                <c:pt idx="348">
                  <c:v>101616.92</c:v>
                </c:pt>
                <c:pt idx="349">
                  <c:v>98422.77</c:v>
                </c:pt>
                <c:pt idx="350">
                  <c:v>93337</c:v>
                </c:pt>
                <c:pt idx="351">
                  <c:v>96918.9</c:v>
                </c:pt>
              </c:numCache>
            </c:numRef>
          </c:val>
          <c:smooth val="0"/>
          <c:extLst xmlns:c16r2="http://schemas.microsoft.com/office/drawing/2015/06/chart">
            <c:ext xmlns:c16="http://schemas.microsoft.com/office/drawing/2014/chart" uri="{C3380CC4-5D6E-409C-BE32-E72D297353CC}">
              <c16:uniqueId val="{00000000-12BB-41AC-8CB2-F448CFF14685}"/>
            </c:ext>
          </c:extLst>
        </c:ser>
        <c:dLbls>
          <c:showLegendKey val="0"/>
          <c:showVal val="0"/>
          <c:showCatName val="0"/>
          <c:showSerName val="0"/>
          <c:showPercent val="0"/>
          <c:showBubbleSize val="0"/>
        </c:dLbls>
        <c:smooth val="0"/>
        <c:axId val="885097752"/>
        <c:axId val="885099320"/>
      </c:lineChart>
      <c:dateAx>
        <c:axId val="885097752"/>
        <c:scaling>
          <c:orientation val="minMax"/>
        </c:scaling>
        <c:delete val="0"/>
        <c:axPos val="b"/>
        <c:numFmt formatCode="m/d/yyyy" sourceLinked="1"/>
        <c:majorTickMark val="out"/>
        <c:minorTickMark val="none"/>
        <c:tickLblPos val="nextTo"/>
        <c:txPr>
          <a:bodyPr/>
          <a:lstStyle/>
          <a:p>
            <a:pPr>
              <a:defRPr sz="800">
                <a:solidFill>
                  <a:schemeClr val="tx1">
                    <a:lumMod val="95000"/>
                    <a:lumOff val="5000"/>
                  </a:schemeClr>
                </a:solidFill>
              </a:defRPr>
            </a:pPr>
            <a:endParaRPr lang="es-MX"/>
          </a:p>
        </c:txPr>
        <c:crossAx val="885099320"/>
        <c:crosses val="autoZero"/>
        <c:auto val="1"/>
        <c:lblOffset val="100"/>
        <c:baseTimeUnit val="days"/>
      </c:dateAx>
      <c:valAx>
        <c:axId val="885099320"/>
        <c:scaling>
          <c:orientation val="minMax"/>
        </c:scaling>
        <c:delete val="0"/>
        <c:axPos val="l"/>
        <c:numFmt formatCode="#,##0" sourceLinked="0"/>
        <c:majorTickMark val="out"/>
        <c:minorTickMark val="none"/>
        <c:tickLblPos val="nextTo"/>
        <c:txPr>
          <a:bodyPr/>
          <a:lstStyle/>
          <a:p>
            <a:pPr>
              <a:defRPr sz="800">
                <a:solidFill>
                  <a:schemeClr val="tx1">
                    <a:lumMod val="95000"/>
                    <a:lumOff val="5000"/>
                  </a:schemeClr>
                </a:solidFill>
              </a:defRPr>
            </a:pPr>
            <a:endParaRPr lang="es-MX"/>
          </a:p>
        </c:txPr>
        <c:crossAx val="885097752"/>
        <c:crosses val="autoZero"/>
        <c:crossBetween val="between"/>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0493743241526194E-3"/>
          <c:y val="1.7543853590325464E-2"/>
        </c:manualLayout>
      </c:layout>
      <c:overlay val="0"/>
      <c:txPr>
        <a:bodyPr/>
        <a:lstStyle/>
        <a:p>
          <a:pPr>
            <a:defRPr sz="1100">
              <a:solidFill>
                <a:schemeClr val="bg1">
                  <a:lumMod val="50000"/>
                </a:schemeClr>
              </a:solidFill>
            </a:defRPr>
          </a:pPr>
          <a:endParaRPr lang="es-MX"/>
        </a:p>
      </c:txPr>
    </c:title>
    <c:autoTitleDeleted val="0"/>
    <c:plotArea>
      <c:layout/>
      <c:lineChart>
        <c:grouping val="standard"/>
        <c:varyColors val="0"/>
        <c:ser>
          <c:idx val="0"/>
          <c:order val="0"/>
          <c:tx>
            <c:v>BONOS REPORTOS BANXICO</c:v>
          </c:tx>
          <c:spPr>
            <a:ln w="12700">
              <a:solidFill>
                <a:schemeClr val="accent2"/>
              </a:solidFill>
            </a:ln>
          </c:spPr>
          <c:marker>
            <c:symbol val="none"/>
          </c:marker>
          <c:cat>
            <c:numRef>
              <c:f>[0]!BONOSFECHA</c:f>
              <c:numCache>
                <c:formatCode>m/d/yyyy</c:formatCode>
                <c:ptCount val="352"/>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pt idx="223">
                  <c:v>42691</c:v>
                </c:pt>
                <c:pt idx="224">
                  <c:v>42692</c:v>
                </c:pt>
                <c:pt idx="225">
                  <c:v>42696</c:v>
                </c:pt>
                <c:pt idx="226">
                  <c:v>42697</c:v>
                </c:pt>
                <c:pt idx="227">
                  <c:v>42698</c:v>
                </c:pt>
                <c:pt idx="228">
                  <c:v>42699</c:v>
                </c:pt>
                <c:pt idx="229">
                  <c:v>42702</c:v>
                </c:pt>
                <c:pt idx="230">
                  <c:v>42703</c:v>
                </c:pt>
                <c:pt idx="231">
                  <c:v>42704</c:v>
                </c:pt>
                <c:pt idx="232">
                  <c:v>42705</c:v>
                </c:pt>
                <c:pt idx="233">
                  <c:v>42706</c:v>
                </c:pt>
                <c:pt idx="234">
                  <c:v>42709</c:v>
                </c:pt>
                <c:pt idx="235">
                  <c:v>42710</c:v>
                </c:pt>
                <c:pt idx="236">
                  <c:v>42711</c:v>
                </c:pt>
                <c:pt idx="237">
                  <c:v>42712</c:v>
                </c:pt>
                <c:pt idx="238">
                  <c:v>42713</c:v>
                </c:pt>
                <c:pt idx="239">
                  <c:v>42717</c:v>
                </c:pt>
                <c:pt idx="240">
                  <c:v>42718</c:v>
                </c:pt>
                <c:pt idx="241">
                  <c:v>42719</c:v>
                </c:pt>
                <c:pt idx="242">
                  <c:v>42720</c:v>
                </c:pt>
                <c:pt idx="243">
                  <c:v>42723</c:v>
                </c:pt>
                <c:pt idx="244">
                  <c:v>42724</c:v>
                </c:pt>
                <c:pt idx="245">
                  <c:v>42725</c:v>
                </c:pt>
                <c:pt idx="246">
                  <c:v>42726</c:v>
                </c:pt>
                <c:pt idx="247">
                  <c:v>42727</c:v>
                </c:pt>
                <c:pt idx="248">
                  <c:v>42730</c:v>
                </c:pt>
                <c:pt idx="249">
                  <c:v>42731</c:v>
                </c:pt>
                <c:pt idx="250">
                  <c:v>42732</c:v>
                </c:pt>
                <c:pt idx="251">
                  <c:v>42733</c:v>
                </c:pt>
                <c:pt idx="252">
                  <c:v>42734</c:v>
                </c:pt>
                <c:pt idx="253">
                  <c:v>42737</c:v>
                </c:pt>
                <c:pt idx="254">
                  <c:v>42738</c:v>
                </c:pt>
                <c:pt idx="255">
                  <c:v>42739</c:v>
                </c:pt>
                <c:pt idx="256">
                  <c:v>42740</c:v>
                </c:pt>
                <c:pt idx="257">
                  <c:v>42741</c:v>
                </c:pt>
                <c:pt idx="258">
                  <c:v>42744</c:v>
                </c:pt>
                <c:pt idx="259">
                  <c:v>42745</c:v>
                </c:pt>
                <c:pt idx="260">
                  <c:v>42746</c:v>
                </c:pt>
                <c:pt idx="261">
                  <c:v>42747</c:v>
                </c:pt>
                <c:pt idx="262">
                  <c:v>42748</c:v>
                </c:pt>
                <c:pt idx="263">
                  <c:v>42751</c:v>
                </c:pt>
                <c:pt idx="264">
                  <c:v>42752</c:v>
                </c:pt>
                <c:pt idx="265">
                  <c:v>42753</c:v>
                </c:pt>
                <c:pt idx="266">
                  <c:v>42754</c:v>
                </c:pt>
                <c:pt idx="267">
                  <c:v>42755</c:v>
                </c:pt>
                <c:pt idx="268">
                  <c:v>42758</c:v>
                </c:pt>
                <c:pt idx="269">
                  <c:v>42759</c:v>
                </c:pt>
                <c:pt idx="270">
                  <c:v>42760</c:v>
                </c:pt>
                <c:pt idx="271">
                  <c:v>42761</c:v>
                </c:pt>
                <c:pt idx="272">
                  <c:v>42762</c:v>
                </c:pt>
                <c:pt idx="273">
                  <c:v>42765</c:v>
                </c:pt>
                <c:pt idx="274">
                  <c:v>42766</c:v>
                </c:pt>
                <c:pt idx="275">
                  <c:v>42767</c:v>
                </c:pt>
                <c:pt idx="276">
                  <c:v>42768</c:v>
                </c:pt>
                <c:pt idx="277">
                  <c:v>42769</c:v>
                </c:pt>
                <c:pt idx="278">
                  <c:v>42773</c:v>
                </c:pt>
                <c:pt idx="279">
                  <c:v>42774</c:v>
                </c:pt>
                <c:pt idx="280">
                  <c:v>42775</c:v>
                </c:pt>
                <c:pt idx="281">
                  <c:v>42776</c:v>
                </c:pt>
                <c:pt idx="282">
                  <c:v>42779</c:v>
                </c:pt>
                <c:pt idx="283">
                  <c:v>42780</c:v>
                </c:pt>
                <c:pt idx="284">
                  <c:v>42781</c:v>
                </c:pt>
                <c:pt idx="285">
                  <c:v>42782</c:v>
                </c:pt>
                <c:pt idx="286">
                  <c:v>42783</c:v>
                </c:pt>
                <c:pt idx="287">
                  <c:v>42786</c:v>
                </c:pt>
                <c:pt idx="288">
                  <c:v>42787</c:v>
                </c:pt>
                <c:pt idx="289">
                  <c:v>42788</c:v>
                </c:pt>
                <c:pt idx="290">
                  <c:v>42789</c:v>
                </c:pt>
                <c:pt idx="291">
                  <c:v>42790</c:v>
                </c:pt>
                <c:pt idx="292">
                  <c:v>42793</c:v>
                </c:pt>
                <c:pt idx="293">
                  <c:v>42794</c:v>
                </c:pt>
                <c:pt idx="294">
                  <c:v>42795</c:v>
                </c:pt>
                <c:pt idx="295">
                  <c:v>42796</c:v>
                </c:pt>
                <c:pt idx="296">
                  <c:v>42797</c:v>
                </c:pt>
                <c:pt idx="297">
                  <c:v>42800</c:v>
                </c:pt>
                <c:pt idx="298">
                  <c:v>42801</c:v>
                </c:pt>
                <c:pt idx="299">
                  <c:v>42802</c:v>
                </c:pt>
                <c:pt idx="300">
                  <c:v>42803</c:v>
                </c:pt>
                <c:pt idx="301">
                  <c:v>42804</c:v>
                </c:pt>
                <c:pt idx="302">
                  <c:v>42807</c:v>
                </c:pt>
                <c:pt idx="303">
                  <c:v>42808</c:v>
                </c:pt>
                <c:pt idx="304">
                  <c:v>42809</c:v>
                </c:pt>
                <c:pt idx="305">
                  <c:v>42810</c:v>
                </c:pt>
                <c:pt idx="306">
                  <c:v>42811</c:v>
                </c:pt>
                <c:pt idx="307">
                  <c:v>42815</c:v>
                </c:pt>
                <c:pt idx="308">
                  <c:v>42816</c:v>
                </c:pt>
                <c:pt idx="309">
                  <c:v>42817</c:v>
                </c:pt>
                <c:pt idx="310">
                  <c:v>42818</c:v>
                </c:pt>
                <c:pt idx="311">
                  <c:v>42821</c:v>
                </c:pt>
                <c:pt idx="312">
                  <c:v>42822</c:v>
                </c:pt>
                <c:pt idx="313">
                  <c:v>42823</c:v>
                </c:pt>
                <c:pt idx="314">
                  <c:v>42824</c:v>
                </c:pt>
                <c:pt idx="315">
                  <c:v>42825</c:v>
                </c:pt>
                <c:pt idx="316">
                  <c:v>42828</c:v>
                </c:pt>
                <c:pt idx="317">
                  <c:v>42829</c:v>
                </c:pt>
                <c:pt idx="318">
                  <c:v>42830</c:v>
                </c:pt>
                <c:pt idx="319">
                  <c:v>42831</c:v>
                </c:pt>
                <c:pt idx="320">
                  <c:v>42832</c:v>
                </c:pt>
                <c:pt idx="321">
                  <c:v>42835</c:v>
                </c:pt>
                <c:pt idx="322">
                  <c:v>42836</c:v>
                </c:pt>
                <c:pt idx="323">
                  <c:v>42837</c:v>
                </c:pt>
                <c:pt idx="324">
                  <c:v>42842</c:v>
                </c:pt>
                <c:pt idx="325">
                  <c:v>42843</c:v>
                </c:pt>
                <c:pt idx="326">
                  <c:v>42844</c:v>
                </c:pt>
                <c:pt idx="327">
                  <c:v>42845</c:v>
                </c:pt>
                <c:pt idx="328">
                  <c:v>42846</c:v>
                </c:pt>
                <c:pt idx="329">
                  <c:v>42849</c:v>
                </c:pt>
                <c:pt idx="330">
                  <c:v>42850</c:v>
                </c:pt>
                <c:pt idx="331">
                  <c:v>42851</c:v>
                </c:pt>
                <c:pt idx="332">
                  <c:v>42852</c:v>
                </c:pt>
                <c:pt idx="333">
                  <c:v>42853</c:v>
                </c:pt>
                <c:pt idx="334">
                  <c:v>42857</c:v>
                </c:pt>
                <c:pt idx="335">
                  <c:v>42858</c:v>
                </c:pt>
                <c:pt idx="336">
                  <c:v>42859</c:v>
                </c:pt>
                <c:pt idx="337">
                  <c:v>42860</c:v>
                </c:pt>
                <c:pt idx="338">
                  <c:v>42863</c:v>
                </c:pt>
                <c:pt idx="339">
                  <c:v>42864</c:v>
                </c:pt>
                <c:pt idx="340">
                  <c:v>42865</c:v>
                </c:pt>
                <c:pt idx="341">
                  <c:v>42866</c:v>
                </c:pt>
                <c:pt idx="342">
                  <c:v>42867</c:v>
                </c:pt>
                <c:pt idx="343">
                  <c:v>42870</c:v>
                </c:pt>
                <c:pt idx="344">
                  <c:v>42871</c:v>
                </c:pt>
                <c:pt idx="345">
                  <c:v>42872</c:v>
                </c:pt>
                <c:pt idx="346">
                  <c:v>42873</c:v>
                </c:pt>
                <c:pt idx="347">
                  <c:v>42874</c:v>
                </c:pt>
                <c:pt idx="348">
                  <c:v>42877</c:v>
                </c:pt>
                <c:pt idx="349">
                  <c:v>42878</c:v>
                </c:pt>
                <c:pt idx="350">
                  <c:v>42879</c:v>
                </c:pt>
                <c:pt idx="351">
                  <c:v>42880</c:v>
                </c:pt>
              </c:numCache>
            </c:numRef>
          </c:cat>
          <c:val>
            <c:numRef>
              <c:f>[0]!BONOSREPORTO</c:f>
              <c:numCache>
                <c:formatCode>#,##0.00</c:formatCode>
                <c:ptCount val="352"/>
                <c:pt idx="0">
                  <c:v>123059.16</c:v>
                </c:pt>
                <c:pt idx="1">
                  <c:v>118338.92</c:v>
                </c:pt>
                <c:pt idx="2">
                  <c:v>109338.92</c:v>
                </c:pt>
                <c:pt idx="3">
                  <c:v>96485.36</c:v>
                </c:pt>
                <c:pt idx="4">
                  <c:v>87091.88</c:v>
                </c:pt>
                <c:pt idx="5">
                  <c:v>88132.55</c:v>
                </c:pt>
                <c:pt idx="6">
                  <c:v>91263.34</c:v>
                </c:pt>
                <c:pt idx="7">
                  <c:v>84538.11</c:v>
                </c:pt>
                <c:pt idx="8">
                  <c:v>102285.88</c:v>
                </c:pt>
                <c:pt idx="9">
                  <c:v>112794.09</c:v>
                </c:pt>
                <c:pt idx="10">
                  <c:v>109411.62</c:v>
                </c:pt>
                <c:pt idx="11">
                  <c:v>105551.62</c:v>
                </c:pt>
                <c:pt idx="12">
                  <c:v>121899.29</c:v>
                </c:pt>
                <c:pt idx="13">
                  <c:v>151578.96</c:v>
                </c:pt>
                <c:pt idx="14">
                  <c:v>147382.96</c:v>
                </c:pt>
                <c:pt idx="15">
                  <c:v>142370.92000000001</c:v>
                </c:pt>
                <c:pt idx="16">
                  <c:v>143858.23000000001</c:v>
                </c:pt>
                <c:pt idx="17">
                  <c:v>135428.6</c:v>
                </c:pt>
                <c:pt idx="18">
                  <c:v>134248.17000000001</c:v>
                </c:pt>
                <c:pt idx="19">
                  <c:v>150988.42000000001</c:v>
                </c:pt>
                <c:pt idx="20">
                  <c:v>130475.57</c:v>
                </c:pt>
                <c:pt idx="21">
                  <c:v>117668.59</c:v>
                </c:pt>
                <c:pt idx="22">
                  <c:v>123930.42</c:v>
                </c:pt>
                <c:pt idx="23">
                  <c:v>100443.17</c:v>
                </c:pt>
                <c:pt idx="24">
                  <c:v>97144.24</c:v>
                </c:pt>
                <c:pt idx="25">
                  <c:v>87805.22</c:v>
                </c:pt>
                <c:pt idx="26">
                  <c:v>108051.77</c:v>
                </c:pt>
                <c:pt idx="27">
                  <c:v>101713.98</c:v>
                </c:pt>
                <c:pt idx="28">
                  <c:v>106538.16</c:v>
                </c:pt>
                <c:pt idx="29">
                  <c:v>106748.4</c:v>
                </c:pt>
                <c:pt idx="30">
                  <c:v>111561.82</c:v>
                </c:pt>
                <c:pt idx="31">
                  <c:v>117674.95</c:v>
                </c:pt>
                <c:pt idx="32">
                  <c:v>132068.59</c:v>
                </c:pt>
                <c:pt idx="33">
                  <c:v>113994.26</c:v>
                </c:pt>
                <c:pt idx="34">
                  <c:v>128263.58</c:v>
                </c:pt>
                <c:pt idx="35">
                  <c:v>131297.04</c:v>
                </c:pt>
                <c:pt idx="36">
                  <c:v>138068.28</c:v>
                </c:pt>
                <c:pt idx="37">
                  <c:v>132137.60999999999</c:v>
                </c:pt>
                <c:pt idx="38">
                  <c:v>134631.35</c:v>
                </c:pt>
                <c:pt idx="39">
                  <c:v>135854.99</c:v>
                </c:pt>
                <c:pt idx="40">
                  <c:v>120211.73</c:v>
                </c:pt>
                <c:pt idx="41">
                  <c:v>145673.51</c:v>
                </c:pt>
                <c:pt idx="42">
                  <c:v>141518.32999999999</c:v>
                </c:pt>
                <c:pt idx="43">
                  <c:v>132208.64000000001</c:v>
                </c:pt>
                <c:pt idx="44">
                  <c:v>142805.07999999999</c:v>
                </c:pt>
                <c:pt idx="45">
                  <c:v>139318.92000000001</c:v>
                </c:pt>
                <c:pt idx="46">
                  <c:v>122042.62</c:v>
                </c:pt>
                <c:pt idx="47">
                  <c:v>122042.62</c:v>
                </c:pt>
                <c:pt idx="48">
                  <c:v>128959.11</c:v>
                </c:pt>
                <c:pt idx="49">
                  <c:v>128002.83</c:v>
                </c:pt>
                <c:pt idx="50">
                  <c:v>106537.11</c:v>
                </c:pt>
                <c:pt idx="51">
                  <c:v>92753.94</c:v>
                </c:pt>
                <c:pt idx="52">
                  <c:v>76044.39</c:v>
                </c:pt>
                <c:pt idx="53">
                  <c:v>95270.87</c:v>
                </c:pt>
                <c:pt idx="54">
                  <c:v>108345.64</c:v>
                </c:pt>
                <c:pt idx="55">
                  <c:v>133335.43</c:v>
                </c:pt>
                <c:pt idx="56">
                  <c:v>138754.81</c:v>
                </c:pt>
                <c:pt idx="57">
                  <c:v>131894.81</c:v>
                </c:pt>
                <c:pt idx="58">
                  <c:v>123078.89</c:v>
                </c:pt>
                <c:pt idx="59">
                  <c:v>134447.49</c:v>
                </c:pt>
                <c:pt idx="60">
                  <c:v>110670.2</c:v>
                </c:pt>
                <c:pt idx="61">
                  <c:v>116533.58</c:v>
                </c:pt>
                <c:pt idx="62">
                  <c:v>121711.19</c:v>
                </c:pt>
                <c:pt idx="63">
                  <c:v>138402.95000000001</c:v>
                </c:pt>
                <c:pt idx="64">
                  <c:v>129311.43</c:v>
                </c:pt>
                <c:pt idx="65">
                  <c:v>134537.25</c:v>
                </c:pt>
                <c:pt idx="66">
                  <c:v>140092.04999999999</c:v>
                </c:pt>
                <c:pt idx="67">
                  <c:v>123851.65</c:v>
                </c:pt>
                <c:pt idx="68">
                  <c:v>123171.47</c:v>
                </c:pt>
                <c:pt idx="69">
                  <c:v>116931.05</c:v>
                </c:pt>
                <c:pt idx="70">
                  <c:v>110975.07</c:v>
                </c:pt>
                <c:pt idx="71">
                  <c:v>102030.1</c:v>
                </c:pt>
                <c:pt idx="72">
                  <c:v>103305.77</c:v>
                </c:pt>
                <c:pt idx="73">
                  <c:v>116456.31</c:v>
                </c:pt>
                <c:pt idx="74">
                  <c:v>149471.60999999999</c:v>
                </c:pt>
                <c:pt idx="75">
                  <c:v>148979.03</c:v>
                </c:pt>
                <c:pt idx="76">
                  <c:v>144661.12</c:v>
                </c:pt>
                <c:pt idx="77">
                  <c:v>144580.48000000001</c:v>
                </c:pt>
                <c:pt idx="78">
                  <c:v>152607.93</c:v>
                </c:pt>
                <c:pt idx="79">
                  <c:v>151740.32999999999</c:v>
                </c:pt>
                <c:pt idx="80">
                  <c:v>149800.56</c:v>
                </c:pt>
                <c:pt idx="81">
                  <c:v>126302.48</c:v>
                </c:pt>
                <c:pt idx="82">
                  <c:v>118933.51</c:v>
                </c:pt>
                <c:pt idx="83">
                  <c:v>127419.23</c:v>
                </c:pt>
                <c:pt idx="84">
                  <c:v>127890.37</c:v>
                </c:pt>
                <c:pt idx="85">
                  <c:v>117550.05</c:v>
                </c:pt>
                <c:pt idx="86">
                  <c:v>108197.6</c:v>
                </c:pt>
                <c:pt idx="87">
                  <c:v>90216.68</c:v>
                </c:pt>
                <c:pt idx="88">
                  <c:v>85813.56</c:v>
                </c:pt>
                <c:pt idx="89">
                  <c:v>74261.570000000007</c:v>
                </c:pt>
                <c:pt idx="90">
                  <c:v>78548.89</c:v>
                </c:pt>
                <c:pt idx="91">
                  <c:v>73541.679999999993</c:v>
                </c:pt>
                <c:pt idx="92">
                  <c:v>71995.899999999994</c:v>
                </c:pt>
                <c:pt idx="93">
                  <c:v>91498.59</c:v>
                </c:pt>
                <c:pt idx="94">
                  <c:v>87380.44</c:v>
                </c:pt>
                <c:pt idx="95">
                  <c:v>129669.24</c:v>
                </c:pt>
                <c:pt idx="96">
                  <c:v>140340.78</c:v>
                </c:pt>
                <c:pt idx="97">
                  <c:v>131460.09</c:v>
                </c:pt>
                <c:pt idx="98">
                  <c:v>132240.35999999999</c:v>
                </c:pt>
                <c:pt idx="99">
                  <c:v>135150.16</c:v>
                </c:pt>
                <c:pt idx="100">
                  <c:v>133272.85</c:v>
                </c:pt>
                <c:pt idx="101">
                  <c:v>138204.1</c:v>
                </c:pt>
                <c:pt idx="102">
                  <c:v>118721.54</c:v>
                </c:pt>
                <c:pt idx="103">
                  <c:v>96204.21</c:v>
                </c:pt>
                <c:pt idx="104">
                  <c:v>83903.62</c:v>
                </c:pt>
                <c:pt idx="105">
                  <c:v>118489.13</c:v>
                </c:pt>
                <c:pt idx="106">
                  <c:v>120342.59</c:v>
                </c:pt>
                <c:pt idx="107">
                  <c:v>120534.58</c:v>
                </c:pt>
                <c:pt idx="108">
                  <c:v>115534.58</c:v>
                </c:pt>
                <c:pt idx="109">
                  <c:v>110110.63</c:v>
                </c:pt>
                <c:pt idx="110">
                  <c:v>102175.58</c:v>
                </c:pt>
                <c:pt idx="111">
                  <c:v>95355.62</c:v>
                </c:pt>
                <c:pt idx="112">
                  <c:v>82851.460000000006</c:v>
                </c:pt>
                <c:pt idx="113">
                  <c:v>84076.11</c:v>
                </c:pt>
                <c:pt idx="114">
                  <c:v>91836.39</c:v>
                </c:pt>
                <c:pt idx="115">
                  <c:v>21919.06</c:v>
                </c:pt>
                <c:pt idx="116">
                  <c:v>21919.06</c:v>
                </c:pt>
                <c:pt idx="117">
                  <c:v>21919.06</c:v>
                </c:pt>
                <c:pt idx="118">
                  <c:v>21919.06</c:v>
                </c:pt>
                <c:pt idx="119">
                  <c:v>26572.22</c:v>
                </c:pt>
                <c:pt idx="120">
                  <c:v>30288.82</c:v>
                </c:pt>
                <c:pt idx="121">
                  <c:v>30288.82</c:v>
                </c:pt>
                <c:pt idx="122">
                  <c:v>32832.449999999997</c:v>
                </c:pt>
                <c:pt idx="123">
                  <c:v>32832.449999999997</c:v>
                </c:pt>
                <c:pt idx="124">
                  <c:v>32832.449999999997</c:v>
                </c:pt>
                <c:pt idx="125">
                  <c:v>25342.13</c:v>
                </c:pt>
                <c:pt idx="126">
                  <c:v>25342.13</c:v>
                </c:pt>
                <c:pt idx="127">
                  <c:v>25342.13</c:v>
                </c:pt>
                <c:pt idx="128">
                  <c:v>23400.799999999999</c:v>
                </c:pt>
                <c:pt idx="129">
                  <c:v>18747.64</c:v>
                </c:pt>
                <c:pt idx="130">
                  <c:v>18747.64</c:v>
                </c:pt>
                <c:pt idx="131">
                  <c:v>8362.58</c:v>
                </c:pt>
                <c:pt idx="132">
                  <c:v>8362.58</c:v>
                </c:pt>
                <c:pt idx="133">
                  <c:v>0</c:v>
                </c:pt>
                <c:pt idx="134">
                  <c:v>0</c:v>
                </c:pt>
                <c:pt idx="135">
                  <c:v>0</c:v>
                </c:pt>
                <c:pt idx="136">
                  <c:v>0</c:v>
                </c:pt>
                <c:pt idx="137">
                  <c:v>4667.16</c:v>
                </c:pt>
                <c:pt idx="138">
                  <c:v>10363.15</c:v>
                </c:pt>
                <c:pt idx="139">
                  <c:v>30653.4</c:v>
                </c:pt>
                <c:pt idx="140">
                  <c:v>35199.39</c:v>
                </c:pt>
                <c:pt idx="141">
                  <c:v>37267.589999999997</c:v>
                </c:pt>
                <c:pt idx="142">
                  <c:v>37267.589999999997</c:v>
                </c:pt>
                <c:pt idx="143">
                  <c:v>37267.589999999997</c:v>
                </c:pt>
                <c:pt idx="144">
                  <c:v>35199.39</c:v>
                </c:pt>
                <c:pt idx="145">
                  <c:v>35199.39</c:v>
                </c:pt>
                <c:pt idx="146">
                  <c:v>9887.7800000000007</c:v>
                </c:pt>
                <c:pt idx="147">
                  <c:v>9887.7800000000007</c:v>
                </c:pt>
                <c:pt idx="148">
                  <c:v>9887.7800000000007</c:v>
                </c:pt>
                <c:pt idx="149">
                  <c:v>9887.7800000000007</c:v>
                </c:pt>
                <c:pt idx="150">
                  <c:v>9887.7800000000007</c:v>
                </c:pt>
                <c:pt idx="151">
                  <c:v>0</c:v>
                </c:pt>
                <c:pt idx="152">
                  <c:v>0</c:v>
                </c:pt>
                <c:pt idx="153">
                  <c:v>0</c:v>
                </c:pt>
                <c:pt idx="154">
                  <c:v>0</c:v>
                </c:pt>
                <c:pt idx="155">
                  <c:v>4857.1899999999996</c:v>
                </c:pt>
                <c:pt idx="156">
                  <c:v>9451</c:v>
                </c:pt>
                <c:pt idx="157">
                  <c:v>9451</c:v>
                </c:pt>
                <c:pt idx="158">
                  <c:v>9451</c:v>
                </c:pt>
                <c:pt idx="159">
                  <c:v>33653.879999999997</c:v>
                </c:pt>
                <c:pt idx="160">
                  <c:v>32451.3</c:v>
                </c:pt>
                <c:pt idx="161">
                  <c:v>66600.87</c:v>
                </c:pt>
                <c:pt idx="162">
                  <c:v>66600.87</c:v>
                </c:pt>
                <c:pt idx="163">
                  <c:v>66600.87</c:v>
                </c:pt>
                <c:pt idx="164">
                  <c:v>72233.09</c:v>
                </c:pt>
                <c:pt idx="165">
                  <c:v>76677.61</c:v>
                </c:pt>
                <c:pt idx="166">
                  <c:v>76677.61</c:v>
                </c:pt>
                <c:pt idx="167">
                  <c:v>73286.38</c:v>
                </c:pt>
                <c:pt idx="168">
                  <c:v>73122.59</c:v>
                </c:pt>
                <c:pt idx="169">
                  <c:v>34213.96</c:v>
                </c:pt>
                <c:pt idx="170">
                  <c:v>27937.3</c:v>
                </c:pt>
                <c:pt idx="171">
                  <c:v>24319.51</c:v>
                </c:pt>
                <c:pt idx="172">
                  <c:v>19874.990000000002</c:v>
                </c:pt>
                <c:pt idx="173">
                  <c:v>14251.89</c:v>
                </c:pt>
                <c:pt idx="174">
                  <c:v>14251.89</c:v>
                </c:pt>
                <c:pt idx="175">
                  <c:v>14251.89</c:v>
                </c:pt>
                <c:pt idx="176">
                  <c:v>0</c:v>
                </c:pt>
                <c:pt idx="177">
                  <c:v>0</c:v>
                </c:pt>
                <c:pt idx="178">
                  <c:v>0</c:v>
                </c:pt>
                <c:pt idx="179">
                  <c:v>0</c:v>
                </c:pt>
                <c:pt idx="180">
                  <c:v>0</c:v>
                </c:pt>
                <c:pt idx="181">
                  <c:v>26641.22</c:v>
                </c:pt>
                <c:pt idx="182">
                  <c:v>33096.68</c:v>
                </c:pt>
                <c:pt idx="183">
                  <c:v>64153.13</c:v>
                </c:pt>
                <c:pt idx="184">
                  <c:v>77260.5</c:v>
                </c:pt>
                <c:pt idx="185">
                  <c:v>71285.73</c:v>
                </c:pt>
                <c:pt idx="186">
                  <c:v>71285.73</c:v>
                </c:pt>
                <c:pt idx="187">
                  <c:v>70332.06</c:v>
                </c:pt>
                <c:pt idx="188">
                  <c:v>70332.06</c:v>
                </c:pt>
                <c:pt idx="189">
                  <c:v>59919</c:v>
                </c:pt>
                <c:pt idx="190">
                  <c:v>49919</c:v>
                </c:pt>
                <c:pt idx="191">
                  <c:v>47054.01</c:v>
                </c:pt>
                <c:pt idx="192">
                  <c:v>40598.550000000003</c:v>
                </c:pt>
                <c:pt idx="193">
                  <c:v>23698.55</c:v>
                </c:pt>
                <c:pt idx="194">
                  <c:v>23698.55</c:v>
                </c:pt>
                <c:pt idx="195">
                  <c:v>23310.43</c:v>
                </c:pt>
                <c:pt idx="196">
                  <c:v>4798.55</c:v>
                </c:pt>
                <c:pt idx="197">
                  <c:v>0</c:v>
                </c:pt>
                <c:pt idx="198">
                  <c:v>0</c:v>
                </c:pt>
                <c:pt idx="199">
                  <c:v>0</c:v>
                </c:pt>
                <c:pt idx="200">
                  <c:v>0</c:v>
                </c:pt>
                <c:pt idx="201">
                  <c:v>16061.98</c:v>
                </c:pt>
                <c:pt idx="202">
                  <c:v>16061.98</c:v>
                </c:pt>
                <c:pt idx="203">
                  <c:v>53828.79</c:v>
                </c:pt>
                <c:pt idx="204">
                  <c:v>57978.43</c:v>
                </c:pt>
                <c:pt idx="205">
                  <c:v>57978.43</c:v>
                </c:pt>
                <c:pt idx="206">
                  <c:v>58995.18</c:v>
                </c:pt>
                <c:pt idx="207">
                  <c:v>58995.18</c:v>
                </c:pt>
                <c:pt idx="208">
                  <c:v>58995.18</c:v>
                </c:pt>
                <c:pt idx="209">
                  <c:v>57978.43</c:v>
                </c:pt>
                <c:pt idx="210">
                  <c:v>57978.43</c:v>
                </c:pt>
                <c:pt idx="211">
                  <c:v>18099.09</c:v>
                </c:pt>
                <c:pt idx="212">
                  <c:v>18099.09</c:v>
                </c:pt>
                <c:pt idx="213">
                  <c:v>18099.09</c:v>
                </c:pt>
                <c:pt idx="214">
                  <c:v>17143.650000000001</c:v>
                </c:pt>
                <c:pt idx="215">
                  <c:v>8143.65</c:v>
                </c:pt>
                <c:pt idx="216">
                  <c:v>3994.01</c:v>
                </c:pt>
                <c:pt idx="217">
                  <c:v>10078.75</c:v>
                </c:pt>
                <c:pt idx="218">
                  <c:v>16882.18</c:v>
                </c:pt>
                <c:pt idx="219">
                  <c:v>20336.169999999998</c:v>
                </c:pt>
                <c:pt idx="220">
                  <c:v>20336.169999999998</c:v>
                </c:pt>
                <c:pt idx="221">
                  <c:v>36197.33</c:v>
                </c:pt>
                <c:pt idx="222">
                  <c:v>36197.33</c:v>
                </c:pt>
                <c:pt idx="223">
                  <c:v>67549.88</c:v>
                </c:pt>
                <c:pt idx="224">
                  <c:v>69924.22</c:v>
                </c:pt>
                <c:pt idx="225">
                  <c:v>99992.54</c:v>
                </c:pt>
                <c:pt idx="226">
                  <c:v>86168.86</c:v>
                </c:pt>
                <c:pt idx="227">
                  <c:v>86168.86</c:v>
                </c:pt>
                <c:pt idx="228">
                  <c:v>86168.86</c:v>
                </c:pt>
                <c:pt idx="229">
                  <c:v>71026.990000000005</c:v>
                </c:pt>
                <c:pt idx="230">
                  <c:v>71026.990000000005</c:v>
                </c:pt>
                <c:pt idx="231">
                  <c:v>46706.76</c:v>
                </c:pt>
                <c:pt idx="232">
                  <c:v>46706.76</c:v>
                </c:pt>
                <c:pt idx="233">
                  <c:v>45713.42</c:v>
                </c:pt>
                <c:pt idx="234">
                  <c:v>47254.8</c:v>
                </c:pt>
                <c:pt idx="235">
                  <c:v>41084.75</c:v>
                </c:pt>
                <c:pt idx="236">
                  <c:v>41084.75</c:v>
                </c:pt>
                <c:pt idx="237">
                  <c:v>42311.85</c:v>
                </c:pt>
                <c:pt idx="238">
                  <c:v>32713.14</c:v>
                </c:pt>
                <c:pt idx="239">
                  <c:v>32713.14</c:v>
                </c:pt>
                <c:pt idx="240">
                  <c:v>32713.14</c:v>
                </c:pt>
                <c:pt idx="241">
                  <c:v>482.41</c:v>
                </c:pt>
                <c:pt idx="242">
                  <c:v>482.41</c:v>
                </c:pt>
                <c:pt idx="243">
                  <c:v>6703.56</c:v>
                </c:pt>
                <c:pt idx="244">
                  <c:v>6703.56</c:v>
                </c:pt>
                <c:pt idx="245">
                  <c:v>6703.56</c:v>
                </c:pt>
                <c:pt idx="246">
                  <c:v>6703.56</c:v>
                </c:pt>
                <c:pt idx="247">
                  <c:v>6703.56</c:v>
                </c:pt>
                <c:pt idx="248">
                  <c:v>18573.57</c:v>
                </c:pt>
                <c:pt idx="249">
                  <c:v>18573.57</c:v>
                </c:pt>
                <c:pt idx="250">
                  <c:v>18573.57</c:v>
                </c:pt>
                <c:pt idx="251">
                  <c:v>18573.57</c:v>
                </c:pt>
                <c:pt idx="252">
                  <c:v>18636.759999999998</c:v>
                </c:pt>
                <c:pt idx="253">
                  <c:v>3504.71</c:v>
                </c:pt>
                <c:pt idx="254">
                  <c:v>3504.71</c:v>
                </c:pt>
                <c:pt idx="255">
                  <c:v>3504.71</c:v>
                </c:pt>
                <c:pt idx="256">
                  <c:v>3504.71</c:v>
                </c:pt>
                <c:pt idx="257">
                  <c:v>3504.71</c:v>
                </c:pt>
                <c:pt idx="258">
                  <c:v>3504.71</c:v>
                </c:pt>
                <c:pt idx="259">
                  <c:v>3504.71</c:v>
                </c:pt>
                <c:pt idx="260">
                  <c:v>482.41</c:v>
                </c:pt>
                <c:pt idx="261">
                  <c:v>21719.93</c:v>
                </c:pt>
                <c:pt idx="262">
                  <c:v>10589.23</c:v>
                </c:pt>
                <c:pt idx="263">
                  <c:v>10589.23</c:v>
                </c:pt>
                <c:pt idx="264">
                  <c:v>22284.04</c:v>
                </c:pt>
                <c:pt idx="265">
                  <c:v>22284.04</c:v>
                </c:pt>
                <c:pt idx="266">
                  <c:v>40957.81</c:v>
                </c:pt>
                <c:pt idx="267">
                  <c:v>40957.81</c:v>
                </c:pt>
                <c:pt idx="268">
                  <c:v>40957.81</c:v>
                </c:pt>
                <c:pt idx="269">
                  <c:v>42988.15</c:v>
                </c:pt>
                <c:pt idx="270">
                  <c:v>34896.050000000003</c:v>
                </c:pt>
                <c:pt idx="271">
                  <c:v>36751.870000000003</c:v>
                </c:pt>
                <c:pt idx="272">
                  <c:v>31924.32</c:v>
                </c:pt>
                <c:pt idx="273">
                  <c:v>44923.28</c:v>
                </c:pt>
                <c:pt idx="274">
                  <c:v>34010.97</c:v>
                </c:pt>
                <c:pt idx="275">
                  <c:v>26148.240000000002</c:v>
                </c:pt>
                <c:pt idx="276">
                  <c:v>25937.51</c:v>
                </c:pt>
                <c:pt idx="277">
                  <c:v>25937.51</c:v>
                </c:pt>
                <c:pt idx="278">
                  <c:v>15893.55</c:v>
                </c:pt>
                <c:pt idx="279">
                  <c:v>13481.37</c:v>
                </c:pt>
                <c:pt idx="280">
                  <c:v>18268.75</c:v>
                </c:pt>
                <c:pt idx="281">
                  <c:v>18053.62</c:v>
                </c:pt>
                <c:pt idx="282">
                  <c:v>5054.66</c:v>
                </c:pt>
                <c:pt idx="283">
                  <c:v>5054.66</c:v>
                </c:pt>
                <c:pt idx="284">
                  <c:v>5054.66</c:v>
                </c:pt>
                <c:pt idx="285">
                  <c:v>23321.97</c:v>
                </c:pt>
                <c:pt idx="286">
                  <c:v>23321.97</c:v>
                </c:pt>
                <c:pt idx="287">
                  <c:v>30686.38</c:v>
                </c:pt>
                <c:pt idx="288">
                  <c:v>30686.38</c:v>
                </c:pt>
                <c:pt idx="289">
                  <c:v>44119.77</c:v>
                </c:pt>
                <c:pt idx="290">
                  <c:v>41881.46</c:v>
                </c:pt>
                <c:pt idx="291">
                  <c:v>37989.68</c:v>
                </c:pt>
                <c:pt idx="292">
                  <c:v>37989.68</c:v>
                </c:pt>
                <c:pt idx="293">
                  <c:v>25150.66</c:v>
                </c:pt>
                <c:pt idx="294">
                  <c:v>18916.34</c:v>
                </c:pt>
                <c:pt idx="295">
                  <c:v>32339.89</c:v>
                </c:pt>
                <c:pt idx="296">
                  <c:v>37752.18</c:v>
                </c:pt>
                <c:pt idx="297">
                  <c:v>32557.23</c:v>
                </c:pt>
                <c:pt idx="298">
                  <c:v>32557.23</c:v>
                </c:pt>
                <c:pt idx="299">
                  <c:v>32557.23</c:v>
                </c:pt>
                <c:pt idx="300">
                  <c:v>40502.080000000002</c:v>
                </c:pt>
                <c:pt idx="301">
                  <c:v>34885.71</c:v>
                </c:pt>
                <c:pt idx="302">
                  <c:v>38078.480000000003</c:v>
                </c:pt>
                <c:pt idx="303">
                  <c:v>37845.14</c:v>
                </c:pt>
                <c:pt idx="304">
                  <c:v>37845.14</c:v>
                </c:pt>
                <c:pt idx="305">
                  <c:v>32432.86</c:v>
                </c:pt>
                <c:pt idx="306">
                  <c:v>37393.82</c:v>
                </c:pt>
                <c:pt idx="307">
                  <c:v>37393.82</c:v>
                </c:pt>
                <c:pt idx="308">
                  <c:v>41357.43</c:v>
                </c:pt>
                <c:pt idx="309">
                  <c:v>81321.33</c:v>
                </c:pt>
                <c:pt idx="310">
                  <c:v>86004.3</c:v>
                </c:pt>
                <c:pt idx="311">
                  <c:v>79781.16</c:v>
                </c:pt>
                <c:pt idx="312">
                  <c:v>76309.16</c:v>
                </c:pt>
                <c:pt idx="313">
                  <c:v>74049.3</c:v>
                </c:pt>
                <c:pt idx="314">
                  <c:v>64427.71</c:v>
                </c:pt>
                <c:pt idx="315">
                  <c:v>50335.39</c:v>
                </c:pt>
                <c:pt idx="316">
                  <c:v>53677.1</c:v>
                </c:pt>
                <c:pt idx="317">
                  <c:v>51853.53</c:v>
                </c:pt>
                <c:pt idx="318">
                  <c:v>73055.27</c:v>
                </c:pt>
                <c:pt idx="319">
                  <c:v>88786.42</c:v>
                </c:pt>
                <c:pt idx="320">
                  <c:v>107799.88</c:v>
                </c:pt>
                <c:pt idx="321">
                  <c:v>103800.88</c:v>
                </c:pt>
                <c:pt idx="322">
                  <c:v>96909.23</c:v>
                </c:pt>
                <c:pt idx="323">
                  <c:v>108796.85</c:v>
                </c:pt>
                <c:pt idx="324">
                  <c:v>115461.77</c:v>
                </c:pt>
                <c:pt idx="325">
                  <c:v>114160.11</c:v>
                </c:pt>
                <c:pt idx="326">
                  <c:v>138528.32000000001</c:v>
                </c:pt>
                <c:pt idx="327">
                  <c:v>132375.38</c:v>
                </c:pt>
                <c:pt idx="328">
                  <c:v>136888.21</c:v>
                </c:pt>
                <c:pt idx="329">
                  <c:v>125927.23</c:v>
                </c:pt>
                <c:pt idx="330">
                  <c:v>127872.34</c:v>
                </c:pt>
                <c:pt idx="331">
                  <c:v>107822.5</c:v>
                </c:pt>
                <c:pt idx="332">
                  <c:v>116726.79</c:v>
                </c:pt>
                <c:pt idx="333">
                  <c:v>88062.16</c:v>
                </c:pt>
                <c:pt idx="334">
                  <c:v>88144.94</c:v>
                </c:pt>
                <c:pt idx="335">
                  <c:v>129565.61</c:v>
                </c:pt>
                <c:pt idx="336">
                  <c:v>128838.56</c:v>
                </c:pt>
                <c:pt idx="337">
                  <c:v>139668.57</c:v>
                </c:pt>
                <c:pt idx="338">
                  <c:v>127936.92</c:v>
                </c:pt>
                <c:pt idx="339">
                  <c:v>96902.1</c:v>
                </c:pt>
                <c:pt idx="340">
                  <c:v>96909.19</c:v>
                </c:pt>
                <c:pt idx="341">
                  <c:v>107909.02</c:v>
                </c:pt>
                <c:pt idx="342">
                  <c:v>111345.98</c:v>
                </c:pt>
                <c:pt idx="343">
                  <c:v>98019.78</c:v>
                </c:pt>
                <c:pt idx="344">
                  <c:v>103197.75</c:v>
                </c:pt>
                <c:pt idx="345">
                  <c:v>136080.10999999999</c:v>
                </c:pt>
                <c:pt idx="346">
                  <c:v>139870</c:v>
                </c:pt>
                <c:pt idx="347">
                  <c:v>132923.32</c:v>
                </c:pt>
                <c:pt idx="348">
                  <c:v>139561.82999999999</c:v>
                </c:pt>
                <c:pt idx="349">
                  <c:v>139433.81</c:v>
                </c:pt>
                <c:pt idx="350">
                  <c:v>132217.32</c:v>
                </c:pt>
                <c:pt idx="351">
                  <c:v>132817.19</c:v>
                </c:pt>
              </c:numCache>
            </c:numRef>
          </c:val>
          <c:smooth val="0"/>
          <c:extLst xmlns:c16r2="http://schemas.microsoft.com/office/drawing/2015/06/chart">
            <c:ext xmlns:c16="http://schemas.microsoft.com/office/drawing/2014/chart" uri="{C3380CC4-5D6E-409C-BE32-E72D297353CC}">
              <c16:uniqueId val="{00000000-14AE-4135-AC1A-F3BAC9985552}"/>
            </c:ext>
          </c:extLst>
        </c:ser>
        <c:dLbls>
          <c:showLegendKey val="0"/>
          <c:showVal val="0"/>
          <c:showCatName val="0"/>
          <c:showSerName val="0"/>
          <c:showPercent val="0"/>
          <c:showBubbleSize val="0"/>
        </c:dLbls>
        <c:smooth val="0"/>
        <c:axId val="767097208"/>
        <c:axId val="1017183528"/>
      </c:lineChart>
      <c:dateAx>
        <c:axId val="767097208"/>
        <c:scaling>
          <c:orientation val="minMax"/>
        </c:scaling>
        <c:delete val="0"/>
        <c:axPos val="b"/>
        <c:numFmt formatCode="m/d/yyyy" sourceLinked="1"/>
        <c:majorTickMark val="out"/>
        <c:minorTickMark val="none"/>
        <c:tickLblPos val="nextTo"/>
        <c:txPr>
          <a:bodyPr/>
          <a:lstStyle/>
          <a:p>
            <a:pPr>
              <a:defRPr sz="800">
                <a:solidFill>
                  <a:schemeClr val="tx1">
                    <a:lumMod val="95000"/>
                    <a:lumOff val="5000"/>
                  </a:schemeClr>
                </a:solidFill>
              </a:defRPr>
            </a:pPr>
            <a:endParaRPr lang="es-MX"/>
          </a:p>
        </c:txPr>
        <c:crossAx val="1017183528"/>
        <c:crosses val="autoZero"/>
        <c:auto val="1"/>
        <c:lblOffset val="100"/>
        <c:baseTimeUnit val="days"/>
      </c:dateAx>
      <c:valAx>
        <c:axId val="1017183528"/>
        <c:scaling>
          <c:orientation val="minMax"/>
        </c:scaling>
        <c:delete val="0"/>
        <c:axPos val="l"/>
        <c:numFmt formatCode="#,##0" sourceLinked="0"/>
        <c:majorTickMark val="out"/>
        <c:minorTickMark val="none"/>
        <c:tickLblPos val="nextTo"/>
        <c:txPr>
          <a:bodyPr/>
          <a:lstStyle/>
          <a:p>
            <a:pPr>
              <a:defRPr sz="800">
                <a:solidFill>
                  <a:schemeClr val="tx1">
                    <a:lumMod val="95000"/>
                    <a:lumOff val="5000"/>
                  </a:schemeClr>
                </a:solidFill>
              </a:defRPr>
            </a:pPr>
            <a:endParaRPr lang="es-MX"/>
          </a:p>
        </c:txPr>
        <c:crossAx val="767097208"/>
        <c:crosses val="autoZero"/>
        <c:crossBetween val="between"/>
      </c:valAx>
    </c:plotArea>
    <c:plotVisOnly val="1"/>
    <c:dispBlanksAs val="gap"/>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140225527364629E-2"/>
          <c:y val="3.1154032854444458E-2"/>
          <c:w val="0.86064547487119669"/>
          <c:h val="0.66223476400710024"/>
        </c:manualLayout>
      </c:layout>
      <c:barChart>
        <c:barDir val="col"/>
        <c:grouping val="clustered"/>
        <c:varyColors val="0"/>
        <c:ser>
          <c:idx val="1"/>
          <c:order val="1"/>
          <c:tx>
            <c:strRef>
              <c:f>Consulta!$C$10</c:f>
              <c:strCache>
                <c:ptCount val="1"/>
                <c:pt idx="0">
                  <c:v>Posición de No Residentes en Títulos de Renta Variable, Flujos</c:v>
                </c:pt>
              </c:strCache>
            </c:strRef>
          </c:tx>
          <c:invertIfNegative val="0"/>
          <c:cat>
            <c:numRef>
              <c:f>Consulta!$E$19:$E$112</c:f>
              <c:numCache>
                <c:formatCode>m/d/yyyy</c:formatCode>
                <c:ptCount val="94"/>
                <c:pt idx="0">
                  <c:v>39994</c:v>
                </c:pt>
                <c:pt idx="1">
                  <c:v>40025</c:v>
                </c:pt>
                <c:pt idx="2">
                  <c:v>40056</c:v>
                </c:pt>
                <c:pt idx="3">
                  <c:v>40086</c:v>
                </c:pt>
                <c:pt idx="4">
                  <c:v>40116</c:v>
                </c:pt>
                <c:pt idx="5">
                  <c:v>40147</c:v>
                </c:pt>
                <c:pt idx="6">
                  <c:v>40178</c:v>
                </c:pt>
                <c:pt idx="7">
                  <c:v>40207</c:v>
                </c:pt>
                <c:pt idx="8">
                  <c:v>40235</c:v>
                </c:pt>
                <c:pt idx="9">
                  <c:v>40268</c:v>
                </c:pt>
                <c:pt idx="10">
                  <c:v>40298</c:v>
                </c:pt>
                <c:pt idx="11">
                  <c:v>40329</c:v>
                </c:pt>
                <c:pt idx="12">
                  <c:v>40359</c:v>
                </c:pt>
                <c:pt idx="13">
                  <c:v>40389</c:v>
                </c:pt>
                <c:pt idx="14">
                  <c:v>40421</c:v>
                </c:pt>
                <c:pt idx="15">
                  <c:v>40451</c:v>
                </c:pt>
                <c:pt idx="16">
                  <c:v>40480</c:v>
                </c:pt>
                <c:pt idx="17">
                  <c:v>40512</c:v>
                </c:pt>
                <c:pt idx="18">
                  <c:v>40543</c:v>
                </c:pt>
                <c:pt idx="19">
                  <c:v>40574</c:v>
                </c:pt>
                <c:pt idx="20">
                  <c:v>40602</c:v>
                </c:pt>
                <c:pt idx="21">
                  <c:v>40633</c:v>
                </c:pt>
                <c:pt idx="22">
                  <c:v>40662</c:v>
                </c:pt>
                <c:pt idx="23">
                  <c:v>40694</c:v>
                </c:pt>
                <c:pt idx="24">
                  <c:v>40724</c:v>
                </c:pt>
                <c:pt idx="25">
                  <c:v>40753</c:v>
                </c:pt>
                <c:pt idx="26">
                  <c:v>40786</c:v>
                </c:pt>
                <c:pt idx="27">
                  <c:v>40816</c:v>
                </c:pt>
                <c:pt idx="28">
                  <c:v>40847</c:v>
                </c:pt>
                <c:pt idx="29">
                  <c:v>40877</c:v>
                </c:pt>
                <c:pt idx="30">
                  <c:v>40907</c:v>
                </c:pt>
                <c:pt idx="31">
                  <c:v>40939</c:v>
                </c:pt>
                <c:pt idx="32">
                  <c:v>40968</c:v>
                </c:pt>
                <c:pt idx="33">
                  <c:v>40998</c:v>
                </c:pt>
                <c:pt idx="34">
                  <c:v>41029</c:v>
                </c:pt>
                <c:pt idx="35">
                  <c:v>41060</c:v>
                </c:pt>
                <c:pt idx="36">
                  <c:v>41089</c:v>
                </c:pt>
                <c:pt idx="37">
                  <c:v>41121</c:v>
                </c:pt>
                <c:pt idx="38">
                  <c:v>41152</c:v>
                </c:pt>
                <c:pt idx="39">
                  <c:v>41180</c:v>
                </c:pt>
                <c:pt idx="40">
                  <c:v>41213</c:v>
                </c:pt>
                <c:pt idx="41">
                  <c:v>41243</c:v>
                </c:pt>
                <c:pt idx="42">
                  <c:v>41274</c:v>
                </c:pt>
                <c:pt idx="43">
                  <c:v>41305</c:v>
                </c:pt>
                <c:pt idx="44">
                  <c:v>41333</c:v>
                </c:pt>
                <c:pt idx="45">
                  <c:v>41362</c:v>
                </c:pt>
                <c:pt idx="46">
                  <c:v>41394</c:v>
                </c:pt>
                <c:pt idx="47">
                  <c:v>41425</c:v>
                </c:pt>
                <c:pt idx="48">
                  <c:v>41453</c:v>
                </c:pt>
                <c:pt idx="49">
                  <c:v>41486</c:v>
                </c:pt>
                <c:pt idx="50">
                  <c:v>41516</c:v>
                </c:pt>
                <c:pt idx="51">
                  <c:v>41547</c:v>
                </c:pt>
                <c:pt idx="52">
                  <c:v>41578</c:v>
                </c:pt>
                <c:pt idx="53">
                  <c:v>41607</c:v>
                </c:pt>
                <c:pt idx="54">
                  <c:v>41639</c:v>
                </c:pt>
                <c:pt idx="55">
                  <c:v>41670</c:v>
                </c:pt>
                <c:pt idx="56">
                  <c:v>41698</c:v>
                </c:pt>
                <c:pt idx="57">
                  <c:v>41729</c:v>
                </c:pt>
                <c:pt idx="58">
                  <c:v>41759</c:v>
                </c:pt>
                <c:pt idx="59">
                  <c:v>41789</c:v>
                </c:pt>
                <c:pt idx="60">
                  <c:v>41820</c:v>
                </c:pt>
                <c:pt idx="61">
                  <c:v>41851</c:v>
                </c:pt>
                <c:pt idx="62">
                  <c:v>41880</c:v>
                </c:pt>
                <c:pt idx="63">
                  <c:v>41912</c:v>
                </c:pt>
                <c:pt idx="64">
                  <c:v>41943</c:v>
                </c:pt>
                <c:pt idx="65">
                  <c:v>41971</c:v>
                </c:pt>
                <c:pt idx="66">
                  <c:v>42004</c:v>
                </c:pt>
                <c:pt idx="67">
                  <c:v>42034</c:v>
                </c:pt>
                <c:pt idx="68">
                  <c:v>42062</c:v>
                </c:pt>
                <c:pt idx="69">
                  <c:v>42094</c:v>
                </c:pt>
                <c:pt idx="70">
                  <c:v>42124</c:v>
                </c:pt>
                <c:pt idx="71">
                  <c:v>42153</c:v>
                </c:pt>
                <c:pt idx="72">
                  <c:v>42185</c:v>
                </c:pt>
                <c:pt idx="73">
                  <c:v>42216</c:v>
                </c:pt>
                <c:pt idx="74">
                  <c:v>42247</c:v>
                </c:pt>
                <c:pt idx="75">
                  <c:v>42277</c:v>
                </c:pt>
                <c:pt idx="76">
                  <c:v>42307</c:v>
                </c:pt>
                <c:pt idx="77">
                  <c:v>42338</c:v>
                </c:pt>
                <c:pt idx="78">
                  <c:v>42369</c:v>
                </c:pt>
                <c:pt idx="79">
                  <c:v>42398</c:v>
                </c:pt>
                <c:pt idx="80">
                  <c:v>42429</c:v>
                </c:pt>
                <c:pt idx="81">
                  <c:v>42460</c:v>
                </c:pt>
                <c:pt idx="82">
                  <c:v>42489</c:v>
                </c:pt>
                <c:pt idx="83">
                  <c:v>42521</c:v>
                </c:pt>
                <c:pt idx="84">
                  <c:v>42551</c:v>
                </c:pt>
                <c:pt idx="85">
                  <c:v>42580</c:v>
                </c:pt>
                <c:pt idx="86">
                  <c:v>42613</c:v>
                </c:pt>
                <c:pt idx="87">
                  <c:v>42643</c:v>
                </c:pt>
                <c:pt idx="88">
                  <c:v>42674</c:v>
                </c:pt>
                <c:pt idx="89">
                  <c:v>42704</c:v>
                </c:pt>
                <c:pt idx="90">
                  <c:v>42734</c:v>
                </c:pt>
                <c:pt idx="91">
                  <c:v>42766</c:v>
                </c:pt>
                <c:pt idx="92">
                  <c:v>42794</c:v>
                </c:pt>
                <c:pt idx="93">
                  <c:v>42825</c:v>
                </c:pt>
              </c:numCache>
            </c:numRef>
          </c:cat>
          <c:val>
            <c:numRef>
              <c:f>Consulta!$C$19:$C$113</c:f>
              <c:numCache>
                <c:formatCode>#,##0.0</c:formatCode>
                <c:ptCount val="95"/>
                <c:pt idx="0">
                  <c:v>-411.5</c:v>
                </c:pt>
                <c:pt idx="1">
                  <c:v>660.2</c:v>
                </c:pt>
                <c:pt idx="2">
                  <c:v>351.2</c:v>
                </c:pt>
                <c:pt idx="3">
                  <c:v>1086.2</c:v>
                </c:pt>
                <c:pt idx="4">
                  <c:v>1065</c:v>
                </c:pt>
                <c:pt idx="5">
                  <c:v>-43.5</c:v>
                </c:pt>
                <c:pt idx="6">
                  <c:v>-406.9</c:v>
                </c:pt>
                <c:pt idx="7">
                  <c:v>-981.3</c:v>
                </c:pt>
                <c:pt idx="8">
                  <c:v>296.10000000000002</c:v>
                </c:pt>
                <c:pt idx="9">
                  <c:v>-80.400000000000006</c:v>
                </c:pt>
                <c:pt idx="10">
                  <c:v>124.9</c:v>
                </c:pt>
                <c:pt idx="11">
                  <c:v>421.2</c:v>
                </c:pt>
                <c:pt idx="12">
                  <c:v>661.8</c:v>
                </c:pt>
                <c:pt idx="13">
                  <c:v>-374.2</c:v>
                </c:pt>
                <c:pt idx="14">
                  <c:v>186.8</c:v>
                </c:pt>
                <c:pt idx="15">
                  <c:v>129.69999999999999</c:v>
                </c:pt>
                <c:pt idx="16">
                  <c:v>800.9</c:v>
                </c:pt>
                <c:pt idx="17">
                  <c:v>713.7</c:v>
                </c:pt>
                <c:pt idx="18">
                  <c:v>-1526.1</c:v>
                </c:pt>
                <c:pt idx="19">
                  <c:v>14.3</c:v>
                </c:pt>
                <c:pt idx="20">
                  <c:v>-770.4</c:v>
                </c:pt>
                <c:pt idx="21">
                  <c:v>-449.2</c:v>
                </c:pt>
                <c:pt idx="22">
                  <c:v>-7</c:v>
                </c:pt>
                <c:pt idx="23">
                  <c:v>-565.9</c:v>
                </c:pt>
                <c:pt idx="24">
                  <c:v>-607.20000000000005</c:v>
                </c:pt>
                <c:pt idx="25">
                  <c:v>-1295.7</c:v>
                </c:pt>
                <c:pt idx="26">
                  <c:v>-551</c:v>
                </c:pt>
                <c:pt idx="27">
                  <c:v>98.3</c:v>
                </c:pt>
                <c:pt idx="28">
                  <c:v>191.1</c:v>
                </c:pt>
                <c:pt idx="29">
                  <c:v>-891.8</c:v>
                </c:pt>
                <c:pt idx="30">
                  <c:v>-1731.4</c:v>
                </c:pt>
                <c:pt idx="31">
                  <c:v>799.3</c:v>
                </c:pt>
                <c:pt idx="32">
                  <c:v>946.3</c:v>
                </c:pt>
                <c:pt idx="33">
                  <c:v>274.89999999999998</c:v>
                </c:pt>
                <c:pt idx="34">
                  <c:v>79.8</c:v>
                </c:pt>
                <c:pt idx="35">
                  <c:v>805.3</c:v>
                </c:pt>
                <c:pt idx="36">
                  <c:v>149</c:v>
                </c:pt>
                <c:pt idx="37">
                  <c:v>612</c:v>
                </c:pt>
                <c:pt idx="38">
                  <c:v>25.2</c:v>
                </c:pt>
                <c:pt idx="39">
                  <c:v>574.29999999999995</c:v>
                </c:pt>
                <c:pt idx="40">
                  <c:v>885.4</c:v>
                </c:pt>
                <c:pt idx="41">
                  <c:v>-235.1</c:v>
                </c:pt>
                <c:pt idx="42">
                  <c:v>854.1</c:v>
                </c:pt>
                <c:pt idx="43">
                  <c:v>850.9</c:v>
                </c:pt>
                <c:pt idx="44">
                  <c:v>983.4</c:v>
                </c:pt>
                <c:pt idx="45">
                  <c:v>-1806.9</c:v>
                </c:pt>
                <c:pt idx="46">
                  <c:v>-830.3</c:v>
                </c:pt>
                <c:pt idx="47">
                  <c:v>-1640</c:v>
                </c:pt>
                <c:pt idx="48">
                  <c:v>-3957</c:v>
                </c:pt>
                <c:pt idx="49">
                  <c:v>2068.1</c:v>
                </c:pt>
                <c:pt idx="50">
                  <c:v>-48.1</c:v>
                </c:pt>
                <c:pt idx="51">
                  <c:v>1648.8</c:v>
                </c:pt>
                <c:pt idx="52">
                  <c:v>784.9</c:v>
                </c:pt>
                <c:pt idx="53">
                  <c:v>-316.5</c:v>
                </c:pt>
                <c:pt idx="54">
                  <c:v>2831.4</c:v>
                </c:pt>
                <c:pt idx="55">
                  <c:v>355.8</c:v>
                </c:pt>
                <c:pt idx="56">
                  <c:v>-219.2</c:v>
                </c:pt>
                <c:pt idx="57">
                  <c:v>145.1</c:v>
                </c:pt>
                <c:pt idx="58">
                  <c:v>1810.9</c:v>
                </c:pt>
                <c:pt idx="59">
                  <c:v>909.1</c:v>
                </c:pt>
                <c:pt idx="60">
                  <c:v>3544.1</c:v>
                </c:pt>
                <c:pt idx="61">
                  <c:v>-1066.4000000000001</c:v>
                </c:pt>
                <c:pt idx="62">
                  <c:v>-16.600000000000001</c:v>
                </c:pt>
                <c:pt idx="63">
                  <c:v>424.7</c:v>
                </c:pt>
                <c:pt idx="64">
                  <c:v>-912.6</c:v>
                </c:pt>
                <c:pt idx="65">
                  <c:v>598.79999999999995</c:v>
                </c:pt>
                <c:pt idx="66">
                  <c:v>-740.3</c:v>
                </c:pt>
                <c:pt idx="67">
                  <c:v>-785.3</c:v>
                </c:pt>
                <c:pt idx="68">
                  <c:v>1453.5</c:v>
                </c:pt>
                <c:pt idx="69">
                  <c:v>674.7</c:v>
                </c:pt>
                <c:pt idx="70">
                  <c:v>991.5</c:v>
                </c:pt>
                <c:pt idx="71">
                  <c:v>1176.9000000000001</c:v>
                </c:pt>
                <c:pt idx="72">
                  <c:v>-122.3</c:v>
                </c:pt>
                <c:pt idx="73">
                  <c:v>674.2</c:v>
                </c:pt>
                <c:pt idx="74">
                  <c:v>169.7</c:v>
                </c:pt>
                <c:pt idx="75">
                  <c:v>327.8</c:v>
                </c:pt>
                <c:pt idx="76">
                  <c:v>496.7</c:v>
                </c:pt>
                <c:pt idx="77">
                  <c:v>-1442.5</c:v>
                </c:pt>
                <c:pt idx="78">
                  <c:v>-13.8</c:v>
                </c:pt>
                <c:pt idx="79">
                  <c:v>-243.6</c:v>
                </c:pt>
                <c:pt idx="80">
                  <c:v>1203.5</c:v>
                </c:pt>
                <c:pt idx="81">
                  <c:v>1122.2</c:v>
                </c:pt>
                <c:pt idx="82">
                  <c:v>617.29999999999995</c:v>
                </c:pt>
                <c:pt idx="83">
                  <c:v>1127.0999999999999</c:v>
                </c:pt>
                <c:pt idx="84">
                  <c:v>-68</c:v>
                </c:pt>
                <c:pt idx="85">
                  <c:v>1691.6</c:v>
                </c:pt>
                <c:pt idx="86">
                  <c:v>1625</c:v>
                </c:pt>
                <c:pt idx="87">
                  <c:v>220.8</c:v>
                </c:pt>
                <c:pt idx="88">
                  <c:v>1129</c:v>
                </c:pt>
                <c:pt idx="89">
                  <c:v>1136.9000000000001</c:v>
                </c:pt>
                <c:pt idx="90">
                  <c:v>-84.5</c:v>
                </c:pt>
                <c:pt idx="91">
                  <c:v>696.7</c:v>
                </c:pt>
                <c:pt idx="92">
                  <c:v>1062.8</c:v>
                </c:pt>
                <c:pt idx="93">
                  <c:v>105.1</c:v>
                </c:pt>
                <c:pt idx="94">
                  <c:v>405.5</c:v>
                </c:pt>
              </c:numCache>
            </c:numRef>
          </c:val>
          <c:extLst xmlns:c16r2="http://schemas.microsoft.com/office/drawing/2015/06/chart">
            <c:ext xmlns:c16="http://schemas.microsoft.com/office/drawing/2014/chart" uri="{C3380CC4-5D6E-409C-BE32-E72D297353CC}">
              <c16:uniqueId val="{00000000-2D80-4805-9FC0-C1CFAB22EFE5}"/>
            </c:ext>
          </c:extLst>
        </c:ser>
        <c:dLbls>
          <c:showLegendKey val="0"/>
          <c:showVal val="0"/>
          <c:showCatName val="0"/>
          <c:showSerName val="0"/>
          <c:showPercent val="0"/>
          <c:showBubbleSize val="0"/>
        </c:dLbls>
        <c:gapWidth val="150"/>
        <c:axId val="967349880"/>
        <c:axId val="967351448"/>
      </c:barChart>
      <c:lineChart>
        <c:grouping val="standard"/>
        <c:varyColors val="0"/>
        <c:ser>
          <c:idx val="0"/>
          <c:order val="0"/>
          <c:tx>
            <c:strRef>
              <c:f>Consulta!$B$10</c:f>
              <c:strCache>
                <c:ptCount val="1"/>
                <c:pt idx="0">
                  <c:v>Posición de No Residentes en Títulos de Renta Variable, Saldos, mdd</c:v>
                </c:pt>
              </c:strCache>
            </c:strRef>
          </c:tx>
          <c:marker>
            <c:symbol val="none"/>
          </c:marker>
          <c:cat>
            <c:numRef>
              <c:f>Consulta!$E$19:$E$113</c:f>
              <c:numCache>
                <c:formatCode>m/d/yyyy</c:formatCode>
                <c:ptCount val="95"/>
                <c:pt idx="0">
                  <c:v>39994</c:v>
                </c:pt>
                <c:pt idx="1">
                  <c:v>40025</c:v>
                </c:pt>
                <c:pt idx="2">
                  <c:v>40056</c:v>
                </c:pt>
                <c:pt idx="3">
                  <c:v>40086</c:v>
                </c:pt>
                <c:pt idx="4">
                  <c:v>40116</c:v>
                </c:pt>
                <c:pt idx="5">
                  <c:v>40147</c:v>
                </c:pt>
                <c:pt idx="6">
                  <c:v>40178</c:v>
                </c:pt>
                <c:pt idx="7">
                  <c:v>40207</c:v>
                </c:pt>
                <c:pt idx="8">
                  <c:v>40235</c:v>
                </c:pt>
                <c:pt idx="9">
                  <c:v>40268</c:v>
                </c:pt>
                <c:pt idx="10">
                  <c:v>40298</c:v>
                </c:pt>
                <c:pt idx="11">
                  <c:v>40329</c:v>
                </c:pt>
                <c:pt idx="12">
                  <c:v>40359</c:v>
                </c:pt>
                <c:pt idx="13">
                  <c:v>40389</c:v>
                </c:pt>
                <c:pt idx="14">
                  <c:v>40421</c:v>
                </c:pt>
                <c:pt idx="15">
                  <c:v>40451</c:v>
                </c:pt>
                <c:pt idx="16">
                  <c:v>40480</c:v>
                </c:pt>
                <c:pt idx="17">
                  <c:v>40512</c:v>
                </c:pt>
                <c:pt idx="18">
                  <c:v>40543</c:v>
                </c:pt>
                <c:pt idx="19">
                  <c:v>40574</c:v>
                </c:pt>
                <c:pt idx="20">
                  <c:v>40602</c:v>
                </c:pt>
                <c:pt idx="21">
                  <c:v>40633</c:v>
                </c:pt>
                <c:pt idx="22">
                  <c:v>40662</c:v>
                </c:pt>
                <c:pt idx="23">
                  <c:v>40694</c:v>
                </c:pt>
                <c:pt idx="24">
                  <c:v>40724</c:v>
                </c:pt>
                <c:pt idx="25">
                  <c:v>40753</c:v>
                </c:pt>
                <c:pt idx="26">
                  <c:v>40786</c:v>
                </c:pt>
                <c:pt idx="27">
                  <c:v>40816</c:v>
                </c:pt>
                <c:pt idx="28">
                  <c:v>40847</c:v>
                </c:pt>
                <c:pt idx="29">
                  <c:v>40877</c:v>
                </c:pt>
                <c:pt idx="30">
                  <c:v>40907</c:v>
                </c:pt>
                <c:pt idx="31">
                  <c:v>40939</c:v>
                </c:pt>
                <c:pt idx="32">
                  <c:v>40968</c:v>
                </c:pt>
                <c:pt idx="33">
                  <c:v>40998</c:v>
                </c:pt>
                <c:pt idx="34">
                  <c:v>41029</c:v>
                </c:pt>
                <c:pt idx="35">
                  <c:v>41060</c:v>
                </c:pt>
                <c:pt idx="36">
                  <c:v>41089</c:v>
                </c:pt>
                <c:pt idx="37">
                  <c:v>41121</c:v>
                </c:pt>
                <c:pt idx="38">
                  <c:v>41152</c:v>
                </c:pt>
                <c:pt idx="39">
                  <c:v>41180</c:v>
                </c:pt>
                <c:pt idx="40">
                  <c:v>41213</c:v>
                </c:pt>
                <c:pt idx="41">
                  <c:v>41243</c:v>
                </c:pt>
                <c:pt idx="42">
                  <c:v>41274</c:v>
                </c:pt>
                <c:pt idx="43">
                  <c:v>41305</c:v>
                </c:pt>
                <c:pt idx="44">
                  <c:v>41333</c:v>
                </c:pt>
                <c:pt idx="45">
                  <c:v>41362</c:v>
                </c:pt>
                <c:pt idx="46">
                  <c:v>41394</c:v>
                </c:pt>
                <c:pt idx="47">
                  <c:v>41425</c:v>
                </c:pt>
                <c:pt idx="48">
                  <c:v>41453</c:v>
                </c:pt>
                <c:pt idx="49">
                  <c:v>41486</c:v>
                </c:pt>
                <c:pt idx="50">
                  <c:v>41516</c:v>
                </c:pt>
                <c:pt idx="51">
                  <c:v>41547</c:v>
                </c:pt>
                <c:pt idx="52">
                  <c:v>41578</c:v>
                </c:pt>
                <c:pt idx="53">
                  <c:v>41607</c:v>
                </c:pt>
                <c:pt idx="54">
                  <c:v>41639</c:v>
                </c:pt>
                <c:pt idx="55">
                  <c:v>41670</c:v>
                </c:pt>
                <c:pt idx="56">
                  <c:v>41698</c:v>
                </c:pt>
                <c:pt idx="57">
                  <c:v>41729</c:v>
                </c:pt>
                <c:pt idx="58">
                  <c:v>41759</c:v>
                </c:pt>
                <c:pt idx="59">
                  <c:v>41789</c:v>
                </c:pt>
                <c:pt idx="60">
                  <c:v>41820</c:v>
                </c:pt>
                <c:pt idx="61">
                  <c:v>41851</c:v>
                </c:pt>
                <c:pt idx="62">
                  <c:v>41880</c:v>
                </c:pt>
                <c:pt idx="63">
                  <c:v>41912</c:v>
                </c:pt>
                <c:pt idx="64">
                  <c:v>41943</c:v>
                </c:pt>
                <c:pt idx="65">
                  <c:v>41971</c:v>
                </c:pt>
                <c:pt idx="66">
                  <c:v>42004</c:v>
                </c:pt>
                <c:pt idx="67">
                  <c:v>42034</c:v>
                </c:pt>
                <c:pt idx="68">
                  <c:v>42062</c:v>
                </c:pt>
                <c:pt idx="69">
                  <c:v>42094</c:v>
                </c:pt>
                <c:pt idx="70">
                  <c:v>42124</c:v>
                </c:pt>
                <c:pt idx="71">
                  <c:v>42153</c:v>
                </c:pt>
                <c:pt idx="72">
                  <c:v>42185</c:v>
                </c:pt>
                <c:pt idx="73">
                  <c:v>42216</c:v>
                </c:pt>
                <c:pt idx="74">
                  <c:v>42247</c:v>
                </c:pt>
                <c:pt idx="75">
                  <c:v>42277</c:v>
                </c:pt>
                <c:pt idx="76">
                  <c:v>42307</c:v>
                </c:pt>
                <c:pt idx="77">
                  <c:v>42338</c:v>
                </c:pt>
                <c:pt idx="78">
                  <c:v>42369</c:v>
                </c:pt>
                <c:pt idx="79">
                  <c:v>42398</c:v>
                </c:pt>
                <c:pt idx="80">
                  <c:v>42429</c:v>
                </c:pt>
                <c:pt idx="81">
                  <c:v>42460</c:v>
                </c:pt>
                <c:pt idx="82">
                  <c:v>42489</c:v>
                </c:pt>
                <c:pt idx="83">
                  <c:v>42521</c:v>
                </c:pt>
                <c:pt idx="84">
                  <c:v>42551</c:v>
                </c:pt>
                <c:pt idx="85">
                  <c:v>42580</c:v>
                </c:pt>
                <c:pt idx="86">
                  <c:v>42613</c:v>
                </c:pt>
                <c:pt idx="87">
                  <c:v>42643</c:v>
                </c:pt>
                <c:pt idx="88">
                  <c:v>42674</c:v>
                </c:pt>
                <c:pt idx="89">
                  <c:v>42704</c:v>
                </c:pt>
                <c:pt idx="90">
                  <c:v>42734</c:v>
                </c:pt>
                <c:pt idx="91">
                  <c:v>42766</c:v>
                </c:pt>
                <c:pt idx="92">
                  <c:v>42794</c:v>
                </c:pt>
                <c:pt idx="93">
                  <c:v>42825</c:v>
                </c:pt>
                <c:pt idx="94">
                  <c:v>42853</c:v>
                </c:pt>
              </c:numCache>
            </c:numRef>
          </c:cat>
          <c:val>
            <c:numRef>
              <c:f>Consulta!$B$19:$B$113</c:f>
              <c:numCache>
                <c:formatCode>#,##0.0</c:formatCode>
                <c:ptCount val="95"/>
                <c:pt idx="0">
                  <c:v>105710.7</c:v>
                </c:pt>
                <c:pt idx="1">
                  <c:v>114689.9</c:v>
                </c:pt>
                <c:pt idx="2">
                  <c:v>118679.4</c:v>
                </c:pt>
                <c:pt idx="3">
                  <c:v>120896.7</c:v>
                </c:pt>
                <c:pt idx="4">
                  <c:v>122635.2</c:v>
                </c:pt>
                <c:pt idx="5">
                  <c:v>132509.29999999999</c:v>
                </c:pt>
                <c:pt idx="6">
                  <c:v>134384</c:v>
                </c:pt>
                <c:pt idx="7">
                  <c:v>126614.8</c:v>
                </c:pt>
                <c:pt idx="8">
                  <c:v>131522.29999999999</c:v>
                </c:pt>
                <c:pt idx="9">
                  <c:v>143414.5</c:v>
                </c:pt>
                <c:pt idx="10">
                  <c:v>142994.5</c:v>
                </c:pt>
                <c:pt idx="11">
                  <c:v>134522</c:v>
                </c:pt>
                <c:pt idx="12">
                  <c:v>131683.5</c:v>
                </c:pt>
                <c:pt idx="13">
                  <c:v>137072.1</c:v>
                </c:pt>
                <c:pt idx="14">
                  <c:v>129675.4</c:v>
                </c:pt>
                <c:pt idx="15">
                  <c:v>141780.70000000001</c:v>
                </c:pt>
                <c:pt idx="16">
                  <c:v>153180.29999999999</c:v>
                </c:pt>
                <c:pt idx="17">
                  <c:v>156083</c:v>
                </c:pt>
                <c:pt idx="18">
                  <c:v>161334</c:v>
                </c:pt>
                <c:pt idx="19">
                  <c:v>157575.1</c:v>
                </c:pt>
                <c:pt idx="20">
                  <c:v>157175.5</c:v>
                </c:pt>
                <c:pt idx="21">
                  <c:v>160026.29999999999</c:v>
                </c:pt>
                <c:pt idx="22">
                  <c:v>162866.20000000001</c:v>
                </c:pt>
                <c:pt idx="23">
                  <c:v>156780.4</c:v>
                </c:pt>
                <c:pt idx="24">
                  <c:v>158320.9</c:v>
                </c:pt>
                <c:pt idx="25">
                  <c:v>148001.20000000001</c:v>
                </c:pt>
                <c:pt idx="26">
                  <c:v>141815.5</c:v>
                </c:pt>
                <c:pt idx="27">
                  <c:v>121345.2</c:v>
                </c:pt>
                <c:pt idx="28">
                  <c:v>135546.4</c:v>
                </c:pt>
                <c:pt idx="29">
                  <c:v>132516.5</c:v>
                </c:pt>
                <c:pt idx="30">
                  <c:v>129323.2</c:v>
                </c:pt>
                <c:pt idx="31">
                  <c:v>137962.20000000001</c:v>
                </c:pt>
                <c:pt idx="32">
                  <c:v>142248.6</c:v>
                </c:pt>
                <c:pt idx="33">
                  <c:v>146673.70000000001</c:v>
                </c:pt>
                <c:pt idx="34">
                  <c:v>145141.70000000001</c:v>
                </c:pt>
                <c:pt idx="35">
                  <c:v>128000.9</c:v>
                </c:pt>
                <c:pt idx="36">
                  <c:v>143585.5</c:v>
                </c:pt>
                <c:pt idx="37">
                  <c:v>148702.20000000001</c:v>
                </c:pt>
                <c:pt idx="38">
                  <c:v>148605.1</c:v>
                </c:pt>
                <c:pt idx="39">
                  <c:v>159467.79999999999</c:v>
                </c:pt>
                <c:pt idx="40">
                  <c:v>160600.29999999999</c:v>
                </c:pt>
                <c:pt idx="41">
                  <c:v>163654.1</c:v>
                </c:pt>
                <c:pt idx="42">
                  <c:v>171554.9</c:v>
                </c:pt>
                <c:pt idx="43">
                  <c:v>181354.5</c:v>
                </c:pt>
                <c:pt idx="44">
                  <c:v>176887.9</c:v>
                </c:pt>
                <c:pt idx="45">
                  <c:v>180903.4</c:v>
                </c:pt>
                <c:pt idx="46">
                  <c:v>178552.2</c:v>
                </c:pt>
                <c:pt idx="47">
                  <c:v>166448.79999999999</c:v>
                </c:pt>
                <c:pt idx="48">
                  <c:v>155099.29999999999</c:v>
                </c:pt>
                <c:pt idx="49">
                  <c:v>160123.20000000001</c:v>
                </c:pt>
                <c:pt idx="50">
                  <c:v>150400</c:v>
                </c:pt>
                <c:pt idx="51">
                  <c:v>155721.70000000001</c:v>
                </c:pt>
                <c:pt idx="52">
                  <c:v>161388.4</c:v>
                </c:pt>
                <c:pt idx="53">
                  <c:v>164792.20000000001</c:v>
                </c:pt>
                <c:pt idx="54">
                  <c:v>168242.7</c:v>
                </c:pt>
                <c:pt idx="55">
                  <c:v>158021.4</c:v>
                </c:pt>
                <c:pt idx="56">
                  <c:v>152339.70000000001</c:v>
                </c:pt>
                <c:pt idx="57">
                  <c:v>161635.20000000001</c:v>
                </c:pt>
                <c:pt idx="58">
                  <c:v>162878.70000000001</c:v>
                </c:pt>
                <c:pt idx="59">
                  <c:v>169804.79999999999</c:v>
                </c:pt>
                <c:pt idx="60">
                  <c:v>177822.7</c:v>
                </c:pt>
                <c:pt idx="61">
                  <c:v>173035.9</c:v>
                </c:pt>
                <c:pt idx="62">
                  <c:v>181587.5</c:v>
                </c:pt>
                <c:pt idx="63">
                  <c:v>173787.4</c:v>
                </c:pt>
                <c:pt idx="64">
                  <c:v>173783.9</c:v>
                </c:pt>
                <c:pt idx="65">
                  <c:v>166837.5</c:v>
                </c:pt>
                <c:pt idx="66">
                  <c:v>153096.6</c:v>
                </c:pt>
                <c:pt idx="67">
                  <c:v>144268.1</c:v>
                </c:pt>
                <c:pt idx="68">
                  <c:v>155076.6</c:v>
                </c:pt>
                <c:pt idx="69">
                  <c:v>150861.29999999999</c:v>
                </c:pt>
                <c:pt idx="70">
                  <c:v>152589.20000000001</c:v>
                </c:pt>
                <c:pt idx="71">
                  <c:v>153660.6</c:v>
                </c:pt>
                <c:pt idx="72">
                  <c:v>151121.60000000001</c:v>
                </c:pt>
                <c:pt idx="73">
                  <c:v>148186.20000000001</c:v>
                </c:pt>
                <c:pt idx="74">
                  <c:v>138004.9</c:v>
                </c:pt>
                <c:pt idx="75">
                  <c:v>134522.20000000001</c:v>
                </c:pt>
                <c:pt idx="76">
                  <c:v>145379.5</c:v>
                </c:pt>
                <c:pt idx="77">
                  <c:v>141076.70000000001</c:v>
                </c:pt>
                <c:pt idx="78">
                  <c:v>134145.79999999999</c:v>
                </c:pt>
                <c:pt idx="79">
                  <c:v>127972.3</c:v>
                </c:pt>
                <c:pt idx="80">
                  <c:v>130910.39999999999</c:v>
                </c:pt>
                <c:pt idx="81">
                  <c:v>144746.4</c:v>
                </c:pt>
                <c:pt idx="82">
                  <c:v>145748.4</c:v>
                </c:pt>
                <c:pt idx="83">
                  <c:v>136301.70000000001</c:v>
                </c:pt>
                <c:pt idx="84">
                  <c:v>136628.9</c:v>
                </c:pt>
                <c:pt idx="85">
                  <c:v>137841</c:v>
                </c:pt>
                <c:pt idx="86">
                  <c:v>141208.70000000001</c:v>
                </c:pt>
                <c:pt idx="87">
                  <c:v>136406.20000000001</c:v>
                </c:pt>
                <c:pt idx="88">
                  <c:v>143609.60000000001</c:v>
                </c:pt>
                <c:pt idx="89">
                  <c:v>124997</c:v>
                </c:pt>
                <c:pt idx="90">
                  <c:v>125367.6</c:v>
                </c:pt>
                <c:pt idx="91">
                  <c:v>127952.5</c:v>
                </c:pt>
                <c:pt idx="92">
                  <c:v>133934.70000000001</c:v>
                </c:pt>
                <c:pt idx="93">
                  <c:v>148884.1</c:v>
                </c:pt>
                <c:pt idx="94">
                  <c:v>150702.20000000001</c:v>
                </c:pt>
              </c:numCache>
            </c:numRef>
          </c:val>
          <c:smooth val="0"/>
          <c:extLst xmlns:c16r2="http://schemas.microsoft.com/office/drawing/2015/06/chart">
            <c:ext xmlns:c16="http://schemas.microsoft.com/office/drawing/2014/chart" uri="{C3380CC4-5D6E-409C-BE32-E72D297353CC}">
              <c16:uniqueId val="{00000001-2D80-4805-9FC0-C1CFAB22EFE5}"/>
            </c:ext>
          </c:extLst>
        </c:ser>
        <c:dLbls>
          <c:showLegendKey val="0"/>
          <c:showVal val="0"/>
          <c:showCatName val="0"/>
          <c:showSerName val="0"/>
          <c:showPercent val="0"/>
          <c:showBubbleSize val="0"/>
        </c:dLbls>
        <c:marker val="1"/>
        <c:smooth val="0"/>
        <c:axId val="967352232"/>
        <c:axId val="967352624"/>
      </c:lineChart>
      <c:dateAx>
        <c:axId val="967352232"/>
        <c:scaling>
          <c:orientation val="minMax"/>
        </c:scaling>
        <c:delete val="0"/>
        <c:axPos val="b"/>
        <c:numFmt formatCode="m/d/yyyy" sourceLinked="0"/>
        <c:majorTickMark val="out"/>
        <c:minorTickMark val="none"/>
        <c:tickLblPos val="nextTo"/>
        <c:crossAx val="967352624"/>
        <c:crosses val="autoZero"/>
        <c:auto val="1"/>
        <c:lblOffset val="100"/>
        <c:baseTimeUnit val="months"/>
        <c:minorUnit val="5"/>
      </c:dateAx>
      <c:valAx>
        <c:axId val="967352624"/>
        <c:scaling>
          <c:orientation val="minMax"/>
        </c:scaling>
        <c:delete val="0"/>
        <c:axPos val="l"/>
        <c:majorGridlines/>
        <c:numFmt formatCode="#,##0" sourceLinked="0"/>
        <c:majorTickMark val="out"/>
        <c:minorTickMark val="none"/>
        <c:tickLblPos val="nextTo"/>
        <c:crossAx val="967352232"/>
        <c:crosses val="autoZero"/>
        <c:crossBetween val="between"/>
      </c:valAx>
      <c:dateAx>
        <c:axId val="967349880"/>
        <c:scaling>
          <c:orientation val="minMax"/>
        </c:scaling>
        <c:delete val="1"/>
        <c:axPos val="b"/>
        <c:numFmt formatCode="m/d/yyyy" sourceLinked="1"/>
        <c:majorTickMark val="out"/>
        <c:minorTickMark val="none"/>
        <c:tickLblPos val="nextTo"/>
        <c:crossAx val="967351448"/>
        <c:crosses val="autoZero"/>
        <c:auto val="1"/>
        <c:lblOffset val="100"/>
        <c:baseTimeUnit val="months"/>
      </c:dateAx>
      <c:valAx>
        <c:axId val="967351448"/>
        <c:scaling>
          <c:orientation val="minMax"/>
        </c:scaling>
        <c:delete val="0"/>
        <c:axPos val="r"/>
        <c:numFmt formatCode="#,##0" sourceLinked="0"/>
        <c:majorTickMark val="out"/>
        <c:minorTickMark val="none"/>
        <c:tickLblPos val="nextTo"/>
        <c:crossAx val="967349880"/>
        <c:crosses val="max"/>
        <c:crossBetween val="between"/>
      </c:valAx>
    </c:plotArea>
    <c:legend>
      <c:legendPos val="r"/>
      <c:layout>
        <c:manualLayout>
          <c:xMode val="edge"/>
          <c:yMode val="edge"/>
          <c:x val="5.9863298337707767E-2"/>
          <c:y val="0.83842156906717968"/>
          <c:w val="0.90138062603285696"/>
          <c:h val="0.15878029952138339"/>
        </c:manualLayout>
      </c:layout>
      <c:overlay val="1"/>
    </c:legend>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992706250730328E-2"/>
          <c:y val="3.8314176245210725E-2"/>
          <c:w val="0.93601458749853939"/>
          <c:h val="0.69798273929932053"/>
        </c:manualLayout>
      </c:layout>
      <c:scatterChart>
        <c:scatterStyle val="lineMarker"/>
        <c:varyColors val="0"/>
        <c:ser>
          <c:idx val="0"/>
          <c:order val="0"/>
          <c:tx>
            <c:strRef>
              <c:f>'[CDS monitor PT-757.xlsm]Analisis Riesgo'!$A$46</c:f>
              <c:strCache>
                <c:ptCount val="1"/>
                <c:pt idx="0">
                  <c:v>Min</c:v>
                </c:pt>
              </c:strCache>
            </c:strRef>
          </c:tx>
          <c:spPr>
            <a:ln w="28575">
              <a:noFill/>
            </a:ln>
          </c:spPr>
          <c:marker>
            <c:symbol val="square"/>
            <c:size val="7"/>
            <c:spPr>
              <a:solidFill>
                <a:schemeClr val="accent1">
                  <a:lumMod val="50000"/>
                </a:schemeClr>
              </a:solidFill>
            </c:spPr>
          </c:marker>
          <c:xVal>
            <c:numRef>
              <c:f>'[CDS monitor PT-757.xlsm]Analisis Riesgo'!$B$46</c:f>
              <c:numCache>
                <c:formatCode>0.0</c:formatCode>
                <c:ptCount val="1"/>
                <c:pt idx="0">
                  <c:v>0.45840000000000014</c:v>
                </c:pt>
              </c:numCache>
            </c:numRef>
          </c:xVal>
          <c:yVal>
            <c:numRef>
              <c:f>'[CDS monitor PT-757.xlsm]Analisis Riesgo'!$C$46</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0-7815-4899-9189-7D6AE14721AC}"/>
            </c:ext>
          </c:extLst>
        </c:ser>
        <c:ser>
          <c:idx val="1"/>
          <c:order val="1"/>
          <c:tx>
            <c:strRef>
              <c:f>'[CDS monitor PT-757.xlsm]Analisis Riesgo'!$A$47</c:f>
              <c:strCache>
                <c:ptCount val="1"/>
                <c:pt idx="0">
                  <c:v>Avg </c:v>
                </c:pt>
              </c:strCache>
            </c:strRef>
          </c:tx>
          <c:spPr>
            <a:ln w="28575">
              <a:noFill/>
            </a:ln>
          </c:spPr>
          <c:marker>
            <c:symbol val="square"/>
            <c:size val="7"/>
            <c:spPr>
              <a:solidFill>
                <a:schemeClr val="accent1">
                  <a:lumMod val="50000"/>
                </a:schemeClr>
              </a:solidFill>
              <a:ln>
                <a:noFill/>
              </a:ln>
            </c:spPr>
          </c:marker>
          <c:xVal>
            <c:numRef>
              <c:f>'[CDS monitor PT-757.xlsm]Analisis Riesgo'!$B$47</c:f>
              <c:numCache>
                <c:formatCode>0.0</c:formatCode>
                <c:ptCount val="1"/>
                <c:pt idx="0">
                  <c:v>1.763392663431345</c:v>
                </c:pt>
              </c:numCache>
            </c:numRef>
          </c:xVal>
          <c:yVal>
            <c:numRef>
              <c:f>'[CDS monitor PT-757.xlsm]Analisis Riesgo'!$C$47</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1-7815-4899-9189-7D6AE14721AC}"/>
            </c:ext>
          </c:extLst>
        </c:ser>
        <c:ser>
          <c:idx val="2"/>
          <c:order val="2"/>
          <c:tx>
            <c:strRef>
              <c:f>'[CDS monitor PT-757.xlsm]Analisis Riesgo'!$A$48</c:f>
              <c:strCache>
                <c:ptCount val="1"/>
                <c:pt idx="0">
                  <c:v>Max</c:v>
                </c:pt>
              </c:strCache>
            </c:strRef>
          </c:tx>
          <c:spPr>
            <a:ln w="28575">
              <a:noFill/>
            </a:ln>
          </c:spPr>
          <c:dPt>
            <c:idx val="0"/>
            <c:marker>
              <c:symbol val="square"/>
              <c:size val="7"/>
              <c:spPr>
                <a:solidFill>
                  <a:schemeClr val="accent1">
                    <a:lumMod val="50000"/>
                  </a:schemeClr>
                </a:solidFill>
                <a:ln>
                  <a:solidFill>
                    <a:schemeClr val="accent1">
                      <a:lumMod val="50000"/>
                    </a:schemeClr>
                  </a:solidFill>
                </a:ln>
              </c:spPr>
            </c:marker>
            <c:bubble3D val="0"/>
            <c:spPr>
              <a:ln w="28575">
                <a:solidFill>
                  <a:schemeClr val="accent1">
                    <a:lumMod val="50000"/>
                  </a:schemeClr>
                </a:solidFill>
              </a:ln>
            </c:spPr>
            <c:extLst xmlns:c16r2="http://schemas.microsoft.com/office/drawing/2015/06/chart">
              <c:ext xmlns:c16="http://schemas.microsoft.com/office/drawing/2014/chart" uri="{C3380CC4-5D6E-409C-BE32-E72D297353CC}">
                <c16:uniqueId val="{00000003-7815-4899-9189-7D6AE14721AC}"/>
              </c:ext>
            </c:extLst>
          </c:dPt>
          <c:xVal>
            <c:numRef>
              <c:f>'[CDS monitor PT-757.xlsm]Analisis Riesgo'!$B$48</c:f>
              <c:numCache>
                <c:formatCode>0.0</c:formatCode>
                <c:ptCount val="1"/>
                <c:pt idx="0">
                  <c:v>5.3609999999999998</c:v>
                </c:pt>
              </c:numCache>
            </c:numRef>
          </c:xVal>
          <c:yVal>
            <c:numRef>
              <c:f>'[CDS monitor PT-757.xlsm]Analisis Riesgo'!$C$48</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4-7815-4899-9189-7D6AE14721AC}"/>
            </c:ext>
          </c:extLst>
        </c:ser>
        <c:ser>
          <c:idx val="3"/>
          <c:order val="3"/>
          <c:tx>
            <c:strRef>
              <c:f>'[CDS monitor PT-757.xlsm]Analisis Riesgo'!$A$49</c:f>
              <c:strCache>
                <c:ptCount val="1"/>
                <c:pt idx="0">
                  <c:v>MEX</c:v>
                </c:pt>
              </c:strCache>
            </c:strRef>
          </c:tx>
          <c:spPr>
            <a:ln w="28575">
              <a:noFill/>
            </a:ln>
          </c:spPr>
          <c:marker>
            <c:symbol val="triangle"/>
            <c:size val="7"/>
            <c:spPr>
              <a:solidFill>
                <a:schemeClr val="accent3">
                  <a:lumMod val="50000"/>
                </a:schemeClr>
              </a:solidFill>
              <a:ln>
                <a:noFill/>
              </a:ln>
            </c:spPr>
          </c:marker>
          <c:dLbls>
            <c:spPr>
              <a:noFill/>
              <a:ln>
                <a:noFill/>
              </a:ln>
              <a:effectLst/>
            </c:spPr>
            <c:txPr>
              <a:bodyPr/>
              <a:lstStyle/>
              <a:p>
                <a:pPr>
                  <a:defRPr sz="800" b="1">
                    <a:solidFill>
                      <a:schemeClr val="accent3">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'[CDS monitor PT-757.xlsm]Analisis Riesgo'!$B$49</c:f>
              <c:numCache>
                <c:formatCode>0.0</c:formatCode>
                <c:ptCount val="1"/>
                <c:pt idx="0">
                  <c:v>1.3946000000000001</c:v>
                </c:pt>
              </c:numCache>
            </c:numRef>
          </c:xVal>
          <c:yVal>
            <c:numRef>
              <c:f>'[CDS monitor PT-757.xlsm]Analisis Riesgo'!$C$49</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5-7815-4899-9189-7D6AE14721AC}"/>
            </c:ext>
          </c:extLst>
        </c:ser>
        <c:ser>
          <c:idx val="4"/>
          <c:order val="4"/>
          <c:tx>
            <c:strRef>
              <c:f>'[CDS monitor PT-757.xlsm]Analisis Riesgo'!$A$50</c:f>
              <c:strCache>
                <c:ptCount val="1"/>
                <c:pt idx="0">
                  <c:v>BRZ</c:v>
                </c:pt>
              </c:strCache>
            </c:strRef>
          </c:tx>
          <c:spPr>
            <a:ln w="28575">
              <a:noFill/>
            </a:ln>
          </c:spPr>
          <c:marker>
            <c:symbol val="triangle"/>
            <c:size val="7"/>
            <c:spPr>
              <a:solidFill>
                <a:schemeClr val="accent5">
                  <a:lumMod val="50000"/>
                </a:schemeClr>
              </a:solidFill>
              <a:ln>
                <a:noFill/>
              </a:ln>
            </c:spPr>
          </c:marker>
          <c:dLbls>
            <c:spPr>
              <a:noFill/>
              <a:ln>
                <a:noFill/>
              </a:ln>
              <a:effectLst/>
            </c:spPr>
            <c:txPr>
              <a:bodyPr/>
              <a:lstStyle/>
              <a:p>
                <a:pPr>
                  <a:defRPr sz="800" b="1">
                    <a:solidFill>
                      <a:schemeClr val="accent5">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'[CDS monitor PT-757.xlsm]Analisis Riesgo'!$B$50</c:f>
              <c:numCache>
                <c:formatCode>0.0</c:formatCode>
                <c:ptCount val="1"/>
                <c:pt idx="0">
                  <c:v>2.5855999999999995</c:v>
                </c:pt>
              </c:numCache>
            </c:numRef>
          </c:xVal>
          <c:yVal>
            <c:numRef>
              <c:f>'[CDS monitor PT-757.xlsm]Analisis Riesgo'!$C$50</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6-7815-4899-9189-7D6AE14721AC}"/>
            </c:ext>
          </c:extLst>
        </c:ser>
        <c:ser>
          <c:idx val="5"/>
          <c:order val="5"/>
          <c:tx>
            <c:strRef>
              <c:f>'[CDS monitor PT-757.xlsm]Analisis Riesgo'!$A$51</c:f>
              <c:strCache>
                <c:ptCount val="1"/>
                <c:pt idx="0">
                  <c:v>COL</c:v>
                </c:pt>
              </c:strCache>
            </c:strRef>
          </c:tx>
          <c:spPr>
            <a:ln w="28575">
              <a:noFill/>
            </a:ln>
          </c:spPr>
          <c:marker>
            <c:symbol val="triangle"/>
            <c:size val="7"/>
            <c:spPr>
              <a:solidFill>
                <a:schemeClr val="accent6">
                  <a:lumMod val="50000"/>
                </a:schemeClr>
              </a:solidFill>
              <a:ln>
                <a:noFill/>
              </a:ln>
            </c:spPr>
          </c:marker>
          <c:dLbls>
            <c:spPr>
              <a:noFill/>
              <a:ln>
                <a:noFill/>
              </a:ln>
              <a:effectLst/>
            </c:spPr>
            <c:txPr>
              <a:bodyPr/>
              <a:lstStyle/>
              <a:p>
                <a:pPr>
                  <a:defRPr sz="800" b="1">
                    <a:solidFill>
                      <a:schemeClr val="accent6">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'[CDS monitor PT-757.xlsm]Analisis Riesgo'!$B$51</c:f>
              <c:numCache>
                <c:formatCode>0.0</c:formatCode>
                <c:ptCount val="1"/>
                <c:pt idx="0">
                  <c:v>1.3986000000000001</c:v>
                </c:pt>
              </c:numCache>
            </c:numRef>
          </c:xVal>
          <c:yVal>
            <c:numRef>
              <c:f>'[CDS monitor PT-757.xlsm]Analisis Riesgo'!$C$51</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7-7815-4899-9189-7D6AE14721AC}"/>
            </c:ext>
          </c:extLst>
        </c:ser>
        <c:ser>
          <c:idx val="6"/>
          <c:order val="6"/>
          <c:tx>
            <c:strRef>
              <c:f>'[CDS monitor PT-757.xlsm]Analisis Riesgo'!$A$52</c:f>
              <c:strCache>
                <c:ptCount val="1"/>
                <c:pt idx="0">
                  <c:v>CHL</c:v>
                </c:pt>
              </c:strCache>
            </c:strRef>
          </c:tx>
          <c:spPr>
            <a:ln w="28575">
              <a:noFill/>
            </a:ln>
          </c:spPr>
          <c:marker>
            <c:symbol val="triangle"/>
            <c:size val="7"/>
            <c:spPr>
              <a:solidFill>
                <a:schemeClr val="accent4">
                  <a:lumMod val="50000"/>
                </a:schemeClr>
              </a:solidFill>
              <a:ln>
                <a:noFill/>
              </a:ln>
            </c:spPr>
          </c:marker>
          <c:dLbls>
            <c:spPr>
              <a:noFill/>
              <a:ln>
                <a:noFill/>
              </a:ln>
              <a:effectLst/>
            </c:spPr>
            <c:txPr>
              <a:bodyPr/>
              <a:lstStyle/>
              <a:p>
                <a:pPr>
                  <a:defRPr sz="800" b="1">
                    <a:solidFill>
                      <a:schemeClr val="accent4">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'[CDS monitor PT-757.xlsm]Analisis Riesgo'!$B$52</c:f>
              <c:numCache>
                <c:formatCode>0.0</c:formatCode>
                <c:ptCount val="1"/>
                <c:pt idx="0">
                  <c:v>0.59159999999999968</c:v>
                </c:pt>
              </c:numCache>
            </c:numRef>
          </c:xVal>
          <c:yVal>
            <c:numRef>
              <c:f>'[CDS monitor PT-757.xlsm]Analisis Riesgo'!$C$52</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8-7815-4899-9189-7D6AE14721AC}"/>
            </c:ext>
          </c:extLst>
        </c:ser>
        <c:ser>
          <c:idx val="7"/>
          <c:order val="7"/>
          <c:tx>
            <c:strRef>
              <c:f>'[CDS monitor PT-757.xlsm]Analisis Riesgo'!$A$53</c:f>
              <c:strCache>
                <c:ptCount val="1"/>
                <c:pt idx="0">
                  <c:v>PER</c:v>
                </c:pt>
              </c:strCache>
            </c:strRef>
          </c:tx>
          <c:spPr>
            <a:ln w="28575">
              <a:noFill/>
            </a:ln>
          </c:spPr>
          <c:marker>
            <c:symbol val="triangle"/>
            <c:size val="7"/>
            <c:spPr>
              <a:solidFill>
                <a:schemeClr val="accent2">
                  <a:lumMod val="50000"/>
                </a:schemeClr>
              </a:solidFill>
              <a:ln>
                <a:noFill/>
              </a:ln>
            </c:spPr>
          </c:marker>
          <c:dLbls>
            <c:spPr>
              <a:noFill/>
              <a:ln>
                <a:noFill/>
              </a:ln>
              <a:effectLst/>
            </c:spPr>
            <c:txPr>
              <a:bodyPr/>
              <a:lstStyle/>
              <a:p>
                <a:pPr>
                  <a:defRPr sz="800" b="1">
                    <a:solidFill>
                      <a:schemeClr val="accent2">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'[CDS monitor PT-757.xlsm]Analisis Riesgo'!$B$53</c:f>
              <c:numCache>
                <c:formatCode>0.0</c:formatCode>
                <c:ptCount val="1"/>
                <c:pt idx="0">
                  <c:v>0.77459999999999996</c:v>
                </c:pt>
              </c:numCache>
            </c:numRef>
          </c:xVal>
          <c:yVal>
            <c:numRef>
              <c:f>'[CDS monitor PT-757.xlsm]Analisis Riesgo'!$C$53</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9-7815-4899-9189-7D6AE14721AC}"/>
            </c:ext>
          </c:extLst>
        </c:ser>
        <c:dLbls>
          <c:showLegendKey val="0"/>
          <c:showVal val="0"/>
          <c:showCatName val="0"/>
          <c:showSerName val="0"/>
          <c:showPercent val="0"/>
          <c:showBubbleSize val="0"/>
        </c:dLbls>
        <c:axId val="967354192"/>
        <c:axId val="967355368"/>
      </c:scatterChart>
      <c:valAx>
        <c:axId val="967354192"/>
        <c:scaling>
          <c:orientation val="minMax"/>
        </c:scaling>
        <c:delete val="0"/>
        <c:axPos val="b"/>
        <c:numFmt formatCode="0.0" sourceLinked="1"/>
        <c:majorTickMark val="out"/>
        <c:minorTickMark val="none"/>
        <c:tickLblPos val="nextTo"/>
        <c:txPr>
          <a:bodyPr/>
          <a:lstStyle/>
          <a:p>
            <a:pPr>
              <a:defRPr sz="800"/>
            </a:pPr>
            <a:endParaRPr lang="es-MX"/>
          </a:p>
        </c:txPr>
        <c:crossAx val="967355368"/>
        <c:crosses val="autoZero"/>
        <c:crossBetween val="midCat"/>
      </c:valAx>
      <c:valAx>
        <c:axId val="967355368"/>
        <c:scaling>
          <c:orientation val="minMax"/>
          <c:max val="0.1"/>
          <c:min val="-0.1"/>
        </c:scaling>
        <c:delete val="1"/>
        <c:axPos val="l"/>
        <c:numFmt formatCode="General" sourceLinked="1"/>
        <c:majorTickMark val="out"/>
        <c:minorTickMark val="none"/>
        <c:tickLblPos val="nextTo"/>
        <c:crossAx val="967354192"/>
        <c:crosses val="autoZero"/>
        <c:crossBetween val="midCat"/>
      </c:valAx>
      <c:spPr>
        <a:noFill/>
        <a:ln w="25400">
          <a:noFill/>
        </a:ln>
      </c:spPr>
    </c:plotArea>
    <c:legend>
      <c:legendPos val="b"/>
      <c:layout>
        <c:manualLayout>
          <c:xMode val="edge"/>
          <c:yMode val="edge"/>
          <c:x val="0.3064300215516807"/>
          <c:y val="0.62337841830850327"/>
          <c:w val="0.3871399568966386"/>
          <c:h val="0.3585561526235552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UMS</a:t>
            </a:r>
            <a:r>
              <a:rPr lang="en-US" sz="1000" baseline="0" dirty="0"/>
              <a:t> </a:t>
            </a:r>
            <a:r>
              <a:rPr lang="en-US" sz="1000" dirty="0"/>
              <a:t>10 Year vs. AA, BBB, BB Corporate Indices</a:t>
            </a:r>
          </a:p>
        </c:rich>
      </c:tx>
      <c:layout>
        <c:manualLayout>
          <c:xMode val="edge"/>
          <c:yMode val="edge"/>
          <c:x val="1.7365788777960387E-2"/>
          <c:y val="1.8912529550827423E-2"/>
        </c:manualLayout>
      </c:layout>
      <c:overlay val="0"/>
    </c:title>
    <c:autoTitleDeleted val="0"/>
    <c:plotArea>
      <c:layout/>
      <c:lineChart>
        <c:grouping val="standard"/>
        <c:varyColors val="0"/>
        <c:ser>
          <c:idx val="4"/>
          <c:order val="0"/>
          <c:tx>
            <c:strRef>
              <c:f>CDSHistorico!$W$4</c:f>
              <c:strCache>
                <c:ptCount val="1"/>
                <c:pt idx="0">
                  <c:v>AA 10Y Index</c:v>
                </c:pt>
              </c:strCache>
            </c:strRef>
          </c:tx>
          <c:spPr>
            <a:ln w="19050">
              <a:solidFill>
                <a:schemeClr val="accent1">
                  <a:lumMod val="50000"/>
                </a:schemeClr>
              </a:solidFill>
              <a:prstDash val="sysDot"/>
            </a:ln>
          </c:spPr>
          <c:marker>
            <c:symbol val="none"/>
          </c:marker>
          <c:cat>
            <c:numRef>
              <c:f>[0]!FechaG</c:f>
              <c:numCache>
                <c:formatCode>m/d/yyyy</c:formatCode>
                <c:ptCount val="787"/>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numCache>
            </c:numRef>
          </c:cat>
          <c:val>
            <c:numRef>
              <c:f>[0]!AAA</c:f>
              <c:numCache>
                <c:formatCode>General</c:formatCode>
                <c:ptCount val="787"/>
                <c:pt idx="0">
                  <c:v>3.1080000000000001</c:v>
                </c:pt>
                <c:pt idx="1">
                  <c:v>3.17</c:v>
                </c:pt>
                <c:pt idx="2">
                  <c:v>3.18</c:v>
                </c:pt>
                <c:pt idx="3">
                  <c:v>3.1589999999999998</c:v>
                </c:pt>
                <c:pt idx="4">
                  <c:v>3.1789999999999998</c:v>
                </c:pt>
                <c:pt idx="5">
                  <c:v>3.1890000000000001</c:v>
                </c:pt>
                <c:pt idx="6">
                  <c:v>3.2240000000000002</c:v>
                </c:pt>
                <c:pt idx="7">
                  <c:v>3.22</c:v>
                </c:pt>
                <c:pt idx="8">
                  <c:v>3.1789999999999998</c:v>
                </c:pt>
                <c:pt idx="9">
                  <c:v>3.1949999999999998</c:v>
                </c:pt>
                <c:pt idx="10">
                  <c:v>3.198</c:v>
                </c:pt>
                <c:pt idx="11">
                  <c:v>3.2509999999999999</c:v>
                </c:pt>
                <c:pt idx="12">
                  <c:v>3.1869999999999998</c:v>
                </c:pt>
                <c:pt idx="13">
                  <c:v>3.2130000000000001</c:v>
                </c:pt>
                <c:pt idx="14">
                  <c:v>3.2029999999999998</c:v>
                </c:pt>
                <c:pt idx="15">
                  <c:v>3.2050000000000001</c:v>
                </c:pt>
                <c:pt idx="16">
                  <c:v>3.1680000000000001</c:v>
                </c:pt>
                <c:pt idx="17">
                  <c:v>3.137</c:v>
                </c:pt>
                <c:pt idx="18">
                  <c:v>3.113</c:v>
                </c:pt>
                <c:pt idx="19">
                  <c:v>3.1269999999999998</c:v>
                </c:pt>
                <c:pt idx="20">
                  <c:v>3.121</c:v>
                </c:pt>
                <c:pt idx="21">
                  <c:v>3.1579999999999999</c:v>
                </c:pt>
                <c:pt idx="22">
                  <c:v>3.21</c:v>
                </c:pt>
                <c:pt idx="23">
                  <c:v>3.226</c:v>
                </c:pt>
                <c:pt idx="24">
                  <c:v>3.226</c:v>
                </c:pt>
                <c:pt idx="25">
                  <c:v>3.202</c:v>
                </c:pt>
                <c:pt idx="26">
                  <c:v>3.1520000000000001</c:v>
                </c:pt>
                <c:pt idx="27">
                  <c:v>3.153</c:v>
                </c:pt>
                <c:pt idx="28">
                  <c:v>3.1459999999999999</c:v>
                </c:pt>
                <c:pt idx="29">
                  <c:v>3.133</c:v>
                </c:pt>
                <c:pt idx="30">
                  <c:v>3.1520000000000001</c:v>
                </c:pt>
                <c:pt idx="31">
                  <c:v>3.153</c:v>
                </c:pt>
                <c:pt idx="32">
                  <c:v>3.13</c:v>
                </c:pt>
                <c:pt idx="33">
                  <c:v>3.0619999999999998</c:v>
                </c:pt>
                <c:pt idx="34">
                  <c:v>3.0920000000000001</c:v>
                </c:pt>
                <c:pt idx="35">
                  <c:v>3.0920000000000001</c:v>
                </c:pt>
                <c:pt idx="36">
                  <c:v>3.0870000000000002</c:v>
                </c:pt>
                <c:pt idx="37">
                  <c:v>3.09</c:v>
                </c:pt>
                <c:pt idx="38">
                  <c:v>3.1339999999999999</c:v>
                </c:pt>
                <c:pt idx="39">
                  <c:v>3.1019999999999999</c:v>
                </c:pt>
                <c:pt idx="40">
                  <c:v>3.117</c:v>
                </c:pt>
                <c:pt idx="41">
                  <c:v>3.0960000000000001</c:v>
                </c:pt>
                <c:pt idx="42">
                  <c:v>3.1829999999999998</c:v>
                </c:pt>
                <c:pt idx="43">
                  <c:v>3.1989999999999998</c:v>
                </c:pt>
                <c:pt idx="44">
                  <c:v>3.109</c:v>
                </c:pt>
                <c:pt idx="45">
                  <c:v>3.1</c:v>
                </c:pt>
                <c:pt idx="46">
                  <c:v>3.0990000000000002</c:v>
                </c:pt>
                <c:pt idx="47">
                  <c:v>3.0910000000000002</c:v>
                </c:pt>
                <c:pt idx="48">
                  <c:v>3.0390000000000001</c:v>
                </c:pt>
                <c:pt idx="49">
                  <c:v>3.077</c:v>
                </c:pt>
                <c:pt idx="50">
                  <c:v>3.0819999999999999</c:v>
                </c:pt>
                <c:pt idx="51">
                  <c:v>3.101</c:v>
                </c:pt>
                <c:pt idx="52">
                  <c:v>3.09</c:v>
                </c:pt>
                <c:pt idx="53">
                  <c:v>3.0710000000000002</c:v>
                </c:pt>
                <c:pt idx="54">
                  <c:v>3.0219999999999998</c:v>
                </c:pt>
                <c:pt idx="55">
                  <c:v>3.0630000000000002</c:v>
                </c:pt>
                <c:pt idx="56">
                  <c:v>3.069</c:v>
                </c:pt>
                <c:pt idx="57">
                  <c:v>3.089</c:v>
                </c:pt>
                <c:pt idx="58">
                  <c:v>3.0449999999999999</c:v>
                </c:pt>
                <c:pt idx="59">
                  <c:v>3.056</c:v>
                </c:pt>
                <c:pt idx="60">
                  <c:v>3.0470000000000002</c:v>
                </c:pt>
                <c:pt idx="61">
                  <c:v>3.0470000000000002</c:v>
                </c:pt>
                <c:pt idx="62">
                  <c:v>3.0150000000000001</c:v>
                </c:pt>
                <c:pt idx="63">
                  <c:v>2.9550000000000001</c:v>
                </c:pt>
                <c:pt idx="64">
                  <c:v>2.9699999999999998</c:v>
                </c:pt>
                <c:pt idx="65">
                  <c:v>2.9699999999999998</c:v>
                </c:pt>
                <c:pt idx="66">
                  <c:v>3.0409999999999999</c:v>
                </c:pt>
                <c:pt idx="67">
                  <c:v>3.0230000000000001</c:v>
                </c:pt>
                <c:pt idx="68">
                  <c:v>3.0880000000000001</c:v>
                </c:pt>
                <c:pt idx="69">
                  <c:v>3.0920000000000001</c:v>
                </c:pt>
                <c:pt idx="70">
                  <c:v>3.1120000000000001</c:v>
                </c:pt>
                <c:pt idx="71">
                  <c:v>3.13</c:v>
                </c:pt>
                <c:pt idx="72">
                  <c:v>3.173</c:v>
                </c:pt>
                <c:pt idx="73">
                  <c:v>3.1930000000000001</c:v>
                </c:pt>
                <c:pt idx="74">
                  <c:v>3.2349999999999999</c:v>
                </c:pt>
                <c:pt idx="75">
                  <c:v>3.25</c:v>
                </c:pt>
                <c:pt idx="76">
                  <c:v>3.25</c:v>
                </c:pt>
                <c:pt idx="77">
                  <c:v>3.2749999999999999</c:v>
                </c:pt>
                <c:pt idx="78">
                  <c:v>3.29</c:v>
                </c:pt>
                <c:pt idx="79">
                  <c:v>3.2439999999999998</c:v>
                </c:pt>
                <c:pt idx="80">
                  <c:v>3.22</c:v>
                </c:pt>
                <c:pt idx="81">
                  <c:v>3.206</c:v>
                </c:pt>
                <c:pt idx="82">
                  <c:v>3.222</c:v>
                </c:pt>
                <c:pt idx="83">
                  <c:v>3.1709999999999998</c:v>
                </c:pt>
                <c:pt idx="84">
                  <c:v>3.206</c:v>
                </c:pt>
                <c:pt idx="85">
                  <c:v>3.1819999999999999</c:v>
                </c:pt>
                <c:pt idx="86">
                  <c:v>3.19</c:v>
                </c:pt>
                <c:pt idx="87">
                  <c:v>3.077</c:v>
                </c:pt>
                <c:pt idx="88">
                  <c:v>3.1160000000000001</c:v>
                </c:pt>
                <c:pt idx="89">
                  <c:v>3.1110000000000002</c:v>
                </c:pt>
                <c:pt idx="90">
                  <c:v>3.0870000000000002</c:v>
                </c:pt>
                <c:pt idx="91">
                  <c:v>3.016</c:v>
                </c:pt>
                <c:pt idx="92">
                  <c:v>2.9790000000000001</c:v>
                </c:pt>
                <c:pt idx="93">
                  <c:v>3.0089999999999999</c:v>
                </c:pt>
                <c:pt idx="94">
                  <c:v>2.9750000000000001</c:v>
                </c:pt>
                <c:pt idx="95">
                  <c:v>2.9750000000000001</c:v>
                </c:pt>
                <c:pt idx="96">
                  <c:v>2.9020000000000001</c:v>
                </c:pt>
                <c:pt idx="97">
                  <c:v>2.86</c:v>
                </c:pt>
                <c:pt idx="98">
                  <c:v>2.9140000000000001</c:v>
                </c:pt>
                <c:pt idx="99">
                  <c:v>2.9379999999999997</c:v>
                </c:pt>
                <c:pt idx="100">
                  <c:v>2.9</c:v>
                </c:pt>
                <c:pt idx="101">
                  <c:v>2.927</c:v>
                </c:pt>
                <c:pt idx="102">
                  <c:v>2.9220000000000002</c:v>
                </c:pt>
                <c:pt idx="103">
                  <c:v>3.0009999999999999</c:v>
                </c:pt>
                <c:pt idx="104">
                  <c:v>2.9910000000000001</c:v>
                </c:pt>
                <c:pt idx="105">
                  <c:v>2.98</c:v>
                </c:pt>
                <c:pt idx="106">
                  <c:v>3.0059999999999998</c:v>
                </c:pt>
                <c:pt idx="107">
                  <c:v>3.012</c:v>
                </c:pt>
                <c:pt idx="108">
                  <c:v>3</c:v>
                </c:pt>
                <c:pt idx="109">
                  <c:v>3.012</c:v>
                </c:pt>
                <c:pt idx="110">
                  <c:v>3.0259999999999998</c:v>
                </c:pt>
                <c:pt idx="111">
                  <c:v>3.028</c:v>
                </c:pt>
                <c:pt idx="112">
                  <c:v>3.0329999999999999</c:v>
                </c:pt>
                <c:pt idx="113">
                  <c:v>3.069</c:v>
                </c:pt>
                <c:pt idx="114">
                  <c:v>2.9950000000000001</c:v>
                </c:pt>
                <c:pt idx="115">
                  <c:v>3.056</c:v>
                </c:pt>
                <c:pt idx="116">
                  <c:v>3.056</c:v>
                </c:pt>
                <c:pt idx="117">
                  <c:v>3.0619999999999998</c:v>
                </c:pt>
                <c:pt idx="118">
                  <c:v>3.0539999999999998</c:v>
                </c:pt>
                <c:pt idx="119">
                  <c:v>3.0310000000000001</c:v>
                </c:pt>
                <c:pt idx="120">
                  <c:v>3.0659999999999998</c:v>
                </c:pt>
                <c:pt idx="121">
                  <c:v>3.0640000000000001</c:v>
                </c:pt>
                <c:pt idx="122">
                  <c:v>3.093</c:v>
                </c:pt>
                <c:pt idx="123">
                  <c:v>3.0760000000000001</c:v>
                </c:pt>
                <c:pt idx="124">
                  <c:v>3.044</c:v>
                </c:pt>
                <c:pt idx="125">
                  <c:v>3.03</c:v>
                </c:pt>
                <c:pt idx="126">
                  <c:v>2.9830000000000001</c:v>
                </c:pt>
                <c:pt idx="127">
                  <c:v>2.9649999999999999</c:v>
                </c:pt>
                <c:pt idx="128">
                  <c:v>2.9649999999999999</c:v>
                </c:pt>
                <c:pt idx="129">
                  <c:v>2.8879999999999999</c:v>
                </c:pt>
                <c:pt idx="130">
                  <c:v>2.94</c:v>
                </c:pt>
                <c:pt idx="131">
                  <c:v>2.9990000000000001</c:v>
                </c:pt>
                <c:pt idx="132">
                  <c:v>2.9969999999999999</c:v>
                </c:pt>
                <c:pt idx="133">
                  <c:v>2.952</c:v>
                </c:pt>
                <c:pt idx="134">
                  <c:v>3.012</c:v>
                </c:pt>
                <c:pt idx="135">
                  <c:v>2.9889999999999999</c:v>
                </c:pt>
                <c:pt idx="136">
                  <c:v>2.9529999999999998</c:v>
                </c:pt>
                <c:pt idx="137">
                  <c:v>2.9079999999999999</c:v>
                </c:pt>
                <c:pt idx="138">
                  <c:v>2.9329999999999998</c:v>
                </c:pt>
                <c:pt idx="139">
                  <c:v>2.85</c:v>
                </c:pt>
                <c:pt idx="140">
                  <c:v>2.9039999999999999</c:v>
                </c:pt>
                <c:pt idx="141">
                  <c:v>2.847</c:v>
                </c:pt>
                <c:pt idx="142">
                  <c:v>2.9220000000000002</c:v>
                </c:pt>
                <c:pt idx="143">
                  <c:v>2.9859999999999998</c:v>
                </c:pt>
                <c:pt idx="144">
                  <c:v>2.9430000000000001</c:v>
                </c:pt>
                <c:pt idx="145">
                  <c:v>2.923</c:v>
                </c:pt>
                <c:pt idx="146">
                  <c:v>3.0150000000000001</c:v>
                </c:pt>
                <c:pt idx="147">
                  <c:v>3.0089999999999999</c:v>
                </c:pt>
                <c:pt idx="148">
                  <c:v>3.0089999999999999</c:v>
                </c:pt>
                <c:pt idx="149">
                  <c:v>2.984</c:v>
                </c:pt>
                <c:pt idx="150">
                  <c:v>2.9459999999999997</c:v>
                </c:pt>
                <c:pt idx="151">
                  <c:v>2.9290000000000003</c:v>
                </c:pt>
                <c:pt idx="152">
                  <c:v>2.907</c:v>
                </c:pt>
                <c:pt idx="153">
                  <c:v>2.907</c:v>
                </c:pt>
                <c:pt idx="154">
                  <c:v>2.8609999999999998</c:v>
                </c:pt>
                <c:pt idx="155">
                  <c:v>2.7919999999999998</c:v>
                </c:pt>
                <c:pt idx="156">
                  <c:v>2.742</c:v>
                </c:pt>
                <c:pt idx="157">
                  <c:v>2.762</c:v>
                </c:pt>
                <c:pt idx="158">
                  <c:v>2.806</c:v>
                </c:pt>
                <c:pt idx="159">
                  <c:v>2.754</c:v>
                </c:pt>
                <c:pt idx="160">
                  <c:v>2.7039999999999997</c:v>
                </c:pt>
                <c:pt idx="161">
                  <c:v>2.702</c:v>
                </c:pt>
                <c:pt idx="162">
                  <c:v>2.6920000000000002</c:v>
                </c:pt>
                <c:pt idx="163">
                  <c:v>2.59</c:v>
                </c:pt>
                <c:pt idx="164">
                  <c:v>2.6819999999999999</c:v>
                </c:pt>
                <c:pt idx="165">
                  <c:v>2.6819999999999999</c:v>
                </c:pt>
                <c:pt idx="166">
                  <c:v>2.6520000000000001</c:v>
                </c:pt>
                <c:pt idx="167">
                  <c:v>2.6989999999999998</c:v>
                </c:pt>
                <c:pt idx="168">
                  <c:v>2.6879999999999997</c:v>
                </c:pt>
                <c:pt idx="169">
                  <c:v>2.5990000000000002</c:v>
                </c:pt>
                <c:pt idx="170">
                  <c:v>2.6139999999999999</c:v>
                </c:pt>
                <c:pt idx="171">
                  <c:v>2.5990000000000002</c:v>
                </c:pt>
                <c:pt idx="172">
                  <c:v>2.5099999999999998</c:v>
                </c:pt>
                <c:pt idx="173">
                  <c:v>2.548</c:v>
                </c:pt>
                <c:pt idx="174">
                  <c:v>2.4500000000000002</c:v>
                </c:pt>
                <c:pt idx="175">
                  <c:v>2.4609999999999999</c:v>
                </c:pt>
                <c:pt idx="176">
                  <c:v>2.5620000000000003</c:v>
                </c:pt>
                <c:pt idx="177">
                  <c:v>2.5409999999999999</c:v>
                </c:pt>
                <c:pt idx="178">
                  <c:v>2.5739999999999998</c:v>
                </c:pt>
                <c:pt idx="179">
                  <c:v>2.706</c:v>
                </c:pt>
                <c:pt idx="180">
                  <c:v>2.7250000000000001</c:v>
                </c:pt>
                <c:pt idx="181">
                  <c:v>2.7530000000000001</c:v>
                </c:pt>
                <c:pt idx="182">
                  <c:v>2.754</c:v>
                </c:pt>
                <c:pt idx="183">
                  <c:v>2.7450000000000001</c:v>
                </c:pt>
                <c:pt idx="184">
                  <c:v>2.7919999999999998</c:v>
                </c:pt>
                <c:pt idx="185">
                  <c:v>2.7919999999999998</c:v>
                </c:pt>
                <c:pt idx="186">
                  <c:v>2.8769999999999998</c:v>
                </c:pt>
                <c:pt idx="187">
                  <c:v>2.8359999999999999</c:v>
                </c:pt>
                <c:pt idx="188">
                  <c:v>2.8540000000000001</c:v>
                </c:pt>
                <c:pt idx="189">
                  <c:v>2.843</c:v>
                </c:pt>
                <c:pt idx="190">
                  <c:v>2.7730000000000001</c:v>
                </c:pt>
                <c:pt idx="191">
                  <c:v>2.69</c:v>
                </c:pt>
                <c:pt idx="192">
                  <c:v>2.6189999999999998</c:v>
                </c:pt>
                <c:pt idx="193">
                  <c:v>2.6859999999999999</c:v>
                </c:pt>
                <c:pt idx="194">
                  <c:v>2.645</c:v>
                </c:pt>
                <c:pt idx="195">
                  <c:v>2.742</c:v>
                </c:pt>
                <c:pt idx="196">
                  <c:v>2.7800000000000002</c:v>
                </c:pt>
                <c:pt idx="197">
                  <c:v>2.774</c:v>
                </c:pt>
                <c:pt idx="198">
                  <c:v>2.7690000000000001</c:v>
                </c:pt>
                <c:pt idx="199">
                  <c:v>2.8959999999999999</c:v>
                </c:pt>
                <c:pt idx="200">
                  <c:v>2.8380000000000001</c:v>
                </c:pt>
                <c:pt idx="201">
                  <c:v>2.8330000000000002</c:v>
                </c:pt>
                <c:pt idx="202">
                  <c:v>2.8220000000000001</c:v>
                </c:pt>
                <c:pt idx="203">
                  <c:v>2.8319999999999999</c:v>
                </c:pt>
                <c:pt idx="204">
                  <c:v>2.8679999999999999</c:v>
                </c:pt>
                <c:pt idx="205">
                  <c:v>2.87</c:v>
                </c:pt>
                <c:pt idx="206">
                  <c:v>2.8540000000000001</c:v>
                </c:pt>
                <c:pt idx="207">
                  <c:v>2.7519999999999998</c:v>
                </c:pt>
                <c:pt idx="208">
                  <c:v>2.7560000000000002</c:v>
                </c:pt>
                <c:pt idx="209">
                  <c:v>2.7279999999999998</c:v>
                </c:pt>
                <c:pt idx="210">
                  <c:v>2.7109999999999999</c:v>
                </c:pt>
                <c:pt idx="211">
                  <c:v>2.6680000000000001</c:v>
                </c:pt>
                <c:pt idx="212">
                  <c:v>2.7229999999999999</c:v>
                </c:pt>
                <c:pt idx="213">
                  <c:v>2.7880000000000003</c:v>
                </c:pt>
                <c:pt idx="214">
                  <c:v>2.7189999999999999</c:v>
                </c:pt>
                <c:pt idx="215">
                  <c:v>2.714</c:v>
                </c:pt>
                <c:pt idx="216">
                  <c:v>2.6790000000000003</c:v>
                </c:pt>
                <c:pt idx="217">
                  <c:v>2.62</c:v>
                </c:pt>
                <c:pt idx="218">
                  <c:v>2.6560000000000001</c:v>
                </c:pt>
                <c:pt idx="219">
                  <c:v>2.5859999999999999</c:v>
                </c:pt>
                <c:pt idx="220">
                  <c:v>2.6360000000000001</c:v>
                </c:pt>
                <c:pt idx="221">
                  <c:v>2.617</c:v>
                </c:pt>
                <c:pt idx="222">
                  <c:v>2.625</c:v>
                </c:pt>
                <c:pt idx="223">
                  <c:v>2.6749999999999998</c:v>
                </c:pt>
                <c:pt idx="224">
                  <c:v>2.6829999999999998</c:v>
                </c:pt>
                <c:pt idx="225">
                  <c:v>2.6509999999999998</c:v>
                </c:pt>
                <c:pt idx="226">
                  <c:v>2.7010000000000001</c:v>
                </c:pt>
                <c:pt idx="227">
                  <c:v>2.6890000000000001</c:v>
                </c:pt>
                <c:pt idx="228">
                  <c:v>2.68</c:v>
                </c:pt>
                <c:pt idx="229">
                  <c:v>2.66</c:v>
                </c:pt>
                <c:pt idx="230">
                  <c:v>2.6829999999999998</c:v>
                </c:pt>
                <c:pt idx="231">
                  <c:v>2.7069999999999999</c:v>
                </c:pt>
                <c:pt idx="232">
                  <c:v>2.778</c:v>
                </c:pt>
                <c:pt idx="233">
                  <c:v>2.7450000000000001</c:v>
                </c:pt>
                <c:pt idx="234">
                  <c:v>2.6970000000000001</c:v>
                </c:pt>
                <c:pt idx="235">
                  <c:v>2.7119999999999997</c:v>
                </c:pt>
                <c:pt idx="236">
                  <c:v>2.7890000000000001</c:v>
                </c:pt>
                <c:pt idx="237">
                  <c:v>2.8580000000000001</c:v>
                </c:pt>
                <c:pt idx="238">
                  <c:v>2.8719999999999999</c:v>
                </c:pt>
                <c:pt idx="239">
                  <c:v>2.944</c:v>
                </c:pt>
                <c:pt idx="240">
                  <c:v>2.9689999999999999</c:v>
                </c:pt>
                <c:pt idx="241">
                  <c:v>2.9939999999999998</c:v>
                </c:pt>
                <c:pt idx="242">
                  <c:v>3.0640000000000001</c:v>
                </c:pt>
                <c:pt idx="243">
                  <c:v>3.0249999999999999</c:v>
                </c:pt>
                <c:pt idx="244">
                  <c:v>2.976</c:v>
                </c:pt>
                <c:pt idx="245">
                  <c:v>3.101</c:v>
                </c:pt>
                <c:pt idx="246">
                  <c:v>3.0960000000000001</c:v>
                </c:pt>
                <c:pt idx="247">
                  <c:v>3.1150000000000002</c:v>
                </c:pt>
                <c:pt idx="248">
                  <c:v>3.0680000000000001</c:v>
                </c:pt>
                <c:pt idx="249">
                  <c:v>2.9779999999999998</c:v>
                </c:pt>
                <c:pt idx="250">
                  <c:v>3.0659999999999998</c:v>
                </c:pt>
                <c:pt idx="251">
                  <c:v>3.1360000000000001</c:v>
                </c:pt>
                <c:pt idx="252">
                  <c:v>3.1189999999999998</c:v>
                </c:pt>
                <c:pt idx="253">
                  <c:v>3.0630000000000002</c:v>
                </c:pt>
                <c:pt idx="254">
                  <c:v>3.1019999999999999</c:v>
                </c:pt>
                <c:pt idx="255">
                  <c:v>3.1019999999999999</c:v>
                </c:pt>
                <c:pt idx="256">
                  <c:v>3.0329999999999999</c:v>
                </c:pt>
                <c:pt idx="257">
                  <c:v>3.03</c:v>
                </c:pt>
                <c:pt idx="258">
                  <c:v>3.0350000000000001</c:v>
                </c:pt>
                <c:pt idx="259">
                  <c:v>3.03</c:v>
                </c:pt>
                <c:pt idx="260">
                  <c:v>3.1030000000000002</c:v>
                </c:pt>
                <c:pt idx="261">
                  <c:v>3.1819999999999999</c:v>
                </c:pt>
                <c:pt idx="262">
                  <c:v>3.274</c:v>
                </c:pt>
                <c:pt idx="263">
                  <c:v>3.222</c:v>
                </c:pt>
                <c:pt idx="264">
                  <c:v>3.3079999999999998</c:v>
                </c:pt>
                <c:pt idx="265">
                  <c:v>3.3010000000000002</c:v>
                </c:pt>
                <c:pt idx="266">
                  <c:v>3.3479999999999999</c:v>
                </c:pt>
                <c:pt idx="267">
                  <c:v>3.3970000000000002</c:v>
                </c:pt>
                <c:pt idx="268">
                  <c:v>3.3050000000000002</c:v>
                </c:pt>
                <c:pt idx="269">
                  <c:v>3.3220000000000001</c:v>
                </c:pt>
                <c:pt idx="270">
                  <c:v>3.31</c:v>
                </c:pt>
                <c:pt idx="271">
                  <c:v>3.2720000000000002</c:v>
                </c:pt>
                <c:pt idx="272">
                  <c:v>3.2570000000000001</c:v>
                </c:pt>
                <c:pt idx="273">
                  <c:v>3.274</c:v>
                </c:pt>
                <c:pt idx="274">
                  <c:v>3.2120000000000002</c:v>
                </c:pt>
                <c:pt idx="275">
                  <c:v>3.3210000000000002</c:v>
                </c:pt>
                <c:pt idx="276">
                  <c:v>3.36</c:v>
                </c:pt>
                <c:pt idx="277">
                  <c:v>3.3340000000000001</c:v>
                </c:pt>
                <c:pt idx="278">
                  <c:v>3.367</c:v>
                </c:pt>
                <c:pt idx="279">
                  <c:v>3.4239999999999999</c:v>
                </c:pt>
                <c:pt idx="280">
                  <c:v>3.294</c:v>
                </c:pt>
                <c:pt idx="281">
                  <c:v>3.3250000000000002</c:v>
                </c:pt>
                <c:pt idx="282">
                  <c:v>3.379</c:v>
                </c:pt>
                <c:pt idx="283">
                  <c:v>3.3370000000000002</c:v>
                </c:pt>
                <c:pt idx="284">
                  <c:v>3.3370000000000002</c:v>
                </c:pt>
                <c:pt idx="285">
                  <c:v>3.254</c:v>
                </c:pt>
                <c:pt idx="286">
                  <c:v>3.2170000000000001</c:v>
                </c:pt>
                <c:pt idx="287">
                  <c:v>3.177</c:v>
                </c:pt>
                <c:pt idx="288">
                  <c:v>3.2730000000000001</c:v>
                </c:pt>
                <c:pt idx="289">
                  <c:v>3.3609999999999998</c:v>
                </c:pt>
                <c:pt idx="290">
                  <c:v>3.4140000000000001</c:v>
                </c:pt>
                <c:pt idx="291">
                  <c:v>3.38</c:v>
                </c:pt>
                <c:pt idx="292">
                  <c:v>3.3410000000000002</c:v>
                </c:pt>
                <c:pt idx="293">
                  <c:v>3.3410000000000002</c:v>
                </c:pt>
                <c:pt idx="294">
                  <c:v>3.3439999999999999</c:v>
                </c:pt>
                <c:pt idx="295">
                  <c:v>3.3759999999999999</c:v>
                </c:pt>
                <c:pt idx="296">
                  <c:v>3.351</c:v>
                </c:pt>
                <c:pt idx="297">
                  <c:v>3.3519999999999999</c:v>
                </c:pt>
                <c:pt idx="298">
                  <c:v>3.2989999999999999</c:v>
                </c:pt>
                <c:pt idx="299">
                  <c:v>3.2829999999999999</c:v>
                </c:pt>
                <c:pt idx="300">
                  <c:v>3.2410000000000001</c:v>
                </c:pt>
                <c:pt idx="301">
                  <c:v>3.29</c:v>
                </c:pt>
                <c:pt idx="302">
                  <c:v>3.3210000000000002</c:v>
                </c:pt>
                <c:pt idx="303">
                  <c:v>3.31</c:v>
                </c:pt>
                <c:pt idx="304">
                  <c:v>3.2290000000000001</c:v>
                </c:pt>
                <c:pt idx="305">
                  <c:v>3.2</c:v>
                </c:pt>
                <c:pt idx="306">
                  <c:v>3.2909999999999999</c:v>
                </c:pt>
                <c:pt idx="307">
                  <c:v>3.3479999999999999</c:v>
                </c:pt>
                <c:pt idx="308">
                  <c:v>3.3149999999999999</c:v>
                </c:pt>
                <c:pt idx="309">
                  <c:v>3.274</c:v>
                </c:pt>
                <c:pt idx="310">
                  <c:v>3.3279999999999998</c:v>
                </c:pt>
                <c:pt idx="311">
                  <c:v>3.2429999999999999</c:v>
                </c:pt>
                <c:pt idx="312">
                  <c:v>3.2669999999999999</c:v>
                </c:pt>
                <c:pt idx="313">
                  <c:v>3.3079999999999998</c:v>
                </c:pt>
                <c:pt idx="314">
                  <c:v>3.3250000000000002</c:v>
                </c:pt>
                <c:pt idx="315">
                  <c:v>3.29</c:v>
                </c:pt>
                <c:pt idx="316">
                  <c:v>3.327</c:v>
                </c:pt>
                <c:pt idx="317">
                  <c:v>3.26</c:v>
                </c:pt>
                <c:pt idx="318">
                  <c:v>3.234</c:v>
                </c:pt>
                <c:pt idx="319">
                  <c:v>3.202</c:v>
                </c:pt>
                <c:pt idx="320">
                  <c:v>3.21</c:v>
                </c:pt>
                <c:pt idx="321">
                  <c:v>3.262</c:v>
                </c:pt>
                <c:pt idx="322">
                  <c:v>3.3650000000000002</c:v>
                </c:pt>
                <c:pt idx="323">
                  <c:v>3.367</c:v>
                </c:pt>
                <c:pt idx="324">
                  <c:v>3.3490000000000002</c:v>
                </c:pt>
                <c:pt idx="325">
                  <c:v>3.3620000000000001</c:v>
                </c:pt>
                <c:pt idx="326">
                  <c:v>3.298</c:v>
                </c:pt>
                <c:pt idx="327">
                  <c:v>3.33</c:v>
                </c:pt>
                <c:pt idx="328">
                  <c:v>3.2930000000000001</c:v>
                </c:pt>
                <c:pt idx="329">
                  <c:v>3.246</c:v>
                </c:pt>
                <c:pt idx="330">
                  <c:v>3.246</c:v>
                </c:pt>
                <c:pt idx="331">
                  <c:v>3.29</c:v>
                </c:pt>
                <c:pt idx="332">
                  <c:v>3.2690000000000001</c:v>
                </c:pt>
                <c:pt idx="333">
                  <c:v>3.3180000000000001</c:v>
                </c:pt>
                <c:pt idx="334">
                  <c:v>3.3010000000000002</c:v>
                </c:pt>
                <c:pt idx="335">
                  <c:v>3.2919999999999998</c:v>
                </c:pt>
                <c:pt idx="336">
                  <c:v>3.383</c:v>
                </c:pt>
                <c:pt idx="337">
                  <c:v>3.3780000000000001</c:v>
                </c:pt>
                <c:pt idx="338">
                  <c:v>3.2530000000000001</c:v>
                </c:pt>
                <c:pt idx="339">
                  <c:v>3.2050000000000001</c:v>
                </c:pt>
                <c:pt idx="340">
                  <c:v>3.262</c:v>
                </c:pt>
                <c:pt idx="341">
                  <c:v>3.1970000000000001</c:v>
                </c:pt>
                <c:pt idx="342">
                  <c:v>3.2050000000000001</c:v>
                </c:pt>
                <c:pt idx="343">
                  <c:v>3.173</c:v>
                </c:pt>
                <c:pt idx="344">
                  <c:v>3.2010000000000001</c:v>
                </c:pt>
                <c:pt idx="345">
                  <c:v>3.133</c:v>
                </c:pt>
                <c:pt idx="346">
                  <c:v>3.1070000000000002</c:v>
                </c:pt>
                <c:pt idx="347">
                  <c:v>3.1390000000000002</c:v>
                </c:pt>
                <c:pt idx="348">
                  <c:v>3.1459999999999999</c:v>
                </c:pt>
                <c:pt idx="349">
                  <c:v>3.0750000000000002</c:v>
                </c:pt>
                <c:pt idx="350">
                  <c:v>3.1280000000000001</c:v>
                </c:pt>
                <c:pt idx="351">
                  <c:v>3.1019999999999999</c:v>
                </c:pt>
                <c:pt idx="352">
                  <c:v>3.1139999999999999</c:v>
                </c:pt>
                <c:pt idx="353">
                  <c:v>3.1480000000000001</c:v>
                </c:pt>
                <c:pt idx="354">
                  <c:v>3.141</c:v>
                </c:pt>
                <c:pt idx="355">
                  <c:v>3.141</c:v>
                </c:pt>
                <c:pt idx="356">
                  <c:v>3.0720000000000001</c:v>
                </c:pt>
                <c:pt idx="357">
                  <c:v>2.9980000000000002</c:v>
                </c:pt>
                <c:pt idx="358">
                  <c:v>3.048</c:v>
                </c:pt>
                <c:pt idx="359">
                  <c:v>3.06</c:v>
                </c:pt>
                <c:pt idx="360">
                  <c:v>3.0529999999999999</c:v>
                </c:pt>
                <c:pt idx="361">
                  <c:v>3.0840000000000001</c:v>
                </c:pt>
                <c:pt idx="362">
                  <c:v>3.0339999999999998</c:v>
                </c:pt>
                <c:pt idx="363">
                  <c:v>3.0150000000000001</c:v>
                </c:pt>
                <c:pt idx="364">
                  <c:v>3.0510000000000002</c:v>
                </c:pt>
                <c:pt idx="365">
                  <c:v>3.004</c:v>
                </c:pt>
                <c:pt idx="366">
                  <c:v>2.9859999999999998</c:v>
                </c:pt>
                <c:pt idx="367">
                  <c:v>3.0609999999999999</c:v>
                </c:pt>
                <c:pt idx="368">
                  <c:v>3.1509999999999998</c:v>
                </c:pt>
                <c:pt idx="369">
                  <c:v>3.1259999999999999</c:v>
                </c:pt>
                <c:pt idx="370">
                  <c:v>3.16</c:v>
                </c:pt>
                <c:pt idx="371">
                  <c:v>3.1760000000000002</c:v>
                </c:pt>
                <c:pt idx="372">
                  <c:v>3.1819999999999999</c:v>
                </c:pt>
                <c:pt idx="373">
                  <c:v>3.2080000000000002</c:v>
                </c:pt>
                <c:pt idx="374">
                  <c:v>3.29</c:v>
                </c:pt>
                <c:pt idx="375">
                  <c:v>3.2989999999999999</c:v>
                </c:pt>
                <c:pt idx="376">
                  <c:v>3.2759999999999998</c:v>
                </c:pt>
                <c:pt idx="377">
                  <c:v>3.2759999999999998</c:v>
                </c:pt>
                <c:pt idx="378">
                  <c:v>3.26</c:v>
                </c:pt>
                <c:pt idx="379">
                  <c:v>3.2290000000000001</c:v>
                </c:pt>
                <c:pt idx="380">
                  <c:v>3.218</c:v>
                </c:pt>
                <c:pt idx="381">
                  <c:v>3.22</c:v>
                </c:pt>
                <c:pt idx="382">
                  <c:v>3.2309999999999999</c:v>
                </c:pt>
                <c:pt idx="383">
                  <c:v>3.19</c:v>
                </c:pt>
                <c:pt idx="384">
                  <c:v>3.2080000000000002</c:v>
                </c:pt>
                <c:pt idx="385">
                  <c:v>3.23</c:v>
                </c:pt>
                <c:pt idx="386">
                  <c:v>3.21</c:v>
                </c:pt>
                <c:pt idx="387">
                  <c:v>3.2</c:v>
                </c:pt>
                <c:pt idx="388">
                  <c:v>3.2</c:v>
                </c:pt>
                <c:pt idx="389">
                  <c:v>3.1859999999999999</c:v>
                </c:pt>
                <c:pt idx="390">
                  <c:v>3.1819999999999999</c:v>
                </c:pt>
                <c:pt idx="391">
                  <c:v>3.1150000000000002</c:v>
                </c:pt>
                <c:pt idx="392">
                  <c:v>3.141</c:v>
                </c:pt>
                <c:pt idx="393">
                  <c:v>3.2650000000000001</c:v>
                </c:pt>
                <c:pt idx="394">
                  <c:v>3.2309999999999999</c:v>
                </c:pt>
                <c:pt idx="395">
                  <c:v>3.1880000000000002</c:v>
                </c:pt>
                <c:pt idx="396">
                  <c:v>3.1970000000000001</c:v>
                </c:pt>
                <c:pt idx="397">
                  <c:v>3.1850000000000001</c:v>
                </c:pt>
                <c:pt idx="398">
                  <c:v>3.2170000000000001</c:v>
                </c:pt>
                <c:pt idx="399">
                  <c:v>3.145</c:v>
                </c:pt>
                <c:pt idx="400">
                  <c:v>3.2210000000000001</c:v>
                </c:pt>
                <c:pt idx="401">
                  <c:v>3.2730000000000001</c:v>
                </c:pt>
                <c:pt idx="402">
                  <c:v>3.2959999999999998</c:v>
                </c:pt>
                <c:pt idx="403">
                  <c:v>3.2490000000000001</c:v>
                </c:pt>
                <c:pt idx="404">
                  <c:v>3.2149999999999999</c:v>
                </c:pt>
                <c:pt idx="405">
                  <c:v>3.2040000000000002</c:v>
                </c:pt>
                <c:pt idx="406">
                  <c:v>3.2269999999999999</c:v>
                </c:pt>
                <c:pt idx="407">
                  <c:v>3.25</c:v>
                </c:pt>
                <c:pt idx="408">
                  <c:v>3.2240000000000002</c:v>
                </c:pt>
                <c:pt idx="409">
                  <c:v>3.2240000000000002</c:v>
                </c:pt>
                <c:pt idx="410">
                  <c:v>3.22</c:v>
                </c:pt>
                <c:pt idx="411">
                  <c:v>3.2879999999999998</c:v>
                </c:pt>
                <c:pt idx="412">
                  <c:v>3.286</c:v>
                </c:pt>
                <c:pt idx="413">
                  <c:v>3.2349999999999999</c:v>
                </c:pt>
                <c:pt idx="414">
                  <c:v>3.2349999999999999</c:v>
                </c:pt>
                <c:pt idx="415">
                  <c:v>3.226</c:v>
                </c:pt>
                <c:pt idx="416">
                  <c:v>3.2210000000000001</c:v>
                </c:pt>
                <c:pt idx="417">
                  <c:v>3.153</c:v>
                </c:pt>
                <c:pt idx="418">
                  <c:v>3.1269999999999998</c:v>
                </c:pt>
                <c:pt idx="419">
                  <c:v>3.0720000000000001</c:v>
                </c:pt>
                <c:pt idx="420">
                  <c:v>3.1259999999999999</c:v>
                </c:pt>
                <c:pt idx="421">
                  <c:v>3.1059999999999999</c:v>
                </c:pt>
                <c:pt idx="422">
                  <c:v>3.052</c:v>
                </c:pt>
                <c:pt idx="423">
                  <c:v>3.0870000000000002</c:v>
                </c:pt>
                <c:pt idx="424">
                  <c:v>3.0489999999999999</c:v>
                </c:pt>
                <c:pt idx="425">
                  <c:v>3.0489999999999999</c:v>
                </c:pt>
                <c:pt idx="426">
                  <c:v>3.093</c:v>
                </c:pt>
                <c:pt idx="427">
                  <c:v>3.0830000000000002</c:v>
                </c:pt>
                <c:pt idx="428">
                  <c:v>3.109</c:v>
                </c:pt>
                <c:pt idx="429">
                  <c:v>3.1360000000000001</c:v>
                </c:pt>
                <c:pt idx="430">
                  <c:v>3.1</c:v>
                </c:pt>
                <c:pt idx="431">
                  <c:v>3.1059999999999999</c:v>
                </c:pt>
                <c:pt idx="432">
                  <c:v>3.1120000000000001</c:v>
                </c:pt>
                <c:pt idx="433">
                  <c:v>3.097</c:v>
                </c:pt>
                <c:pt idx="434">
                  <c:v>3.0379999999999998</c:v>
                </c:pt>
                <c:pt idx="435">
                  <c:v>3.0739999999999998</c:v>
                </c:pt>
                <c:pt idx="436">
                  <c:v>2.972</c:v>
                </c:pt>
                <c:pt idx="437">
                  <c:v>2.9779999999999998</c:v>
                </c:pt>
                <c:pt idx="438">
                  <c:v>2.9809999999999999</c:v>
                </c:pt>
                <c:pt idx="439">
                  <c:v>2.9689999999999999</c:v>
                </c:pt>
                <c:pt idx="440">
                  <c:v>2.8890000000000002</c:v>
                </c:pt>
                <c:pt idx="441">
                  <c:v>2.883</c:v>
                </c:pt>
                <c:pt idx="442">
                  <c:v>2.8340000000000001</c:v>
                </c:pt>
                <c:pt idx="443">
                  <c:v>2.8</c:v>
                </c:pt>
                <c:pt idx="444">
                  <c:v>2.9079999999999999</c:v>
                </c:pt>
                <c:pt idx="445">
                  <c:v>2.9079999999999999</c:v>
                </c:pt>
                <c:pt idx="446">
                  <c:v>2.9609999999999999</c:v>
                </c:pt>
                <c:pt idx="447">
                  <c:v>3.008</c:v>
                </c:pt>
                <c:pt idx="448">
                  <c:v>2.944</c:v>
                </c:pt>
                <c:pt idx="449">
                  <c:v>2.95</c:v>
                </c:pt>
                <c:pt idx="450">
                  <c:v>2.9609999999999999</c:v>
                </c:pt>
                <c:pt idx="451">
                  <c:v>2.9220000000000002</c:v>
                </c:pt>
                <c:pt idx="452">
                  <c:v>2.9140000000000001</c:v>
                </c:pt>
                <c:pt idx="453">
                  <c:v>2.8639999999999999</c:v>
                </c:pt>
                <c:pt idx="454">
                  <c:v>2.8879999999999999</c:v>
                </c:pt>
                <c:pt idx="455">
                  <c:v>2.863</c:v>
                </c:pt>
                <c:pt idx="456">
                  <c:v>2.9329999999999998</c:v>
                </c:pt>
                <c:pt idx="457">
                  <c:v>2.93</c:v>
                </c:pt>
                <c:pt idx="458">
                  <c:v>2.923</c:v>
                </c:pt>
                <c:pt idx="459">
                  <c:v>2.9430000000000001</c:v>
                </c:pt>
                <c:pt idx="460">
                  <c:v>2.9630000000000001</c:v>
                </c:pt>
                <c:pt idx="461">
                  <c:v>2.8810000000000002</c:v>
                </c:pt>
                <c:pt idx="462">
                  <c:v>2.9260000000000002</c:v>
                </c:pt>
                <c:pt idx="463">
                  <c:v>2.956</c:v>
                </c:pt>
                <c:pt idx="464">
                  <c:v>2.9689999999999999</c:v>
                </c:pt>
                <c:pt idx="465">
                  <c:v>2.927</c:v>
                </c:pt>
                <c:pt idx="466">
                  <c:v>2.9249999999999998</c:v>
                </c:pt>
                <c:pt idx="467">
                  <c:v>2.8369999999999997</c:v>
                </c:pt>
                <c:pt idx="468">
                  <c:v>2.8120000000000003</c:v>
                </c:pt>
                <c:pt idx="469">
                  <c:v>2.7829999999999999</c:v>
                </c:pt>
                <c:pt idx="470">
                  <c:v>2.827</c:v>
                </c:pt>
                <c:pt idx="471">
                  <c:v>2.8490000000000002</c:v>
                </c:pt>
                <c:pt idx="472">
                  <c:v>2.8069999999999999</c:v>
                </c:pt>
                <c:pt idx="473">
                  <c:v>2.8319999999999999</c:v>
                </c:pt>
                <c:pt idx="474">
                  <c:v>2.8319999999999999</c:v>
                </c:pt>
                <c:pt idx="475">
                  <c:v>2.8120000000000003</c:v>
                </c:pt>
                <c:pt idx="476">
                  <c:v>2.7229999999999999</c:v>
                </c:pt>
                <c:pt idx="477">
                  <c:v>2.7229999999999999</c:v>
                </c:pt>
                <c:pt idx="478">
                  <c:v>2.6760000000000002</c:v>
                </c:pt>
                <c:pt idx="479">
                  <c:v>2.6859999999999999</c:v>
                </c:pt>
                <c:pt idx="480">
                  <c:v>2.6640000000000001</c:v>
                </c:pt>
                <c:pt idx="481">
                  <c:v>2.613</c:v>
                </c:pt>
                <c:pt idx="482">
                  <c:v>2.6429999999999998</c:v>
                </c:pt>
                <c:pt idx="483">
                  <c:v>2.5750000000000002</c:v>
                </c:pt>
                <c:pt idx="484">
                  <c:v>2.6139999999999999</c:v>
                </c:pt>
                <c:pt idx="485">
                  <c:v>2.6150000000000002</c:v>
                </c:pt>
                <c:pt idx="486">
                  <c:v>2.657</c:v>
                </c:pt>
                <c:pt idx="487">
                  <c:v>2.6459999999999999</c:v>
                </c:pt>
                <c:pt idx="488">
                  <c:v>2.669</c:v>
                </c:pt>
                <c:pt idx="489">
                  <c:v>2.6150000000000002</c:v>
                </c:pt>
                <c:pt idx="490">
                  <c:v>2.6280000000000001</c:v>
                </c:pt>
                <c:pt idx="491">
                  <c:v>2.6320000000000001</c:v>
                </c:pt>
                <c:pt idx="492">
                  <c:v>2.6669999999999998</c:v>
                </c:pt>
                <c:pt idx="493">
                  <c:v>2.6749999999999998</c:v>
                </c:pt>
                <c:pt idx="494">
                  <c:v>2.6819999999999999</c:v>
                </c:pt>
                <c:pt idx="495">
                  <c:v>2.702</c:v>
                </c:pt>
                <c:pt idx="496">
                  <c:v>2.738</c:v>
                </c:pt>
                <c:pt idx="497">
                  <c:v>2.6879999999999997</c:v>
                </c:pt>
                <c:pt idx="498">
                  <c:v>2.6379999999999999</c:v>
                </c:pt>
                <c:pt idx="499">
                  <c:v>2.64</c:v>
                </c:pt>
                <c:pt idx="500">
                  <c:v>2.6720000000000002</c:v>
                </c:pt>
                <c:pt idx="501">
                  <c:v>2.6070000000000002</c:v>
                </c:pt>
                <c:pt idx="502">
                  <c:v>2.5869999999999997</c:v>
                </c:pt>
                <c:pt idx="503">
                  <c:v>2.5579999999999998</c:v>
                </c:pt>
                <c:pt idx="504">
                  <c:v>2.6040000000000001</c:v>
                </c:pt>
                <c:pt idx="505">
                  <c:v>2.585</c:v>
                </c:pt>
                <c:pt idx="506">
                  <c:v>2.5949999999999998</c:v>
                </c:pt>
                <c:pt idx="507">
                  <c:v>2.5880000000000001</c:v>
                </c:pt>
                <c:pt idx="508">
                  <c:v>2.629</c:v>
                </c:pt>
                <c:pt idx="509">
                  <c:v>2.5979999999999999</c:v>
                </c:pt>
                <c:pt idx="510">
                  <c:v>2.649</c:v>
                </c:pt>
                <c:pt idx="511">
                  <c:v>2.67</c:v>
                </c:pt>
                <c:pt idx="512">
                  <c:v>2.766</c:v>
                </c:pt>
                <c:pt idx="513">
                  <c:v>2.7690000000000001</c:v>
                </c:pt>
                <c:pt idx="514">
                  <c:v>2.7679999999999998</c:v>
                </c:pt>
                <c:pt idx="515">
                  <c:v>2.7650000000000001</c:v>
                </c:pt>
                <c:pt idx="516">
                  <c:v>2.7989999999999999</c:v>
                </c:pt>
                <c:pt idx="517">
                  <c:v>2.7919999999999998</c:v>
                </c:pt>
                <c:pt idx="518">
                  <c:v>2.7359999999999998</c:v>
                </c:pt>
                <c:pt idx="519">
                  <c:v>2.7589999999999999</c:v>
                </c:pt>
                <c:pt idx="520">
                  <c:v>2.7589999999999999</c:v>
                </c:pt>
                <c:pt idx="521">
                  <c:v>2.7370000000000001</c:v>
                </c:pt>
                <c:pt idx="522">
                  <c:v>2.75</c:v>
                </c:pt>
                <c:pt idx="523">
                  <c:v>2.7160000000000002</c:v>
                </c:pt>
                <c:pt idx="524">
                  <c:v>2.5979999999999999</c:v>
                </c:pt>
                <c:pt idx="525">
                  <c:v>2.641</c:v>
                </c:pt>
                <c:pt idx="526">
                  <c:v>2.613</c:v>
                </c:pt>
                <c:pt idx="527">
                  <c:v>2.5949999999999998</c:v>
                </c:pt>
                <c:pt idx="528">
                  <c:v>2.5709999999999997</c:v>
                </c:pt>
                <c:pt idx="529">
                  <c:v>2.56</c:v>
                </c:pt>
                <c:pt idx="530">
                  <c:v>2.556</c:v>
                </c:pt>
                <c:pt idx="531">
                  <c:v>2.589</c:v>
                </c:pt>
                <c:pt idx="532">
                  <c:v>2.5409999999999999</c:v>
                </c:pt>
                <c:pt idx="533">
                  <c:v>2.544</c:v>
                </c:pt>
                <c:pt idx="534">
                  <c:v>2.577</c:v>
                </c:pt>
                <c:pt idx="535">
                  <c:v>2.6120000000000001</c:v>
                </c:pt>
                <c:pt idx="536">
                  <c:v>2.641</c:v>
                </c:pt>
                <c:pt idx="537">
                  <c:v>2.6120000000000001</c:v>
                </c:pt>
                <c:pt idx="538">
                  <c:v>2.6539999999999999</c:v>
                </c:pt>
                <c:pt idx="539">
                  <c:v>2.5259999999999998</c:v>
                </c:pt>
                <c:pt idx="540">
                  <c:v>2.4500000000000002</c:v>
                </c:pt>
                <c:pt idx="541">
                  <c:v>2.4540000000000002</c:v>
                </c:pt>
                <c:pt idx="542">
                  <c:v>2.48</c:v>
                </c:pt>
                <c:pt idx="543">
                  <c:v>2.4489999999999998</c:v>
                </c:pt>
                <c:pt idx="544">
                  <c:v>2.4119999999999999</c:v>
                </c:pt>
                <c:pt idx="545">
                  <c:v>2.4119999999999999</c:v>
                </c:pt>
                <c:pt idx="546">
                  <c:v>2.34</c:v>
                </c:pt>
                <c:pt idx="547">
                  <c:v>2.335</c:v>
                </c:pt>
                <c:pt idx="548">
                  <c:v>2.3570000000000002</c:v>
                </c:pt>
                <c:pt idx="549">
                  <c:v>2.302</c:v>
                </c:pt>
                <c:pt idx="550">
                  <c:v>2.3529999999999998</c:v>
                </c:pt>
                <c:pt idx="551">
                  <c:v>2.4079999999999999</c:v>
                </c:pt>
                <c:pt idx="552">
                  <c:v>2.3580000000000001</c:v>
                </c:pt>
                <c:pt idx="553">
                  <c:v>2.4060000000000001</c:v>
                </c:pt>
                <c:pt idx="554">
                  <c:v>2.4590000000000001</c:v>
                </c:pt>
                <c:pt idx="555">
                  <c:v>2.46</c:v>
                </c:pt>
                <c:pt idx="556">
                  <c:v>2.4340000000000002</c:v>
                </c:pt>
                <c:pt idx="557">
                  <c:v>2.4580000000000002</c:v>
                </c:pt>
                <c:pt idx="558">
                  <c:v>2.4319999999999999</c:v>
                </c:pt>
                <c:pt idx="559">
                  <c:v>2.4409999999999998</c:v>
                </c:pt>
                <c:pt idx="560">
                  <c:v>2.4550000000000001</c:v>
                </c:pt>
                <c:pt idx="561">
                  <c:v>2.4500000000000002</c:v>
                </c:pt>
                <c:pt idx="562">
                  <c:v>2.4</c:v>
                </c:pt>
                <c:pt idx="563">
                  <c:v>2.41</c:v>
                </c:pt>
                <c:pt idx="564">
                  <c:v>2.36</c:v>
                </c:pt>
                <c:pt idx="565">
                  <c:v>2.4140000000000001</c:v>
                </c:pt>
                <c:pt idx="566">
                  <c:v>2.4649999999999999</c:v>
                </c:pt>
                <c:pt idx="567">
                  <c:v>2.456</c:v>
                </c:pt>
                <c:pt idx="568">
                  <c:v>2.4009999999999998</c:v>
                </c:pt>
                <c:pt idx="569">
                  <c:v>2.4729999999999999</c:v>
                </c:pt>
                <c:pt idx="570">
                  <c:v>2.4689999999999999</c:v>
                </c:pt>
                <c:pt idx="571">
                  <c:v>2.407</c:v>
                </c:pt>
                <c:pt idx="572">
                  <c:v>2.3730000000000002</c:v>
                </c:pt>
                <c:pt idx="573">
                  <c:v>2.431</c:v>
                </c:pt>
                <c:pt idx="574">
                  <c:v>2.3810000000000002</c:v>
                </c:pt>
                <c:pt idx="575">
                  <c:v>2.42</c:v>
                </c:pt>
                <c:pt idx="576">
                  <c:v>2.4319999999999999</c:v>
                </c:pt>
                <c:pt idx="577">
                  <c:v>2.4129999999999998</c:v>
                </c:pt>
                <c:pt idx="578">
                  <c:v>2.3879999999999999</c:v>
                </c:pt>
                <c:pt idx="579">
                  <c:v>2.4239999999999999</c:v>
                </c:pt>
                <c:pt idx="580">
                  <c:v>2.391</c:v>
                </c:pt>
                <c:pt idx="581">
                  <c:v>2.391</c:v>
                </c:pt>
                <c:pt idx="582">
                  <c:v>2.3929999999999998</c:v>
                </c:pt>
                <c:pt idx="583">
                  <c:v>2.4260000000000002</c:v>
                </c:pt>
                <c:pt idx="584">
                  <c:v>2.472</c:v>
                </c:pt>
                <c:pt idx="585">
                  <c:v>2.4159999999999999</c:v>
                </c:pt>
                <c:pt idx="586">
                  <c:v>2.4220000000000002</c:v>
                </c:pt>
                <c:pt idx="587">
                  <c:v>2.4359999999999999</c:v>
                </c:pt>
                <c:pt idx="588">
                  <c:v>2.42</c:v>
                </c:pt>
                <c:pt idx="589">
                  <c:v>2.4470000000000001</c:v>
                </c:pt>
                <c:pt idx="590">
                  <c:v>2.4470000000000001</c:v>
                </c:pt>
                <c:pt idx="591">
                  <c:v>2.387</c:v>
                </c:pt>
                <c:pt idx="592">
                  <c:v>2.3980000000000001</c:v>
                </c:pt>
                <c:pt idx="593">
                  <c:v>2.4689999999999999</c:v>
                </c:pt>
                <c:pt idx="594">
                  <c:v>2.54</c:v>
                </c:pt>
                <c:pt idx="595">
                  <c:v>2.5449999999999999</c:v>
                </c:pt>
                <c:pt idx="596">
                  <c:v>2.5979999999999999</c:v>
                </c:pt>
                <c:pt idx="597">
                  <c:v>2.5779999999999998</c:v>
                </c:pt>
                <c:pt idx="598">
                  <c:v>2.5779999999999998</c:v>
                </c:pt>
                <c:pt idx="599">
                  <c:v>2.57</c:v>
                </c:pt>
                <c:pt idx="600">
                  <c:v>2.5880000000000001</c:v>
                </c:pt>
                <c:pt idx="601">
                  <c:v>2.5720000000000001</c:v>
                </c:pt>
                <c:pt idx="602">
                  <c:v>2.5540000000000003</c:v>
                </c:pt>
                <c:pt idx="603">
                  <c:v>2.5110000000000001</c:v>
                </c:pt>
                <c:pt idx="604">
                  <c:v>2.5070000000000001</c:v>
                </c:pt>
                <c:pt idx="605">
                  <c:v>2.464</c:v>
                </c:pt>
                <c:pt idx="606">
                  <c:v>2.4529999999999998</c:v>
                </c:pt>
                <c:pt idx="607">
                  <c:v>2.4609999999999999</c:v>
                </c:pt>
                <c:pt idx="608">
                  <c:v>2.4460000000000002</c:v>
                </c:pt>
                <c:pt idx="609">
                  <c:v>2.4849999999999999</c:v>
                </c:pt>
                <c:pt idx="610">
                  <c:v>2.508</c:v>
                </c:pt>
                <c:pt idx="611">
                  <c:v>2.5609999999999999</c:v>
                </c:pt>
                <c:pt idx="612">
                  <c:v>2.5789999999999997</c:v>
                </c:pt>
                <c:pt idx="613">
                  <c:v>2.5990000000000002</c:v>
                </c:pt>
                <c:pt idx="614">
                  <c:v>2.5750000000000002</c:v>
                </c:pt>
                <c:pt idx="615">
                  <c:v>2.5750000000000002</c:v>
                </c:pt>
                <c:pt idx="616">
                  <c:v>2.62</c:v>
                </c:pt>
                <c:pt idx="617">
                  <c:v>2.613</c:v>
                </c:pt>
                <c:pt idx="618">
                  <c:v>2.585</c:v>
                </c:pt>
                <c:pt idx="619">
                  <c:v>2.63</c:v>
                </c:pt>
                <c:pt idx="620">
                  <c:v>2.593</c:v>
                </c:pt>
                <c:pt idx="621">
                  <c:v>2.556</c:v>
                </c:pt>
                <c:pt idx="622">
                  <c:v>2.544</c:v>
                </c:pt>
                <c:pt idx="623">
                  <c:v>2.5649999999999999</c:v>
                </c:pt>
                <c:pt idx="624">
                  <c:v>2.5649999999999999</c:v>
                </c:pt>
                <c:pt idx="625">
                  <c:v>2.593</c:v>
                </c:pt>
                <c:pt idx="626">
                  <c:v>2.6040000000000001</c:v>
                </c:pt>
                <c:pt idx="627">
                  <c:v>2.65</c:v>
                </c:pt>
                <c:pt idx="628">
                  <c:v>2.7039999999999997</c:v>
                </c:pt>
                <c:pt idx="629">
                  <c:v>2.71</c:v>
                </c:pt>
                <c:pt idx="630">
                  <c:v>2.7010000000000001</c:v>
                </c:pt>
                <c:pt idx="631">
                  <c:v>2.73</c:v>
                </c:pt>
                <c:pt idx="632">
                  <c:v>2.6909999999999998</c:v>
                </c:pt>
                <c:pt idx="633">
                  <c:v>2.6959999999999997</c:v>
                </c:pt>
                <c:pt idx="634">
                  <c:v>2.6669999999999998</c:v>
                </c:pt>
                <c:pt idx="635">
                  <c:v>2.718</c:v>
                </c:pt>
                <c:pt idx="636">
                  <c:v>2.762</c:v>
                </c:pt>
                <c:pt idx="637">
                  <c:v>2.9420000000000002</c:v>
                </c:pt>
                <c:pt idx="638">
                  <c:v>2.9830000000000001</c:v>
                </c:pt>
                <c:pt idx="639">
                  <c:v>2.9830000000000001</c:v>
                </c:pt>
                <c:pt idx="640">
                  <c:v>3.1059999999999999</c:v>
                </c:pt>
                <c:pt idx="641">
                  <c:v>3.109</c:v>
                </c:pt>
                <c:pt idx="642">
                  <c:v>3.09</c:v>
                </c:pt>
                <c:pt idx="643">
                  <c:v>3.153</c:v>
                </c:pt>
                <c:pt idx="644">
                  <c:v>3.2240000000000002</c:v>
                </c:pt>
                <c:pt idx="645">
                  <c:v>3.2170000000000001</c:v>
                </c:pt>
                <c:pt idx="646">
                  <c:v>3.2069999999999999</c:v>
                </c:pt>
                <c:pt idx="647">
                  <c:v>3.2650000000000001</c:v>
                </c:pt>
                <c:pt idx="648">
                  <c:v>3.2650000000000001</c:v>
                </c:pt>
                <c:pt idx="649">
                  <c:v>3.2640000000000002</c:v>
                </c:pt>
                <c:pt idx="650">
                  <c:v>3.2240000000000002</c:v>
                </c:pt>
                <c:pt idx="651">
                  <c:v>3.2160000000000002</c:v>
                </c:pt>
                <c:pt idx="652">
                  <c:v>3.2919999999999998</c:v>
                </c:pt>
                <c:pt idx="653">
                  <c:v>3.3319999999999999</c:v>
                </c:pt>
                <c:pt idx="654">
                  <c:v>3.2770000000000001</c:v>
                </c:pt>
                <c:pt idx="655">
                  <c:v>3.2829999999999999</c:v>
                </c:pt>
                <c:pt idx="656">
                  <c:v>3.278</c:v>
                </c:pt>
                <c:pt idx="657">
                  <c:v>3.2290000000000001</c:v>
                </c:pt>
                <c:pt idx="658">
                  <c:v>3.2730000000000001</c:v>
                </c:pt>
                <c:pt idx="659">
                  <c:v>3.339</c:v>
                </c:pt>
                <c:pt idx="660">
                  <c:v>3.34</c:v>
                </c:pt>
                <c:pt idx="661">
                  <c:v>3.3260000000000001</c:v>
                </c:pt>
                <c:pt idx="662">
                  <c:v>3.4449999999999998</c:v>
                </c:pt>
                <c:pt idx="663">
                  <c:v>3.4910000000000001</c:v>
                </c:pt>
                <c:pt idx="664">
                  <c:v>3.464</c:v>
                </c:pt>
                <c:pt idx="665">
                  <c:v>3.4180000000000001</c:v>
                </c:pt>
                <c:pt idx="666">
                  <c:v>3.4380000000000002</c:v>
                </c:pt>
                <c:pt idx="667">
                  <c:v>3.4039999999999999</c:v>
                </c:pt>
                <c:pt idx="668">
                  <c:v>3.4129999999999998</c:v>
                </c:pt>
                <c:pt idx="669">
                  <c:v>3.3970000000000002</c:v>
                </c:pt>
                <c:pt idx="670">
                  <c:v>3.3970000000000002</c:v>
                </c:pt>
                <c:pt idx="671">
                  <c:v>3.42</c:v>
                </c:pt>
                <c:pt idx="672">
                  <c:v>3.3639999999999999</c:v>
                </c:pt>
                <c:pt idx="673">
                  <c:v>3.319</c:v>
                </c:pt>
                <c:pt idx="674">
                  <c:v>3.2789999999999999</c:v>
                </c:pt>
                <c:pt idx="675">
                  <c:v>3.2789999999999999</c:v>
                </c:pt>
                <c:pt idx="676">
                  <c:v>3.2839999999999998</c:v>
                </c:pt>
                <c:pt idx="677">
                  <c:v>3.254</c:v>
                </c:pt>
                <c:pt idx="678">
                  <c:v>3.1789999999999998</c:v>
                </c:pt>
                <c:pt idx="679">
                  <c:v>3.2509999999999999</c:v>
                </c:pt>
                <c:pt idx="680">
                  <c:v>3.2160000000000002</c:v>
                </c:pt>
                <c:pt idx="681">
                  <c:v>3.2189999999999999</c:v>
                </c:pt>
                <c:pt idx="682">
                  <c:v>3.2130000000000001</c:v>
                </c:pt>
                <c:pt idx="683">
                  <c:v>3.206</c:v>
                </c:pt>
                <c:pt idx="684">
                  <c:v>3.246</c:v>
                </c:pt>
                <c:pt idx="685">
                  <c:v>3.246</c:v>
                </c:pt>
                <c:pt idx="686">
                  <c:v>3.177</c:v>
                </c:pt>
                <c:pt idx="687">
                  <c:v>3.282</c:v>
                </c:pt>
                <c:pt idx="688">
                  <c:v>3.323</c:v>
                </c:pt>
                <c:pt idx="689">
                  <c:v>3.3079999999999998</c:v>
                </c:pt>
                <c:pt idx="690">
                  <c:v>3.246</c:v>
                </c:pt>
                <c:pt idx="691">
                  <c:v>3.2930000000000001</c:v>
                </c:pt>
                <c:pt idx="692">
                  <c:v>3.351</c:v>
                </c:pt>
                <c:pt idx="693">
                  <c:v>3.3260000000000001</c:v>
                </c:pt>
                <c:pt idx="694">
                  <c:v>3.3109999999999999</c:v>
                </c:pt>
                <c:pt idx="695">
                  <c:v>3.327</c:v>
                </c:pt>
                <c:pt idx="696">
                  <c:v>3.3</c:v>
                </c:pt>
                <c:pt idx="697">
                  <c:v>3.3220000000000001</c:v>
                </c:pt>
                <c:pt idx="698">
                  <c:v>3.319</c:v>
                </c:pt>
                <c:pt idx="699">
                  <c:v>3.3079999999999998</c:v>
                </c:pt>
                <c:pt idx="700">
                  <c:v>3.254</c:v>
                </c:pt>
                <c:pt idx="701">
                  <c:v>3.234</c:v>
                </c:pt>
                <c:pt idx="702">
                  <c:v>3.1779999999999999</c:v>
                </c:pt>
                <c:pt idx="703">
                  <c:v>3.2509999999999999</c:v>
                </c:pt>
                <c:pt idx="704">
                  <c:v>3.2610000000000001</c:v>
                </c:pt>
                <c:pt idx="705">
                  <c:v>3.2829999999999999</c:v>
                </c:pt>
                <c:pt idx="706">
                  <c:v>3.3290000000000002</c:v>
                </c:pt>
                <c:pt idx="707">
                  <c:v>3.3490000000000002</c:v>
                </c:pt>
                <c:pt idx="708">
                  <c:v>3.2949999999999999</c:v>
                </c:pt>
                <c:pt idx="709">
                  <c:v>3.266</c:v>
                </c:pt>
                <c:pt idx="710">
                  <c:v>3.266</c:v>
                </c:pt>
                <c:pt idx="711">
                  <c:v>3.2850000000000001</c:v>
                </c:pt>
                <c:pt idx="712">
                  <c:v>3.2509999999999999</c:v>
                </c:pt>
                <c:pt idx="713">
                  <c:v>3.22</c:v>
                </c:pt>
                <c:pt idx="714">
                  <c:v>3.1549999999999998</c:v>
                </c:pt>
                <c:pt idx="715">
                  <c:v>3.2040000000000002</c:v>
                </c:pt>
                <c:pt idx="716">
                  <c:v>3.206</c:v>
                </c:pt>
                <c:pt idx="717">
                  <c:v>3.2869999999999999</c:v>
                </c:pt>
                <c:pt idx="718">
                  <c:v>3.323</c:v>
                </c:pt>
                <c:pt idx="719">
                  <c:v>3.3119999999999998</c:v>
                </c:pt>
                <c:pt idx="720">
                  <c:v>3.3210000000000002</c:v>
                </c:pt>
                <c:pt idx="721">
                  <c:v>3.355</c:v>
                </c:pt>
                <c:pt idx="722">
                  <c:v>3.4169999999999998</c:v>
                </c:pt>
                <c:pt idx="723">
                  <c:v>3.4740000000000002</c:v>
                </c:pt>
                <c:pt idx="724">
                  <c:v>3.4470000000000001</c:v>
                </c:pt>
                <c:pt idx="725">
                  <c:v>3.4870000000000001</c:v>
                </c:pt>
                <c:pt idx="726">
                  <c:v>3.484</c:v>
                </c:pt>
                <c:pt idx="727">
                  <c:v>3.37</c:v>
                </c:pt>
                <c:pt idx="728">
                  <c:v>3.395</c:v>
                </c:pt>
                <c:pt idx="729">
                  <c:v>3.37</c:v>
                </c:pt>
                <c:pt idx="730">
                  <c:v>3.331</c:v>
                </c:pt>
                <c:pt idx="731">
                  <c:v>3.2829999999999999</c:v>
                </c:pt>
                <c:pt idx="732">
                  <c:v>3.2709999999999999</c:v>
                </c:pt>
                <c:pt idx="733">
                  <c:v>3.2869999999999999</c:v>
                </c:pt>
                <c:pt idx="734">
                  <c:v>3.2800000000000002</c:v>
                </c:pt>
                <c:pt idx="735">
                  <c:v>3.2490000000000001</c:v>
                </c:pt>
                <c:pt idx="736">
                  <c:v>3.2839999999999998</c:v>
                </c:pt>
                <c:pt idx="737">
                  <c:v>3.2469999999999999</c:v>
                </c:pt>
                <c:pt idx="738">
                  <c:v>3.2800000000000002</c:v>
                </c:pt>
                <c:pt idx="739">
                  <c:v>3.254</c:v>
                </c:pt>
                <c:pt idx="740">
                  <c:v>3.181</c:v>
                </c:pt>
                <c:pt idx="741">
                  <c:v>3.2050000000000001</c:v>
                </c:pt>
                <c:pt idx="742">
                  <c:v>3.1779999999999999</c:v>
                </c:pt>
                <c:pt idx="743">
                  <c:v>3.1859999999999999</c:v>
                </c:pt>
                <c:pt idx="744">
                  <c:v>3.2269999999999999</c:v>
                </c:pt>
                <c:pt idx="745">
                  <c:v>3.2</c:v>
                </c:pt>
                <c:pt idx="746">
                  <c:v>3.1360000000000001</c:v>
                </c:pt>
                <c:pt idx="747">
                  <c:v>3.0960000000000001</c:v>
                </c:pt>
                <c:pt idx="748">
                  <c:v>3.0779999999999998</c:v>
                </c:pt>
                <c:pt idx="749">
                  <c:v>3.0779999999999998</c:v>
                </c:pt>
                <c:pt idx="750">
                  <c:v>3.0910000000000002</c:v>
                </c:pt>
                <c:pt idx="751">
                  <c:v>3.0139999999999998</c:v>
                </c:pt>
                <c:pt idx="752">
                  <c:v>3.056</c:v>
                </c:pt>
                <c:pt idx="753">
                  <c:v>3.0910000000000002</c:v>
                </c:pt>
                <c:pt idx="754">
                  <c:v>3.0760000000000001</c:v>
                </c:pt>
                <c:pt idx="755">
                  <c:v>3.1080000000000001</c:v>
                </c:pt>
                <c:pt idx="756">
                  <c:v>3.17</c:v>
                </c:pt>
                <c:pt idx="757">
                  <c:v>3.1339999999999999</c:v>
                </c:pt>
                <c:pt idx="758">
                  <c:v>3.1259999999999999</c:v>
                </c:pt>
                <c:pt idx="759">
                  <c:v>3.12</c:v>
                </c:pt>
                <c:pt idx="760">
                  <c:v>3.1480000000000001</c:v>
                </c:pt>
                <c:pt idx="761">
                  <c:v>3.1189999999999998</c:v>
                </c:pt>
                <c:pt idx="762">
                  <c:v>3.1459999999999999</c:v>
                </c:pt>
                <c:pt idx="763">
                  <c:v>3.1859999999999999</c:v>
                </c:pt>
                <c:pt idx="764">
                  <c:v>3.181</c:v>
                </c:pt>
                <c:pt idx="765">
                  <c:v>3.2090000000000001</c:v>
                </c:pt>
                <c:pt idx="766">
                  <c:v>3.2090000000000001</c:v>
                </c:pt>
                <c:pt idx="767">
                  <c:v>3.21</c:v>
                </c:pt>
                <c:pt idx="768">
                  <c:v>3.2050000000000001</c:v>
                </c:pt>
                <c:pt idx="769">
                  <c:v>3.14</c:v>
                </c:pt>
                <c:pt idx="770">
                  <c:v>3.1480000000000001</c:v>
                </c:pt>
                <c:pt idx="771">
                  <c:v>3.1320000000000001</c:v>
                </c:pt>
                <c:pt idx="772">
                  <c:v>3.032</c:v>
                </c:pt>
                <c:pt idx="773">
                  <c:v>3.0510000000000002</c:v>
                </c:pt>
                <c:pt idx="774">
                  <c:v>3.056</c:v>
                </c:pt>
                <c:pt idx="775">
                  <c:v>3.0739999999999998</c:v>
                </c:pt>
                <c:pt idx="776">
                  <c:v>3.105</c:v>
                </c:pt>
                <c:pt idx="777">
                  <c:v>3.0720000000000001</c:v>
                </c:pt>
                <c:pt idx="778">
                  <c:v>3.0710000000000002</c:v>
                </c:pt>
                <c:pt idx="779">
                  <c:v>3.0680000000000001</c:v>
                </c:pt>
                <c:pt idx="780">
                  <c:v>3.0680000000000001</c:v>
                </c:pt>
                <c:pt idx="781">
                  <c:v>3.0350000000000001</c:v>
                </c:pt>
                <c:pt idx="782">
                  <c:v>3.03</c:v>
                </c:pt>
                <c:pt idx="783">
                  <c:v>3.0339999999999998</c:v>
                </c:pt>
                <c:pt idx="784">
                  <c:v>2.9689999999999999</c:v>
                </c:pt>
                <c:pt idx="785">
                  <c:v>2.996</c:v>
                </c:pt>
                <c:pt idx="786">
                  <c:v>2.996</c:v>
                </c:pt>
              </c:numCache>
            </c:numRef>
          </c:val>
          <c:smooth val="0"/>
          <c:extLst xmlns:c16r2="http://schemas.microsoft.com/office/drawing/2015/06/chart">
            <c:ext xmlns:c16="http://schemas.microsoft.com/office/drawing/2014/chart" uri="{C3380CC4-5D6E-409C-BE32-E72D297353CC}">
              <c16:uniqueId val="{00000000-7AA5-4DAB-A737-38B0F505D736}"/>
            </c:ext>
          </c:extLst>
        </c:ser>
        <c:ser>
          <c:idx val="3"/>
          <c:order val="1"/>
          <c:tx>
            <c:strRef>
              <c:f>CDSHistorico!$V$4</c:f>
              <c:strCache>
                <c:ptCount val="1"/>
                <c:pt idx="0">
                  <c:v>BBB 10Y Index</c:v>
                </c:pt>
              </c:strCache>
            </c:strRef>
          </c:tx>
          <c:spPr>
            <a:ln w="19050">
              <a:solidFill>
                <a:schemeClr val="accent1">
                  <a:lumMod val="50000"/>
                </a:schemeClr>
              </a:solidFill>
              <a:prstDash val="lgDash"/>
            </a:ln>
          </c:spPr>
          <c:marker>
            <c:symbol val="none"/>
          </c:marker>
          <c:cat>
            <c:numRef>
              <c:f>[0]!FechaG</c:f>
              <c:numCache>
                <c:formatCode>m/d/yyyy</c:formatCode>
                <c:ptCount val="787"/>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numCache>
            </c:numRef>
          </c:cat>
          <c:val>
            <c:numRef>
              <c:f>[0]!BBB</c:f>
              <c:numCache>
                <c:formatCode>General</c:formatCode>
                <c:ptCount val="787"/>
                <c:pt idx="0">
                  <c:v>3.8449999999999998</c:v>
                </c:pt>
                <c:pt idx="1">
                  <c:v>3.907</c:v>
                </c:pt>
                <c:pt idx="2">
                  <c:v>3.9159999999999999</c:v>
                </c:pt>
                <c:pt idx="3">
                  <c:v>3.8980000000000001</c:v>
                </c:pt>
                <c:pt idx="4">
                  <c:v>3.8970000000000002</c:v>
                </c:pt>
                <c:pt idx="5">
                  <c:v>3.9159999999999999</c:v>
                </c:pt>
                <c:pt idx="6">
                  <c:v>3.9470000000000001</c:v>
                </c:pt>
                <c:pt idx="7">
                  <c:v>3.9420000000000002</c:v>
                </c:pt>
                <c:pt idx="8">
                  <c:v>3.9039999999999999</c:v>
                </c:pt>
                <c:pt idx="9">
                  <c:v>3.9119999999999999</c:v>
                </c:pt>
                <c:pt idx="10">
                  <c:v>3.9089999999999998</c:v>
                </c:pt>
                <c:pt idx="11">
                  <c:v>3.9390000000000001</c:v>
                </c:pt>
                <c:pt idx="12">
                  <c:v>3.8929999999999998</c:v>
                </c:pt>
                <c:pt idx="13">
                  <c:v>3.9060000000000001</c:v>
                </c:pt>
                <c:pt idx="14">
                  <c:v>3.9</c:v>
                </c:pt>
                <c:pt idx="15">
                  <c:v>3.903</c:v>
                </c:pt>
                <c:pt idx="16">
                  <c:v>3.8639999999999999</c:v>
                </c:pt>
                <c:pt idx="17">
                  <c:v>3.8460000000000001</c:v>
                </c:pt>
                <c:pt idx="18">
                  <c:v>3.83</c:v>
                </c:pt>
                <c:pt idx="19">
                  <c:v>3.8220000000000001</c:v>
                </c:pt>
                <c:pt idx="20">
                  <c:v>3.8069999999999999</c:v>
                </c:pt>
                <c:pt idx="21">
                  <c:v>3.8369999999999997</c:v>
                </c:pt>
                <c:pt idx="22">
                  <c:v>3.8839999999999999</c:v>
                </c:pt>
                <c:pt idx="23">
                  <c:v>3.9009999999999998</c:v>
                </c:pt>
                <c:pt idx="24">
                  <c:v>3.9009999999999998</c:v>
                </c:pt>
                <c:pt idx="25">
                  <c:v>3.8919999999999999</c:v>
                </c:pt>
                <c:pt idx="26">
                  <c:v>3.847</c:v>
                </c:pt>
                <c:pt idx="27">
                  <c:v>3.8449999999999998</c:v>
                </c:pt>
                <c:pt idx="28">
                  <c:v>3.827</c:v>
                </c:pt>
                <c:pt idx="29">
                  <c:v>3.8159999999999998</c:v>
                </c:pt>
                <c:pt idx="30">
                  <c:v>3.835</c:v>
                </c:pt>
                <c:pt idx="31">
                  <c:v>3.843</c:v>
                </c:pt>
                <c:pt idx="32">
                  <c:v>3.8289999999999997</c:v>
                </c:pt>
                <c:pt idx="33">
                  <c:v>3.7759999999999998</c:v>
                </c:pt>
                <c:pt idx="34">
                  <c:v>3.79</c:v>
                </c:pt>
                <c:pt idx="35">
                  <c:v>3.7829999999999999</c:v>
                </c:pt>
                <c:pt idx="36">
                  <c:v>3.778</c:v>
                </c:pt>
                <c:pt idx="37">
                  <c:v>3.7730000000000001</c:v>
                </c:pt>
                <c:pt idx="38">
                  <c:v>3.8090000000000002</c:v>
                </c:pt>
                <c:pt idx="39">
                  <c:v>3.786</c:v>
                </c:pt>
                <c:pt idx="40">
                  <c:v>3.7930000000000001</c:v>
                </c:pt>
                <c:pt idx="41">
                  <c:v>3.7749999999999999</c:v>
                </c:pt>
                <c:pt idx="42">
                  <c:v>3.8490000000000002</c:v>
                </c:pt>
                <c:pt idx="43">
                  <c:v>3.8759999999999999</c:v>
                </c:pt>
                <c:pt idx="44">
                  <c:v>3.8330000000000002</c:v>
                </c:pt>
                <c:pt idx="45">
                  <c:v>3.823</c:v>
                </c:pt>
                <c:pt idx="46">
                  <c:v>3.8260000000000001</c:v>
                </c:pt>
                <c:pt idx="47">
                  <c:v>3.823</c:v>
                </c:pt>
                <c:pt idx="48">
                  <c:v>3.786</c:v>
                </c:pt>
                <c:pt idx="49">
                  <c:v>3.806</c:v>
                </c:pt>
                <c:pt idx="50">
                  <c:v>3.7909999999999999</c:v>
                </c:pt>
                <c:pt idx="51">
                  <c:v>3.81</c:v>
                </c:pt>
                <c:pt idx="52">
                  <c:v>3.7839999999999998</c:v>
                </c:pt>
                <c:pt idx="53">
                  <c:v>3.766</c:v>
                </c:pt>
                <c:pt idx="54">
                  <c:v>3.7229999999999999</c:v>
                </c:pt>
                <c:pt idx="55">
                  <c:v>3.7549999999999999</c:v>
                </c:pt>
                <c:pt idx="56">
                  <c:v>3.7610000000000001</c:v>
                </c:pt>
                <c:pt idx="57">
                  <c:v>3.7850000000000001</c:v>
                </c:pt>
                <c:pt idx="58">
                  <c:v>3.7650000000000001</c:v>
                </c:pt>
                <c:pt idx="59">
                  <c:v>3.774</c:v>
                </c:pt>
                <c:pt idx="60">
                  <c:v>3.758</c:v>
                </c:pt>
                <c:pt idx="61">
                  <c:v>3.7370000000000001</c:v>
                </c:pt>
                <c:pt idx="62">
                  <c:v>3.7170000000000001</c:v>
                </c:pt>
                <c:pt idx="63">
                  <c:v>3.6959999999999997</c:v>
                </c:pt>
                <c:pt idx="64">
                  <c:v>3.6970000000000001</c:v>
                </c:pt>
                <c:pt idx="65">
                  <c:v>3.6970000000000001</c:v>
                </c:pt>
                <c:pt idx="66">
                  <c:v>3.7690000000000001</c:v>
                </c:pt>
                <c:pt idx="67">
                  <c:v>3.76</c:v>
                </c:pt>
                <c:pt idx="68">
                  <c:v>3.8</c:v>
                </c:pt>
                <c:pt idx="69">
                  <c:v>3.81</c:v>
                </c:pt>
                <c:pt idx="70">
                  <c:v>3.827</c:v>
                </c:pt>
                <c:pt idx="71">
                  <c:v>3.875</c:v>
                </c:pt>
                <c:pt idx="72">
                  <c:v>3.9159999999999999</c:v>
                </c:pt>
                <c:pt idx="73">
                  <c:v>3.9319999999999999</c:v>
                </c:pt>
                <c:pt idx="74">
                  <c:v>3.9910000000000001</c:v>
                </c:pt>
                <c:pt idx="75">
                  <c:v>3.9729999999999999</c:v>
                </c:pt>
                <c:pt idx="76">
                  <c:v>3.9740000000000002</c:v>
                </c:pt>
                <c:pt idx="77">
                  <c:v>3.9929999999999999</c:v>
                </c:pt>
                <c:pt idx="78">
                  <c:v>4.0010000000000003</c:v>
                </c:pt>
                <c:pt idx="79">
                  <c:v>3.9649999999999999</c:v>
                </c:pt>
                <c:pt idx="80">
                  <c:v>3.9430000000000001</c:v>
                </c:pt>
                <c:pt idx="81">
                  <c:v>3.9370000000000003</c:v>
                </c:pt>
                <c:pt idx="82">
                  <c:v>3.9649999999999999</c:v>
                </c:pt>
                <c:pt idx="83">
                  <c:v>3.9329999999999998</c:v>
                </c:pt>
                <c:pt idx="84">
                  <c:v>3.9590000000000001</c:v>
                </c:pt>
                <c:pt idx="85">
                  <c:v>3.9580000000000002</c:v>
                </c:pt>
                <c:pt idx="86">
                  <c:v>3.9689999999999999</c:v>
                </c:pt>
                <c:pt idx="87">
                  <c:v>3.8780000000000001</c:v>
                </c:pt>
                <c:pt idx="88">
                  <c:v>3.8970000000000002</c:v>
                </c:pt>
                <c:pt idx="89">
                  <c:v>3.895</c:v>
                </c:pt>
                <c:pt idx="90">
                  <c:v>3.8730000000000002</c:v>
                </c:pt>
                <c:pt idx="91">
                  <c:v>3.8159999999999998</c:v>
                </c:pt>
                <c:pt idx="92">
                  <c:v>3.7880000000000003</c:v>
                </c:pt>
                <c:pt idx="93">
                  <c:v>3.8010000000000002</c:v>
                </c:pt>
                <c:pt idx="94">
                  <c:v>3.7829999999999999</c:v>
                </c:pt>
                <c:pt idx="95">
                  <c:v>3.7829999999999999</c:v>
                </c:pt>
                <c:pt idx="96">
                  <c:v>3.714</c:v>
                </c:pt>
                <c:pt idx="97">
                  <c:v>3.6560000000000001</c:v>
                </c:pt>
                <c:pt idx="98">
                  <c:v>3.694</c:v>
                </c:pt>
                <c:pt idx="99">
                  <c:v>3.7330000000000001</c:v>
                </c:pt>
                <c:pt idx="100">
                  <c:v>3.7010000000000001</c:v>
                </c:pt>
                <c:pt idx="101">
                  <c:v>3.7229999999999999</c:v>
                </c:pt>
                <c:pt idx="102">
                  <c:v>3.7269999999999999</c:v>
                </c:pt>
                <c:pt idx="103">
                  <c:v>3.7709999999999999</c:v>
                </c:pt>
                <c:pt idx="104">
                  <c:v>3.7730000000000001</c:v>
                </c:pt>
                <c:pt idx="105">
                  <c:v>3.774</c:v>
                </c:pt>
                <c:pt idx="106">
                  <c:v>3.7949999999999999</c:v>
                </c:pt>
                <c:pt idx="107">
                  <c:v>3.8319999999999999</c:v>
                </c:pt>
                <c:pt idx="108">
                  <c:v>3.8359999999999999</c:v>
                </c:pt>
                <c:pt idx="109">
                  <c:v>3.8479999999999999</c:v>
                </c:pt>
                <c:pt idx="110">
                  <c:v>3.8689999999999998</c:v>
                </c:pt>
                <c:pt idx="111">
                  <c:v>3.871</c:v>
                </c:pt>
                <c:pt idx="112">
                  <c:v>3.8970000000000002</c:v>
                </c:pt>
                <c:pt idx="113">
                  <c:v>3.9050000000000002</c:v>
                </c:pt>
                <c:pt idx="114">
                  <c:v>3.85</c:v>
                </c:pt>
                <c:pt idx="115">
                  <c:v>3.8839999999999999</c:v>
                </c:pt>
                <c:pt idx="116">
                  <c:v>3.8839999999999999</c:v>
                </c:pt>
                <c:pt idx="117">
                  <c:v>3.9</c:v>
                </c:pt>
                <c:pt idx="118">
                  <c:v>3.899</c:v>
                </c:pt>
                <c:pt idx="119">
                  <c:v>3.8879999999999999</c:v>
                </c:pt>
                <c:pt idx="120">
                  <c:v>3.9020000000000001</c:v>
                </c:pt>
                <c:pt idx="121">
                  <c:v>3.9130000000000003</c:v>
                </c:pt>
                <c:pt idx="122">
                  <c:v>3.9409999999999998</c:v>
                </c:pt>
                <c:pt idx="123">
                  <c:v>3.96</c:v>
                </c:pt>
                <c:pt idx="124">
                  <c:v>3.911</c:v>
                </c:pt>
                <c:pt idx="125">
                  <c:v>3.895</c:v>
                </c:pt>
                <c:pt idx="126">
                  <c:v>3.8650000000000002</c:v>
                </c:pt>
                <c:pt idx="127">
                  <c:v>3.839</c:v>
                </c:pt>
                <c:pt idx="128">
                  <c:v>3.839</c:v>
                </c:pt>
                <c:pt idx="129">
                  <c:v>3.7800000000000002</c:v>
                </c:pt>
                <c:pt idx="130">
                  <c:v>3.8220000000000001</c:v>
                </c:pt>
                <c:pt idx="131">
                  <c:v>3.8839999999999999</c:v>
                </c:pt>
                <c:pt idx="132">
                  <c:v>3.8879999999999999</c:v>
                </c:pt>
                <c:pt idx="133">
                  <c:v>3.8639999999999999</c:v>
                </c:pt>
                <c:pt idx="134">
                  <c:v>3.903</c:v>
                </c:pt>
                <c:pt idx="135">
                  <c:v>3.8879999999999999</c:v>
                </c:pt>
                <c:pt idx="136">
                  <c:v>3.8650000000000002</c:v>
                </c:pt>
                <c:pt idx="137">
                  <c:v>3.8369999999999997</c:v>
                </c:pt>
                <c:pt idx="138">
                  <c:v>3.8490000000000002</c:v>
                </c:pt>
                <c:pt idx="139">
                  <c:v>3.7970000000000002</c:v>
                </c:pt>
                <c:pt idx="140">
                  <c:v>3.823</c:v>
                </c:pt>
                <c:pt idx="141">
                  <c:v>3.83</c:v>
                </c:pt>
                <c:pt idx="142">
                  <c:v>3.8340000000000001</c:v>
                </c:pt>
                <c:pt idx="143">
                  <c:v>3.8759999999999999</c:v>
                </c:pt>
                <c:pt idx="144">
                  <c:v>3.8540000000000001</c:v>
                </c:pt>
                <c:pt idx="145">
                  <c:v>3.8420000000000001</c:v>
                </c:pt>
                <c:pt idx="146">
                  <c:v>3.9079999999999999</c:v>
                </c:pt>
                <c:pt idx="147">
                  <c:v>3.915</c:v>
                </c:pt>
                <c:pt idx="148">
                  <c:v>3.915</c:v>
                </c:pt>
                <c:pt idx="149">
                  <c:v>3.9089999999999998</c:v>
                </c:pt>
                <c:pt idx="150">
                  <c:v>3.87</c:v>
                </c:pt>
                <c:pt idx="151">
                  <c:v>3.8540000000000001</c:v>
                </c:pt>
                <c:pt idx="152">
                  <c:v>3.839</c:v>
                </c:pt>
                <c:pt idx="153">
                  <c:v>3.839</c:v>
                </c:pt>
                <c:pt idx="154">
                  <c:v>3.7949999999999999</c:v>
                </c:pt>
                <c:pt idx="155">
                  <c:v>3.7279999999999998</c:v>
                </c:pt>
                <c:pt idx="156">
                  <c:v>3.6619999999999999</c:v>
                </c:pt>
                <c:pt idx="157">
                  <c:v>3.6680000000000001</c:v>
                </c:pt>
                <c:pt idx="158">
                  <c:v>3.7029999999999998</c:v>
                </c:pt>
                <c:pt idx="159">
                  <c:v>3.7010000000000001</c:v>
                </c:pt>
                <c:pt idx="160">
                  <c:v>3.6720000000000002</c:v>
                </c:pt>
                <c:pt idx="161">
                  <c:v>3.6280000000000001</c:v>
                </c:pt>
                <c:pt idx="162">
                  <c:v>3.5869999999999997</c:v>
                </c:pt>
                <c:pt idx="163">
                  <c:v>3.5070000000000001</c:v>
                </c:pt>
                <c:pt idx="164">
                  <c:v>3.5720000000000001</c:v>
                </c:pt>
                <c:pt idx="165">
                  <c:v>3.5720000000000001</c:v>
                </c:pt>
                <c:pt idx="166">
                  <c:v>3.544</c:v>
                </c:pt>
                <c:pt idx="167">
                  <c:v>3.5830000000000002</c:v>
                </c:pt>
                <c:pt idx="168">
                  <c:v>3.6070000000000002</c:v>
                </c:pt>
                <c:pt idx="169">
                  <c:v>3.5489999999999999</c:v>
                </c:pt>
                <c:pt idx="170">
                  <c:v>3.5590000000000002</c:v>
                </c:pt>
                <c:pt idx="171">
                  <c:v>3.5460000000000003</c:v>
                </c:pt>
                <c:pt idx="172">
                  <c:v>3.5060000000000002</c:v>
                </c:pt>
                <c:pt idx="173">
                  <c:v>3.4969999999999999</c:v>
                </c:pt>
                <c:pt idx="174">
                  <c:v>3.4129999999999998</c:v>
                </c:pt>
                <c:pt idx="175">
                  <c:v>3.42</c:v>
                </c:pt>
                <c:pt idx="176">
                  <c:v>3.4849999999999999</c:v>
                </c:pt>
                <c:pt idx="177">
                  <c:v>3.488</c:v>
                </c:pt>
                <c:pt idx="178">
                  <c:v>3.5110000000000001</c:v>
                </c:pt>
                <c:pt idx="179">
                  <c:v>3.6120000000000001</c:v>
                </c:pt>
                <c:pt idx="180">
                  <c:v>3.637</c:v>
                </c:pt>
                <c:pt idx="181">
                  <c:v>3.661</c:v>
                </c:pt>
                <c:pt idx="182">
                  <c:v>3.6579999999999999</c:v>
                </c:pt>
                <c:pt idx="183">
                  <c:v>3.657</c:v>
                </c:pt>
                <c:pt idx="184">
                  <c:v>3.677</c:v>
                </c:pt>
                <c:pt idx="185">
                  <c:v>3.677</c:v>
                </c:pt>
                <c:pt idx="186">
                  <c:v>3.7629999999999999</c:v>
                </c:pt>
                <c:pt idx="187">
                  <c:v>3.7199999999999998</c:v>
                </c:pt>
                <c:pt idx="188">
                  <c:v>3.7170000000000001</c:v>
                </c:pt>
                <c:pt idx="189">
                  <c:v>3.7160000000000002</c:v>
                </c:pt>
                <c:pt idx="190">
                  <c:v>3.7149999999999999</c:v>
                </c:pt>
                <c:pt idx="191">
                  <c:v>3.5960000000000001</c:v>
                </c:pt>
                <c:pt idx="192">
                  <c:v>3.613</c:v>
                </c:pt>
                <c:pt idx="193">
                  <c:v>3.6269999999999998</c:v>
                </c:pt>
                <c:pt idx="194">
                  <c:v>3.6080000000000001</c:v>
                </c:pt>
                <c:pt idx="195">
                  <c:v>3.6790000000000003</c:v>
                </c:pt>
                <c:pt idx="196">
                  <c:v>3.7090000000000001</c:v>
                </c:pt>
                <c:pt idx="197">
                  <c:v>3.7130000000000001</c:v>
                </c:pt>
                <c:pt idx="198">
                  <c:v>3.7109999999999999</c:v>
                </c:pt>
                <c:pt idx="199">
                  <c:v>3.819</c:v>
                </c:pt>
                <c:pt idx="200">
                  <c:v>3.7930000000000001</c:v>
                </c:pt>
                <c:pt idx="201">
                  <c:v>3.7269999999999999</c:v>
                </c:pt>
                <c:pt idx="202">
                  <c:v>3.7090000000000001</c:v>
                </c:pt>
                <c:pt idx="203">
                  <c:v>3.706</c:v>
                </c:pt>
                <c:pt idx="204">
                  <c:v>3.722</c:v>
                </c:pt>
                <c:pt idx="205">
                  <c:v>3.706</c:v>
                </c:pt>
                <c:pt idx="206">
                  <c:v>3.6970000000000001</c:v>
                </c:pt>
                <c:pt idx="207">
                  <c:v>3.5960000000000001</c:v>
                </c:pt>
                <c:pt idx="208">
                  <c:v>3.6659999999999999</c:v>
                </c:pt>
                <c:pt idx="209">
                  <c:v>3.6019999999999999</c:v>
                </c:pt>
                <c:pt idx="210">
                  <c:v>3.5760000000000001</c:v>
                </c:pt>
                <c:pt idx="211">
                  <c:v>3.5390000000000001</c:v>
                </c:pt>
                <c:pt idx="212">
                  <c:v>3.5720000000000001</c:v>
                </c:pt>
                <c:pt idx="213">
                  <c:v>3.64</c:v>
                </c:pt>
                <c:pt idx="214">
                  <c:v>3.6120000000000001</c:v>
                </c:pt>
                <c:pt idx="215">
                  <c:v>3.6029999999999998</c:v>
                </c:pt>
                <c:pt idx="216">
                  <c:v>3.5760000000000001</c:v>
                </c:pt>
                <c:pt idx="217">
                  <c:v>3.512</c:v>
                </c:pt>
                <c:pt idx="218">
                  <c:v>3.536</c:v>
                </c:pt>
                <c:pt idx="219">
                  <c:v>3.4950000000000001</c:v>
                </c:pt>
                <c:pt idx="220">
                  <c:v>3.5249999999999999</c:v>
                </c:pt>
                <c:pt idx="221">
                  <c:v>3.5049999999999999</c:v>
                </c:pt>
                <c:pt idx="222">
                  <c:v>3.5060000000000002</c:v>
                </c:pt>
                <c:pt idx="223">
                  <c:v>3.5470000000000002</c:v>
                </c:pt>
                <c:pt idx="224">
                  <c:v>3.548</c:v>
                </c:pt>
                <c:pt idx="225">
                  <c:v>3.5380000000000003</c:v>
                </c:pt>
                <c:pt idx="226">
                  <c:v>3.4969999999999999</c:v>
                </c:pt>
                <c:pt idx="227">
                  <c:v>3.4870000000000001</c:v>
                </c:pt>
                <c:pt idx="228">
                  <c:v>3.4870000000000001</c:v>
                </c:pt>
                <c:pt idx="229">
                  <c:v>3.4790000000000001</c:v>
                </c:pt>
                <c:pt idx="230">
                  <c:v>3.4809999999999999</c:v>
                </c:pt>
                <c:pt idx="231">
                  <c:v>3.5009999999999999</c:v>
                </c:pt>
                <c:pt idx="232">
                  <c:v>3.552</c:v>
                </c:pt>
                <c:pt idx="233">
                  <c:v>3.5339999999999998</c:v>
                </c:pt>
                <c:pt idx="234">
                  <c:v>3.508</c:v>
                </c:pt>
                <c:pt idx="235">
                  <c:v>3.5150000000000001</c:v>
                </c:pt>
                <c:pt idx="236">
                  <c:v>3.5659999999999998</c:v>
                </c:pt>
                <c:pt idx="237">
                  <c:v>3.64</c:v>
                </c:pt>
                <c:pt idx="238">
                  <c:v>3.661</c:v>
                </c:pt>
                <c:pt idx="239">
                  <c:v>3.7130000000000001</c:v>
                </c:pt>
                <c:pt idx="240">
                  <c:v>3.7589999999999999</c:v>
                </c:pt>
                <c:pt idx="241">
                  <c:v>3.7970000000000002</c:v>
                </c:pt>
                <c:pt idx="242">
                  <c:v>3.8540000000000001</c:v>
                </c:pt>
                <c:pt idx="243">
                  <c:v>3.8330000000000002</c:v>
                </c:pt>
                <c:pt idx="244">
                  <c:v>3.7970000000000002</c:v>
                </c:pt>
                <c:pt idx="245">
                  <c:v>3.8980000000000001</c:v>
                </c:pt>
                <c:pt idx="246">
                  <c:v>3.9249999999999998</c:v>
                </c:pt>
                <c:pt idx="247">
                  <c:v>3.9379999999999997</c:v>
                </c:pt>
                <c:pt idx="248">
                  <c:v>3.9169999999999998</c:v>
                </c:pt>
                <c:pt idx="249">
                  <c:v>3.8369999999999997</c:v>
                </c:pt>
                <c:pt idx="250">
                  <c:v>3.8780000000000001</c:v>
                </c:pt>
                <c:pt idx="251">
                  <c:v>3.9379999999999997</c:v>
                </c:pt>
                <c:pt idx="252">
                  <c:v>3.9329999999999998</c:v>
                </c:pt>
                <c:pt idx="253">
                  <c:v>3.8940000000000001</c:v>
                </c:pt>
                <c:pt idx="254">
                  <c:v>3.9089999999999998</c:v>
                </c:pt>
                <c:pt idx="255">
                  <c:v>3.9089999999999998</c:v>
                </c:pt>
                <c:pt idx="256">
                  <c:v>3.8479999999999999</c:v>
                </c:pt>
                <c:pt idx="257">
                  <c:v>3.8580000000000001</c:v>
                </c:pt>
                <c:pt idx="258">
                  <c:v>3.8580000000000001</c:v>
                </c:pt>
                <c:pt idx="259">
                  <c:v>3.8570000000000002</c:v>
                </c:pt>
                <c:pt idx="260">
                  <c:v>3.9020000000000001</c:v>
                </c:pt>
                <c:pt idx="261">
                  <c:v>3.992</c:v>
                </c:pt>
                <c:pt idx="262">
                  <c:v>4.0830000000000002</c:v>
                </c:pt>
                <c:pt idx="263">
                  <c:v>4.0620000000000003</c:v>
                </c:pt>
                <c:pt idx="264">
                  <c:v>4.12</c:v>
                </c:pt>
                <c:pt idx="265">
                  <c:v>4.1269999999999998</c:v>
                </c:pt>
                <c:pt idx="266">
                  <c:v>4.1790000000000003</c:v>
                </c:pt>
                <c:pt idx="267">
                  <c:v>4.2290000000000001</c:v>
                </c:pt>
                <c:pt idx="268">
                  <c:v>4.1639999999999997</c:v>
                </c:pt>
                <c:pt idx="269">
                  <c:v>4.1479999999999997</c:v>
                </c:pt>
                <c:pt idx="270">
                  <c:v>4.1319999999999997</c:v>
                </c:pt>
                <c:pt idx="271">
                  <c:v>4.1109999999999998</c:v>
                </c:pt>
                <c:pt idx="272">
                  <c:v>4.1120000000000001</c:v>
                </c:pt>
                <c:pt idx="273">
                  <c:v>4.1239999999999997</c:v>
                </c:pt>
                <c:pt idx="274">
                  <c:v>4.0739999999999998</c:v>
                </c:pt>
                <c:pt idx="275">
                  <c:v>4.1539999999999999</c:v>
                </c:pt>
                <c:pt idx="276">
                  <c:v>4.1989999999999998</c:v>
                </c:pt>
                <c:pt idx="277">
                  <c:v>4.1900000000000004</c:v>
                </c:pt>
                <c:pt idx="278">
                  <c:v>4.2160000000000002</c:v>
                </c:pt>
                <c:pt idx="279">
                  <c:v>4.2590000000000003</c:v>
                </c:pt>
                <c:pt idx="280">
                  <c:v>4.1749999999999998</c:v>
                </c:pt>
                <c:pt idx="281">
                  <c:v>4.18</c:v>
                </c:pt>
                <c:pt idx="282">
                  <c:v>4.2190000000000003</c:v>
                </c:pt>
                <c:pt idx="283">
                  <c:v>4.2</c:v>
                </c:pt>
                <c:pt idx="284">
                  <c:v>4.2</c:v>
                </c:pt>
                <c:pt idx="285">
                  <c:v>4.1340000000000003</c:v>
                </c:pt>
                <c:pt idx="286">
                  <c:v>4.0739999999999998</c:v>
                </c:pt>
                <c:pt idx="287">
                  <c:v>4.0579999999999998</c:v>
                </c:pt>
                <c:pt idx="288">
                  <c:v>4.125</c:v>
                </c:pt>
                <c:pt idx="289">
                  <c:v>4.2169999999999996</c:v>
                </c:pt>
                <c:pt idx="290">
                  <c:v>4.2709999999999999</c:v>
                </c:pt>
                <c:pt idx="291">
                  <c:v>4.2610000000000001</c:v>
                </c:pt>
                <c:pt idx="292">
                  <c:v>4.2309999999999999</c:v>
                </c:pt>
                <c:pt idx="293">
                  <c:v>4.2089999999999996</c:v>
                </c:pt>
                <c:pt idx="294">
                  <c:v>4.2069999999999999</c:v>
                </c:pt>
                <c:pt idx="295">
                  <c:v>4.2309999999999999</c:v>
                </c:pt>
                <c:pt idx="296">
                  <c:v>4.2110000000000003</c:v>
                </c:pt>
                <c:pt idx="297">
                  <c:v>4.1950000000000003</c:v>
                </c:pt>
                <c:pt idx="298">
                  <c:v>4.1740000000000004</c:v>
                </c:pt>
                <c:pt idx="299">
                  <c:v>4.1509999999999998</c:v>
                </c:pt>
                <c:pt idx="300">
                  <c:v>4.1159999999999997</c:v>
                </c:pt>
                <c:pt idx="301">
                  <c:v>4.1440000000000001</c:v>
                </c:pt>
                <c:pt idx="302">
                  <c:v>4.1740000000000004</c:v>
                </c:pt>
                <c:pt idx="303">
                  <c:v>4.1769999999999996</c:v>
                </c:pt>
                <c:pt idx="304">
                  <c:v>4.1239999999999997</c:v>
                </c:pt>
                <c:pt idx="305">
                  <c:v>4.0789999999999997</c:v>
                </c:pt>
                <c:pt idx="306">
                  <c:v>4.1349999999999998</c:v>
                </c:pt>
                <c:pt idx="307">
                  <c:v>4.1879999999999997</c:v>
                </c:pt>
                <c:pt idx="308">
                  <c:v>4.1779999999999999</c:v>
                </c:pt>
                <c:pt idx="309">
                  <c:v>4.1429999999999998</c:v>
                </c:pt>
                <c:pt idx="310">
                  <c:v>4.1779999999999999</c:v>
                </c:pt>
                <c:pt idx="311">
                  <c:v>4.1150000000000002</c:v>
                </c:pt>
                <c:pt idx="312">
                  <c:v>4.1189999999999998</c:v>
                </c:pt>
                <c:pt idx="313">
                  <c:v>4.1619999999999999</c:v>
                </c:pt>
                <c:pt idx="314">
                  <c:v>4.1769999999999996</c:v>
                </c:pt>
                <c:pt idx="315">
                  <c:v>4.16</c:v>
                </c:pt>
                <c:pt idx="316">
                  <c:v>4.1840000000000002</c:v>
                </c:pt>
                <c:pt idx="317">
                  <c:v>4.1479999999999997</c:v>
                </c:pt>
                <c:pt idx="318">
                  <c:v>4.1070000000000002</c:v>
                </c:pt>
                <c:pt idx="319">
                  <c:v>4.08</c:v>
                </c:pt>
                <c:pt idx="320">
                  <c:v>4.0670000000000002</c:v>
                </c:pt>
                <c:pt idx="321">
                  <c:v>4.1310000000000002</c:v>
                </c:pt>
                <c:pt idx="322">
                  <c:v>4.2060000000000004</c:v>
                </c:pt>
                <c:pt idx="323">
                  <c:v>4.226</c:v>
                </c:pt>
                <c:pt idx="324">
                  <c:v>4.2069999999999999</c:v>
                </c:pt>
                <c:pt idx="325">
                  <c:v>4.2229999999999999</c:v>
                </c:pt>
                <c:pt idx="326">
                  <c:v>4.2080000000000002</c:v>
                </c:pt>
                <c:pt idx="327">
                  <c:v>4.2160000000000002</c:v>
                </c:pt>
                <c:pt idx="328">
                  <c:v>4.2069999999999999</c:v>
                </c:pt>
                <c:pt idx="329">
                  <c:v>4.1639999999999997</c:v>
                </c:pt>
                <c:pt idx="330">
                  <c:v>4.1639999999999997</c:v>
                </c:pt>
                <c:pt idx="331">
                  <c:v>4.1900000000000004</c:v>
                </c:pt>
                <c:pt idx="332">
                  <c:v>4.1980000000000004</c:v>
                </c:pt>
                <c:pt idx="333">
                  <c:v>4.218</c:v>
                </c:pt>
                <c:pt idx="334">
                  <c:v>4.2050000000000001</c:v>
                </c:pt>
                <c:pt idx="335">
                  <c:v>4.1970000000000001</c:v>
                </c:pt>
                <c:pt idx="336">
                  <c:v>4.2560000000000002</c:v>
                </c:pt>
                <c:pt idx="337">
                  <c:v>4.2750000000000004</c:v>
                </c:pt>
                <c:pt idx="338">
                  <c:v>4.2270000000000003</c:v>
                </c:pt>
                <c:pt idx="339">
                  <c:v>4.1500000000000004</c:v>
                </c:pt>
                <c:pt idx="340">
                  <c:v>4.1849999999999996</c:v>
                </c:pt>
                <c:pt idx="341">
                  <c:v>4.1500000000000004</c:v>
                </c:pt>
                <c:pt idx="342">
                  <c:v>4.1449999999999996</c:v>
                </c:pt>
                <c:pt idx="343">
                  <c:v>4.1399999999999997</c:v>
                </c:pt>
                <c:pt idx="344">
                  <c:v>4.173</c:v>
                </c:pt>
                <c:pt idx="345">
                  <c:v>4.149</c:v>
                </c:pt>
                <c:pt idx="346">
                  <c:v>4.1230000000000002</c:v>
                </c:pt>
                <c:pt idx="347">
                  <c:v>4.1159999999999997</c:v>
                </c:pt>
                <c:pt idx="348">
                  <c:v>4.1100000000000003</c:v>
                </c:pt>
                <c:pt idx="349">
                  <c:v>4.0620000000000003</c:v>
                </c:pt>
                <c:pt idx="350">
                  <c:v>4.0880000000000001</c:v>
                </c:pt>
                <c:pt idx="351">
                  <c:v>4.0839999999999996</c:v>
                </c:pt>
                <c:pt idx="352">
                  <c:v>4.0940000000000003</c:v>
                </c:pt>
                <c:pt idx="353">
                  <c:v>4.1059999999999999</c:v>
                </c:pt>
                <c:pt idx="354">
                  <c:v>4.1150000000000002</c:v>
                </c:pt>
                <c:pt idx="355">
                  <c:v>4.1150000000000002</c:v>
                </c:pt>
                <c:pt idx="356">
                  <c:v>4.0750000000000002</c:v>
                </c:pt>
                <c:pt idx="357">
                  <c:v>4.0309999999999997</c:v>
                </c:pt>
                <c:pt idx="358">
                  <c:v>4.0529999999999999</c:v>
                </c:pt>
                <c:pt idx="359">
                  <c:v>4.05</c:v>
                </c:pt>
                <c:pt idx="360">
                  <c:v>4.0529999999999999</c:v>
                </c:pt>
                <c:pt idx="361">
                  <c:v>4.0750000000000002</c:v>
                </c:pt>
                <c:pt idx="362">
                  <c:v>4.0419999999999998</c:v>
                </c:pt>
                <c:pt idx="363">
                  <c:v>4.0229999999999997</c:v>
                </c:pt>
                <c:pt idx="364">
                  <c:v>4.0469999999999997</c:v>
                </c:pt>
                <c:pt idx="365">
                  <c:v>4.0270000000000001</c:v>
                </c:pt>
                <c:pt idx="366">
                  <c:v>4.0140000000000002</c:v>
                </c:pt>
                <c:pt idx="367">
                  <c:v>4.0510000000000002</c:v>
                </c:pt>
                <c:pt idx="368">
                  <c:v>4.1180000000000003</c:v>
                </c:pt>
                <c:pt idx="369">
                  <c:v>4.12</c:v>
                </c:pt>
                <c:pt idx="370">
                  <c:v>4.149</c:v>
                </c:pt>
                <c:pt idx="371">
                  <c:v>4.1829999999999998</c:v>
                </c:pt>
                <c:pt idx="372">
                  <c:v>4.1870000000000003</c:v>
                </c:pt>
                <c:pt idx="373">
                  <c:v>4.1989999999999998</c:v>
                </c:pt>
                <c:pt idx="374">
                  <c:v>4.2610000000000001</c:v>
                </c:pt>
                <c:pt idx="375">
                  <c:v>4.2969999999999997</c:v>
                </c:pt>
                <c:pt idx="376">
                  <c:v>4.298</c:v>
                </c:pt>
                <c:pt idx="377">
                  <c:v>4.298</c:v>
                </c:pt>
                <c:pt idx="378">
                  <c:v>4.29</c:v>
                </c:pt>
                <c:pt idx="379">
                  <c:v>4.2640000000000002</c:v>
                </c:pt>
                <c:pt idx="380">
                  <c:v>4.2460000000000004</c:v>
                </c:pt>
                <c:pt idx="381">
                  <c:v>4.242</c:v>
                </c:pt>
                <c:pt idx="382">
                  <c:v>4.2460000000000004</c:v>
                </c:pt>
                <c:pt idx="383">
                  <c:v>4.2089999999999996</c:v>
                </c:pt>
                <c:pt idx="384">
                  <c:v>4.2140000000000004</c:v>
                </c:pt>
                <c:pt idx="385">
                  <c:v>4.2140000000000004</c:v>
                </c:pt>
                <c:pt idx="386">
                  <c:v>4.202</c:v>
                </c:pt>
                <c:pt idx="387">
                  <c:v>4.1959999999999997</c:v>
                </c:pt>
                <c:pt idx="388">
                  <c:v>4.1959999999999997</c:v>
                </c:pt>
                <c:pt idx="389">
                  <c:v>4.1890000000000001</c:v>
                </c:pt>
                <c:pt idx="390">
                  <c:v>4.1790000000000003</c:v>
                </c:pt>
                <c:pt idx="391">
                  <c:v>4.13</c:v>
                </c:pt>
                <c:pt idx="392">
                  <c:v>4.1390000000000002</c:v>
                </c:pt>
                <c:pt idx="393">
                  <c:v>4.2089999999999996</c:v>
                </c:pt>
                <c:pt idx="394">
                  <c:v>4.2110000000000003</c:v>
                </c:pt>
                <c:pt idx="395">
                  <c:v>4.181</c:v>
                </c:pt>
                <c:pt idx="396">
                  <c:v>4.1760000000000002</c:v>
                </c:pt>
                <c:pt idx="397">
                  <c:v>4.1790000000000003</c:v>
                </c:pt>
                <c:pt idx="398">
                  <c:v>4.1820000000000004</c:v>
                </c:pt>
                <c:pt idx="399">
                  <c:v>4.1310000000000002</c:v>
                </c:pt>
                <c:pt idx="400">
                  <c:v>4.181</c:v>
                </c:pt>
                <c:pt idx="401">
                  <c:v>4.2240000000000002</c:v>
                </c:pt>
                <c:pt idx="402">
                  <c:v>4.25</c:v>
                </c:pt>
                <c:pt idx="403">
                  <c:v>4.2149999999999999</c:v>
                </c:pt>
                <c:pt idx="404">
                  <c:v>4.1879999999999997</c:v>
                </c:pt>
                <c:pt idx="405">
                  <c:v>4.173</c:v>
                </c:pt>
                <c:pt idx="406">
                  <c:v>4.1929999999999996</c:v>
                </c:pt>
                <c:pt idx="407">
                  <c:v>4.2149999999999999</c:v>
                </c:pt>
                <c:pt idx="408">
                  <c:v>4.2069999999999999</c:v>
                </c:pt>
                <c:pt idx="409">
                  <c:v>4.2069999999999999</c:v>
                </c:pt>
                <c:pt idx="410">
                  <c:v>4.1959999999999997</c:v>
                </c:pt>
                <c:pt idx="411">
                  <c:v>4.2439999999999998</c:v>
                </c:pt>
                <c:pt idx="412">
                  <c:v>4.2629999999999999</c:v>
                </c:pt>
                <c:pt idx="413">
                  <c:v>4.24</c:v>
                </c:pt>
                <c:pt idx="414">
                  <c:v>4.24</c:v>
                </c:pt>
                <c:pt idx="415">
                  <c:v>4.2030000000000003</c:v>
                </c:pt>
                <c:pt idx="416">
                  <c:v>4.2140000000000004</c:v>
                </c:pt>
                <c:pt idx="417">
                  <c:v>4.1719999999999997</c:v>
                </c:pt>
                <c:pt idx="418">
                  <c:v>4.1589999999999998</c:v>
                </c:pt>
                <c:pt idx="419">
                  <c:v>4.1269999999999998</c:v>
                </c:pt>
                <c:pt idx="420">
                  <c:v>4.1680000000000001</c:v>
                </c:pt>
                <c:pt idx="421">
                  <c:v>4.1370000000000005</c:v>
                </c:pt>
                <c:pt idx="422">
                  <c:v>4.1029999999999998</c:v>
                </c:pt>
                <c:pt idx="423">
                  <c:v>4.109</c:v>
                </c:pt>
                <c:pt idx="424">
                  <c:v>4.0759999999999996</c:v>
                </c:pt>
                <c:pt idx="425">
                  <c:v>4.0759999999999996</c:v>
                </c:pt>
                <c:pt idx="426">
                  <c:v>4.0949999999999998</c:v>
                </c:pt>
                <c:pt idx="427">
                  <c:v>4.0679999999999996</c:v>
                </c:pt>
                <c:pt idx="428">
                  <c:v>4.0960000000000001</c:v>
                </c:pt>
                <c:pt idx="429">
                  <c:v>4.133</c:v>
                </c:pt>
                <c:pt idx="430">
                  <c:v>4.1180000000000003</c:v>
                </c:pt>
                <c:pt idx="431">
                  <c:v>4.1219999999999999</c:v>
                </c:pt>
                <c:pt idx="432">
                  <c:v>4.1390000000000002</c:v>
                </c:pt>
                <c:pt idx="433">
                  <c:v>4.1360000000000001</c:v>
                </c:pt>
                <c:pt idx="434">
                  <c:v>4.0880000000000001</c:v>
                </c:pt>
                <c:pt idx="435">
                  <c:v>4.0990000000000002</c:v>
                </c:pt>
                <c:pt idx="436">
                  <c:v>4.0519999999999996</c:v>
                </c:pt>
                <c:pt idx="437">
                  <c:v>4.05</c:v>
                </c:pt>
                <c:pt idx="438">
                  <c:v>4.0549999999999997</c:v>
                </c:pt>
                <c:pt idx="439">
                  <c:v>4.04</c:v>
                </c:pt>
                <c:pt idx="440">
                  <c:v>3.972</c:v>
                </c:pt>
                <c:pt idx="441">
                  <c:v>3.9489999999999998</c:v>
                </c:pt>
                <c:pt idx="442">
                  <c:v>3.9290000000000003</c:v>
                </c:pt>
                <c:pt idx="443">
                  <c:v>3.891</c:v>
                </c:pt>
                <c:pt idx="444">
                  <c:v>3.95</c:v>
                </c:pt>
                <c:pt idx="445">
                  <c:v>3.95</c:v>
                </c:pt>
                <c:pt idx="446">
                  <c:v>3.9990000000000001</c:v>
                </c:pt>
                <c:pt idx="447">
                  <c:v>4.0439999999999996</c:v>
                </c:pt>
                <c:pt idx="448">
                  <c:v>4.0170000000000003</c:v>
                </c:pt>
                <c:pt idx="449">
                  <c:v>4.0030000000000001</c:v>
                </c:pt>
                <c:pt idx="450">
                  <c:v>4.0270000000000001</c:v>
                </c:pt>
                <c:pt idx="451">
                  <c:v>4.0119999999999996</c:v>
                </c:pt>
                <c:pt idx="452">
                  <c:v>3.9950000000000001</c:v>
                </c:pt>
                <c:pt idx="453">
                  <c:v>3.96</c:v>
                </c:pt>
                <c:pt idx="454">
                  <c:v>3.996</c:v>
                </c:pt>
                <c:pt idx="455">
                  <c:v>3.9939999999999998</c:v>
                </c:pt>
                <c:pt idx="456">
                  <c:v>4.0289999999999999</c:v>
                </c:pt>
                <c:pt idx="457">
                  <c:v>4.0709999999999997</c:v>
                </c:pt>
                <c:pt idx="458">
                  <c:v>4.0579999999999998</c:v>
                </c:pt>
                <c:pt idx="459">
                  <c:v>4.0640000000000001</c:v>
                </c:pt>
                <c:pt idx="460">
                  <c:v>4.0839999999999996</c:v>
                </c:pt>
                <c:pt idx="461">
                  <c:v>4.0199999999999996</c:v>
                </c:pt>
                <c:pt idx="462">
                  <c:v>4.0350000000000001</c:v>
                </c:pt>
                <c:pt idx="463">
                  <c:v>4.056</c:v>
                </c:pt>
                <c:pt idx="464">
                  <c:v>4.077</c:v>
                </c:pt>
                <c:pt idx="465">
                  <c:v>4.0549999999999997</c:v>
                </c:pt>
                <c:pt idx="466">
                  <c:v>4.0350000000000001</c:v>
                </c:pt>
                <c:pt idx="467">
                  <c:v>4.0220000000000002</c:v>
                </c:pt>
                <c:pt idx="468">
                  <c:v>3.9710000000000001</c:v>
                </c:pt>
                <c:pt idx="469">
                  <c:v>3.92</c:v>
                </c:pt>
                <c:pt idx="470">
                  <c:v>3.9329999999999998</c:v>
                </c:pt>
                <c:pt idx="471">
                  <c:v>3.931</c:v>
                </c:pt>
                <c:pt idx="472">
                  <c:v>3.9079999999999999</c:v>
                </c:pt>
                <c:pt idx="473">
                  <c:v>3.899</c:v>
                </c:pt>
                <c:pt idx="474">
                  <c:v>3.899</c:v>
                </c:pt>
                <c:pt idx="475">
                  <c:v>3.9009999999999998</c:v>
                </c:pt>
                <c:pt idx="476">
                  <c:v>3.8420000000000001</c:v>
                </c:pt>
                <c:pt idx="477">
                  <c:v>3.8220000000000001</c:v>
                </c:pt>
                <c:pt idx="478">
                  <c:v>3.7880000000000003</c:v>
                </c:pt>
                <c:pt idx="479">
                  <c:v>3.778</c:v>
                </c:pt>
                <c:pt idx="480">
                  <c:v>3.76</c:v>
                </c:pt>
                <c:pt idx="481">
                  <c:v>3.718</c:v>
                </c:pt>
                <c:pt idx="482">
                  <c:v>3.7109999999999999</c:v>
                </c:pt>
                <c:pt idx="483">
                  <c:v>3.6739999999999999</c:v>
                </c:pt>
                <c:pt idx="484">
                  <c:v>3.677</c:v>
                </c:pt>
                <c:pt idx="485">
                  <c:v>3.669</c:v>
                </c:pt>
                <c:pt idx="486">
                  <c:v>3.6930000000000001</c:v>
                </c:pt>
                <c:pt idx="487">
                  <c:v>3.698</c:v>
                </c:pt>
                <c:pt idx="488">
                  <c:v>3.69</c:v>
                </c:pt>
                <c:pt idx="489">
                  <c:v>3.661</c:v>
                </c:pt>
                <c:pt idx="490">
                  <c:v>3.6539999999999999</c:v>
                </c:pt>
                <c:pt idx="491">
                  <c:v>3.6550000000000002</c:v>
                </c:pt>
                <c:pt idx="492">
                  <c:v>3.653</c:v>
                </c:pt>
                <c:pt idx="493">
                  <c:v>3.6920000000000002</c:v>
                </c:pt>
                <c:pt idx="494">
                  <c:v>3.694</c:v>
                </c:pt>
                <c:pt idx="495">
                  <c:v>3.7010000000000001</c:v>
                </c:pt>
                <c:pt idx="496">
                  <c:v>3.7189999999999999</c:v>
                </c:pt>
                <c:pt idx="497">
                  <c:v>3.6879999999999997</c:v>
                </c:pt>
                <c:pt idx="498">
                  <c:v>3.6379999999999999</c:v>
                </c:pt>
                <c:pt idx="499">
                  <c:v>3.6189999999999998</c:v>
                </c:pt>
                <c:pt idx="500">
                  <c:v>3.6320000000000001</c:v>
                </c:pt>
                <c:pt idx="501">
                  <c:v>3.5910000000000002</c:v>
                </c:pt>
                <c:pt idx="502">
                  <c:v>3.5739999999999998</c:v>
                </c:pt>
                <c:pt idx="503">
                  <c:v>3.556</c:v>
                </c:pt>
                <c:pt idx="504">
                  <c:v>3.5569999999999999</c:v>
                </c:pt>
                <c:pt idx="505">
                  <c:v>3.5550000000000002</c:v>
                </c:pt>
                <c:pt idx="506">
                  <c:v>3.5470000000000002</c:v>
                </c:pt>
                <c:pt idx="507">
                  <c:v>3.54</c:v>
                </c:pt>
                <c:pt idx="508">
                  <c:v>3.5529999999999999</c:v>
                </c:pt>
                <c:pt idx="509">
                  <c:v>3.536</c:v>
                </c:pt>
                <c:pt idx="510">
                  <c:v>3.5529999999999999</c:v>
                </c:pt>
                <c:pt idx="511">
                  <c:v>3.5640000000000001</c:v>
                </c:pt>
                <c:pt idx="512">
                  <c:v>3.6339999999999999</c:v>
                </c:pt>
                <c:pt idx="513">
                  <c:v>3.6360000000000001</c:v>
                </c:pt>
                <c:pt idx="514">
                  <c:v>3.6310000000000002</c:v>
                </c:pt>
                <c:pt idx="515">
                  <c:v>3.6339999999999999</c:v>
                </c:pt>
                <c:pt idx="516">
                  <c:v>3.653</c:v>
                </c:pt>
                <c:pt idx="517">
                  <c:v>3.65</c:v>
                </c:pt>
                <c:pt idx="518">
                  <c:v>3.633</c:v>
                </c:pt>
                <c:pt idx="519">
                  <c:v>3.6219999999999999</c:v>
                </c:pt>
                <c:pt idx="520">
                  <c:v>3.6219999999999999</c:v>
                </c:pt>
                <c:pt idx="521">
                  <c:v>3.6120000000000001</c:v>
                </c:pt>
                <c:pt idx="522">
                  <c:v>3.613</c:v>
                </c:pt>
                <c:pt idx="523">
                  <c:v>3.5949999999999998</c:v>
                </c:pt>
                <c:pt idx="524">
                  <c:v>3.5220000000000002</c:v>
                </c:pt>
                <c:pt idx="525">
                  <c:v>3.5540000000000003</c:v>
                </c:pt>
                <c:pt idx="526">
                  <c:v>3.5329999999999999</c:v>
                </c:pt>
                <c:pt idx="527">
                  <c:v>3.5089999999999999</c:v>
                </c:pt>
                <c:pt idx="528">
                  <c:v>3.492</c:v>
                </c:pt>
                <c:pt idx="529">
                  <c:v>3.4699999999999998</c:v>
                </c:pt>
                <c:pt idx="530">
                  <c:v>3.4580000000000002</c:v>
                </c:pt>
                <c:pt idx="531">
                  <c:v>3.4660000000000002</c:v>
                </c:pt>
                <c:pt idx="532">
                  <c:v>3.4430000000000001</c:v>
                </c:pt>
                <c:pt idx="533">
                  <c:v>3.427</c:v>
                </c:pt>
                <c:pt idx="534">
                  <c:v>3.456</c:v>
                </c:pt>
                <c:pt idx="535">
                  <c:v>3.4969999999999999</c:v>
                </c:pt>
                <c:pt idx="536">
                  <c:v>3.5110000000000001</c:v>
                </c:pt>
                <c:pt idx="537">
                  <c:v>3.496</c:v>
                </c:pt>
                <c:pt idx="538">
                  <c:v>3.52</c:v>
                </c:pt>
                <c:pt idx="539">
                  <c:v>3.4319999999999999</c:v>
                </c:pt>
                <c:pt idx="540">
                  <c:v>3.335</c:v>
                </c:pt>
                <c:pt idx="541">
                  <c:v>3.3069999999999999</c:v>
                </c:pt>
                <c:pt idx="542">
                  <c:v>3.294</c:v>
                </c:pt>
                <c:pt idx="543">
                  <c:v>3.2810000000000001</c:v>
                </c:pt>
                <c:pt idx="544">
                  <c:v>3.254</c:v>
                </c:pt>
                <c:pt idx="545">
                  <c:v>3.254</c:v>
                </c:pt>
                <c:pt idx="546">
                  <c:v>3.177</c:v>
                </c:pt>
                <c:pt idx="547">
                  <c:v>3.153</c:v>
                </c:pt>
                <c:pt idx="548">
                  <c:v>3.1720000000000002</c:v>
                </c:pt>
                <c:pt idx="549">
                  <c:v>3.1259999999999999</c:v>
                </c:pt>
                <c:pt idx="550">
                  <c:v>3.137</c:v>
                </c:pt>
                <c:pt idx="551">
                  <c:v>3.1880000000000002</c:v>
                </c:pt>
                <c:pt idx="552">
                  <c:v>3.1659999999999999</c:v>
                </c:pt>
                <c:pt idx="553">
                  <c:v>3.1989999999999998</c:v>
                </c:pt>
                <c:pt idx="554">
                  <c:v>3.24</c:v>
                </c:pt>
                <c:pt idx="555">
                  <c:v>3.262</c:v>
                </c:pt>
                <c:pt idx="556">
                  <c:v>3.2389999999999999</c:v>
                </c:pt>
                <c:pt idx="557">
                  <c:v>3.2610000000000001</c:v>
                </c:pt>
                <c:pt idx="558">
                  <c:v>3.2480000000000002</c:v>
                </c:pt>
                <c:pt idx="559">
                  <c:v>3.2349999999999999</c:v>
                </c:pt>
                <c:pt idx="560">
                  <c:v>3.2359999999999998</c:v>
                </c:pt>
                <c:pt idx="561">
                  <c:v>3.226</c:v>
                </c:pt>
                <c:pt idx="562">
                  <c:v>3.1859999999999999</c:v>
                </c:pt>
                <c:pt idx="563">
                  <c:v>3.177</c:v>
                </c:pt>
                <c:pt idx="564">
                  <c:v>3.14</c:v>
                </c:pt>
                <c:pt idx="565">
                  <c:v>3.165</c:v>
                </c:pt>
                <c:pt idx="566">
                  <c:v>3.22</c:v>
                </c:pt>
                <c:pt idx="567">
                  <c:v>3.23</c:v>
                </c:pt>
                <c:pt idx="568">
                  <c:v>3.2069999999999999</c:v>
                </c:pt>
                <c:pt idx="569">
                  <c:v>3.2650000000000001</c:v>
                </c:pt>
                <c:pt idx="570">
                  <c:v>3.2789999999999999</c:v>
                </c:pt>
                <c:pt idx="571">
                  <c:v>3.2280000000000002</c:v>
                </c:pt>
                <c:pt idx="572">
                  <c:v>3.198</c:v>
                </c:pt>
                <c:pt idx="573">
                  <c:v>3.23</c:v>
                </c:pt>
                <c:pt idx="574">
                  <c:v>3.1840000000000002</c:v>
                </c:pt>
                <c:pt idx="575">
                  <c:v>3.2029999999999998</c:v>
                </c:pt>
                <c:pt idx="576">
                  <c:v>3.218</c:v>
                </c:pt>
                <c:pt idx="577">
                  <c:v>3.2160000000000002</c:v>
                </c:pt>
                <c:pt idx="578">
                  <c:v>3.1930000000000001</c:v>
                </c:pt>
                <c:pt idx="579">
                  <c:v>3.2109999999999999</c:v>
                </c:pt>
                <c:pt idx="580">
                  <c:v>3.1880000000000002</c:v>
                </c:pt>
                <c:pt idx="581">
                  <c:v>3.1850000000000001</c:v>
                </c:pt>
                <c:pt idx="582">
                  <c:v>3.19</c:v>
                </c:pt>
                <c:pt idx="583">
                  <c:v>3.2040000000000002</c:v>
                </c:pt>
                <c:pt idx="584">
                  <c:v>3.2309999999999999</c:v>
                </c:pt>
                <c:pt idx="585">
                  <c:v>3.2170000000000001</c:v>
                </c:pt>
                <c:pt idx="586">
                  <c:v>3.2130000000000001</c:v>
                </c:pt>
                <c:pt idx="587">
                  <c:v>3.2229999999999999</c:v>
                </c:pt>
                <c:pt idx="588">
                  <c:v>3.2109999999999999</c:v>
                </c:pt>
                <c:pt idx="589">
                  <c:v>3.238</c:v>
                </c:pt>
                <c:pt idx="590">
                  <c:v>3.238</c:v>
                </c:pt>
                <c:pt idx="591">
                  <c:v>3.2</c:v>
                </c:pt>
                <c:pt idx="592">
                  <c:v>3.1970000000000001</c:v>
                </c:pt>
                <c:pt idx="593">
                  <c:v>3.25</c:v>
                </c:pt>
                <c:pt idx="594">
                  <c:v>3.3380000000000001</c:v>
                </c:pt>
                <c:pt idx="595">
                  <c:v>3.3660000000000001</c:v>
                </c:pt>
                <c:pt idx="596">
                  <c:v>3.3970000000000002</c:v>
                </c:pt>
                <c:pt idx="597">
                  <c:v>3.3940000000000001</c:v>
                </c:pt>
                <c:pt idx="598">
                  <c:v>3.39</c:v>
                </c:pt>
                <c:pt idx="599">
                  <c:v>3.371</c:v>
                </c:pt>
                <c:pt idx="600">
                  <c:v>3.383</c:v>
                </c:pt>
                <c:pt idx="601">
                  <c:v>3.371</c:v>
                </c:pt>
                <c:pt idx="602">
                  <c:v>3.3540000000000001</c:v>
                </c:pt>
                <c:pt idx="603">
                  <c:v>3.2850000000000001</c:v>
                </c:pt>
                <c:pt idx="604">
                  <c:v>3.2759999999999998</c:v>
                </c:pt>
                <c:pt idx="605">
                  <c:v>3.2469999999999999</c:v>
                </c:pt>
                <c:pt idx="606">
                  <c:v>3.2269999999999999</c:v>
                </c:pt>
                <c:pt idx="607">
                  <c:v>3.2210000000000001</c:v>
                </c:pt>
                <c:pt idx="608">
                  <c:v>3.214</c:v>
                </c:pt>
                <c:pt idx="609">
                  <c:v>3.2450000000000001</c:v>
                </c:pt>
                <c:pt idx="610">
                  <c:v>3.2679999999999998</c:v>
                </c:pt>
                <c:pt idx="611">
                  <c:v>3.3090000000000002</c:v>
                </c:pt>
                <c:pt idx="612">
                  <c:v>3.34</c:v>
                </c:pt>
                <c:pt idx="613">
                  <c:v>3.3570000000000002</c:v>
                </c:pt>
                <c:pt idx="614">
                  <c:v>3.35</c:v>
                </c:pt>
                <c:pt idx="615">
                  <c:v>3.35</c:v>
                </c:pt>
                <c:pt idx="616">
                  <c:v>3.3839999999999999</c:v>
                </c:pt>
                <c:pt idx="617">
                  <c:v>3.3780000000000001</c:v>
                </c:pt>
                <c:pt idx="618">
                  <c:v>3.3460000000000001</c:v>
                </c:pt>
                <c:pt idx="619">
                  <c:v>3.3810000000000002</c:v>
                </c:pt>
                <c:pt idx="620">
                  <c:v>3.3609999999999998</c:v>
                </c:pt>
                <c:pt idx="621">
                  <c:v>3.331</c:v>
                </c:pt>
                <c:pt idx="622">
                  <c:v>3.3159999999999998</c:v>
                </c:pt>
                <c:pt idx="623">
                  <c:v>3.3130000000000002</c:v>
                </c:pt>
                <c:pt idx="624">
                  <c:v>3.3109999999999999</c:v>
                </c:pt>
                <c:pt idx="625">
                  <c:v>3.343</c:v>
                </c:pt>
                <c:pt idx="626">
                  <c:v>3.3370000000000002</c:v>
                </c:pt>
                <c:pt idx="627">
                  <c:v>3.38</c:v>
                </c:pt>
                <c:pt idx="628">
                  <c:v>3.4180000000000001</c:v>
                </c:pt>
                <c:pt idx="629">
                  <c:v>3.4340000000000002</c:v>
                </c:pt>
                <c:pt idx="630">
                  <c:v>3.4289999999999998</c:v>
                </c:pt>
                <c:pt idx="631">
                  <c:v>3.448</c:v>
                </c:pt>
                <c:pt idx="632">
                  <c:v>3.4329999999999998</c:v>
                </c:pt>
                <c:pt idx="633">
                  <c:v>3.4369999999999998</c:v>
                </c:pt>
                <c:pt idx="634">
                  <c:v>3.4020000000000001</c:v>
                </c:pt>
                <c:pt idx="635">
                  <c:v>3.44</c:v>
                </c:pt>
                <c:pt idx="636">
                  <c:v>3.476</c:v>
                </c:pt>
                <c:pt idx="637">
                  <c:v>3.637</c:v>
                </c:pt>
                <c:pt idx="638">
                  <c:v>3.6989999999999998</c:v>
                </c:pt>
                <c:pt idx="639">
                  <c:v>3.6989999999999998</c:v>
                </c:pt>
                <c:pt idx="640">
                  <c:v>3.823</c:v>
                </c:pt>
                <c:pt idx="641">
                  <c:v>3.8239999999999998</c:v>
                </c:pt>
                <c:pt idx="642">
                  <c:v>3.8120000000000003</c:v>
                </c:pt>
                <c:pt idx="643">
                  <c:v>3.8540000000000001</c:v>
                </c:pt>
                <c:pt idx="644">
                  <c:v>3.9290000000000003</c:v>
                </c:pt>
                <c:pt idx="645">
                  <c:v>3.915</c:v>
                </c:pt>
                <c:pt idx="646">
                  <c:v>3.915</c:v>
                </c:pt>
                <c:pt idx="647">
                  <c:v>3.9649999999999999</c:v>
                </c:pt>
                <c:pt idx="648">
                  <c:v>3.9649999999999999</c:v>
                </c:pt>
                <c:pt idx="649">
                  <c:v>3.9609999999999999</c:v>
                </c:pt>
                <c:pt idx="650">
                  <c:v>3.919</c:v>
                </c:pt>
                <c:pt idx="651">
                  <c:v>3.9060000000000001</c:v>
                </c:pt>
                <c:pt idx="652">
                  <c:v>3.9710000000000001</c:v>
                </c:pt>
                <c:pt idx="653">
                  <c:v>4.0229999999999997</c:v>
                </c:pt>
                <c:pt idx="654">
                  <c:v>3.9689999999999999</c:v>
                </c:pt>
                <c:pt idx="655">
                  <c:v>3.9670000000000001</c:v>
                </c:pt>
                <c:pt idx="656">
                  <c:v>3.9729999999999999</c:v>
                </c:pt>
                <c:pt idx="657">
                  <c:v>3.9169999999999998</c:v>
                </c:pt>
                <c:pt idx="658">
                  <c:v>3.9660000000000002</c:v>
                </c:pt>
                <c:pt idx="659">
                  <c:v>4.0250000000000004</c:v>
                </c:pt>
                <c:pt idx="660">
                  <c:v>4.0369999999999999</c:v>
                </c:pt>
                <c:pt idx="661">
                  <c:v>4.0229999999999997</c:v>
                </c:pt>
                <c:pt idx="662">
                  <c:v>4.1120000000000001</c:v>
                </c:pt>
                <c:pt idx="663">
                  <c:v>4.165</c:v>
                </c:pt>
                <c:pt idx="664">
                  <c:v>4.1470000000000002</c:v>
                </c:pt>
                <c:pt idx="665">
                  <c:v>4.09</c:v>
                </c:pt>
                <c:pt idx="666">
                  <c:v>4.0999999999999996</c:v>
                </c:pt>
                <c:pt idx="667">
                  <c:v>4.0709999999999997</c:v>
                </c:pt>
                <c:pt idx="668">
                  <c:v>4.077</c:v>
                </c:pt>
                <c:pt idx="669">
                  <c:v>4.0670000000000002</c:v>
                </c:pt>
                <c:pt idx="670">
                  <c:v>4.0670000000000002</c:v>
                </c:pt>
                <c:pt idx="671">
                  <c:v>4.0759999999999996</c:v>
                </c:pt>
                <c:pt idx="672">
                  <c:v>4.0410000000000004</c:v>
                </c:pt>
                <c:pt idx="673">
                  <c:v>3.9870000000000001</c:v>
                </c:pt>
                <c:pt idx="674">
                  <c:v>3.948</c:v>
                </c:pt>
                <c:pt idx="675">
                  <c:v>3.948</c:v>
                </c:pt>
                <c:pt idx="676">
                  <c:v>3.944</c:v>
                </c:pt>
                <c:pt idx="677">
                  <c:v>3.9260000000000002</c:v>
                </c:pt>
                <c:pt idx="678">
                  <c:v>3.8490000000000002</c:v>
                </c:pt>
                <c:pt idx="679">
                  <c:v>3.9169999999999998</c:v>
                </c:pt>
                <c:pt idx="680">
                  <c:v>3.8810000000000002</c:v>
                </c:pt>
                <c:pt idx="681">
                  <c:v>3.8780000000000001</c:v>
                </c:pt>
                <c:pt idx="682">
                  <c:v>3.8839999999999999</c:v>
                </c:pt>
                <c:pt idx="683">
                  <c:v>3.8620000000000001</c:v>
                </c:pt>
                <c:pt idx="684">
                  <c:v>3.9140000000000001</c:v>
                </c:pt>
                <c:pt idx="685">
                  <c:v>3.9140000000000001</c:v>
                </c:pt>
                <c:pt idx="686">
                  <c:v>3.855</c:v>
                </c:pt>
                <c:pt idx="687">
                  <c:v>3.9379999999999997</c:v>
                </c:pt>
                <c:pt idx="688">
                  <c:v>3.9889999999999999</c:v>
                </c:pt>
                <c:pt idx="689">
                  <c:v>3.988</c:v>
                </c:pt>
                <c:pt idx="690">
                  <c:v>3.931</c:v>
                </c:pt>
                <c:pt idx="691">
                  <c:v>3.9609999999999999</c:v>
                </c:pt>
                <c:pt idx="692">
                  <c:v>4.0220000000000002</c:v>
                </c:pt>
                <c:pt idx="693">
                  <c:v>4.0190000000000001</c:v>
                </c:pt>
                <c:pt idx="694">
                  <c:v>3.996</c:v>
                </c:pt>
                <c:pt idx="695">
                  <c:v>4</c:v>
                </c:pt>
                <c:pt idx="696">
                  <c:v>3.9710000000000001</c:v>
                </c:pt>
                <c:pt idx="697">
                  <c:v>4.0030000000000001</c:v>
                </c:pt>
                <c:pt idx="698">
                  <c:v>3.9980000000000002</c:v>
                </c:pt>
                <c:pt idx="699">
                  <c:v>3.992</c:v>
                </c:pt>
                <c:pt idx="700">
                  <c:v>3.9539999999999997</c:v>
                </c:pt>
                <c:pt idx="701">
                  <c:v>3.92</c:v>
                </c:pt>
                <c:pt idx="702">
                  <c:v>3.87</c:v>
                </c:pt>
                <c:pt idx="703">
                  <c:v>3.9329999999999998</c:v>
                </c:pt>
                <c:pt idx="704">
                  <c:v>3.9489999999999998</c:v>
                </c:pt>
                <c:pt idx="705">
                  <c:v>3.9630000000000001</c:v>
                </c:pt>
                <c:pt idx="706">
                  <c:v>3.9990000000000001</c:v>
                </c:pt>
                <c:pt idx="707">
                  <c:v>4.0220000000000002</c:v>
                </c:pt>
                <c:pt idx="708">
                  <c:v>3.9769999999999999</c:v>
                </c:pt>
                <c:pt idx="709">
                  <c:v>3.9470000000000001</c:v>
                </c:pt>
                <c:pt idx="710">
                  <c:v>3.9470000000000001</c:v>
                </c:pt>
                <c:pt idx="711">
                  <c:v>3.956</c:v>
                </c:pt>
                <c:pt idx="712">
                  <c:v>3.9279999999999999</c:v>
                </c:pt>
                <c:pt idx="713">
                  <c:v>3.891</c:v>
                </c:pt>
                <c:pt idx="714">
                  <c:v>3.8330000000000002</c:v>
                </c:pt>
                <c:pt idx="715">
                  <c:v>3.867</c:v>
                </c:pt>
                <c:pt idx="716">
                  <c:v>3.8650000000000002</c:v>
                </c:pt>
                <c:pt idx="717">
                  <c:v>3.9470000000000001</c:v>
                </c:pt>
                <c:pt idx="718">
                  <c:v>3.9769999999999999</c:v>
                </c:pt>
                <c:pt idx="719">
                  <c:v>3.9670000000000001</c:v>
                </c:pt>
                <c:pt idx="720">
                  <c:v>3.976</c:v>
                </c:pt>
                <c:pt idx="721">
                  <c:v>4.0039999999999996</c:v>
                </c:pt>
                <c:pt idx="722">
                  <c:v>4.07</c:v>
                </c:pt>
                <c:pt idx="723">
                  <c:v>4.1230000000000002</c:v>
                </c:pt>
                <c:pt idx="724">
                  <c:v>4.1109999999999998</c:v>
                </c:pt>
                <c:pt idx="725">
                  <c:v>4.1459999999999999</c:v>
                </c:pt>
                <c:pt idx="726">
                  <c:v>4.1349999999999998</c:v>
                </c:pt>
                <c:pt idx="727">
                  <c:v>4.0449999999999999</c:v>
                </c:pt>
                <c:pt idx="728">
                  <c:v>4.056</c:v>
                </c:pt>
                <c:pt idx="729">
                  <c:v>4.04</c:v>
                </c:pt>
                <c:pt idx="730">
                  <c:v>4.0060000000000002</c:v>
                </c:pt>
                <c:pt idx="731">
                  <c:v>3.9649999999999999</c:v>
                </c:pt>
                <c:pt idx="732">
                  <c:v>3.94</c:v>
                </c:pt>
                <c:pt idx="733">
                  <c:v>3.9660000000000002</c:v>
                </c:pt>
                <c:pt idx="734">
                  <c:v>3.9489999999999998</c:v>
                </c:pt>
                <c:pt idx="735">
                  <c:v>3.92</c:v>
                </c:pt>
                <c:pt idx="736">
                  <c:v>3.952</c:v>
                </c:pt>
                <c:pt idx="737">
                  <c:v>3.9350000000000001</c:v>
                </c:pt>
                <c:pt idx="738">
                  <c:v>3.9590000000000001</c:v>
                </c:pt>
                <c:pt idx="739">
                  <c:v>3.952</c:v>
                </c:pt>
                <c:pt idx="740">
                  <c:v>3.8890000000000002</c:v>
                </c:pt>
                <c:pt idx="741">
                  <c:v>3.907</c:v>
                </c:pt>
                <c:pt idx="742">
                  <c:v>3.8860000000000001</c:v>
                </c:pt>
                <c:pt idx="743">
                  <c:v>3.891</c:v>
                </c:pt>
                <c:pt idx="744">
                  <c:v>3.919</c:v>
                </c:pt>
                <c:pt idx="745">
                  <c:v>3.9050000000000002</c:v>
                </c:pt>
                <c:pt idx="746">
                  <c:v>3.843</c:v>
                </c:pt>
                <c:pt idx="747">
                  <c:v>3.806</c:v>
                </c:pt>
                <c:pt idx="748">
                  <c:v>3.7850000000000001</c:v>
                </c:pt>
                <c:pt idx="749">
                  <c:v>3.7850000000000001</c:v>
                </c:pt>
                <c:pt idx="750">
                  <c:v>3.7930000000000001</c:v>
                </c:pt>
                <c:pt idx="751">
                  <c:v>3.7290000000000001</c:v>
                </c:pt>
                <c:pt idx="752">
                  <c:v>3.76</c:v>
                </c:pt>
                <c:pt idx="753">
                  <c:v>3.7960000000000003</c:v>
                </c:pt>
                <c:pt idx="754">
                  <c:v>3.7810000000000001</c:v>
                </c:pt>
                <c:pt idx="755">
                  <c:v>3.8180000000000001</c:v>
                </c:pt>
                <c:pt idx="756">
                  <c:v>3.8740000000000001</c:v>
                </c:pt>
                <c:pt idx="757">
                  <c:v>3.84</c:v>
                </c:pt>
                <c:pt idx="758">
                  <c:v>3.8340000000000001</c:v>
                </c:pt>
                <c:pt idx="759">
                  <c:v>3.8250000000000002</c:v>
                </c:pt>
                <c:pt idx="760">
                  <c:v>3.851</c:v>
                </c:pt>
                <c:pt idx="761">
                  <c:v>3.8260000000000001</c:v>
                </c:pt>
                <c:pt idx="762">
                  <c:v>3.8410000000000002</c:v>
                </c:pt>
                <c:pt idx="763">
                  <c:v>3.871</c:v>
                </c:pt>
                <c:pt idx="764">
                  <c:v>3.867</c:v>
                </c:pt>
                <c:pt idx="765">
                  <c:v>3.9020000000000001</c:v>
                </c:pt>
                <c:pt idx="766">
                  <c:v>3.91</c:v>
                </c:pt>
                <c:pt idx="767">
                  <c:v>3.91</c:v>
                </c:pt>
                <c:pt idx="768">
                  <c:v>3.91</c:v>
                </c:pt>
                <c:pt idx="769">
                  <c:v>3.8420000000000001</c:v>
                </c:pt>
                <c:pt idx="770">
                  <c:v>3.843</c:v>
                </c:pt>
                <c:pt idx="771">
                  <c:v>3.8239999999999998</c:v>
                </c:pt>
                <c:pt idx="772">
                  <c:v>3.7290000000000001</c:v>
                </c:pt>
                <c:pt idx="773">
                  <c:v>3.7349999999999999</c:v>
                </c:pt>
                <c:pt idx="774">
                  <c:v>3.7410000000000001</c:v>
                </c:pt>
                <c:pt idx="775">
                  <c:v>3.74</c:v>
                </c:pt>
                <c:pt idx="776">
                  <c:v>3.7770000000000001</c:v>
                </c:pt>
                <c:pt idx="777">
                  <c:v>3.758</c:v>
                </c:pt>
                <c:pt idx="778">
                  <c:v>3.7530000000000001</c:v>
                </c:pt>
                <c:pt idx="779">
                  <c:v>3.7480000000000002</c:v>
                </c:pt>
                <c:pt idx="780">
                  <c:v>3.7480000000000002</c:v>
                </c:pt>
                <c:pt idx="781">
                  <c:v>3.7189999999999999</c:v>
                </c:pt>
                <c:pt idx="782">
                  <c:v>3.7050000000000001</c:v>
                </c:pt>
                <c:pt idx="783">
                  <c:v>3.7119999999999997</c:v>
                </c:pt>
                <c:pt idx="784">
                  <c:v>3.649</c:v>
                </c:pt>
                <c:pt idx="785">
                  <c:v>3.673</c:v>
                </c:pt>
                <c:pt idx="786">
                  <c:v>3.673</c:v>
                </c:pt>
              </c:numCache>
            </c:numRef>
          </c:val>
          <c:smooth val="0"/>
          <c:extLst xmlns:c16r2="http://schemas.microsoft.com/office/drawing/2015/06/chart">
            <c:ext xmlns:c16="http://schemas.microsoft.com/office/drawing/2014/chart" uri="{C3380CC4-5D6E-409C-BE32-E72D297353CC}">
              <c16:uniqueId val="{00000001-7AA5-4DAB-A737-38B0F505D736}"/>
            </c:ext>
          </c:extLst>
        </c:ser>
        <c:ser>
          <c:idx val="6"/>
          <c:order val="2"/>
          <c:tx>
            <c:strRef>
              <c:f>CDSHistorico!$AI$4</c:f>
              <c:strCache>
                <c:ptCount val="1"/>
                <c:pt idx="0">
                  <c:v>BB 10Y Index</c:v>
                </c:pt>
              </c:strCache>
            </c:strRef>
          </c:tx>
          <c:spPr>
            <a:ln w="19050">
              <a:solidFill>
                <a:schemeClr val="accent1">
                  <a:lumMod val="50000"/>
                </a:schemeClr>
              </a:solidFill>
              <a:prstDash val="dash"/>
            </a:ln>
          </c:spPr>
          <c:marker>
            <c:symbol val="none"/>
          </c:marker>
          <c:val>
            <c:numRef>
              <c:f>[0]!B</c:f>
              <c:numCache>
                <c:formatCode>General</c:formatCode>
                <c:ptCount val="787"/>
                <c:pt idx="0">
                  <c:v>5.2910000000000004</c:v>
                </c:pt>
                <c:pt idx="1">
                  <c:v>5.3</c:v>
                </c:pt>
                <c:pt idx="2">
                  <c:v>5.3109999999999999</c:v>
                </c:pt>
                <c:pt idx="3">
                  <c:v>5.2990000000000004</c:v>
                </c:pt>
                <c:pt idx="4">
                  <c:v>5.2880000000000003</c:v>
                </c:pt>
                <c:pt idx="5">
                  <c:v>5.29</c:v>
                </c:pt>
                <c:pt idx="6">
                  <c:v>5.2789999999999999</c:v>
                </c:pt>
                <c:pt idx="7">
                  <c:v>5.2759999999999998</c:v>
                </c:pt>
                <c:pt idx="8">
                  <c:v>5.2569999999999997</c:v>
                </c:pt>
                <c:pt idx="9">
                  <c:v>5.26</c:v>
                </c:pt>
                <c:pt idx="10">
                  <c:v>5.2549999999999999</c:v>
                </c:pt>
                <c:pt idx="11">
                  <c:v>5.2510000000000003</c:v>
                </c:pt>
                <c:pt idx="12">
                  <c:v>5.2320000000000002</c:v>
                </c:pt>
                <c:pt idx="13">
                  <c:v>5.2270000000000003</c:v>
                </c:pt>
                <c:pt idx="14">
                  <c:v>5.2110000000000003</c:v>
                </c:pt>
                <c:pt idx="15">
                  <c:v>5.2050000000000001</c:v>
                </c:pt>
                <c:pt idx="16">
                  <c:v>5.1890000000000001</c:v>
                </c:pt>
                <c:pt idx="17">
                  <c:v>5.1870000000000003</c:v>
                </c:pt>
                <c:pt idx="18">
                  <c:v>5.19</c:v>
                </c:pt>
                <c:pt idx="19">
                  <c:v>5.1879999999999997</c:v>
                </c:pt>
                <c:pt idx="20">
                  <c:v>5.194</c:v>
                </c:pt>
                <c:pt idx="21">
                  <c:v>5.1920000000000002</c:v>
                </c:pt>
                <c:pt idx="22">
                  <c:v>5.2</c:v>
                </c:pt>
                <c:pt idx="23">
                  <c:v>5.2</c:v>
                </c:pt>
                <c:pt idx="24">
                  <c:v>5.2</c:v>
                </c:pt>
                <c:pt idx="25">
                  <c:v>5.21</c:v>
                </c:pt>
                <c:pt idx="26">
                  <c:v>5.2190000000000003</c:v>
                </c:pt>
                <c:pt idx="27">
                  <c:v>5.2229999999999999</c:v>
                </c:pt>
                <c:pt idx="28">
                  <c:v>5.2460000000000004</c:v>
                </c:pt>
                <c:pt idx="29">
                  <c:v>5.2519999999999998</c:v>
                </c:pt>
                <c:pt idx="30">
                  <c:v>5.27</c:v>
                </c:pt>
                <c:pt idx="31">
                  <c:v>5.282</c:v>
                </c:pt>
                <c:pt idx="32">
                  <c:v>5.2869999999999999</c:v>
                </c:pt>
                <c:pt idx="33">
                  <c:v>5.31</c:v>
                </c:pt>
                <c:pt idx="34">
                  <c:v>5.34</c:v>
                </c:pt>
                <c:pt idx="35">
                  <c:v>5.3689999999999998</c:v>
                </c:pt>
                <c:pt idx="36">
                  <c:v>5.3620000000000001</c:v>
                </c:pt>
                <c:pt idx="37">
                  <c:v>5.35</c:v>
                </c:pt>
                <c:pt idx="38">
                  <c:v>5.3529999999999998</c:v>
                </c:pt>
                <c:pt idx="39">
                  <c:v>5.3609999999999998</c:v>
                </c:pt>
                <c:pt idx="40">
                  <c:v>5.3579999999999997</c:v>
                </c:pt>
                <c:pt idx="41">
                  <c:v>5.3760000000000003</c:v>
                </c:pt>
                <c:pt idx="42">
                  <c:v>5.4130000000000003</c:v>
                </c:pt>
                <c:pt idx="43">
                  <c:v>5.4660000000000002</c:v>
                </c:pt>
                <c:pt idx="44">
                  <c:v>5.5140000000000002</c:v>
                </c:pt>
                <c:pt idx="45">
                  <c:v>5.5780000000000003</c:v>
                </c:pt>
                <c:pt idx="46">
                  <c:v>5.5679999999999996</c:v>
                </c:pt>
                <c:pt idx="47">
                  <c:v>5.5750000000000002</c:v>
                </c:pt>
                <c:pt idx="48">
                  <c:v>5.5629999999999997</c:v>
                </c:pt>
                <c:pt idx="49">
                  <c:v>5.5649999999999995</c:v>
                </c:pt>
                <c:pt idx="50">
                  <c:v>5.5060000000000002</c:v>
                </c:pt>
                <c:pt idx="51">
                  <c:v>5.47</c:v>
                </c:pt>
                <c:pt idx="52">
                  <c:v>5.415</c:v>
                </c:pt>
                <c:pt idx="53">
                  <c:v>5.39</c:v>
                </c:pt>
                <c:pt idx="54">
                  <c:v>5.3639999999999999</c:v>
                </c:pt>
                <c:pt idx="55">
                  <c:v>5.3460000000000001</c:v>
                </c:pt>
                <c:pt idx="56">
                  <c:v>5.3120000000000003</c:v>
                </c:pt>
                <c:pt idx="57">
                  <c:v>5.2949999999999999</c:v>
                </c:pt>
                <c:pt idx="58">
                  <c:v>5.2789999999999999</c:v>
                </c:pt>
                <c:pt idx="59">
                  <c:v>5.266</c:v>
                </c:pt>
                <c:pt idx="60">
                  <c:v>5.2610000000000001</c:v>
                </c:pt>
                <c:pt idx="61">
                  <c:v>5.258</c:v>
                </c:pt>
                <c:pt idx="62">
                  <c:v>5.2480000000000002</c:v>
                </c:pt>
                <c:pt idx="63">
                  <c:v>5.242</c:v>
                </c:pt>
                <c:pt idx="64">
                  <c:v>5.2359999999999998</c:v>
                </c:pt>
                <c:pt idx="65">
                  <c:v>5.2359999999999998</c:v>
                </c:pt>
                <c:pt idx="66">
                  <c:v>5.2629999999999999</c:v>
                </c:pt>
                <c:pt idx="67">
                  <c:v>5.2640000000000002</c:v>
                </c:pt>
                <c:pt idx="68">
                  <c:v>5.3</c:v>
                </c:pt>
                <c:pt idx="69">
                  <c:v>5.3469999999999995</c:v>
                </c:pt>
                <c:pt idx="70">
                  <c:v>5.3739999999999997</c:v>
                </c:pt>
                <c:pt idx="71">
                  <c:v>5.4009999999999998</c:v>
                </c:pt>
                <c:pt idx="72">
                  <c:v>5.4539999999999997</c:v>
                </c:pt>
                <c:pt idx="73">
                  <c:v>5.484</c:v>
                </c:pt>
                <c:pt idx="74">
                  <c:v>5.5149999999999997</c:v>
                </c:pt>
                <c:pt idx="75">
                  <c:v>5.5330000000000004</c:v>
                </c:pt>
                <c:pt idx="76">
                  <c:v>5.5510000000000002</c:v>
                </c:pt>
                <c:pt idx="77">
                  <c:v>5.5430000000000001</c:v>
                </c:pt>
                <c:pt idx="78">
                  <c:v>5.5010000000000003</c:v>
                </c:pt>
                <c:pt idx="79">
                  <c:v>5.4790000000000001</c:v>
                </c:pt>
                <c:pt idx="80">
                  <c:v>5.4379999999999997</c:v>
                </c:pt>
                <c:pt idx="81">
                  <c:v>5.4710000000000001</c:v>
                </c:pt>
                <c:pt idx="82">
                  <c:v>5.4989999999999997</c:v>
                </c:pt>
                <c:pt idx="83">
                  <c:v>5.5419999999999998</c:v>
                </c:pt>
                <c:pt idx="84">
                  <c:v>5.6</c:v>
                </c:pt>
                <c:pt idx="85">
                  <c:v>5.6420000000000003</c:v>
                </c:pt>
                <c:pt idx="86">
                  <c:v>5.6340000000000003</c:v>
                </c:pt>
                <c:pt idx="87">
                  <c:v>5.609</c:v>
                </c:pt>
                <c:pt idx="88">
                  <c:v>5.5919999999999996</c:v>
                </c:pt>
                <c:pt idx="89">
                  <c:v>5.5510000000000002</c:v>
                </c:pt>
                <c:pt idx="90">
                  <c:v>5.5030000000000001</c:v>
                </c:pt>
                <c:pt idx="91">
                  <c:v>5.5</c:v>
                </c:pt>
                <c:pt idx="92">
                  <c:v>5.5049999999999999</c:v>
                </c:pt>
                <c:pt idx="93">
                  <c:v>5.5289999999999999</c:v>
                </c:pt>
                <c:pt idx="94">
                  <c:v>5.5620000000000003</c:v>
                </c:pt>
                <c:pt idx="95">
                  <c:v>5.5620000000000003</c:v>
                </c:pt>
                <c:pt idx="96">
                  <c:v>5.5969999999999995</c:v>
                </c:pt>
                <c:pt idx="97">
                  <c:v>5.6429999999999998</c:v>
                </c:pt>
                <c:pt idx="98">
                  <c:v>5.6420000000000003</c:v>
                </c:pt>
                <c:pt idx="99">
                  <c:v>5.54</c:v>
                </c:pt>
                <c:pt idx="100">
                  <c:v>5.5140000000000002</c:v>
                </c:pt>
                <c:pt idx="101">
                  <c:v>5.4180000000000001</c:v>
                </c:pt>
                <c:pt idx="102">
                  <c:v>5.3890000000000002</c:v>
                </c:pt>
                <c:pt idx="103">
                  <c:v>5.3689999999999998</c:v>
                </c:pt>
                <c:pt idx="104">
                  <c:v>5.3579999999999997</c:v>
                </c:pt>
                <c:pt idx="105">
                  <c:v>5.3479999999999999</c:v>
                </c:pt>
                <c:pt idx="106">
                  <c:v>5.3380000000000001</c:v>
                </c:pt>
                <c:pt idx="107">
                  <c:v>5.3460000000000001</c:v>
                </c:pt>
                <c:pt idx="108">
                  <c:v>5.359</c:v>
                </c:pt>
                <c:pt idx="109">
                  <c:v>5.3520000000000003</c:v>
                </c:pt>
                <c:pt idx="110">
                  <c:v>5.343</c:v>
                </c:pt>
                <c:pt idx="111">
                  <c:v>5.3579999999999997</c:v>
                </c:pt>
                <c:pt idx="112">
                  <c:v>5.3469999999999995</c:v>
                </c:pt>
                <c:pt idx="113">
                  <c:v>5.3440000000000003</c:v>
                </c:pt>
                <c:pt idx="114">
                  <c:v>5.3460000000000001</c:v>
                </c:pt>
                <c:pt idx="115">
                  <c:v>5.3550000000000004</c:v>
                </c:pt>
                <c:pt idx="116">
                  <c:v>5.3550000000000004</c:v>
                </c:pt>
                <c:pt idx="117">
                  <c:v>5.3760000000000003</c:v>
                </c:pt>
                <c:pt idx="118">
                  <c:v>5.3860000000000001</c:v>
                </c:pt>
                <c:pt idx="119">
                  <c:v>5.38</c:v>
                </c:pt>
                <c:pt idx="120">
                  <c:v>5.4210000000000003</c:v>
                </c:pt>
                <c:pt idx="121">
                  <c:v>5.44</c:v>
                </c:pt>
                <c:pt idx="122">
                  <c:v>5.4660000000000002</c:v>
                </c:pt>
                <c:pt idx="123">
                  <c:v>5.4649999999999999</c:v>
                </c:pt>
                <c:pt idx="124">
                  <c:v>5.4489999999999998</c:v>
                </c:pt>
                <c:pt idx="125">
                  <c:v>5.45</c:v>
                </c:pt>
                <c:pt idx="126">
                  <c:v>5.4580000000000002</c:v>
                </c:pt>
                <c:pt idx="127">
                  <c:v>5.4489999999999998</c:v>
                </c:pt>
                <c:pt idx="128">
                  <c:v>5.4489999999999998</c:v>
                </c:pt>
                <c:pt idx="129">
                  <c:v>5.4619999999999997</c:v>
                </c:pt>
                <c:pt idx="130">
                  <c:v>5.508</c:v>
                </c:pt>
                <c:pt idx="131">
                  <c:v>5.5549999999999997</c:v>
                </c:pt>
                <c:pt idx="132">
                  <c:v>5.5759999999999996</c:v>
                </c:pt>
                <c:pt idx="133">
                  <c:v>5.5670000000000002</c:v>
                </c:pt>
                <c:pt idx="134">
                  <c:v>5.5830000000000002</c:v>
                </c:pt>
                <c:pt idx="135">
                  <c:v>5.5990000000000002</c:v>
                </c:pt>
                <c:pt idx="136">
                  <c:v>5.6619999999999999</c:v>
                </c:pt>
                <c:pt idx="137">
                  <c:v>5.6920000000000002</c:v>
                </c:pt>
                <c:pt idx="138">
                  <c:v>5.7350000000000003</c:v>
                </c:pt>
                <c:pt idx="139">
                  <c:v>5.7709999999999999</c:v>
                </c:pt>
                <c:pt idx="140">
                  <c:v>5.8659999999999997</c:v>
                </c:pt>
                <c:pt idx="141">
                  <c:v>5.9619999999999997</c:v>
                </c:pt>
                <c:pt idx="142">
                  <c:v>5.9539999999999997</c:v>
                </c:pt>
                <c:pt idx="143">
                  <c:v>5.883</c:v>
                </c:pt>
                <c:pt idx="144">
                  <c:v>5.8230000000000004</c:v>
                </c:pt>
                <c:pt idx="145">
                  <c:v>5.7880000000000003</c:v>
                </c:pt>
                <c:pt idx="146">
                  <c:v>5.7489999999999997</c:v>
                </c:pt>
                <c:pt idx="147">
                  <c:v>5.7519999999999998</c:v>
                </c:pt>
                <c:pt idx="148">
                  <c:v>5.7519999999999998</c:v>
                </c:pt>
                <c:pt idx="149">
                  <c:v>5.7489999999999997</c:v>
                </c:pt>
                <c:pt idx="150">
                  <c:v>5.734</c:v>
                </c:pt>
                <c:pt idx="151">
                  <c:v>5.7210000000000001</c:v>
                </c:pt>
                <c:pt idx="152">
                  <c:v>5.7149999999999999</c:v>
                </c:pt>
                <c:pt idx="153">
                  <c:v>5.7149999999999999</c:v>
                </c:pt>
                <c:pt idx="154">
                  <c:v>5.6950000000000003</c:v>
                </c:pt>
                <c:pt idx="155">
                  <c:v>5.6859999999999999</c:v>
                </c:pt>
                <c:pt idx="156">
                  <c:v>5.7</c:v>
                </c:pt>
                <c:pt idx="157">
                  <c:v>5.657</c:v>
                </c:pt>
                <c:pt idx="158">
                  <c:v>5.6139999999999999</c:v>
                </c:pt>
                <c:pt idx="159">
                  <c:v>5.61</c:v>
                </c:pt>
                <c:pt idx="160">
                  <c:v>5.6050000000000004</c:v>
                </c:pt>
                <c:pt idx="161">
                  <c:v>5.59</c:v>
                </c:pt>
                <c:pt idx="162">
                  <c:v>5.6020000000000003</c:v>
                </c:pt>
                <c:pt idx="163">
                  <c:v>5.5890000000000004</c:v>
                </c:pt>
                <c:pt idx="164">
                  <c:v>5.59</c:v>
                </c:pt>
                <c:pt idx="165">
                  <c:v>5.59</c:v>
                </c:pt>
                <c:pt idx="166">
                  <c:v>5.5659999999999998</c:v>
                </c:pt>
                <c:pt idx="167">
                  <c:v>5.5670000000000002</c:v>
                </c:pt>
                <c:pt idx="168">
                  <c:v>5.548</c:v>
                </c:pt>
                <c:pt idx="169">
                  <c:v>5.508</c:v>
                </c:pt>
                <c:pt idx="170">
                  <c:v>5.4859999999999998</c:v>
                </c:pt>
                <c:pt idx="171">
                  <c:v>5.4879999999999995</c:v>
                </c:pt>
                <c:pt idx="172">
                  <c:v>5.4509999999999996</c:v>
                </c:pt>
                <c:pt idx="173">
                  <c:v>5.45</c:v>
                </c:pt>
                <c:pt idx="174">
                  <c:v>5.4109999999999996</c:v>
                </c:pt>
                <c:pt idx="175">
                  <c:v>5.3849999999999998</c:v>
                </c:pt>
                <c:pt idx="176">
                  <c:v>5.3940000000000001</c:v>
                </c:pt>
                <c:pt idx="177">
                  <c:v>5.3810000000000002</c:v>
                </c:pt>
                <c:pt idx="178">
                  <c:v>5.3739999999999997</c:v>
                </c:pt>
                <c:pt idx="179">
                  <c:v>5.3689999999999998</c:v>
                </c:pt>
                <c:pt idx="180">
                  <c:v>5.3680000000000003</c:v>
                </c:pt>
                <c:pt idx="181">
                  <c:v>5.3849999999999998</c:v>
                </c:pt>
                <c:pt idx="182">
                  <c:v>5.3870000000000005</c:v>
                </c:pt>
                <c:pt idx="183">
                  <c:v>5.38</c:v>
                </c:pt>
                <c:pt idx="184">
                  <c:v>5.3860000000000001</c:v>
                </c:pt>
                <c:pt idx="185">
                  <c:v>5.3860000000000001</c:v>
                </c:pt>
                <c:pt idx="186">
                  <c:v>5.3979999999999997</c:v>
                </c:pt>
                <c:pt idx="187">
                  <c:v>5.3780000000000001</c:v>
                </c:pt>
                <c:pt idx="188">
                  <c:v>5.3710000000000004</c:v>
                </c:pt>
                <c:pt idx="189">
                  <c:v>5.3609999999999998</c:v>
                </c:pt>
                <c:pt idx="190">
                  <c:v>5.3490000000000002</c:v>
                </c:pt>
                <c:pt idx="191">
                  <c:v>5.32</c:v>
                </c:pt>
                <c:pt idx="192">
                  <c:v>5.3049999999999997</c:v>
                </c:pt>
                <c:pt idx="193">
                  <c:v>5.2830000000000004</c:v>
                </c:pt>
                <c:pt idx="194">
                  <c:v>5.2610000000000001</c:v>
                </c:pt>
                <c:pt idx="195">
                  <c:v>5.26</c:v>
                </c:pt>
                <c:pt idx="196">
                  <c:v>5.274</c:v>
                </c:pt>
                <c:pt idx="197">
                  <c:v>5.2889999999999997</c:v>
                </c:pt>
                <c:pt idx="198">
                  <c:v>5.298</c:v>
                </c:pt>
                <c:pt idx="199">
                  <c:v>5.3380000000000001</c:v>
                </c:pt>
                <c:pt idx="200">
                  <c:v>5.3629999999999995</c:v>
                </c:pt>
                <c:pt idx="201">
                  <c:v>5.4459999999999997</c:v>
                </c:pt>
                <c:pt idx="202">
                  <c:v>5.4580000000000002</c:v>
                </c:pt>
                <c:pt idx="203">
                  <c:v>5.4470000000000001</c:v>
                </c:pt>
                <c:pt idx="204">
                  <c:v>5.45</c:v>
                </c:pt>
                <c:pt idx="205">
                  <c:v>5.4370000000000003</c:v>
                </c:pt>
                <c:pt idx="206">
                  <c:v>5.4589999999999996</c:v>
                </c:pt>
                <c:pt idx="207">
                  <c:v>5.4660000000000002</c:v>
                </c:pt>
                <c:pt idx="208">
                  <c:v>5.4420000000000002</c:v>
                </c:pt>
                <c:pt idx="209">
                  <c:v>5.4409999999999998</c:v>
                </c:pt>
                <c:pt idx="210">
                  <c:v>5.4379999999999997</c:v>
                </c:pt>
                <c:pt idx="211">
                  <c:v>5.4119999999999999</c:v>
                </c:pt>
                <c:pt idx="212">
                  <c:v>5.4139999999999997</c:v>
                </c:pt>
                <c:pt idx="213">
                  <c:v>5.423</c:v>
                </c:pt>
                <c:pt idx="214">
                  <c:v>5.4030000000000005</c:v>
                </c:pt>
                <c:pt idx="215">
                  <c:v>5.4039999999999999</c:v>
                </c:pt>
                <c:pt idx="216">
                  <c:v>5.3940000000000001</c:v>
                </c:pt>
                <c:pt idx="217">
                  <c:v>5.375</c:v>
                </c:pt>
                <c:pt idx="218">
                  <c:v>5.3710000000000004</c:v>
                </c:pt>
                <c:pt idx="219">
                  <c:v>5.367</c:v>
                </c:pt>
                <c:pt idx="220">
                  <c:v>5.36</c:v>
                </c:pt>
                <c:pt idx="221">
                  <c:v>5.3390000000000004</c:v>
                </c:pt>
                <c:pt idx="222">
                  <c:v>5.3179999999999996</c:v>
                </c:pt>
                <c:pt idx="223">
                  <c:v>5.3120000000000003</c:v>
                </c:pt>
                <c:pt idx="224">
                  <c:v>5.2969999999999997</c:v>
                </c:pt>
                <c:pt idx="225">
                  <c:v>5.2910000000000004</c:v>
                </c:pt>
                <c:pt idx="226">
                  <c:v>5.6109999999999998</c:v>
                </c:pt>
                <c:pt idx="227">
                  <c:v>5.6120000000000001</c:v>
                </c:pt>
                <c:pt idx="228">
                  <c:v>5.6150000000000002</c:v>
                </c:pt>
                <c:pt idx="229">
                  <c:v>5.6120000000000001</c:v>
                </c:pt>
                <c:pt idx="230">
                  <c:v>5.593</c:v>
                </c:pt>
                <c:pt idx="231">
                  <c:v>5.5969999999999995</c:v>
                </c:pt>
                <c:pt idx="232">
                  <c:v>5.593</c:v>
                </c:pt>
                <c:pt idx="233">
                  <c:v>5.6020000000000003</c:v>
                </c:pt>
                <c:pt idx="234">
                  <c:v>5.5969999999999995</c:v>
                </c:pt>
                <c:pt idx="235">
                  <c:v>5.6050000000000004</c:v>
                </c:pt>
                <c:pt idx="236">
                  <c:v>5.6340000000000003</c:v>
                </c:pt>
                <c:pt idx="237">
                  <c:v>5.6580000000000004</c:v>
                </c:pt>
                <c:pt idx="238">
                  <c:v>5.6950000000000003</c:v>
                </c:pt>
                <c:pt idx="239">
                  <c:v>5.7430000000000003</c:v>
                </c:pt>
                <c:pt idx="240">
                  <c:v>5.7569999999999997</c:v>
                </c:pt>
                <c:pt idx="241">
                  <c:v>5.7830000000000004</c:v>
                </c:pt>
                <c:pt idx="242">
                  <c:v>5.79</c:v>
                </c:pt>
                <c:pt idx="243">
                  <c:v>5.8090000000000002</c:v>
                </c:pt>
                <c:pt idx="244">
                  <c:v>5.8</c:v>
                </c:pt>
                <c:pt idx="245">
                  <c:v>5.8120000000000003</c:v>
                </c:pt>
                <c:pt idx="246">
                  <c:v>5.8579999999999997</c:v>
                </c:pt>
                <c:pt idx="247">
                  <c:v>5.8579999999999997</c:v>
                </c:pt>
                <c:pt idx="248">
                  <c:v>5.859</c:v>
                </c:pt>
                <c:pt idx="249">
                  <c:v>5.8460000000000001</c:v>
                </c:pt>
                <c:pt idx="250">
                  <c:v>5.8369999999999997</c:v>
                </c:pt>
                <c:pt idx="251">
                  <c:v>5.8460000000000001</c:v>
                </c:pt>
                <c:pt idx="252">
                  <c:v>5.85</c:v>
                </c:pt>
                <c:pt idx="253">
                  <c:v>5.8410000000000002</c:v>
                </c:pt>
                <c:pt idx="254">
                  <c:v>5.8289999999999997</c:v>
                </c:pt>
                <c:pt idx="255">
                  <c:v>5.8289999999999997</c:v>
                </c:pt>
                <c:pt idx="256">
                  <c:v>5.8179999999999996</c:v>
                </c:pt>
                <c:pt idx="257">
                  <c:v>5.827</c:v>
                </c:pt>
                <c:pt idx="258">
                  <c:v>5.8339999999999996</c:v>
                </c:pt>
                <c:pt idx="259">
                  <c:v>5.8319999999999999</c:v>
                </c:pt>
                <c:pt idx="260">
                  <c:v>5.8449999999999998</c:v>
                </c:pt>
                <c:pt idx="261">
                  <c:v>5.8650000000000002</c:v>
                </c:pt>
                <c:pt idx="262">
                  <c:v>5.9169999999999998</c:v>
                </c:pt>
                <c:pt idx="263">
                  <c:v>5.9480000000000004</c:v>
                </c:pt>
                <c:pt idx="264">
                  <c:v>6.0110000000000001</c:v>
                </c:pt>
                <c:pt idx="265">
                  <c:v>6.0570000000000004</c:v>
                </c:pt>
                <c:pt idx="266">
                  <c:v>6.1280000000000001</c:v>
                </c:pt>
                <c:pt idx="267">
                  <c:v>6.1630000000000003</c:v>
                </c:pt>
                <c:pt idx="268">
                  <c:v>6.1420000000000003</c:v>
                </c:pt>
                <c:pt idx="269">
                  <c:v>6.141</c:v>
                </c:pt>
                <c:pt idx="270">
                  <c:v>6.1669999999999998</c:v>
                </c:pt>
                <c:pt idx="271">
                  <c:v>6.1989999999999998</c:v>
                </c:pt>
                <c:pt idx="272">
                  <c:v>6.1970000000000001</c:v>
                </c:pt>
                <c:pt idx="273">
                  <c:v>6.194</c:v>
                </c:pt>
                <c:pt idx="274">
                  <c:v>6.1630000000000003</c:v>
                </c:pt>
                <c:pt idx="275">
                  <c:v>6.1529999999999996</c:v>
                </c:pt>
                <c:pt idx="276">
                  <c:v>6.1440000000000001</c:v>
                </c:pt>
                <c:pt idx="277">
                  <c:v>6.1449999999999996</c:v>
                </c:pt>
                <c:pt idx="278">
                  <c:v>6.14</c:v>
                </c:pt>
                <c:pt idx="279">
                  <c:v>6.1660000000000004</c:v>
                </c:pt>
                <c:pt idx="280">
                  <c:v>6.1980000000000004</c:v>
                </c:pt>
                <c:pt idx="281">
                  <c:v>6.242</c:v>
                </c:pt>
                <c:pt idx="282">
                  <c:v>6.2460000000000004</c:v>
                </c:pt>
                <c:pt idx="283">
                  <c:v>6.226</c:v>
                </c:pt>
                <c:pt idx="284">
                  <c:v>6.226</c:v>
                </c:pt>
                <c:pt idx="285">
                  <c:v>6.2320000000000002</c:v>
                </c:pt>
                <c:pt idx="286">
                  <c:v>6.2530000000000001</c:v>
                </c:pt>
                <c:pt idx="287">
                  <c:v>6.2690000000000001</c:v>
                </c:pt>
                <c:pt idx="288">
                  <c:v>6.282</c:v>
                </c:pt>
                <c:pt idx="289">
                  <c:v>6.2709999999999999</c:v>
                </c:pt>
                <c:pt idx="290">
                  <c:v>6.24</c:v>
                </c:pt>
                <c:pt idx="291">
                  <c:v>6.2329999999999997</c:v>
                </c:pt>
                <c:pt idx="292">
                  <c:v>6.2149999999999999</c:v>
                </c:pt>
                <c:pt idx="293">
                  <c:v>6.2039999999999997</c:v>
                </c:pt>
                <c:pt idx="294">
                  <c:v>6.2089999999999996</c:v>
                </c:pt>
                <c:pt idx="295">
                  <c:v>6.2069999999999999</c:v>
                </c:pt>
                <c:pt idx="296">
                  <c:v>6.2110000000000003</c:v>
                </c:pt>
                <c:pt idx="297">
                  <c:v>6.2249999999999996</c:v>
                </c:pt>
                <c:pt idx="298">
                  <c:v>6.2359999999999998</c:v>
                </c:pt>
                <c:pt idx="299">
                  <c:v>6.2359999999999998</c:v>
                </c:pt>
                <c:pt idx="300">
                  <c:v>6.2759999999999998</c:v>
                </c:pt>
                <c:pt idx="301">
                  <c:v>6.2930000000000001</c:v>
                </c:pt>
                <c:pt idx="302">
                  <c:v>6.2789999999999999</c:v>
                </c:pt>
                <c:pt idx="303">
                  <c:v>6.2629999999999999</c:v>
                </c:pt>
                <c:pt idx="304">
                  <c:v>6.24</c:v>
                </c:pt>
                <c:pt idx="305">
                  <c:v>6.2039999999999997</c:v>
                </c:pt>
                <c:pt idx="306">
                  <c:v>6.2169999999999996</c:v>
                </c:pt>
                <c:pt idx="307">
                  <c:v>6.22</c:v>
                </c:pt>
                <c:pt idx="308">
                  <c:v>6.24</c:v>
                </c:pt>
                <c:pt idx="309">
                  <c:v>6.2480000000000002</c:v>
                </c:pt>
                <c:pt idx="310">
                  <c:v>6.266</c:v>
                </c:pt>
                <c:pt idx="311">
                  <c:v>6.2939999999999996</c:v>
                </c:pt>
                <c:pt idx="312">
                  <c:v>6.3250000000000002</c:v>
                </c:pt>
                <c:pt idx="313">
                  <c:v>6.3490000000000002</c:v>
                </c:pt>
                <c:pt idx="314">
                  <c:v>6.3529999999999998</c:v>
                </c:pt>
                <c:pt idx="315">
                  <c:v>6.3360000000000003</c:v>
                </c:pt>
                <c:pt idx="316">
                  <c:v>6.3479999999999999</c:v>
                </c:pt>
                <c:pt idx="317">
                  <c:v>6.3529999999999998</c:v>
                </c:pt>
                <c:pt idx="318">
                  <c:v>6.3629999999999995</c:v>
                </c:pt>
                <c:pt idx="319">
                  <c:v>6.3870000000000005</c:v>
                </c:pt>
                <c:pt idx="320">
                  <c:v>6.4660000000000002</c:v>
                </c:pt>
                <c:pt idx="321">
                  <c:v>6.4879999999999995</c:v>
                </c:pt>
                <c:pt idx="322">
                  <c:v>6.5140000000000002</c:v>
                </c:pt>
                <c:pt idx="323">
                  <c:v>6.4779999999999998</c:v>
                </c:pt>
                <c:pt idx="324">
                  <c:v>6.4539999999999997</c:v>
                </c:pt>
                <c:pt idx="325">
                  <c:v>6.4370000000000003</c:v>
                </c:pt>
                <c:pt idx="326">
                  <c:v>6.444</c:v>
                </c:pt>
                <c:pt idx="327">
                  <c:v>6.4509999999999996</c:v>
                </c:pt>
                <c:pt idx="328">
                  <c:v>6.4359999999999999</c:v>
                </c:pt>
                <c:pt idx="329">
                  <c:v>6.4139999999999997</c:v>
                </c:pt>
                <c:pt idx="330">
                  <c:v>6.4139999999999997</c:v>
                </c:pt>
                <c:pt idx="331">
                  <c:v>6.4210000000000003</c:v>
                </c:pt>
                <c:pt idx="332">
                  <c:v>6.4080000000000004</c:v>
                </c:pt>
                <c:pt idx="333">
                  <c:v>6.4180000000000001</c:v>
                </c:pt>
                <c:pt idx="334">
                  <c:v>6.4240000000000004</c:v>
                </c:pt>
                <c:pt idx="335">
                  <c:v>6.4260000000000002</c:v>
                </c:pt>
                <c:pt idx="336">
                  <c:v>6.43</c:v>
                </c:pt>
                <c:pt idx="337">
                  <c:v>6.4359999999999999</c:v>
                </c:pt>
                <c:pt idx="338">
                  <c:v>6.423</c:v>
                </c:pt>
                <c:pt idx="339">
                  <c:v>6.415</c:v>
                </c:pt>
                <c:pt idx="340">
                  <c:v>6.399</c:v>
                </c:pt>
                <c:pt idx="341">
                  <c:v>6.42</c:v>
                </c:pt>
                <c:pt idx="342">
                  <c:v>6.4329999999999998</c:v>
                </c:pt>
                <c:pt idx="343">
                  <c:v>6.4560000000000004</c:v>
                </c:pt>
                <c:pt idx="344">
                  <c:v>6.476</c:v>
                </c:pt>
                <c:pt idx="345">
                  <c:v>6.4980000000000002</c:v>
                </c:pt>
                <c:pt idx="346">
                  <c:v>6.57</c:v>
                </c:pt>
                <c:pt idx="347">
                  <c:v>6.6379999999999999</c:v>
                </c:pt>
                <c:pt idx="348">
                  <c:v>6.673</c:v>
                </c:pt>
                <c:pt idx="349">
                  <c:v>6.6850000000000005</c:v>
                </c:pt>
                <c:pt idx="350">
                  <c:v>6.6539999999999999</c:v>
                </c:pt>
                <c:pt idx="351">
                  <c:v>6.61</c:v>
                </c:pt>
                <c:pt idx="352">
                  <c:v>6.5490000000000004</c:v>
                </c:pt>
                <c:pt idx="353">
                  <c:v>6.5209999999999999</c:v>
                </c:pt>
                <c:pt idx="354">
                  <c:v>6.4930000000000003</c:v>
                </c:pt>
                <c:pt idx="355">
                  <c:v>6.4930000000000003</c:v>
                </c:pt>
                <c:pt idx="356">
                  <c:v>6.4850000000000003</c:v>
                </c:pt>
                <c:pt idx="357">
                  <c:v>6.4409999999999998</c:v>
                </c:pt>
                <c:pt idx="358">
                  <c:v>6.4269999999999996</c:v>
                </c:pt>
                <c:pt idx="359">
                  <c:v>6.407</c:v>
                </c:pt>
                <c:pt idx="360">
                  <c:v>6.37</c:v>
                </c:pt>
                <c:pt idx="361">
                  <c:v>6.3490000000000002</c:v>
                </c:pt>
                <c:pt idx="362">
                  <c:v>6.2830000000000004</c:v>
                </c:pt>
                <c:pt idx="363">
                  <c:v>6.2750000000000004</c:v>
                </c:pt>
                <c:pt idx="364">
                  <c:v>6.2160000000000002</c:v>
                </c:pt>
                <c:pt idx="365">
                  <c:v>6.181</c:v>
                </c:pt>
                <c:pt idx="366">
                  <c:v>6.1349999999999998</c:v>
                </c:pt>
                <c:pt idx="367">
                  <c:v>6.1189999999999998</c:v>
                </c:pt>
                <c:pt idx="368">
                  <c:v>6.1050000000000004</c:v>
                </c:pt>
                <c:pt idx="369">
                  <c:v>6.0739999999999998</c:v>
                </c:pt>
                <c:pt idx="370">
                  <c:v>6.0640000000000001</c:v>
                </c:pt>
                <c:pt idx="371">
                  <c:v>6.0590000000000002</c:v>
                </c:pt>
                <c:pt idx="372">
                  <c:v>6.0490000000000004</c:v>
                </c:pt>
                <c:pt idx="373">
                  <c:v>6.0570000000000004</c:v>
                </c:pt>
                <c:pt idx="374">
                  <c:v>6.1029999999999998</c:v>
                </c:pt>
                <c:pt idx="375">
                  <c:v>6.1920000000000002</c:v>
                </c:pt>
                <c:pt idx="376">
                  <c:v>6.242</c:v>
                </c:pt>
                <c:pt idx="377">
                  <c:v>6.242</c:v>
                </c:pt>
                <c:pt idx="378">
                  <c:v>6.2919999999999998</c:v>
                </c:pt>
                <c:pt idx="379">
                  <c:v>6.37</c:v>
                </c:pt>
                <c:pt idx="380">
                  <c:v>6.39</c:v>
                </c:pt>
                <c:pt idx="381">
                  <c:v>6.3659999999999997</c:v>
                </c:pt>
                <c:pt idx="382">
                  <c:v>6.3579999999999997</c:v>
                </c:pt>
                <c:pt idx="383">
                  <c:v>6.36</c:v>
                </c:pt>
                <c:pt idx="384">
                  <c:v>6.3479999999999999</c:v>
                </c:pt>
                <c:pt idx="385">
                  <c:v>6.359</c:v>
                </c:pt>
                <c:pt idx="386">
                  <c:v>6.3689999999999998</c:v>
                </c:pt>
                <c:pt idx="387">
                  <c:v>6.367</c:v>
                </c:pt>
                <c:pt idx="388">
                  <c:v>6.367</c:v>
                </c:pt>
                <c:pt idx="389">
                  <c:v>6.367</c:v>
                </c:pt>
                <c:pt idx="390">
                  <c:v>6.3629999999999995</c:v>
                </c:pt>
                <c:pt idx="391">
                  <c:v>6.3449999999999998</c:v>
                </c:pt>
                <c:pt idx="392">
                  <c:v>6.3</c:v>
                </c:pt>
                <c:pt idx="393">
                  <c:v>6.3170000000000002</c:v>
                </c:pt>
                <c:pt idx="394">
                  <c:v>6.319</c:v>
                </c:pt>
                <c:pt idx="395">
                  <c:v>6.3109999999999999</c:v>
                </c:pt>
                <c:pt idx="396">
                  <c:v>6.2770000000000001</c:v>
                </c:pt>
                <c:pt idx="397">
                  <c:v>6.2960000000000003</c:v>
                </c:pt>
                <c:pt idx="398">
                  <c:v>6.3310000000000004</c:v>
                </c:pt>
                <c:pt idx="399">
                  <c:v>6.3380000000000001</c:v>
                </c:pt>
                <c:pt idx="400">
                  <c:v>6.4390000000000001</c:v>
                </c:pt>
                <c:pt idx="401">
                  <c:v>6.4980000000000002</c:v>
                </c:pt>
                <c:pt idx="402">
                  <c:v>6.4859999999999998</c:v>
                </c:pt>
                <c:pt idx="403">
                  <c:v>6.46</c:v>
                </c:pt>
                <c:pt idx="404">
                  <c:v>6.4530000000000003</c:v>
                </c:pt>
                <c:pt idx="405">
                  <c:v>6.4240000000000004</c:v>
                </c:pt>
                <c:pt idx="406">
                  <c:v>6.42</c:v>
                </c:pt>
                <c:pt idx="407">
                  <c:v>6.3860000000000001</c:v>
                </c:pt>
                <c:pt idx="408">
                  <c:v>6.38</c:v>
                </c:pt>
                <c:pt idx="409">
                  <c:v>6.38</c:v>
                </c:pt>
                <c:pt idx="410">
                  <c:v>6.3659999999999997</c:v>
                </c:pt>
                <c:pt idx="411">
                  <c:v>6.3410000000000002</c:v>
                </c:pt>
                <c:pt idx="412">
                  <c:v>6.3390000000000004</c:v>
                </c:pt>
                <c:pt idx="413">
                  <c:v>6.3410000000000002</c:v>
                </c:pt>
                <c:pt idx="414">
                  <c:v>6.3410000000000002</c:v>
                </c:pt>
                <c:pt idx="415">
                  <c:v>6.36</c:v>
                </c:pt>
                <c:pt idx="416">
                  <c:v>6.3559999999999999</c:v>
                </c:pt>
                <c:pt idx="417">
                  <c:v>6.35</c:v>
                </c:pt>
                <c:pt idx="418">
                  <c:v>6.3789999999999996</c:v>
                </c:pt>
                <c:pt idx="419">
                  <c:v>6.3920000000000003</c:v>
                </c:pt>
                <c:pt idx="420">
                  <c:v>6.3929999999999998</c:v>
                </c:pt>
                <c:pt idx="421">
                  <c:v>6.3949999999999996</c:v>
                </c:pt>
                <c:pt idx="422">
                  <c:v>6.3769999999999998</c:v>
                </c:pt>
                <c:pt idx="423">
                  <c:v>6.3949999999999996</c:v>
                </c:pt>
                <c:pt idx="424">
                  <c:v>6.4189999999999996</c:v>
                </c:pt>
                <c:pt idx="425">
                  <c:v>6.4189999999999996</c:v>
                </c:pt>
                <c:pt idx="426">
                  <c:v>6.452</c:v>
                </c:pt>
                <c:pt idx="427">
                  <c:v>6.5129999999999999</c:v>
                </c:pt>
                <c:pt idx="428">
                  <c:v>6.5280000000000005</c:v>
                </c:pt>
                <c:pt idx="429">
                  <c:v>6.5209999999999999</c:v>
                </c:pt>
                <c:pt idx="430">
                  <c:v>6.5049999999999999</c:v>
                </c:pt>
                <c:pt idx="431">
                  <c:v>6.4770000000000003</c:v>
                </c:pt>
                <c:pt idx="432">
                  <c:v>6.468</c:v>
                </c:pt>
                <c:pt idx="433">
                  <c:v>6.4480000000000004</c:v>
                </c:pt>
                <c:pt idx="434">
                  <c:v>6.4160000000000004</c:v>
                </c:pt>
                <c:pt idx="435">
                  <c:v>6.4050000000000002</c:v>
                </c:pt>
                <c:pt idx="436">
                  <c:v>6.4050000000000002</c:v>
                </c:pt>
                <c:pt idx="437">
                  <c:v>6.4260000000000002</c:v>
                </c:pt>
                <c:pt idx="438">
                  <c:v>6.4119999999999999</c:v>
                </c:pt>
                <c:pt idx="439">
                  <c:v>6.4219999999999997</c:v>
                </c:pt>
                <c:pt idx="440">
                  <c:v>6.4219999999999997</c:v>
                </c:pt>
                <c:pt idx="441">
                  <c:v>6.4649999999999999</c:v>
                </c:pt>
                <c:pt idx="442">
                  <c:v>6.4889999999999999</c:v>
                </c:pt>
                <c:pt idx="443">
                  <c:v>6.4969999999999999</c:v>
                </c:pt>
                <c:pt idx="444">
                  <c:v>6.5220000000000002</c:v>
                </c:pt>
                <c:pt idx="445">
                  <c:v>6.5220000000000002</c:v>
                </c:pt>
                <c:pt idx="446">
                  <c:v>6.5519999999999996</c:v>
                </c:pt>
                <c:pt idx="447">
                  <c:v>6.569</c:v>
                </c:pt>
                <c:pt idx="448">
                  <c:v>6.5410000000000004</c:v>
                </c:pt>
                <c:pt idx="449">
                  <c:v>6.5640000000000001</c:v>
                </c:pt>
                <c:pt idx="450">
                  <c:v>6.5209999999999999</c:v>
                </c:pt>
                <c:pt idx="451">
                  <c:v>6.5</c:v>
                </c:pt>
                <c:pt idx="452">
                  <c:v>6.4740000000000002</c:v>
                </c:pt>
                <c:pt idx="453">
                  <c:v>6.42</c:v>
                </c:pt>
                <c:pt idx="454">
                  <c:v>6.3840000000000003</c:v>
                </c:pt>
                <c:pt idx="455">
                  <c:v>6.3250000000000002</c:v>
                </c:pt>
                <c:pt idx="456">
                  <c:v>6.28</c:v>
                </c:pt>
                <c:pt idx="457">
                  <c:v>6.2350000000000003</c:v>
                </c:pt>
                <c:pt idx="458">
                  <c:v>6.194</c:v>
                </c:pt>
                <c:pt idx="459">
                  <c:v>6.1619999999999999</c:v>
                </c:pt>
                <c:pt idx="460">
                  <c:v>6.1449999999999996</c:v>
                </c:pt>
                <c:pt idx="461">
                  <c:v>6.1509999999999998</c:v>
                </c:pt>
                <c:pt idx="462">
                  <c:v>6.1769999999999996</c:v>
                </c:pt>
                <c:pt idx="463">
                  <c:v>6.1790000000000003</c:v>
                </c:pt>
                <c:pt idx="464">
                  <c:v>6.0949999999999998</c:v>
                </c:pt>
                <c:pt idx="465">
                  <c:v>6.0490000000000004</c:v>
                </c:pt>
                <c:pt idx="466">
                  <c:v>6.0590000000000002</c:v>
                </c:pt>
                <c:pt idx="467">
                  <c:v>6.0789999999999997</c:v>
                </c:pt>
                <c:pt idx="468">
                  <c:v>6.0439999999999996</c:v>
                </c:pt>
                <c:pt idx="469">
                  <c:v>6.0129999999999999</c:v>
                </c:pt>
                <c:pt idx="470">
                  <c:v>5.9989999999999997</c:v>
                </c:pt>
                <c:pt idx="471">
                  <c:v>5.9930000000000003</c:v>
                </c:pt>
                <c:pt idx="472">
                  <c:v>6.0289999999999999</c:v>
                </c:pt>
                <c:pt idx="473">
                  <c:v>6.0730000000000004</c:v>
                </c:pt>
                <c:pt idx="474">
                  <c:v>6.0730000000000004</c:v>
                </c:pt>
                <c:pt idx="475">
                  <c:v>6.1079999999999997</c:v>
                </c:pt>
                <c:pt idx="476">
                  <c:v>6.1070000000000002</c:v>
                </c:pt>
                <c:pt idx="477">
                  <c:v>6.1159999999999997</c:v>
                </c:pt>
                <c:pt idx="478">
                  <c:v>6.1059999999999999</c:v>
                </c:pt>
                <c:pt idx="479">
                  <c:v>6.08</c:v>
                </c:pt>
                <c:pt idx="480">
                  <c:v>6.0789999999999997</c:v>
                </c:pt>
                <c:pt idx="481">
                  <c:v>6.0709999999999997</c:v>
                </c:pt>
                <c:pt idx="482">
                  <c:v>6.07</c:v>
                </c:pt>
                <c:pt idx="483">
                  <c:v>6.0839999999999996</c:v>
                </c:pt>
                <c:pt idx="484">
                  <c:v>6.0919999999999996</c:v>
                </c:pt>
                <c:pt idx="485">
                  <c:v>6.0720000000000001</c:v>
                </c:pt>
                <c:pt idx="486">
                  <c:v>6.0570000000000004</c:v>
                </c:pt>
                <c:pt idx="487">
                  <c:v>6.0410000000000004</c:v>
                </c:pt>
                <c:pt idx="488">
                  <c:v>5.9980000000000002</c:v>
                </c:pt>
                <c:pt idx="489">
                  <c:v>5.9829999999999997</c:v>
                </c:pt>
                <c:pt idx="490">
                  <c:v>5.9669999999999996</c:v>
                </c:pt>
                <c:pt idx="491">
                  <c:v>5.9450000000000003</c:v>
                </c:pt>
                <c:pt idx="492">
                  <c:v>5.9329999999999998</c:v>
                </c:pt>
                <c:pt idx="493">
                  <c:v>5.8970000000000002</c:v>
                </c:pt>
                <c:pt idx="494">
                  <c:v>5.8860000000000001</c:v>
                </c:pt>
                <c:pt idx="495">
                  <c:v>5.91</c:v>
                </c:pt>
                <c:pt idx="496">
                  <c:v>5.9219999999999997</c:v>
                </c:pt>
                <c:pt idx="497">
                  <c:v>5.9249999999999998</c:v>
                </c:pt>
                <c:pt idx="498">
                  <c:v>5.9340000000000002</c:v>
                </c:pt>
                <c:pt idx="499">
                  <c:v>5.9269999999999996</c:v>
                </c:pt>
                <c:pt idx="500">
                  <c:v>5.93</c:v>
                </c:pt>
                <c:pt idx="501">
                  <c:v>5.931</c:v>
                </c:pt>
                <c:pt idx="502">
                  <c:v>5.9669999999999996</c:v>
                </c:pt>
                <c:pt idx="503">
                  <c:v>5.9779999999999998</c:v>
                </c:pt>
                <c:pt idx="504">
                  <c:v>6.0019999999999998</c:v>
                </c:pt>
                <c:pt idx="505">
                  <c:v>6.024</c:v>
                </c:pt>
                <c:pt idx="506">
                  <c:v>6.0209999999999999</c:v>
                </c:pt>
                <c:pt idx="507">
                  <c:v>5.9820000000000002</c:v>
                </c:pt>
                <c:pt idx="508">
                  <c:v>5.9649999999999999</c:v>
                </c:pt>
                <c:pt idx="509">
                  <c:v>5.9820000000000002</c:v>
                </c:pt>
                <c:pt idx="510">
                  <c:v>5.9870000000000001</c:v>
                </c:pt>
                <c:pt idx="511">
                  <c:v>5.9779999999999998</c:v>
                </c:pt>
                <c:pt idx="512">
                  <c:v>5.9969999999999999</c:v>
                </c:pt>
                <c:pt idx="513">
                  <c:v>6.048</c:v>
                </c:pt>
                <c:pt idx="514">
                  <c:v>6.0529999999999999</c:v>
                </c:pt>
                <c:pt idx="515">
                  <c:v>6.0220000000000002</c:v>
                </c:pt>
                <c:pt idx="516">
                  <c:v>5.99</c:v>
                </c:pt>
                <c:pt idx="517">
                  <c:v>5.9509999999999996</c:v>
                </c:pt>
                <c:pt idx="518">
                  <c:v>5.9539999999999997</c:v>
                </c:pt>
                <c:pt idx="519">
                  <c:v>5.9509999999999996</c:v>
                </c:pt>
                <c:pt idx="520">
                  <c:v>5.9509999999999996</c:v>
                </c:pt>
                <c:pt idx="521">
                  <c:v>5.9630000000000001</c:v>
                </c:pt>
                <c:pt idx="522">
                  <c:v>5.9859999999999998</c:v>
                </c:pt>
                <c:pt idx="523">
                  <c:v>5.9930000000000003</c:v>
                </c:pt>
                <c:pt idx="524">
                  <c:v>5.9969999999999999</c:v>
                </c:pt>
                <c:pt idx="525">
                  <c:v>5.9809999999999999</c:v>
                </c:pt>
                <c:pt idx="526">
                  <c:v>5.9390000000000001</c:v>
                </c:pt>
                <c:pt idx="527">
                  <c:v>5.867</c:v>
                </c:pt>
                <c:pt idx="528">
                  <c:v>5.827</c:v>
                </c:pt>
                <c:pt idx="529">
                  <c:v>5.8449999999999998</c:v>
                </c:pt>
                <c:pt idx="530">
                  <c:v>5.8819999999999997</c:v>
                </c:pt>
                <c:pt idx="531">
                  <c:v>5.9530000000000003</c:v>
                </c:pt>
                <c:pt idx="532">
                  <c:v>5.9770000000000003</c:v>
                </c:pt>
                <c:pt idx="533">
                  <c:v>6.0350000000000001</c:v>
                </c:pt>
                <c:pt idx="534">
                  <c:v>6.03</c:v>
                </c:pt>
                <c:pt idx="535">
                  <c:v>5.992</c:v>
                </c:pt>
                <c:pt idx="536">
                  <c:v>5.9390000000000001</c:v>
                </c:pt>
                <c:pt idx="537">
                  <c:v>5.9390000000000001</c:v>
                </c:pt>
                <c:pt idx="538">
                  <c:v>5.9139999999999997</c:v>
                </c:pt>
                <c:pt idx="539">
                  <c:v>5.9859999999999998</c:v>
                </c:pt>
                <c:pt idx="540">
                  <c:v>6.1189999999999998</c:v>
                </c:pt>
                <c:pt idx="541">
                  <c:v>6.1520000000000001</c:v>
                </c:pt>
                <c:pt idx="542">
                  <c:v>6.0830000000000002</c:v>
                </c:pt>
                <c:pt idx="543">
                  <c:v>6.0129999999999999</c:v>
                </c:pt>
                <c:pt idx="544">
                  <c:v>5.9399999999999995</c:v>
                </c:pt>
                <c:pt idx="545">
                  <c:v>5.9399999999999995</c:v>
                </c:pt>
                <c:pt idx="546">
                  <c:v>5.88</c:v>
                </c:pt>
                <c:pt idx="547">
                  <c:v>5.8390000000000004</c:v>
                </c:pt>
                <c:pt idx="548">
                  <c:v>5.7940000000000005</c:v>
                </c:pt>
                <c:pt idx="549">
                  <c:v>5.6660000000000004</c:v>
                </c:pt>
                <c:pt idx="550">
                  <c:v>5.601</c:v>
                </c:pt>
                <c:pt idx="551">
                  <c:v>5.5190000000000001</c:v>
                </c:pt>
                <c:pt idx="552">
                  <c:v>5.4859999999999998</c:v>
                </c:pt>
                <c:pt idx="553">
                  <c:v>5.4569999999999999</c:v>
                </c:pt>
                <c:pt idx="554">
                  <c:v>5.4509999999999996</c:v>
                </c:pt>
                <c:pt idx="555">
                  <c:v>5.4329999999999998</c:v>
                </c:pt>
                <c:pt idx="556">
                  <c:v>5.4240000000000004</c:v>
                </c:pt>
                <c:pt idx="557">
                  <c:v>5.4130000000000003</c:v>
                </c:pt>
                <c:pt idx="558">
                  <c:v>5.4009999999999998</c:v>
                </c:pt>
                <c:pt idx="559">
                  <c:v>5.3959999999999999</c:v>
                </c:pt>
                <c:pt idx="560">
                  <c:v>5.4109999999999996</c:v>
                </c:pt>
                <c:pt idx="561">
                  <c:v>5.42</c:v>
                </c:pt>
                <c:pt idx="562">
                  <c:v>5.4390000000000001</c:v>
                </c:pt>
                <c:pt idx="563">
                  <c:v>5.4640000000000004</c:v>
                </c:pt>
                <c:pt idx="564">
                  <c:v>5.4820000000000002</c:v>
                </c:pt>
                <c:pt idx="565">
                  <c:v>5.5030000000000001</c:v>
                </c:pt>
                <c:pt idx="566">
                  <c:v>5.5330000000000004</c:v>
                </c:pt>
                <c:pt idx="567">
                  <c:v>5.5330000000000004</c:v>
                </c:pt>
                <c:pt idx="568">
                  <c:v>5.524</c:v>
                </c:pt>
                <c:pt idx="569">
                  <c:v>5.4939999999999998</c:v>
                </c:pt>
                <c:pt idx="570">
                  <c:v>5.4459999999999997</c:v>
                </c:pt>
                <c:pt idx="571">
                  <c:v>5.4160000000000004</c:v>
                </c:pt>
                <c:pt idx="572">
                  <c:v>5.375</c:v>
                </c:pt>
                <c:pt idx="573">
                  <c:v>5.3650000000000002</c:v>
                </c:pt>
                <c:pt idx="574">
                  <c:v>5.3609999999999998</c:v>
                </c:pt>
                <c:pt idx="575">
                  <c:v>5.327</c:v>
                </c:pt>
                <c:pt idx="576">
                  <c:v>5.2910000000000004</c:v>
                </c:pt>
                <c:pt idx="577">
                  <c:v>5.2990000000000004</c:v>
                </c:pt>
                <c:pt idx="578">
                  <c:v>5.2990000000000004</c:v>
                </c:pt>
                <c:pt idx="579">
                  <c:v>5.3019999999999996</c:v>
                </c:pt>
                <c:pt idx="580">
                  <c:v>5.3010000000000002</c:v>
                </c:pt>
                <c:pt idx="581">
                  <c:v>5.2770000000000001</c:v>
                </c:pt>
                <c:pt idx="582">
                  <c:v>5.2720000000000002</c:v>
                </c:pt>
                <c:pt idx="583">
                  <c:v>5.2750000000000004</c:v>
                </c:pt>
                <c:pt idx="584">
                  <c:v>5.2910000000000004</c:v>
                </c:pt>
                <c:pt idx="585">
                  <c:v>5.2729999999999997</c:v>
                </c:pt>
                <c:pt idx="586">
                  <c:v>5.274</c:v>
                </c:pt>
                <c:pt idx="587">
                  <c:v>5.27</c:v>
                </c:pt>
                <c:pt idx="588">
                  <c:v>5.2679999999999998</c:v>
                </c:pt>
                <c:pt idx="589">
                  <c:v>5.2770000000000001</c:v>
                </c:pt>
                <c:pt idx="590">
                  <c:v>5.2770000000000001</c:v>
                </c:pt>
                <c:pt idx="591">
                  <c:v>5.266</c:v>
                </c:pt>
                <c:pt idx="592">
                  <c:v>5.2759999999999998</c:v>
                </c:pt>
                <c:pt idx="593">
                  <c:v>5.2930000000000001</c:v>
                </c:pt>
                <c:pt idx="594">
                  <c:v>5.3760000000000003</c:v>
                </c:pt>
                <c:pt idx="595">
                  <c:v>5.4320000000000004</c:v>
                </c:pt>
                <c:pt idx="596">
                  <c:v>5.5140000000000002</c:v>
                </c:pt>
                <c:pt idx="597">
                  <c:v>5.5449999999999999</c:v>
                </c:pt>
                <c:pt idx="598">
                  <c:v>5.5549999999999997</c:v>
                </c:pt>
                <c:pt idx="599">
                  <c:v>5.55</c:v>
                </c:pt>
                <c:pt idx="600">
                  <c:v>5.5609999999999999</c:v>
                </c:pt>
                <c:pt idx="601">
                  <c:v>5.5430000000000001</c:v>
                </c:pt>
                <c:pt idx="602">
                  <c:v>5.508</c:v>
                </c:pt>
                <c:pt idx="603">
                  <c:v>5.452</c:v>
                </c:pt>
                <c:pt idx="604">
                  <c:v>5.4260000000000002</c:v>
                </c:pt>
                <c:pt idx="605">
                  <c:v>5.4249999999999998</c:v>
                </c:pt>
                <c:pt idx="606">
                  <c:v>5.4340000000000002</c:v>
                </c:pt>
                <c:pt idx="607">
                  <c:v>5.4180000000000001</c:v>
                </c:pt>
                <c:pt idx="608">
                  <c:v>5.4059999999999997</c:v>
                </c:pt>
                <c:pt idx="609">
                  <c:v>5.3870000000000005</c:v>
                </c:pt>
                <c:pt idx="610">
                  <c:v>5.3789999999999996</c:v>
                </c:pt>
                <c:pt idx="611">
                  <c:v>5.367</c:v>
                </c:pt>
                <c:pt idx="612">
                  <c:v>5.3629999999999995</c:v>
                </c:pt>
                <c:pt idx="613">
                  <c:v>5.3540000000000001</c:v>
                </c:pt>
                <c:pt idx="614">
                  <c:v>5.35</c:v>
                </c:pt>
                <c:pt idx="615">
                  <c:v>5.35</c:v>
                </c:pt>
                <c:pt idx="616">
                  <c:v>5.3479999999999999</c:v>
                </c:pt>
                <c:pt idx="617">
                  <c:v>5.3730000000000002</c:v>
                </c:pt>
                <c:pt idx="618">
                  <c:v>5.4169999999999998</c:v>
                </c:pt>
                <c:pt idx="619">
                  <c:v>5.4130000000000003</c:v>
                </c:pt>
                <c:pt idx="620">
                  <c:v>5.4059999999999997</c:v>
                </c:pt>
                <c:pt idx="621">
                  <c:v>5.3789999999999996</c:v>
                </c:pt>
                <c:pt idx="622">
                  <c:v>5.3479999999999999</c:v>
                </c:pt>
                <c:pt idx="623">
                  <c:v>5.34</c:v>
                </c:pt>
                <c:pt idx="624">
                  <c:v>5.3440000000000003</c:v>
                </c:pt>
                <c:pt idx="625">
                  <c:v>5.3629999999999995</c:v>
                </c:pt>
                <c:pt idx="626">
                  <c:v>5.3680000000000003</c:v>
                </c:pt>
                <c:pt idx="627">
                  <c:v>5.39</c:v>
                </c:pt>
                <c:pt idx="628">
                  <c:v>5.468</c:v>
                </c:pt>
                <c:pt idx="629">
                  <c:v>5.4950000000000001</c:v>
                </c:pt>
                <c:pt idx="630">
                  <c:v>5.5540000000000003</c:v>
                </c:pt>
                <c:pt idx="631">
                  <c:v>5.6260000000000003</c:v>
                </c:pt>
                <c:pt idx="632">
                  <c:v>5.6680000000000001</c:v>
                </c:pt>
                <c:pt idx="633">
                  <c:v>5.7080000000000002</c:v>
                </c:pt>
                <c:pt idx="634">
                  <c:v>5.7240000000000002</c:v>
                </c:pt>
                <c:pt idx="635">
                  <c:v>5.6630000000000003</c:v>
                </c:pt>
                <c:pt idx="636">
                  <c:v>5.6289999999999996</c:v>
                </c:pt>
                <c:pt idx="637">
                  <c:v>5.7110000000000003</c:v>
                </c:pt>
                <c:pt idx="638">
                  <c:v>5.8079999999999998</c:v>
                </c:pt>
                <c:pt idx="639">
                  <c:v>5.8079999999999998</c:v>
                </c:pt>
                <c:pt idx="640">
                  <c:v>6.0279999999999996</c:v>
                </c:pt>
                <c:pt idx="641">
                  <c:v>6.0049999999999999</c:v>
                </c:pt>
                <c:pt idx="642">
                  <c:v>6.0110000000000001</c:v>
                </c:pt>
                <c:pt idx="643">
                  <c:v>5.9930000000000003</c:v>
                </c:pt>
                <c:pt idx="644">
                  <c:v>6.0309999999999997</c:v>
                </c:pt>
                <c:pt idx="645">
                  <c:v>6.0190000000000001</c:v>
                </c:pt>
                <c:pt idx="646">
                  <c:v>5.9829999999999997</c:v>
                </c:pt>
                <c:pt idx="647">
                  <c:v>5.99</c:v>
                </c:pt>
                <c:pt idx="648">
                  <c:v>5.99</c:v>
                </c:pt>
                <c:pt idx="649">
                  <c:v>5.9939999999999998</c:v>
                </c:pt>
                <c:pt idx="650">
                  <c:v>5.9749999999999996</c:v>
                </c:pt>
                <c:pt idx="651">
                  <c:v>5.9820000000000002</c:v>
                </c:pt>
                <c:pt idx="652">
                  <c:v>5.9550000000000001</c:v>
                </c:pt>
                <c:pt idx="653">
                  <c:v>5.9770000000000003</c:v>
                </c:pt>
                <c:pt idx="654">
                  <c:v>5.9710000000000001</c:v>
                </c:pt>
                <c:pt idx="655">
                  <c:v>5.9649999999999999</c:v>
                </c:pt>
                <c:pt idx="656">
                  <c:v>5.9269999999999996</c:v>
                </c:pt>
                <c:pt idx="657">
                  <c:v>5.8739999999999997</c:v>
                </c:pt>
                <c:pt idx="658">
                  <c:v>5.8550000000000004</c:v>
                </c:pt>
                <c:pt idx="659">
                  <c:v>5.8209999999999997</c:v>
                </c:pt>
                <c:pt idx="660">
                  <c:v>5.8330000000000002</c:v>
                </c:pt>
                <c:pt idx="661">
                  <c:v>5.8100000000000005</c:v>
                </c:pt>
                <c:pt idx="662">
                  <c:v>5.8109999999999999</c:v>
                </c:pt>
                <c:pt idx="663">
                  <c:v>5.8760000000000003</c:v>
                </c:pt>
                <c:pt idx="664">
                  <c:v>5.9009999999999998</c:v>
                </c:pt>
                <c:pt idx="665">
                  <c:v>5.8979999999999997</c:v>
                </c:pt>
                <c:pt idx="666">
                  <c:v>5.9059999999999997</c:v>
                </c:pt>
                <c:pt idx="667">
                  <c:v>5.8959999999999999</c:v>
                </c:pt>
                <c:pt idx="668">
                  <c:v>5.8710000000000004</c:v>
                </c:pt>
                <c:pt idx="669">
                  <c:v>5.8650000000000002</c:v>
                </c:pt>
                <c:pt idx="670">
                  <c:v>5.8650000000000002</c:v>
                </c:pt>
                <c:pt idx="671">
                  <c:v>5.8620000000000001</c:v>
                </c:pt>
                <c:pt idx="672">
                  <c:v>5.8490000000000002</c:v>
                </c:pt>
                <c:pt idx="673">
                  <c:v>5.827</c:v>
                </c:pt>
                <c:pt idx="674">
                  <c:v>5.8259999999999996</c:v>
                </c:pt>
                <c:pt idx="675">
                  <c:v>5.8259999999999996</c:v>
                </c:pt>
                <c:pt idx="676">
                  <c:v>5.7990000000000004</c:v>
                </c:pt>
                <c:pt idx="677">
                  <c:v>5.7530000000000001</c:v>
                </c:pt>
                <c:pt idx="678">
                  <c:v>5.718</c:v>
                </c:pt>
                <c:pt idx="679">
                  <c:v>5.6989999999999998</c:v>
                </c:pt>
                <c:pt idx="680">
                  <c:v>5.702</c:v>
                </c:pt>
                <c:pt idx="681">
                  <c:v>5.6829999999999998</c:v>
                </c:pt>
                <c:pt idx="682">
                  <c:v>5.67</c:v>
                </c:pt>
                <c:pt idx="683">
                  <c:v>5.6790000000000003</c:v>
                </c:pt>
                <c:pt idx="684">
                  <c:v>5.681</c:v>
                </c:pt>
                <c:pt idx="685">
                  <c:v>5.681</c:v>
                </c:pt>
                <c:pt idx="686">
                  <c:v>5.6779999999999999</c:v>
                </c:pt>
                <c:pt idx="687">
                  <c:v>5.6899999999999995</c:v>
                </c:pt>
                <c:pt idx="688">
                  <c:v>5.7169999999999996</c:v>
                </c:pt>
                <c:pt idx="689">
                  <c:v>5.7320000000000002</c:v>
                </c:pt>
                <c:pt idx="690">
                  <c:v>5.7290000000000001</c:v>
                </c:pt>
                <c:pt idx="691">
                  <c:v>5.7370000000000001</c:v>
                </c:pt>
                <c:pt idx="692">
                  <c:v>5.7130000000000001</c:v>
                </c:pt>
                <c:pt idx="693">
                  <c:v>5.6959999999999997</c:v>
                </c:pt>
                <c:pt idx="694">
                  <c:v>5.6719999999999997</c:v>
                </c:pt>
                <c:pt idx="695">
                  <c:v>5.6909999999999998</c:v>
                </c:pt>
                <c:pt idx="696">
                  <c:v>5.6989999999999998</c:v>
                </c:pt>
                <c:pt idx="697">
                  <c:v>5.694</c:v>
                </c:pt>
                <c:pt idx="698">
                  <c:v>5.6669999999999998</c:v>
                </c:pt>
                <c:pt idx="699">
                  <c:v>5.6539999999999999</c:v>
                </c:pt>
                <c:pt idx="700">
                  <c:v>5.65</c:v>
                </c:pt>
                <c:pt idx="701">
                  <c:v>5.6289999999999996</c:v>
                </c:pt>
                <c:pt idx="702">
                  <c:v>5.6269999999999998</c:v>
                </c:pt>
                <c:pt idx="703">
                  <c:v>5.64</c:v>
                </c:pt>
                <c:pt idx="704">
                  <c:v>5.649</c:v>
                </c:pt>
                <c:pt idx="705">
                  <c:v>5.6550000000000002</c:v>
                </c:pt>
                <c:pt idx="706">
                  <c:v>5.6609999999999996</c:v>
                </c:pt>
                <c:pt idx="707">
                  <c:v>5.6530000000000005</c:v>
                </c:pt>
                <c:pt idx="708">
                  <c:v>5.6609999999999996</c:v>
                </c:pt>
                <c:pt idx="709">
                  <c:v>5.6609999999999996</c:v>
                </c:pt>
                <c:pt idx="710">
                  <c:v>5.6609999999999996</c:v>
                </c:pt>
                <c:pt idx="711">
                  <c:v>5.6420000000000003</c:v>
                </c:pt>
                <c:pt idx="712">
                  <c:v>5.6239999999999997</c:v>
                </c:pt>
                <c:pt idx="713">
                  <c:v>5.601</c:v>
                </c:pt>
                <c:pt idx="714">
                  <c:v>5.577</c:v>
                </c:pt>
                <c:pt idx="715">
                  <c:v>5.5649999999999995</c:v>
                </c:pt>
                <c:pt idx="716">
                  <c:v>5.5529999999999999</c:v>
                </c:pt>
                <c:pt idx="717">
                  <c:v>5.548</c:v>
                </c:pt>
                <c:pt idx="718">
                  <c:v>5.5369999999999999</c:v>
                </c:pt>
                <c:pt idx="719">
                  <c:v>5.57</c:v>
                </c:pt>
                <c:pt idx="720">
                  <c:v>5.6150000000000002</c:v>
                </c:pt>
                <c:pt idx="721">
                  <c:v>5.6760000000000002</c:v>
                </c:pt>
                <c:pt idx="722">
                  <c:v>5.7640000000000002</c:v>
                </c:pt>
                <c:pt idx="723">
                  <c:v>5.8730000000000002</c:v>
                </c:pt>
                <c:pt idx="724">
                  <c:v>5.9119999999999999</c:v>
                </c:pt>
                <c:pt idx="725">
                  <c:v>5.9470000000000001</c:v>
                </c:pt>
                <c:pt idx="726">
                  <c:v>6.016</c:v>
                </c:pt>
                <c:pt idx="727">
                  <c:v>5.98</c:v>
                </c:pt>
                <c:pt idx="728">
                  <c:v>5.9169999999999998</c:v>
                </c:pt>
                <c:pt idx="729">
                  <c:v>5.9020000000000001</c:v>
                </c:pt>
                <c:pt idx="730">
                  <c:v>5.89</c:v>
                </c:pt>
                <c:pt idx="731">
                  <c:v>5.9219999999999997</c:v>
                </c:pt>
                <c:pt idx="732">
                  <c:v>5.968</c:v>
                </c:pt>
                <c:pt idx="733">
                  <c:v>5.9610000000000003</c:v>
                </c:pt>
                <c:pt idx="734">
                  <c:v>5.9489999999999998</c:v>
                </c:pt>
                <c:pt idx="735">
                  <c:v>5.9420000000000002</c:v>
                </c:pt>
                <c:pt idx="736">
                  <c:v>5.915</c:v>
                </c:pt>
                <c:pt idx="737">
                  <c:v>5.8490000000000002</c:v>
                </c:pt>
                <c:pt idx="738">
                  <c:v>5.7919999999999998</c:v>
                </c:pt>
                <c:pt idx="739">
                  <c:v>5.7690000000000001</c:v>
                </c:pt>
                <c:pt idx="740">
                  <c:v>5.7409999999999997</c:v>
                </c:pt>
                <c:pt idx="741">
                  <c:v>5.7560000000000002</c:v>
                </c:pt>
                <c:pt idx="742">
                  <c:v>5.7320000000000002</c:v>
                </c:pt>
                <c:pt idx="743">
                  <c:v>5.726</c:v>
                </c:pt>
                <c:pt idx="744">
                  <c:v>5.6989999999999998</c:v>
                </c:pt>
                <c:pt idx="745">
                  <c:v>5.6740000000000004</c:v>
                </c:pt>
                <c:pt idx="746">
                  <c:v>5.673</c:v>
                </c:pt>
                <c:pt idx="747">
                  <c:v>5.6760000000000002</c:v>
                </c:pt>
                <c:pt idx="748">
                  <c:v>5.6680000000000001</c:v>
                </c:pt>
                <c:pt idx="749">
                  <c:v>5.6680000000000001</c:v>
                </c:pt>
                <c:pt idx="750">
                  <c:v>5.6749999999999998</c:v>
                </c:pt>
                <c:pt idx="751">
                  <c:v>5.6520000000000001</c:v>
                </c:pt>
                <c:pt idx="752">
                  <c:v>5.649</c:v>
                </c:pt>
                <c:pt idx="753">
                  <c:v>5.6310000000000002</c:v>
                </c:pt>
                <c:pt idx="754">
                  <c:v>5.6139999999999999</c:v>
                </c:pt>
                <c:pt idx="755">
                  <c:v>5.585</c:v>
                </c:pt>
                <c:pt idx="756">
                  <c:v>5.5490000000000004</c:v>
                </c:pt>
                <c:pt idx="757">
                  <c:v>5.5410000000000004</c:v>
                </c:pt>
                <c:pt idx="758">
                  <c:v>5.5250000000000004</c:v>
                </c:pt>
                <c:pt idx="759">
                  <c:v>5.5019999999999998</c:v>
                </c:pt>
                <c:pt idx="760">
                  <c:v>5.4770000000000003</c:v>
                </c:pt>
                <c:pt idx="761">
                  <c:v>5.4779999999999998</c:v>
                </c:pt>
                <c:pt idx="762">
                  <c:v>5.4550000000000001</c:v>
                </c:pt>
                <c:pt idx="763">
                  <c:v>5.4870000000000001</c:v>
                </c:pt>
                <c:pt idx="764">
                  <c:v>5.4969999999999999</c:v>
                </c:pt>
                <c:pt idx="765">
                  <c:v>5.53</c:v>
                </c:pt>
                <c:pt idx="766">
                  <c:v>5.52</c:v>
                </c:pt>
                <c:pt idx="767">
                  <c:v>5.5330000000000004</c:v>
                </c:pt>
                <c:pt idx="768">
                  <c:v>5.5030000000000001</c:v>
                </c:pt>
                <c:pt idx="769">
                  <c:v>5.4950000000000001</c:v>
                </c:pt>
                <c:pt idx="770">
                  <c:v>5.4719999999999995</c:v>
                </c:pt>
                <c:pt idx="771">
                  <c:v>5.444</c:v>
                </c:pt>
                <c:pt idx="772">
                  <c:v>5.4349999999999996</c:v>
                </c:pt>
                <c:pt idx="773">
                  <c:v>5.4530000000000003</c:v>
                </c:pt>
                <c:pt idx="774">
                  <c:v>5.431</c:v>
                </c:pt>
                <c:pt idx="775">
                  <c:v>5.4030000000000005</c:v>
                </c:pt>
                <c:pt idx="776">
                  <c:v>5.407</c:v>
                </c:pt>
                <c:pt idx="777">
                  <c:v>5.39</c:v>
                </c:pt>
                <c:pt idx="778">
                  <c:v>5.3940000000000001</c:v>
                </c:pt>
                <c:pt idx="779">
                  <c:v>5.4130000000000003</c:v>
                </c:pt>
                <c:pt idx="780">
                  <c:v>5.4130000000000003</c:v>
                </c:pt>
                <c:pt idx="781">
                  <c:v>5.3719999999999999</c:v>
                </c:pt>
                <c:pt idx="782">
                  <c:v>5.37</c:v>
                </c:pt>
                <c:pt idx="783">
                  <c:v>5.343</c:v>
                </c:pt>
                <c:pt idx="784">
                  <c:v>5.3</c:v>
                </c:pt>
                <c:pt idx="785">
                  <c:v>5.2789999999999999</c:v>
                </c:pt>
                <c:pt idx="786">
                  <c:v>5.2789999999999999</c:v>
                </c:pt>
              </c:numCache>
            </c:numRef>
          </c:val>
          <c:smooth val="0"/>
          <c:extLst xmlns:c16r2="http://schemas.microsoft.com/office/drawing/2015/06/chart">
            <c:ext xmlns:c16="http://schemas.microsoft.com/office/drawing/2014/chart" uri="{C3380CC4-5D6E-409C-BE32-E72D297353CC}">
              <c16:uniqueId val="{00000002-7AA5-4DAB-A737-38B0F505D736}"/>
            </c:ext>
          </c:extLst>
        </c:ser>
        <c:ser>
          <c:idx val="1"/>
          <c:order val="3"/>
          <c:tx>
            <c:strRef>
              <c:f>CDSHistorico!$T$4</c:f>
              <c:strCache>
                <c:ptCount val="1"/>
                <c:pt idx="0">
                  <c:v>MEX UMS 10Y</c:v>
                </c:pt>
              </c:strCache>
            </c:strRef>
          </c:tx>
          <c:spPr>
            <a:ln w="19050">
              <a:solidFill>
                <a:schemeClr val="accent3">
                  <a:lumMod val="75000"/>
                </a:schemeClr>
              </a:solidFill>
            </a:ln>
          </c:spPr>
          <c:marker>
            <c:symbol val="none"/>
          </c:marker>
          <c:cat>
            <c:numRef>
              <c:f>[0]!FechaG</c:f>
              <c:numCache>
                <c:formatCode>m/d/yyyy</c:formatCode>
                <c:ptCount val="787"/>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numCache>
            </c:numRef>
          </c:cat>
          <c:val>
            <c:numRef>
              <c:f>[0]!UMS</c:f>
              <c:numCache>
                <c:formatCode>General</c:formatCode>
                <c:ptCount val="787"/>
                <c:pt idx="0">
                  <c:v>3.3820000000000001</c:v>
                </c:pt>
                <c:pt idx="1">
                  <c:v>3.4540000000000002</c:v>
                </c:pt>
                <c:pt idx="2">
                  <c:v>3.48</c:v>
                </c:pt>
                <c:pt idx="3">
                  <c:v>3.472</c:v>
                </c:pt>
                <c:pt idx="4">
                  <c:v>3.37</c:v>
                </c:pt>
                <c:pt idx="5">
                  <c:v>3.3689999999999998</c:v>
                </c:pt>
                <c:pt idx="6">
                  <c:v>3.4260000000000002</c:v>
                </c:pt>
                <c:pt idx="7">
                  <c:v>3.504</c:v>
                </c:pt>
                <c:pt idx="8">
                  <c:v>3.4830000000000001</c:v>
                </c:pt>
                <c:pt idx="9">
                  <c:v>3.4750000000000001</c:v>
                </c:pt>
                <c:pt idx="10">
                  <c:v>3.5030000000000001</c:v>
                </c:pt>
                <c:pt idx="11">
                  <c:v>3.5350000000000001</c:v>
                </c:pt>
                <c:pt idx="12">
                  <c:v>3.5259999999999998</c:v>
                </c:pt>
                <c:pt idx="13">
                  <c:v>3.5089999999999999</c:v>
                </c:pt>
                <c:pt idx="14">
                  <c:v>3.504</c:v>
                </c:pt>
                <c:pt idx="15">
                  <c:v>3.492</c:v>
                </c:pt>
                <c:pt idx="16">
                  <c:v>3.448</c:v>
                </c:pt>
                <c:pt idx="17">
                  <c:v>3.4060000000000001</c:v>
                </c:pt>
                <c:pt idx="18">
                  <c:v>3.37</c:v>
                </c:pt>
                <c:pt idx="19">
                  <c:v>3.3540000000000001</c:v>
                </c:pt>
                <c:pt idx="20">
                  <c:v>3.355</c:v>
                </c:pt>
                <c:pt idx="21">
                  <c:v>3.3959999999999999</c:v>
                </c:pt>
                <c:pt idx="22">
                  <c:v>3.4180000000000001</c:v>
                </c:pt>
                <c:pt idx="23">
                  <c:v>3.4319999999999999</c:v>
                </c:pt>
                <c:pt idx="24">
                  <c:v>3.4319999999999999</c:v>
                </c:pt>
                <c:pt idx="25">
                  <c:v>3.4279999999999999</c:v>
                </c:pt>
                <c:pt idx="26">
                  <c:v>3.3980000000000001</c:v>
                </c:pt>
                <c:pt idx="27">
                  <c:v>3.403</c:v>
                </c:pt>
                <c:pt idx="28">
                  <c:v>3.431</c:v>
                </c:pt>
                <c:pt idx="29">
                  <c:v>3.3970000000000002</c:v>
                </c:pt>
                <c:pt idx="30">
                  <c:v>3.4489999999999998</c:v>
                </c:pt>
                <c:pt idx="31">
                  <c:v>3.46</c:v>
                </c:pt>
                <c:pt idx="32">
                  <c:v>3.4689999999999999</c:v>
                </c:pt>
                <c:pt idx="33">
                  <c:v>3.4460000000000002</c:v>
                </c:pt>
                <c:pt idx="34">
                  <c:v>3.3970000000000002</c:v>
                </c:pt>
                <c:pt idx="35">
                  <c:v>3.3810000000000002</c:v>
                </c:pt>
                <c:pt idx="36">
                  <c:v>3.331</c:v>
                </c:pt>
                <c:pt idx="37">
                  <c:v>3.282</c:v>
                </c:pt>
                <c:pt idx="38">
                  <c:v>3.32</c:v>
                </c:pt>
                <c:pt idx="39">
                  <c:v>3.3159999999999998</c:v>
                </c:pt>
                <c:pt idx="40">
                  <c:v>3.3449999999999998</c:v>
                </c:pt>
                <c:pt idx="41">
                  <c:v>3.4009999999999998</c:v>
                </c:pt>
                <c:pt idx="42">
                  <c:v>3.4540000000000002</c:v>
                </c:pt>
                <c:pt idx="43">
                  <c:v>3.4809999999999999</c:v>
                </c:pt>
                <c:pt idx="44">
                  <c:v>3.51</c:v>
                </c:pt>
                <c:pt idx="45">
                  <c:v>3.49</c:v>
                </c:pt>
                <c:pt idx="46">
                  <c:v>3.5089999999999999</c:v>
                </c:pt>
                <c:pt idx="47">
                  <c:v>3.4820000000000002</c:v>
                </c:pt>
                <c:pt idx="48">
                  <c:v>3.4510000000000001</c:v>
                </c:pt>
                <c:pt idx="49">
                  <c:v>3.456</c:v>
                </c:pt>
                <c:pt idx="50">
                  <c:v>3.4409999999999998</c:v>
                </c:pt>
                <c:pt idx="51">
                  <c:v>3.4390000000000001</c:v>
                </c:pt>
                <c:pt idx="52">
                  <c:v>3.3769999999999998</c:v>
                </c:pt>
                <c:pt idx="53">
                  <c:v>3.3149999999999999</c:v>
                </c:pt>
                <c:pt idx="54">
                  <c:v>3.306</c:v>
                </c:pt>
                <c:pt idx="55">
                  <c:v>3.29</c:v>
                </c:pt>
                <c:pt idx="56">
                  <c:v>3.2749999999999999</c:v>
                </c:pt>
                <c:pt idx="57">
                  <c:v>3.298</c:v>
                </c:pt>
                <c:pt idx="58">
                  <c:v>3.2570000000000001</c:v>
                </c:pt>
                <c:pt idx="59">
                  <c:v>3.2490000000000001</c:v>
                </c:pt>
                <c:pt idx="60">
                  <c:v>3.222</c:v>
                </c:pt>
                <c:pt idx="61">
                  <c:v>3.2439999999999998</c:v>
                </c:pt>
                <c:pt idx="62">
                  <c:v>3.234</c:v>
                </c:pt>
                <c:pt idx="63">
                  <c:v>3.218</c:v>
                </c:pt>
                <c:pt idx="64">
                  <c:v>3.2189999999999999</c:v>
                </c:pt>
                <c:pt idx="65">
                  <c:v>3.2189999999999999</c:v>
                </c:pt>
                <c:pt idx="66">
                  <c:v>3.274</c:v>
                </c:pt>
                <c:pt idx="67">
                  <c:v>3.2679999999999998</c:v>
                </c:pt>
                <c:pt idx="68">
                  <c:v>3.3050000000000002</c:v>
                </c:pt>
                <c:pt idx="69">
                  <c:v>3.3090000000000002</c:v>
                </c:pt>
                <c:pt idx="70">
                  <c:v>3.3039999999999998</c:v>
                </c:pt>
                <c:pt idx="71">
                  <c:v>3.3620000000000001</c:v>
                </c:pt>
                <c:pt idx="72">
                  <c:v>3.415</c:v>
                </c:pt>
                <c:pt idx="73">
                  <c:v>3.4510000000000001</c:v>
                </c:pt>
                <c:pt idx="74">
                  <c:v>3.524</c:v>
                </c:pt>
                <c:pt idx="75">
                  <c:v>3.5830000000000002</c:v>
                </c:pt>
                <c:pt idx="76">
                  <c:v>3.5739999999999998</c:v>
                </c:pt>
                <c:pt idx="77">
                  <c:v>3.5680000000000001</c:v>
                </c:pt>
                <c:pt idx="78">
                  <c:v>3.577</c:v>
                </c:pt>
                <c:pt idx="79">
                  <c:v>3.5460000000000003</c:v>
                </c:pt>
                <c:pt idx="80">
                  <c:v>3.5510000000000002</c:v>
                </c:pt>
                <c:pt idx="81">
                  <c:v>3.52</c:v>
                </c:pt>
                <c:pt idx="82">
                  <c:v>3.5049999999999999</c:v>
                </c:pt>
                <c:pt idx="83">
                  <c:v>3.5009999999999999</c:v>
                </c:pt>
                <c:pt idx="84">
                  <c:v>3.5179999999999998</c:v>
                </c:pt>
                <c:pt idx="85">
                  <c:v>3.569</c:v>
                </c:pt>
                <c:pt idx="86">
                  <c:v>3.5550000000000002</c:v>
                </c:pt>
                <c:pt idx="87">
                  <c:v>3.4609999999999999</c:v>
                </c:pt>
                <c:pt idx="88">
                  <c:v>3.4689999999999999</c:v>
                </c:pt>
                <c:pt idx="89">
                  <c:v>3.4779999999999998</c:v>
                </c:pt>
                <c:pt idx="90">
                  <c:v>3.4699999999999998</c:v>
                </c:pt>
                <c:pt idx="91">
                  <c:v>3.4470000000000001</c:v>
                </c:pt>
                <c:pt idx="92">
                  <c:v>3.4390000000000001</c:v>
                </c:pt>
                <c:pt idx="93">
                  <c:v>3.3620000000000001</c:v>
                </c:pt>
                <c:pt idx="94">
                  <c:v>3.359</c:v>
                </c:pt>
                <c:pt idx="95">
                  <c:v>3.359</c:v>
                </c:pt>
                <c:pt idx="96">
                  <c:v>3.3090000000000002</c:v>
                </c:pt>
                <c:pt idx="97">
                  <c:v>3.242</c:v>
                </c:pt>
                <c:pt idx="98">
                  <c:v>3.2429999999999999</c:v>
                </c:pt>
                <c:pt idx="99">
                  <c:v>3.1920000000000002</c:v>
                </c:pt>
                <c:pt idx="100">
                  <c:v>3.2080000000000002</c:v>
                </c:pt>
                <c:pt idx="101">
                  <c:v>3.24</c:v>
                </c:pt>
                <c:pt idx="102">
                  <c:v>3.2749999999999999</c:v>
                </c:pt>
                <c:pt idx="103">
                  <c:v>3.3449999999999998</c:v>
                </c:pt>
                <c:pt idx="104">
                  <c:v>3.3689999999999998</c:v>
                </c:pt>
                <c:pt idx="105">
                  <c:v>3.36</c:v>
                </c:pt>
                <c:pt idx="106">
                  <c:v>3.351</c:v>
                </c:pt>
                <c:pt idx="107">
                  <c:v>3.391</c:v>
                </c:pt>
                <c:pt idx="108">
                  <c:v>3.403</c:v>
                </c:pt>
                <c:pt idx="109">
                  <c:v>3.387</c:v>
                </c:pt>
                <c:pt idx="110">
                  <c:v>3.4159999999999999</c:v>
                </c:pt>
                <c:pt idx="111">
                  <c:v>3.419</c:v>
                </c:pt>
                <c:pt idx="112">
                  <c:v>3.4319999999999999</c:v>
                </c:pt>
                <c:pt idx="113">
                  <c:v>3.4409999999999998</c:v>
                </c:pt>
                <c:pt idx="114">
                  <c:v>3.4119999999999999</c:v>
                </c:pt>
                <c:pt idx="115">
                  <c:v>3.4</c:v>
                </c:pt>
                <c:pt idx="116">
                  <c:v>3.4</c:v>
                </c:pt>
                <c:pt idx="117">
                  <c:v>3.3780000000000001</c:v>
                </c:pt>
                <c:pt idx="118">
                  <c:v>3.3769999999999998</c:v>
                </c:pt>
                <c:pt idx="119">
                  <c:v>3.3919999999999999</c:v>
                </c:pt>
                <c:pt idx="120">
                  <c:v>3.427</c:v>
                </c:pt>
                <c:pt idx="121">
                  <c:v>3.44</c:v>
                </c:pt>
                <c:pt idx="122">
                  <c:v>3.4489999999999998</c:v>
                </c:pt>
                <c:pt idx="123">
                  <c:v>3.4390000000000001</c:v>
                </c:pt>
                <c:pt idx="124">
                  <c:v>3.3919999999999999</c:v>
                </c:pt>
                <c:pt idx="125">
                  <c:v>3.3449999999999998</c:v>
                </c:pt>
                <c:pt idx="126">
                  <c:v>3.306</c:v>
                </c:pt>
                <c:pt idx="127">
                  <c:v>3.29</c:v>
                </c:pt>
                <c:pt idx="128">
                  <c:v>3.29</c:v>
                </c:pt>
                <c:pt idx="129">
                  <c:v>3.3220000000000001</c:v>
                </c:pt>
                <c:pt idx="130">
                  <c:v>3.3079999999999998</c:v>
                </c:pt>
                <c:pt idx="131">
                  <c:v>3.3079999999999998</c:v>
                </c:pt>
                <c:pt idx="132">
                  <c:v>3.306</c:v>
                </c:pt>
                <c:pt idx="133">
                  <c:v>3.3119999999999998</c:v>
                </c:pt>
                <c:pt idx="134">
                  <c:v>3.3780000000000001</c:v>
                </c:pt>
                <c:pt idx="135">
                  <c:v>3.4630000000000001</c:v>
                </c:pt>
                <c:pt idx="136">
                  <c:v>3.452</c:v>
                </c:pt>
                <c:pt idx="137">
                  <c:v>3.4969999999999999</c:v>
                </c:pt>
                <c:pt idx="138">
                  <c:v>3.5129999999999999</c:v>
                </c:pt>
                <c:pt idx="139">
                  <c:v>3.589</c:v>
                </c:pt>
                <c:pt idx="140">
                  <c:v>3.6970000000000001</c:v>
                </c:pt>
                <c:pt idx="141">
                  <c:v>3.8180000000000001</c:v>
                </c:pt>
                <c:pt idx="142">
                  <c:v>3.6139999999999999</c:v>
                </c:pt>
                <c:pt idx="143">
                  <c:v>3.5979999999999999</c:v>
                </c:pt>
                <c:pt idx="144">
                  <c:v>3.532</c:v>
                </c:pt>
                <c:pt idx="145">
                  <c:v>3.4660000000000002</c:v>
                </c:pt>
                <c:pt idx="146">
                  <c:v>3.42</c:v>
                </c:pt>
                <c:pt idx="147">
                  <c:v>3.4369999999999998</c:v>
                </c:pt>
                <c:pt idx="148">
                  <c:v>3.4369999999999998</c:v>
                </c:pt>
                <c:pt idx="149">
                  <c:v>3.4369999999999998</c:v>
                </c:pt>
                <c:pt idx="150">
                  <c:v>3.4169999999999998</c:v>
                </c:pt>
                <c:pt idx="151">
                  <c:v>3.4129999999999998</c:v>
                </c:pt>
                <c:pt idx="152">
                  <c:v>3.3970000000000002</c:v>
                </c:pt>
                <c:pt idx="153">
                  <c:v>3.3970000000000002</c:v>
                </c:pt>
                <c:pt idx="154">
                  <c:v>3.4060000000000001</c:v>
                </c:pt>
                <c:pt idx="155">
                  <c:v>3.419</c:v>
                </c:pt>
                <c:pt idx="156">
                  <c:v>3.3570000000000002</c:v>
                </c:pt>
                <c:pt idx="157">
                  <c:v>3.323</c:v>
                </c:pt>
                <c:pt idx="158">
                  <c:v>3.3380000000000001</c:v>
                </c:pt>
                <c:pt idx="159">
                  <c:v>3.34</c:v>
                </c:pt>
                <c:pt idx="160">
                  <c:v>3.379</c:v>
                </c:pt>
                <c:pt idx="161">
                  <c:v>3.379</c:v>
                </c:pt>
                <c:pt idx="162">
                  <c:v>3.3759999999999999</c:v>
                </c:pt>
                <c:pt idx="163">
                  <c:v>3.383</c:v>
                </c:pt>
                <c:pt idx="164">
                  <c:v>3.4630000000000001</c:v>
                </c:pt>
                <c:pt idx="165">
                  <c:v>3.4630000000000001</c:v>
                </c:pt>
                <c:pt idx="166">
                  <c:v>3.427</c:v>
                </c:pt>
                <c:pt idx="167">
                  <c:v>3.4460000000000002</c:v>
                </c:pt>
                <c:pt idx="168">
                  <c:v>3.3929999999999998</c:v>
                </c:pt>
                <c:pt idx="169">
                  <c:v>3.2730000000000001</c:v>
                </c:pt>
                <c:pt idx="170">
                  <c:v>3.2730000000000001</c:v>
                </c:pt>
                <c:pt idx="171">
                  <c:v>3.26</c:v>
                </c:pt>
                <c:pt idx="172">
                  <c:v>3.2549999999999999</c:v>
                </c:pt>
                <c:pt idx="173">
                  <c:v>3.2629999999999999</c:v>
                </c:pt>
                <c:pt idx="174">
                  <c:v>3.169</c:v>
                </c:pt>
                <c:pt idx="175">
                  <c:v>3.0990000000000002</c:v>
                </c:pt>
                <c:pt idx="176">
                  <c:v>3.1680000000000001</c:v>
                </c:pt>
                <c:pt idx="177">
                  <c:v>3.3570000000000002</c:v>
                </c:pt>
                <c:pt idx="178">
                  <c:v>3.3529999999999998</c:v>
                </c:pt>
                <c:pt idx="179">
                  <c:v>3.423</c:v>
                </c:pt>
                <c:pt idx="180">
                  <c:v>3.431</c:v>
                </c:pt>
                <c:pt idx="181">
                  <c:v>3.4740000000000002</c:v>
                </c:pt>
                <c:pt idx="182">
                  <c:v>3.4729999999999999</c:v>
                </c:pt>
                <c:pt idx="183">
                  <c:v>3.4550000000000001</c:v>
                </c:pt>
                <c:pt idx="184">
                  <c:v>3.3780000000000001</c:v>
                </c:pt>
                <c:pt idx="185">
                  <c:v>3.3780000000000001</c:v>
                </c:pt>
                <c:pt idx="186">
                  <c:v>3.4699999999999998</c:v>
                </c:pt>
                <c:pt idx="187">
                  <c:v>3.4220000000000002</c:v>
                </c:pt>
                <c:pt idx="188">
                  <c:v>3.4009999999999998</c:v>
                </c:pt>
                <c:pt idx="189">
                  <c:v>3.379</c:v>
                </c:pt>
                <c:pt idx="190">
                  <c:v>3.3679999999999999</c:v>
                </c:pt>
                <c:pt idx="191">
                  <c:v>3.282</c:v>
                </c:pt>
                <c:pt idx="192">
                  <c:v>3.2050000000000001</c:v>
                </c:pt>
                <c:pt idx="193">
                  <c:v>3.2290000000000001</c:v>
                </c:pt>
                <c:pt idx="194">
                  <c:v>3.238</c:v>
                </c:pt>
                <c:pt idx="195">
                  <c:v>3.2749999999999999</c:v>
                </c:pt>
                <c:pt idx="196">
                  <c:v>3.339</c:v>
                </c:pt>
                <c:pt idx="197">
                  <c:v>3.3780000000000001</c:v>
                </c:pt>
                <c:pt idx="198">
                  <c:v>3.415</c:v>
                </c:pt>
                <c:pt idx="199">
                  <c:v>3.665</c:v>
                </c:pt>
                <c:pt idx="200">
                  <c:v>3.6920000000000002</c:v>
                </c:pt>
                <c:pt idx="201">
                  <c:v>3.6989999999999998</c:v>
                </c:pt>
                <c:pt idx="202">
                  <c:v>3.6850000000000001</c:v>
                </c:pt>
                <c:pt idx="203">
                  <c:v>3.577</c:v>
                </c:pt>
                <c:pt idx="204">
                  <c:v>3.69</c:v>
                </c:pt>
                <c:pt idx="205">
                  <c:v>3.73</c:v>
                </c:pt>
                <c:pt idx="206">
                  <c:v>3.7509999999999999</c:v>
                </c:pt>
                <c:pt idx="207">
                  <c:v>3.5449999999999999</c:v>
                </c:pt>
                <c:pt idx="208">
                  <c:v>3.528</c:v>
                </c:pt>
                <c:pt idx="209">
                  <c:v>3.4</c:v>
                </c:pt>
                <c:pt idx="210">
                  <c:v>3.335</c:v>
                </c:pt>
                <c:pt idx="211">
                  <c:v>3.2890000000000001</c:v>
                </c:pt>
                <c:pt idx="212">
                  <c:v>3.3130000000000002</c:v>
                </c:pt>
                <c:pt idx="213">
                  <c:v>3.3730000000000002</c:v>
                </c:pt>
                <c:pt idx="214">
                  <c:v>3.3090000000000002</c:v>
                </c:pt>
                <c:pt idx="215">
                  <c:v>3.2770000000000001</c:v>
                </c:pt>
                <c:pt idx="216">
                  <c:v>3.2909999999999999</c:v>
                </c:pt>
                <c:pt idx="217">
                  <c:v>3.2570000000000001</c:v>
                </c:pt>
                <c:pt idx="218">
                  <c:v>3.2570000000000001</c:v>
                </c:pt>
                <c:pt idx="219">
                  <c:v>3.2869999999999999</c:v>
                </c:pt>
                <c:pt idx="220">
                  <c:v>3.21</c:v>
                </c:pt>
                <c:pt idx="221">
                  <c:v>3.2160000000000002</c:v>
                </c:pt>
                <c:pt idx="222">
                  <c:v>3.2509999999999999</c:v>
                </c:pt>
                <c:pt idx="223">
                  <c:v>3.2890000000000001</c:v>
                </c:pt>
                <c:pt idx="224">
                  <c:v>3.3069999999999999</c:v>
                </c:pt>
                <c:pt idx="225">
                  <c:v>3.3069999999999999</c:v>
                </c:pt>
                <c:pt idx="226">
                  <c:v>3.2530000000000001</c:v>
                </c:pt>
                <c:pt idx="227">
                  <c:v>3.238</c:v>
                </c:pt>
                <c:pt idx="228">
                  <c:v>3.25</c:v>
                </c:pt>
                <c:pt idx="229">
                  <c:v>3.2669999999999999</c:v>
                </c:pt>
                <c:pt idx="230">
                  <c:v>3.2829999999999999</c:v>
                </c:pt>
                <c:pt idx="231">
                  <c:v>3.254</c:v>
                </c:pt>
                <c:pt idx="232">
                  <c:v>3.2909999999999999</c:v>
                </c:pt>
                <c:pt idx="233">
                  <c:v>3.2480000000000002</c:v>
                </c:pt>
                <c:pt idx="234">
                  <c:v>3.218</c:v>
                </c:pt>
                <c:pt idx="235">
                  <c:v>3.2509999999999999</c:v>
                </c:pt>
                <c:pt idx="236">
                  <c:v>3.294</c:v>
                </c:pt>
                <c:pt idx="237">
                  <c:v>3.355</c:v>
                </c:pt>
                <c:pt idx="238">
                  <c:v>3.4180000000000001</c:v>
                </c:pt>
                <c:pt idx="239">
                  <c:v>3.4590000000000001</c:v>
                </c:pt>
                <c:pt idx="240">
                  <c:v>3.492</c:v>
                </c:pt>
                <c:pt idx="241">
                  <c:v>3.5049999999999999</c:v>
                </c:pt>
                <c:pt idx="242">
                  <c:v>3.5380000000000003</c:v>
                </c:pt>
                <c:pt idx="243">
                  <c:v>3.5380000000000003</c:v>
                </c:pt>
                <c:pt idx="244">
                  <c:v>3.4729999999999999</c:v>
                </c:pt>
                <c:pt idx="245">
                  <c:v>3.5590000000000002</c:v>
                </c:pt>
                <c:pt idx="246">
                  <c:v>3.6139999999999999</c:v>
                </c:pt>
                <c:pt idx="247">
                  <c:v>3.605</c:v>
                </c:pt>
                <c:pt idx="248">
                  <c:v>3.5680000000000001</c:v>
                </c:pt>
                <c:pt idx="249">
                  <c:v>3.4769999999999999</c:v>
                </c:pt>
                <c:pt idx="250">
                  <c:v>3.4830000000000001</c:v>
                </c:pt>
                <c:pt idx="251">
                  <c:v>3.4740000000000002</c:v>
                </c:pt>
                <c:pt idx="252">
                  <c:v>3.504</c:v>
                </c:pt>
                <c:pt idx="253">
                  <c:v>3.4670000000000001</c:v>
                </c:pt>
                <c:pt idx="254">
                  <c:v>3.4590000000000001</c:v>
                </c:pt>
                <c:pt idx="255">
                  <c:v>3.4590000000000001</c:v>
                </c:pt>
                <c:pt idx="256">
                  <c:v>3.48</c:v>
                </c:pt>
                <c:pt idx="257">
                  <c:v>3.504</c:v>
                </c:pt>
                <c:pt idx="258">
                  <c:v>3.5409999999999999</c:v>
                </c:pt>
                <c:pt idx="259">
                  <c:v>3.5380000000000003</c:v>
                </c:pt>
                <c:pt idx="260">
                  <c:v>3.59</c:v>
                </c:pt>
                <c:pt idx="261">
                  <c:v>3.6550000000000002</c:v>
                </c:pt>
                <c:pt idx="262">
                  <c:v>3.73</c:v>
                </c:pt>
                <c:pt idx="263">
                  <c:v>3.758</c:v>
                </c:pt>
                <c:pt idx="264">
                  <c:v>3.8490000000000002</c:v>
                </c:pt>
                <c:pt idx="265">
                  <c:v>3.8970000000000002</c:v>
                </c:pt>
                <c:pt idx="266">
                  <c:v>3.9910000000000001</c:v>
                </c:pt>
                <c:pt idx="267">
                  <c:v>4.0709999999999997</c:v>
                </c:pt>
                <c:pt idx="268">
                  <c:v>3.8849999999999998</c:v>
                </c:pt>
                <c:pt idx="269">
                  <c:v>3.85</c:v>
                </c:pt>
                <c:pt idx="270">
                  <c:v>3.8730000000000002</c:v>
                </c:pt>
                <c:pt idx="271">
                  <c:v>3.8879999999999999</c:v>
                </c:pt>
                <c:pt idx="272">
                  <c:v>3.8580000000000001</c:v>
                </c:pt>
                <c:pt idx="273">
                  <c:v>3.8</c:v>
                </c:pt>
                <c:pt idx="274">
                  <c:v>3.75</c:v>
                </c:pt>
                <c:pt idx="275">
                  <c:v>3.7560000000000002</c:v>
                </c:pt>
                <c:pt idx="276">
                  <c:v>3.7370000000000001</c:v>
                </c:pt>
                <c:pt idx="277">
                  <c:v>3.75</c:v>
                </c:pt>
                <c:pt idx="278">
                  <c:v>3.7880000000000003</c:v>
                </c:pt>
                <c:pt idx="279">
                  <c:v>3.851</c:v>
                </c:pt>
                <c:pt idx="280">
                  <c:v>3.81</c:v>
                </c:pt>
                <c:pt idx="281">
                  <c:v>3.7960000000000003</c:v>
                </c:pt>
                <c:pt idx="282">
                  <c:v>3.794</c:v>
                </c:pt>
                <c:pt idx="283">
                  <c:v>3.7690000000000001</c:v>
                </c:pt>
                <c:pt idx="284">
                  <c:v>3.7690000000000001</c:v>
                </c:pt>
                <c:pt idx="285">
                  <c:v>3.7789999999999999</c:v>
                </c:pt>
                <c:pt idx="286">
                  <c:v>3.7250000000000001</c:v>
                </c:pt>
                <c:pt idx="287">
                  <c:v>3.7309999999999999</c:v>
                </c:pt>
                <c:pt idx="288">
                  <c:v>3.7759999999999998</c:v>
                </c:pt>
                <c:pt idx="289">
                  <c:v>3.7800000000000002</c:v>
                </c:pt>
                <c:pt idx="290">
                  <c:v>3.7759999999999998</c:v>
                </c:pt>
                <c:pt idx="291">
                  <c:v>3.7759999999999998</c:v>
                </c:pt>
                <c:pt idx="292">
                  <c:v>3.7949999999999999</c:v>
                </c:pt>
                <c:pt idx="293">
                  <c:v>3.7890000000000001</c:v>
                </c:pt>
                <c:pt idx="294">
                  <c:v>3.7640000000000002</c:v>
                </c:pt>
                <c:pt idx="295">
                  <c:v>3.7730000000000001</c:v>
                </c:pt>
                <c:pt idx="296">
                  <c:v>3.7570000000000001</c:v>
                </c:pt>
                <c:pt idx="297">
                  <c:v>3.7669999999999999</c:v>
                </c:pt>
                <c:pt idx="298">
                  <c:v>3.8149999999999999</c:v>
                </c:pt>
                <c:pt idx="299">
                  <c:v>3.8369999999999997</c:v>
                </c:pt>
                <c:pt idx="300">
                  <c:v>3.8660000000000001</c:v>
                </c:pt>
                <c:pt idx="301">
                  <c:v>3.8439999999999999</c:v>
                </c:pt>
                <c:pt idx="302">
                  <c:v>3.7759999999999998</c:v>
                </c:pt>
                <c:pt idx="303">
                  <c:v>3.7429999999999999</c:v>
                </c:pt>
                <c:pt idx="304">
                  <c:v>3.7130000000000001</c:v>
                </c:pt>
                <c:pt idx="305">
                  <c:v>3.71</c:v>
                </c:pt>
                <c:pt idx="306">
                  <c:v>3.7429999999999999</c:v>
                </c:pt>
                <c:pt idx="307">
                  <c:v>3.694</c:v>
                </c:pt>
                <c:pt idx="308">
                  <c:v>3.6790000000000003</c:v>
                </c:pt>
                <c:pt idx="309">
                  <c:v>3.6360000000000001</c:v>
                </c:pt>
                <c:pt idx="310">
                  <c:v>3.6959999999999997</c:v>
                </c:pt>
                <c:pt idx="311">
                  <c:v>3.6870000000000003</c:v>
                </c:pt>
                <c:pt idx="312">
                  <c:v>3.6790000000000003</c:v>
                </c:pt>
                <c:pt idx="313">
                  <c:v>3.6959999999999997</c:v>
                </c:pt>
                <c:pt idx="314">
                  <c:v>3.71</c:v>
                </c:pt>
                <c:pt idx="315">
                  <c:v>3.6850000000000001</c:v>
                </c:pt>
                <c:pt idx="316">
                  <c:v>3.758</c:v>
                </c:pt>
                <c:pt idx="317">
                  <c:v>3.79</c:v>
                </c:pt>
                <c:pt idx="318">
                  <c:v>3.8029999999999999</c:v>
                </c:pt>
                <c:pt idx="319">
                  <c:v>3.8420000000000001</c:v>
                </c:pt>
                <c:pt idx="320">
                  <c:v>3.9390000000000001</c:v>
                </c:pt>
                <c:pt idx="321">
                  <c:v>3.972</c:v>
                </c:pt>
                <c:pt idx="322">
                  <c:v>4.0140000000000002</c:v>
                </c:pt>
                <c:pt idx="323">
                  <c:v>3.9</c:v>
                </c:pt>
                <c:pt idx="324">
                  <c:v>3.8439999999999999</c:v>
                </c:pt>
                <c:pt idx="325">
                  <c:v>3.84</c:v>
                </c:pt>
                <c:pt idx="326">
                  <c:v>3.8529999999999998</c:v>
                </c:pt>
                <c:pt idx="327">
                  <c:v>3.855</c:v>
                </c:pt>
                <c:pt idx="328">
                  <c:v>3.823</c:v>
                </c:pt>
                <c:pt idx="329">
                  <c:v>3.8340000000000001</c:v>
                </c:pt>
                <c:pt idx="330">
                  <c:v>3.8340000000000001</c:v>
                </c:pt>
                <c:pt idx="331">
                  <c:v>3.7759999999999998</c:v>
                </c:pt>
                <c:pt idx="332">
                  <c:v>3.7370000000000001</c:v>
                </c:pt>
                <c:pt idx="333">
                  <c:v>3.7560000000000002</c:v>
                </c:pt>
                <c:pt idx="334">
                  <c:v>3.7530000000000001</c:v>
                </c:pt>
                <c:pt idx="335">
                  <c:v>3.7349999999999999</c:v>
                </c:pt>
                <c:pt idx="336">
                  <c:v>3.718</c:v>
                </c:pt>
                <c:pt idx="337">
                  <c:v>3.71</c:v>
                </c:pt>
                <c:pt idx="338">
                  <c:v>3.6310000000000002</c:v>
                </c:pt>
                <c:pt idx="339">
                  <c:v>3.6</c:v>
                </c:pt>
                <c:pt idx="340">
                  <c:v>3.6630000000000003</c:v>
                </c:pt>
                <c:pt idx="341">
                  <c:v>3.6890000000000001</c:v>
                </c:pt>
                <c:pt idx="342">
                  <c:v>3.7149999999999999</c:v>
                </c:pt>
                <c:pt idx="343">
                  <c:v>3.8159999999999998</c:v>
                </c:pt>
                <c:pt idx="344">
                  <c:v>3.9350000000000001</c:v>
                </c:pt>
                <c:pt idx="345">
                  <c:v>4.048</c:v>
                </c:pt>
                <c:pt idx="346">
                  <c:v>3.9750000000000001</c:v>
                </c:pt>
                <c:pt idx="347">
                  <c:v>3.8410000000000002</c:v>
                </c:pt>
                <c:pt idx="348">
                  <c:v>3.77</c:v>
                </c:pt>
                <c:pt idx="349">
                  <c:v>3.573</c:v>
                </c:pt>
                <c:pt idx="350">
                  <c:v>3.4790000000000001</c:v>
                </c:pt>
                <c:pt idx="351">
                  <c:v>3.4710000000000001</c:v>
                </c:pt>
                <c:pt idx="352">
                  <c:v>3.5629999999999997</c:v>
                </c:pt>
                <c:pt idx="353">
                  <c:v>3.5540000000000003</c:v>
                </c:pt>
                <c:pt idx="354">
                  <c:v>3.5590000000000002</c:v>
                </c:pt>
                <c:pt idx="355">
                  <c:v>3.5590000000000002</c:v>
                </c:pt>
                <c:pt idx="356">
                  <c:v>3.62</c:v>
                </c:pt>
                <c:pt idx="357">
                  <c:v>3.5990000000000002</c:v>
                </c:pt>
                <c:pt idx="358">
                  <c:v>3.5390000000000001</c:v>
                </c:pt>
                <c:pt idx="359">
                  <c:v>3.5460000000000003</c:v>
                </c:pt>
                <c:pt idx="360">
                  <c:v>3.5869999999999997</c:v>
                </c:pt>
                <c:pt idx="361">
                  <c:v>3.6739999999999999</c:v>
                </c:pt>
                <c:pt idx="362">
                  <c:v>3.6840000000000002</c:v>
                </c:pt>
                <c:pt idx="363">
                  <c:v>3.6589999999999998</c:v>
                </c:pt>
                <c:pt idx="364">
                  <c:v>3.6320000000000001</c:v>
                </c:pt>
                <c:pt idx="365">
                  <c:v>3.5680000000000001</c:v>
                </c:pt>
                <c:pt idx="366">
                  <c:v>3.5960000000000001</c:v>
                </c:pt>
                <c:pt idx="367">
                  <c:v>3.569</c:v>
                </c:pt>
                <c:pt idx="368">
                  <c:v>3.661</c:v>
                </c:pt>
                <c:pt idx="369">
                  <c:v>3.673</c:v>
                </c:pt>
                <c:pt idx="370">
                  <c:v>3.661</c:v>
                </c:pt>
                <c:pt idx="371">
                  <c:v>3.67</c:v>
                </c:pt>
                <c:pt idx="372">
                  <c:v>3.7290000000000001</c:v>
                </c:pt>
                <c:pt idx="373">
                  <c:v>3.758</c:v>
                </c:pt>
                <c:pt idx="374">
                  <c:v>3.8639999999999999</c:v>
                </c:pt>
                <c:pt idx="375">
                  <c:v>3.927</c:v>
                </c:pt>
                <c:pt idx="376">
                  <c:v>3.9060000000000001</c:v>
                </c:pt>
                <c:pt idx="377">
                  <c:v>3.9060000000000001</c:v>
                </c:pt>
                <c:pt idx="378">
                  <c:v>3.95</c:v>
                </c:pt>
                <c:pt idx="379">
                  <c:v>3.9590000000000001</c:v>
                </c:pt>
                <c:pt idx="380">
                  <c:v>3.911</c:v>
                </c:pt>
                <c:pt idx="381">
                  <c:v>3.8759999999999999</c:v>
                </c:pt>
                <c:pt idx="382">
                  <c:v>3.9020000000000001</c:v>
                </c:pt>
                <c:pt idx="383">
                  <c:v>3.8559999999999999</c:v>
                </c:pt>
                <c:pt idx="384">
                  <c:v>3.8239999999999998</c:v>
                </c:pt>
                <c:pt idx="385">
                  <c:v>3.8010000000000002</c:v>
                </c:pt>
                <c:pt idx="386">
                  <c:v>3.7880000000000003</c:v>
                </c:pt>
                <c:pt idx="387">
                  <c:v>3.7759999999999998</c:v>
                </c:pt>
                <c:pt idx="388">
                  <c:v>3.7759999999999998</c:v>
                </c:pt>
                <c:pt idx="389">
                  <c:v>3.79</c:v>
                </c:pt>
                <c:pt idx="390">
                  <c:v>3.7669999999999999</c:v>
                </c:pt>
                <c:pt idx="391">
                  <c:v>3.7650000000000001</c:v>
                </c:pt>
                <c:pt idx="392">
                  <c:v>3.7730000000000001</c:v>
                </c:pt>
                <c:pt idx="393">
                  <c:v>3.9</c:v>
                </c:pt>
                <c:pt idx="394">
                  <c:v>3.8879999999999999</c:v>
                </c:pt>
                <c:pt idx="395">
                  <c:v>3.9279999999999999</c:v>
                </c:pt>
                <c:pt idx="396">
                  <c:v>3.9529999999999998</c:v>
                </c:pt>
                <c:pt idx="397">
                  <c:v>3.9009999999999998</c:v>
                </c:pt>
                <c:pt idx="398">
                  <c:v>3.9159999999999999</c:v>
                </c:pt>
                <c:pt idx="399">
                  <c:v>3.968</c:v>
                </c:pt>
                <c:pt idx="400">
                  <c:v>4.0129999999999999</c:v>
                </c:pt>
                <c:pt idx="401">
                  <c:v>3.9159999999999999</c:v>
                </c:pt>
                <c:pt idx="402">
                  <c:v>3.9079999999999999</c:v>
                </c:pt>
                <c:pt idx="403">
                  <c:v>3.8719999999999999</c:v>
                </c:pt>
                <c:pt idx="404">
                  <c:v>3.895</c:v>
                </c:pt>
                <c:pt idx="405">
                  <c:v>3.9130000000000003</c:v>
                </c:pt>
                <c:pt idx="406">
                  <c:v>3.9279999999999999</c:v>
                </c:pt>
                <c:pt idx="407">
                  <c:v>3.9089999999999998</c:v>
                </c:pt>
                <c:pt idx="408">
                  <c:v>3.9060000000000001</c:v>
                </c:pt>
                <c:pt idx="409">
                  <c:v>3.9060000000000001</c:v>
                </c:pt>
                <c:pt idx="410">
                  <c:v>3.91</c:v>
                </c:pt>
                <c:pt idx="411">
                  <c:v>3.92</c:v>
                </c:pt>
                <c:pt idx="412">
                  <c:v>3.9119999999999999</c:v>
                </c:pt>
                <c:pt idx="413">
                  <c:v>3.9039999999999999</c:v>
                </c:pt>
                <c:pt idx="414">
                  <c:v>3.9039999999999999</c:v>
                </c:pt>
                <c:pt idx="415">
                  <c:v>3.9</c:v>
                </c:pt>
                <c:pt idx="416">
                  <c:v>3.823</c:v>
                </c:pt>
                <c:pt idx="417">
                  <c:v>3.8279999999999998</c:v>
                </c:pt>
                <c:pt idx="418">
                  <c:v>3.887</c:v>
                </c:pt>
                <c:pt idx="419">
                  <c:v>3.944</c:v>
                </c:pt>
                <c:pt idx="420">
                  <c:v>3.9510000000000001</c:v>
                </c:pt>
                <c:pt idx="421">
                  <c:v>3.9390000000000001</c:v>
                </c:pt>
                <c:pt idx="422">
                  <c:v>4.0110000000000001</c:v>
                </c:pt>
                <c:pt idx="423">
                  <c:v>3.9379999999999997</c:v>
                </c:pt>
                <c:pt idx="424">
                  <c:v>4.0339999999999998</c:v>
                </c:pt>
                <c:pt idx="425">
                  <c:v>4.0529999999999999</c:v>
                </c:pt>
                <c:pt idx="426">
                  <c:v>4.04</c:v>
                </c:pt>
                <c:pt idx="427">
                  <c:v>4.2439999999999998</c:v>
                </c:pt>
                <c:pt idx="428">
                  <c:v>4.1689999999999996</c:v>
                </c:pt>
                <c:pt idx="429">
                  <c:v>4.1420000000000003</c:v>
                </c:pt>
                <c:pt idx="430">
                  <c:v>4.141</c:v>
                </c:pt>
                <c:pt idx="431">
                  <c:v>4.1079999999999997</c:v>
                </c:pt>
                <c:pt idx="432">
                  <c:v>4.0890000000000004</c:v>
                </c:pt>
                <c:pt idx="433">
                  <c:v>4.0819999999999999</c:v>
                </c:pt>
                <c:pt idx="434">
                  <c:v>4.085</c:v>
                </c:pt>
                <c:pt idx="435">
                  <c:v>4.1500000000000004</c:v>
                </c:pt>
                <c:pt idx="436">
                  <c:v>4.16</c:v>
                </c:pt>
                <c:pt idx="437">
                  <c:v>4.1310000000000002</c:v>
                </c:pt>
                <c:pt idx="438">
                  <c:v>4.1239999999999997</c:v>
                </c:pt>
                <c:pt idx="439">
                  <c:v>4.0860000000000003</c:v>
                </c:pt>
                <c:pt idx="440">
                  <c:v>4.1459999999999999</c:v>
                </c:pt>
                <c:pt idx="441">
                  <c:v>4.1559999999999997</c:v>
                </c:pt>
                <c:pt idx="442">
                  <c:v>4.1790000000000003</c:v>
                </c:pt>
                <c:pt idx="443">
                  <c:v>4.1870000000000003</c:v>
                </c:pt>
                <c:pt idx="444">
                  <c:v>4.1790000000000003</c:v>
                </c:pt>
                <c:pt idx="445">
                  <c:v>4.202</c:v>
                </c:pt>
                <c:pt idx="446">
                  <c:v>4.1349999999999998</c:v>
                </c:pt>
                <c:pt idx="447">
                  <c:v>4.016</c:v>
                </c:pt>
                <c:pt idx="448">
                  <c:v>3.9699999999999998</c:v>
                </c:pt>
                <c:pt idx="449">
                  <c:v>3.9279999999999999</c:v>
                </c:pt>
                <c:pt idx="450">
                  <c:v>3.843</c:v>
                </c:pt>
                <c:pt idx="451">
                  <c:v>3.8410000000000002</c:v>
                </c:pt>
                <c:pt idx="452">
                  <c:v>3.7989999999999999</c:v>
                </c:pt>
                <c:pt idx="453">
                  <c:v>3.7759999999999998</c:v>
                </c:pt>
                <c:pt idx="454">
                  <c:v>3.7909999999999999</c:v>
                </c:pt>
                <c:pt idx="455">
                  <c:v>3.7800000000000002</c:v>
                </c:pt>
                <c:pt idx="456">
                  <c:v>3.758</c:v>
                </c:pt>
                <c:pt idx="457">
                  <c:v>3.7469999999999999</c:v>
                </c:pt>
                <c:pt idx="458">
                  <c:v>3.7170000000000001</c:v>
                </c:pt>
                <c:pt idx="459">
                  <c:v>3.7250000000000001</c:v>
                </c:pt>
                <c:pt idx="460">
                  <c:v>3.7629999999999999</c:v>
                </c:pt>
                <c:pt idx="461">
                  <c:v>3.758</c:v>
                </c:pt>
                <c:pt idx="462">
                  <c:v>3.7279999999999998</c:v>
                </c:pt>
                <c:pt idx="463">
                  <c:v>3.7269999999999999</c:v>
                </c:pt>
                <c:pt idx="464">
                  <c:v>3.6909999999999998</c:v>
                </c:pt>
                <c:pt idx="465">
                  <c:v>3.6970000000000001</c:v>
                </c:pt>
                <c:pt idx="466">
                  <c:v>3.7810000000000001</c:v>
                </c:pt>
                <c:pt idx="467">
                  <c:v>3.7029999999999998</c:v>
                </c:pt>
                <c:pt idx="468">
                  <c:v>3.6280000000000001</c:v>
                </c:pt>
                <c:pt idx="469">
                  <c:v>3.57</c:v>
                </c:pt>
                <c:pt idx="470">
                  <c:v>3.5720000000000001</c:v>
                </c:pt>
                <c:pt idx="471">
                  <c:v>3.5659999999999998</c:v>
                </c:pt>
                <c:pt idx="472">
                  <c:v>3.5830000000000002</c:v>
                </c:pt>
                <c:pt idx="473">
                  <c:v>3.6230000000000002</c:v>
                </c:pt>
                <c:pt idx="474">
                  <c:v>3.6230000000000002</c:v>
                </c:pt>
                <c:pt idx="475">
                  <c:v>3.63</c:v>
                </c:pt>
                <c:pt idx="476">
                  <c:v>3.6280000000000001</c:v>
                </c:pt>
                <c:pt idx="477">
                  <c:v>3.5830000000000002</c:v>
                </c:pt>
                <c:pt idx="478">
                  <c:v>3.5169999999999999</c:v>
                </c:pt>
                <c:pt idx="479">
                  <c:v>3.5049999999999999</c:v>
                </c:pt>
                <c:pt idx="480">
                  <c:v>3.5</c:v>
                </c:pt>
                <c:pt idx="481">
                  <c:v>3.524</c:v>
                </c:pt>
                <c:pt idx="482">
                  <c:v>3.5</c:v>
                </c:pt>
                <c:pt idx="483">
                  <c:v>3.556</c:v>
                </c:pt>
                <c:pt idx="484">
                  <c:v>3.5190000000000001</c:v>
                </c:pt>
                <c:pt idx="485">
                  <c:v>3.4820000000000002</c:v>
                </c:pt>
                <c:pt idx="486">
                  <c:v>3.4580000000000002</c:v>
                </c:pt>
                <c:pt idx="487">
                  <c:v>3.4089999999999998</c:v>
                </c:pt>
                <c:pt idx="488">
                  <c:v>3.4079999999999999</c:v>
                </c:pt>
                <c:pt idx="489">
                  <c:v>3.431</c:v>
                </c:pt>
                <c:pt idx="490">
                  <c:v>3.4369999999999998</c:v>
                </c:pt>
                <c:pt idx="491">
                  <c:v>3.4020000000000001</c:v>
                </c:pt>
                <c:pt idx="492">
                  <c:v>3.407</c:v>
                </c:pt>
                <c:pt idx="493">
                  <c:v>3.4620000000000002</c:v>
                </c:pt>
                <c:pt idx="494">
                  <c:v>3.5129999999999999</c:v>
                </c:pt>
                <c:pt idx="495">
                  <c:v>3.556</c:v>
                </c:pt>
                <c:pt idx="496">
                  <c:v>3.5750000000000002</c:v>
                </c:pt>
                <c:pt idx="497">
                  <c:v>3.4969999999999999</c:v>
                </c:pt>
                <c:pt idx="498">
                  <c:v>3.4689999999999999</c:v>
                </c:pt>
                <c:pt idx="499">
                  <c:v>3.508</c:v>
                </c:pt>
                <c:pt idx="500">
                  <c:v>3.52</c:v>
                </c:pt>
                <c:pt idx="501">
                  <c:v>3.516</c:v>
                </c:pt>
                <c:pt idx="502">
                  <c:v>3.508</c:v>
                </c:pt>
                <c:pt idx="503">
                  <c:v>3.4790000000000001</c:v>
                </c:pt>
                <c:pt idx="504">
                  <c:v>3.476</c:v>
                </c:pt>
                <c:pt idx="505">
                  <c:v>3.4830000000000001</c:v>
                </c:pt>
                <c:pt idx="506">
                  <c:v>3.4699999999999998</c:v>
                </c:pt>
                <c:pt idx="507">
                  <c:v>3.472</c:v>
                </c:pt>
                <c:pt idx="508">
                  <c:v>3.484</c:v>
                </c:pt>
                <c:pt idx="509">
                  <c:v>3.4849999999999999</c:v>
                </c:pt>
                <c:pt idx="510">
                  <c:v>3.4849999999999999</c:v>
                </c:pt>
                <c:pt idx="511">
                  <c:v>3.504</c:v>
                </c:pt>
                <c:pt idx="512">
                  <c:v>3.6259999999999999</c:v>
                </c:pt>
                <c:pt idx="513">
                  <c:v>3.6619999999999999</c:v>
                </c:pt>
                <c:pt idx="514">
                  <c:v>3.6459999999999999</c:v>
                </c:pt>
                <c:pt idx="515">
                  <c:v>3.67</c:v>
                </c:pt>
                <c:pt idx="516">
                  <c:v>3.6859999999999999</c:v>
                </c:pt>
                <c:pt idx="517">
                  <c:v>3.6619999999999999</c:v>
                </c:pt>
                <c:pt idx="518">
                  <c:v>3.609</c:v>
                </c:pt>
                <c:pt idx="519">
                  <c:v>3.5629999999999997</c:v>
                </c:pt>
                <c:pt idx="520">
                  <c:v>3.5629999999999997</c:v>
                </c:pt>
                <c:pt idx="521">
                  <c:v>3.59</c:v>
                </c:pt>
                <c:pt idx="522">
                  <c:v>3.5489999999999999</c:v>
                </c:pt>
                <c:pt idx="523">
                  <c:v>3.5030000000000001</c:v>
                </c:pt>
                <c:pt idx="524">
                  <c:v>3.4180000000000001</c:v>
                </c:pt>
                <c:pt idx="525">
                  <c:v>3.3740000000000001</c:v>
                </c:pt>
                <c:pt idx="526">
                  <c:v>3.3609999999999998</c:v>
                </c:pt>
                <c:pt idx="527">
                  <c:v>3.3290000000000002</c:v>
                </c:pt>
                <c:pt idx="528">
                  <c:v>3.3420000000000001</c:v>
                </c:pt>
                <c:pt idx="529">
                  <c:v>3.3849999999999998</c:v>
                </c:pt>
                <c:pt idx="530">
                  <c:v>3.4260000000000002</c:v>
                </c:pt>
                <c:pt idx="531">
                  <c:v>3.5140000000000002</c:v>
                </c:pt>
                <c:pt idx="532">
                  <c:v>3.4550000000000001</c:v>
                </c:pt>
                <c:pt idx="533">
                  <c:v>3.4820000000000002</c:v>
                </c:pt>
                <c:pt idx="534">
                  <c:v>3.4740000000000002</c:v>
                </c:pt>
                <c:pt idx="535">
                  <c:v>3.468</c:v>
                </c:pt>
                <c:pt idx="536">
                  <c:v>3.4620000000000002</c:v>
                </c:pt>
                <c:pt idx="537">
                  <c:v>3.4350000000000001</c:v>
                </c:pt>
                <c:pt idx="538">
                  <c:v>3.42</c:v>
                </c:pt>
                <c:pt idx="539">
                  <c:v>3.4260000000000002</c:v>
                </c:pt>
                <c:pt idx="540">
                  <c:v>3.4009999999999998</c:v>
                </c:pt>
                <c:pt idx="541">
                  <c:v>3.2759999999999998</c:v>
                </c:pt>
                <c:pt idx="542">
                  <c:v>3.1579999999999999</c:v>
                </c:pt>
                <c:pt idx="543">
                  <c:v>3.101</c:v>
                </c:pt>
                <c:pt idx="544">
                  <c:v>3.012</c:v>
                </c:pt>
                <c:pt idx="545">
                  <c:v>3.012</c:v>
                </c:pt>
                <c:pt idx="546">
                  <c:v>2.9729999999999999</c:v>
                </c:pt>
                <c:pt idx="547">
                  <c:v>2.944</c:v>
                </c:pt>
                <c:pt idx="548">
                  <c:v>2.931</c:v>
                </c:pt>
                <c:pt idx="549">
                  <c:v>2.89</c:v>
                </c:pt>
                <c:pt idx="550">
                  <c:v>2.8780000000000001</c:v>
                </c:pt>
                <c:pt idx="551">
                  <c:v>2.92</c:v>
                </c:pt>
                <c:pt idx="552">
                  <c:v>2.9119999999999999</c:v>
                </c:pt>
                <c:pt idx="553">
                  <c:v>2.9489999999999998</c:v>
                </c:pt>
                <c:pt idx="554">
                  <c:v>2.996</c:v>
                </c:pt>
                <c:pt idx="555">
                  <c:v>2.9939999999999998</c:v>
                </c:pt>
                <c:pt idx="556">
                  <c:v>2.948</c:v>
                </c:pt>
                <c:pt idx="557">
                  <c:v>2.9350000000000001</c:v>
                </c:pt>
                <c:pt idx="558">
                  <c:v>2.976</c:v>
                </c:pt>
                <c:pt idx="559">
                  <c:v>2.984</c:v>
                </c:pt>
                <c:pt idx="560">
                  <c:v>3.0310000000000001</c:v>
                </c:pt>
                <c:pt idx="561">
                  <c:v>3.048</c:v>
                </c:pt>
                <c:pt idx="562">
                  <c:v>3.06</c:v>
                </c:pt>
                <c:pt idx="563">
                  <c:v>3.0750000000000002</c:v>
                </c:pt>
                <c:pt idx="564">
                  <c:v>3.0670000000000002</c:v>
                </c:pt>
                <c:pt idx="565">
                  <c:v>3.0680000000000001</c:v>
                </c:pt>
                <c:pt idx="566">
                  <c:v>3.1019999999999999</c:v>
                </c:pt>
                <c:pt idx="567">
                  <c:v>3.0649999999999999</c:v>
                </c:pt>
                <c:pt idx="568">
                  <c:v>3.0070000000000001</c:v>
                </c:pt>
                <c:pt idx="569">
                  <c:v>2.9929999999999999</c:v>
                </c:pt>
                <c:pt idx="570">
                  <c:v>2.99</c:v>
                </c:pt>
                <c:pt idx="571">
                  <c:v>2.972</c:v>
                </c:pt>
                <c:pt idx="572">
                  <c:v>2.927</c:v>
                </c:pt>
                <c:pt idx="573">
                  <c:v>2.9370000000000003</c:v>
                </c:pt>
                <c:pt idx="574">
                  <c:v>2.9050000000000002</c:v>
                </c:pt>
                <c:pt idx="575">
                  <c:v>2.9039999999999999</c:v>
                </c:pt>
                <c:pt idx="576">
                  <c:v>2.9009999999999998</c:v>
                </c:pt>
                <c:pt idx="577">
                  <c:v>2.9050000000000002</c:v>
                </c:pt>
                <c:pt idx="578">
                  <c:v>2.8959999999999999</c:v>
                </c:pt>
                <c:pt idx="579">
                  <c:v>2.9119999999999999</c:v>
                </c:pt>
                <c:pt idx="580">
                  <c:v>2.9379999999999997</c:v>
                </c:pt>
                <c:pt idx="581">
                  <c:v>2.9239999999999999</c:v>
                </c:pt>
                <c:pt idx="582">
                  <c:v>2.944</c:v>
                </c:pt>
                <c:pt idx="583">
                  <c:v>2.9929999999999999</c:v>
                </c:pt>
                <c:pt idx="584">
                  <c:v>2.9529999999999998</c:v>
                </c:pt>
                <c:pt idx="585">
                  <c:v>2.919</c:v>
                </c:pt>
                <c:pt idx="586">
                  <c:v>2.927</c:v>
                </c:pt>
                <c:pt idx="587">
                  <c:v>2.944</c:v>
                </c:pt>
                <c:pt idx="588">
                  <c:v>3.008</c:v>
                </c:pt>
                <c:pt idx="589">
                  <c:v>2.9910000000000001</c:v>
                </c:pt>
                <c:pt idx="590">
                  <c:v>2.9910000000000001</c:v>
                </c:pt>
                <c:pt idx="591">
                  <c:v>2.9050000000000002</c:v>
                </c:pt>
                <c:pt idx="592">
                  <c:v>2.8519999999999999</c:v>
                </c:pt>
                <c:pt idx="593">
                  <c:v>2.9039999999999999</c:v>
                </c:pt>
                <c:pt idx="594">
                  <c:v>3.0840000000000001</c:v>
                </c:pt>
                <c:pt idx="595">
                  <c:v>3.085</c:v>
                </c:pt>
                <c:pt idx="596">
                  <c:v>3.2560000000000002</c:v>
                </c:pt>
                <c:pt idx="597">
                  <c:v>3.335</c:v>
                </c:pt>
                <c:pt idx="598">
                  <c:v>3.2490000000000001</c:v>
                </c:pt>
                <c:pt idx="599">
                  <c:v>3.3730000000000002</c:v>
                </c:pt>
                <c:pt idx="600">
                  <c:v>3.298</c:v>
                </c:pt>
                <c:pt idx="601">
                  <c:v>3.2650000000000001</c:v>
                </c:pt>
                <c:pt idx="602">
                  <c:v>3.149</c:v>
                </c:pt>
                <c:pt idx="603">
                  <c:v>3.0979999999999999</c:v>
                </c:pt>
                <c:pt idx="604">
                  <c:v>3.2290000000000001</c:v>
                </c:pt>
                <c:pt idx="605">
                  <c:v>3.294</c:v>
                </c:pt>
                <c:pt idx="606">
                  <c:v>3.1310000000000002</c:v>
                </c:pt>
                <c:pt idx="607">
                  <c:v>3.1019999999999999</c:v>
                </c:pt>
                <c:pt idx="608">
                  <c:v>3.15</c:v>
                </c:pt>
                <c:pt idx="609">
                  <c:v>3.1819999999999999</c:v>
                </c:pt>
                <c:pt idx="610">
                  <c:v>3.1310000000000002</c:v>
                </c:pt>
                <c:pt idx="611">
                  <c:v>3.1880000000000002</c:v>
                </c:pt>
                <c:pt idx="612">
                  <c:v>3.1589999999999998</c:v>
                </c:pt>
                <c:pt idx="613">
                  <c:v>3.15</c:v>
                </c:pt>
                <c:pt idx="614">
                  <c:v>3.1320000000000001</c:v>
                </c:pt>
                <c:pt idx="615">
                  <c:v>3.1320000000000001</c:v>
                </c:pt>
                <c:pt idx="616">
                  <c:v>3.1379999999999999</c:v>
                </c:pt>
                <c:pt idx="617">
                  <c:v>3.1480000000000001</c:v>
                </c:pt>
                <c:pt idx="618">
                  <c:v>3.117</c:v>
                </c:pt>
                <c:pt idx="619">
                  <c:v>3.1669999999999998</c:v>
                </c:pt>
                <c:pt idx="620">
                  <c:v>3.1659999999999999</c:v>
                </c:pt>
                <c:pt idx="621">
                  <c:v>3.1659999999999999</c:v>
                </c:pt>
                <c:pt idx="622">
                  <c:v>3.1360000000000001</c:v>
                </c:pt>
                <c:pt idx="623">
                  <c:v>3.13</c:v>
                </c:pt>
                <c:pt idx="624">
                  <c:v>3.1230000000000002</c:v>
                </c:pt>
                <c:pt idx="625">
                  <c:v>3.1509999999999998</c:v>
                </c:pt>
                <c:pt idx="626">
                  <c:v>3.1760000000000002</c:v>
                </c:pt>
                <c:pt idx="627">
                  <c:v>3.2320000000000002</c:v>
                </c:pt>
                <c:pt idx="628">
                  <c:v>3.323</c:v>
                </c:pt>
                <c:pt idx="629">
                  <c:v>3.4</c:v>
                </c:pt>
                <c:pt idx="630">
                  <c:v>3.395</c:v>
                </c:pt>
                <c:pt idx="631">
                  <c:v>3.4620000000000002</c:v>
                </c:pt>
                <c:pt idx="632">
                  <c:v>3.4449999999999998</c:v>
                </c:pt>
                <c:pt idx="633">
                  <c:v>3.3929999999999998</c:v>
                </c:pt>
                <c:pt idx="634">
                  <c:v>3.3810000000000002</c:v>
                </c:pt>
                <c:pt idx="635">
                  <c:v>3.29</c:v>
                </c:pt>
                <c:pt idx="636">
                  <c:v>3.254</c:v>
                </c:pt>
                <c:pt idx="637">
                  <c:v>3.633</c:v>
                </c:pt>
                <c:pt idx="638">
                  <c:v>4.0389999999999997</c:v>
                </c:pt>
                <c:pt idx="639">
                  <c:v>4.0389999999999997</c:v>
                </c:pt>
                <c:pt idx="640">
                  <c:v>4.2770000000000001</c:v>
                </c:pt>
                <c:pt idx="641">
                  <c:v>4.0620000000000003</c:v>
                </c:pt>
                <c:pt idx="642">
                  <c:v>4.1059999999999999</c:v>
                </c:pt>
                <c:pt idx="643">
                  <c:v>4.2009999999999996</c:v>
                </c:pt>
                <c:pt idx="644">
                  <c:v>4.3689999999999998</c:v>
                </c:pt>
                <c:pt idx="645">
                  <c:v>4.3579999999999997</c:v>
                </c:pt>
                <c:pt idx="646">
                  <c:v>4.2759999999999998</c:v>
                </c:pt>
                <c:pt idx="647">
                  <c:v>4.367</c:v>
                </c:pt>
                <c:pt idx="648">
                  <c:v>4.367</c:v>
                </c:pt>
                <c:pt idx="649">
                  <c:v>4.37</c:v>
                </c:pt>
                <c:pt idx="650">
                  <c:v>4.2780000000000005</c:v>
                </c:pt>
                <c:pt idx="651">
                  <c:v>4.2770000000000001</c:v>
                </c:pt>
                <c:pt idx="652">
                  <c:v>4.3019999999999996</c:v>
                </c:pt>
                <c:pt idx="653">
                  <c:v>4.3920000000000003</c:v>
                </c:pt>
                <c:pt idx="654">
                  <c:v>4.3289999999999997</c:v>
                </c:pt>
                <c:pt idx="655">
                  <c:v>4.2320000000000002</c:v>
                </c:pt>
                <c:pt idx="656">
                  <c:v>4.1779999999999999</c:v>
                </c:pt>
                <c:pt idx="657">
                  <c:v>4.0830000000000002</c:v>
                </c:pt>
                <c:pt idx="658">
                  <c:v>4.133</c:v>
                </c:pt>
                <c:pt idx="659">
                  <c:v>4.2089999999999996</c:v>
                </c:pt>
                <c:pt idx="660">
                  <c:v>4.2309999999999999</c:v>
                </c:pt>
                <c:pt idx="661">
                  <c:v>4.2</c:v>
                </c:pt>
                <c:pt idx="662">
                  <c:v>4.25</c:v>
                </c:pt>
                <c:pt idx="663">
                  <c:v>4.2990000000000004</c:v>
                </c:pt>
                <c:pt idx="664">
                  <c:v>4.2519999999999998</c:v>
                </c:pt>
                <c:pt idx="665">
                  <c:v>4.2590000000000003</c:v>
                </c:pt>
                <c:pt idx="666">
                  <c:v>4.266</c:v>
                </c:pt>
                <c:pt idx="667">
                  <c:v>4.22</c:v>
                </c:pt>
                <c:pt idx="668">
                  <c:v>4.2699999999999996</c:v>
                </c:pt>
                <c:pt idx="669">
                  <c:v>4.2679999999999998</c:v>
                </c:pt>
                <c:pt idx="670">
                  <c:v>4.2679999999999998</c:v>
                </c:pt>
                <c:pt idx="671">
                  <c:v>4.2560000000000002</c:v>
                </c:pt>
                <c:pt idx="672">
                  <c:v>4.2590000000000003</c:v>
                </c:pt>
                <c:pt idx="673">
                  <c:v>4.2530000000000001</c:v>
                </c:pt>
                <c:pt idx="674">
                  <c:v>4.2329999999999997</c:v>
                </c:pt>
                <c:pt idx="675">
                  <c:v>4.2329999999999997</c:v>
                </c:pt>
                <c:pt idx="676">
                  <c:v>4.2270000000000003</c:v>
                </c:pt>
                <c:pt idx="677">
                  <c:v>4.2880000000000003</c:v>
                </c:pt>
                <c:pt idx="678">
                  <c:v>4.2069999999999999</c:v>
                </c:pt>
                <c:pt idx="679">
                  <c:v>4.2169999999999996</c:v>
                </c:pt>
                <c:pt idx="680">
                  <c:v>4.1769999999999996</c:v>
                </c:pt>
                <c:pt idx="681">
                  <c:v>4.2699999999999996</c:v>
                </c:pt>
                <c:pt idx="682">
                  <c:v>4.25</c:v>
                </c:pt>
                <c:pt idx="683">
                  <c:v>4.1890000000000001</c:v>
                </c:pt>
                <c:pt idx="684">
                  <c:v>4.1500000000000004</c:v>
                </c:pt>
                <c:pt idx="685">
                  <c:v>4.1500000000000004</c:v>
                </c:pt>
                <c:pt idx="686">
                  <c:v>4.0369999999999999</c:v>
                </c:pt>
                <c:pt idx="687">
                  <c:v>4.1749999999999998</c:v>
                </c:pt>
                <c:pt idx="688">
                  <c:v>4.2850000000000001</c:v>
                </c:pt>
                <c:pt idx="689">
                  <c:v>4.2649999999999997</c:v>
                </c:pt>
                <c:pt idx="690">
                  <c:v>4.2210000000000001</c:v>
                </c:pt>
                <c:pt idx="691">
                  <c:v>4.2450000000000001</c:v>
                </c:pt>
                <c:pt idx="692">
                  <c:v>4.18</c:v>
                </c:pt>
                <c:pt idx="693">
                  <c:v>4.2270000000000003</c:v>
                </c:pt>
                <c:pt idx="694">
                  <c:v>4.1710000000000003</c:v>
                </c:pt>
                <c:pt idx="695">
                  <c:v>4.1559999999999997</c:v>
                </c:pt>
                <c:pt idx="696">
                  <c:v>4.0999999999999996</c:v>
                </c:pt>
                <c:pt idx="697">
                  <c:v>4.1079999999999997</c:v>
                </c:pt>
                <c:pt idx="698">
                  <c:v>4.056</c:v>
                </c:pt>
                <c:pt idx="699">
                  <c:v>4.0350000000000001</c:v>
                </c:pt>
                <c:pt idx="700">
                  <c:v>4.0229999999999997</c:v>
                </c:pt>
                <c:pt idx="701">
                  <c:v>4.0469999999999997</c:v>
                </c:pt>
                <c:pt idx="702">
                  <c:v>3.9830000000000001</c:v>
                </c:pt>
                <c:pt idx="703">
                  <c:v>4.0019999999999998</c:v>
                </c:pt>
                <c:pt idx="704">
                  <c:v>3.9670000000000001</c:v>
                </c:pt>
                <c:pt idx="705">
                  <c:v>3.9249999999999998</c:v>
                </c:pt>
                <c:pt idx="706">
                  <c:v>3.96</c:v>
                </c:pt>
                <c:pt idx="707">
                  <c:v>4.0060000000000002</c:v>
                </c:pt>
                <c:pt idx="708">
                  <c:v>4.0250000000000004</c:v>
                </c:pt>
                <c:pt idx="709">
                  <c:v>4.0069999999999997</c:v>
                </c:pt>
                <c:pt idx="710">
                  <c:v>4.0069999999999997</c:v>
                </c:pt>
                <c:pt idx="711">
                  <c:v>3.9459999999999997</c:v>
                </c:pt>
                <c:pt idx="712">
                  <c:v>3.9089999999999998</c:v>
                </c:pt>
                <c:pt idx="713">
                  <c:v>3.8479999999999999</c:v>
                </c:pt>
                <c:pt idx="714">
                  <c:v>3.8010000000000002</c:v>
                </c:pt>
                <c:pt idx="715">
                  <c:v>3.8140000000000001</c:v>
                </c:pt>
                <c:pt idx="716">
                  <c:v>3.8289999999999997</c:v>
                </c:pt>
                <c:pt idx="717">
                  <c:v>3.8330000000000002</c:v>
                </c:pt>
                <c:pt idx="718">
                  <c:v>3.8730000000000002</c:v>
                </c:pt>
                <c:pt idx="719">
                  <c:v>3.8359999999999999</c:v>
                </c:pt>
                <c:pt idx="720">
                  <c:v>3.827</c:v>
                </c:pt>
                <c:pt idx="721">
                  <c:v>3.8639999999999999</c:v>
                </c:pt>
                <c:pt idx="722">
                  <c:v>3.9649999999999999</c:v>
                </c:pt>
                <c:pt idx="723">
                  <c:v>4.0410000000000004</c:v>
                </c:pt>
                <c:pt idx="724">
                  <c:v>4.0110000000000001</c:v>
                </c:pt>
                <c:pt idx="725">
                  <c:v>4.0640000000000001</c:v>
                </c:pt>
                <c:pt idx="726">
                  <c:v>4.0839999999999996</c:v>
                </c:pt>
                <c:pt idx="727">
                  <c:v>3.9290000000000003</c:v>
                </c:pt>
                <c:pt idx="728">
                  <c:v>3.9449999999999998</c:v>
                </c:pt>
                <c:pt idx="729">
                  <c:v>3.927</c:v>
                </c:pt>
                <c:pt idx="730">
                  <c:v>3.8490000000000002</c:v>
                </c:pt>
                <c:pt idx="731">
                  <c:v>3.8170000000000002</c:v>
                </c:pt>
                <c:pt idx="732">
                  <c:v>3.79</c:v>
                </c:pt>
                <c:pt idx="733">
                  <c:v>3.7530000000000001</c:v>
                </c:pt>
                <c:pt idx="734">
                  <c:v>3.694</c:v>
                </c:pt>
                <c:pt idx="735">
                  <c:v>3.6920000000000002</c:v>
                </c:pt>
                <c:pt idx="736">
                  <c:v>3.6859999999999999</c:v>
                </c:pt>
                <c:pt idx="737">
                  <c:v>3.6520000000000001</c:v>
                </c:pt>
                <c:pt idx="738">
                  <c:v>3.7309999999999999</c:v>
                </c:pt>
                <c:pt idx="739">
                  <c:v>3.7429999999999999</c:v>
                </c:pt>
                <c:pt idx="740">
                  <c:v>3.734</c:v>
                </c:pt>
                <c:pt idx="741">
                  <c:v>3.734</c:v>
                </c:pt>
                <c:pt idx="742">
                  <c:v>3.7189999999999999</c:v>
                </c:pt>
                <c:pt idx="743">
                  <c:v>3.7290000000000001</c:v>
                </c:pt>
                <c:pt idx="744">
                  <c:v>3.7389999999999999</c:v>
                </c:pt>
                <c:pt idx="745">
                  <c:v>3.734</c:v>
                </c:pt>
                <c:pt idx="746">
                  <c:v>3.7029999999999998</c:v>
                </c:pt>
                <c:pt idx="747">
                  <c:v>3.681</c:v>
                </c:pt>
                <c:pt idx="748">
                  <c:v>3.6419999999999999</c:v>
                </c:pt>
                <c:pt idx="749">
                  <c:v>3.6419999999999999</c:v>
                </c:pt>
                <c:pt idx="750">
                  <c:v>3.6320000000000001</c:v>
                </c:pt>
                <c:pt idx="751">
                  <c:v>3.601</c:v>
                </c:pt>
                <c:pt idx="752">
                  <c:v>3.621</c:v>
                </c:pt>
                <c:pt idx="753">
                  <c:v>3.665</c:v>
                </c:pt>
                <c:pt idx="754">
                  <c:v>3.6390000000000002</c:v>
                </c:pt>
                <c:pt idx="755">
                  <c:v>3.6349999999999998</c:v>
                </c:pt>
                <c:pt idx="756">
                  <c:v>3.67</c:v>
                </c:pt>
                <c:pt idx="757">
                  <c:v>3.718</c:v>
                </c:pt>
                <c:pt idx="758">
                  <c:v>3.6970000000000001</c:v>
                </c:pt>
                <c:pt idx="759">
                  <c:v>3.6659999999999999</c:v>
                </c:pt>
                <c:pt idx="760">
                  <c:v>3.6560000000000001</c:v>
                </c:pt>
                <c:pt idx="761">
                  <c:v>3.6109999999999998</c:v>
                </c:pt>
                <c:pt idx="762">
                  <c:v>3.569</c:v>
                </c:pt>
                <c:pt idx="763">
                  <c:v>3.653</c:v>
                </c:pt>
                <c:pt idx="764">
                  <c:v>3.6520000000000001</c:v>
                </c:pt>
                <c:pt idx="765">
                  <c:v>3.6560000000000001</c:v>
                </c:pt>
                <c:pt idx="766">
                  <c:v>3.7010000000000001</c:v>
                </c:pt>
                <c:pt idx="767">
                  <c:v>3.6550000000000002</c:v>
                </c:pt>
                <c:pt idx="768">
                  <c:v>3.6419999999999999</c:v>
                </c:pt>
                <c:pt idx="769">
                  <c:v>3.601</c:v>
                </c:pt>
                <c:pt idx="770">
                  <c:v>3.5939999999999999</c:v>
                </c:pt>
                <c:pt idx="771">
                  <c:v>3.5789999999999997</c:v>
                </c:pt>
                <c:pt idx="772">
                  <c:v>3.5609999999999999</c:v>
                </c:pt>
                <c:pt idx="773">
                  <c:v>3.597</c:v>
                </c:pt>
                <c:pt idx="774">
                  <c:v>3.5540000000000003</c:v>
                </c:pt>
                <c:pt idx="775">
                  <c:v>3.59</c:v>
                </c:pt>
                <c:pt idx="776">
                  <c:v>3.5990000000000002</c:v>
                </c:pt>
                <c:pt idx="777">
                  <c:v>3.5540000000000003</c:v>
                </c:pt>
                <c:pt idx="778">
                  <c:v>3.5819999999999999</c:v>
                </c:pt>
                <c:pt idx="779">
                  <c:v>3.5629999999999997</c:v>
                </c:pt>
                <c:pt idx="780">
                  <c:v>3.5629999999999997</c:v>
                </c:pt>
                <c:pt idx="781">
                  <c:v>3.56</c:v>
                </c:pt>
                <c:pt idx="782">
                  <c:v>3.5830000000000002</c:v>
                </c:pt>
                <c:pt idx="783">
                  <c:v>3.5880000000000001</c:v>
                </c:pt>
                <c:pt idx="784">
                  <c:v>3.5529999999999999</c:v>
                </c:pt>
                <c:pt idx="785">
                  <c:v>3.496</c:v>
                </c:pt>
                <c:pt idx="786">
                  <c:v>3.5310000000000001</c:v>
                </c:pt>
              </c:numCache>
            </c:numRef>
          </c:val>
          <c:smooth val="0"/>
          <c:extLst xmlns:c16r2="http://schemas.microsoft.com/office/drawing/2015/06/chart">
            <c:ext xmlns:c16="http://schemas.microsoft.com/office/drawing/2014/chart" uri="{C3380CC4-5D6E-409C-BE32-E72D297353CC}">
              <c16:uniqueId val="{00000003-7AA5-4DAB-A737-38B0F505D736}"/>
            </c:ext>
          </c:extLst>
        </c:ser>
        <c:ser>
          <c:idx val="0"/>
          <c:order val="4"/>
          <c:tx>
            <c:strRef>
              <c:f>CDSHistorico!$AE$4</c:f>
              <c:strCache>
                <c:ptCount val="1"/>
                <c:pt idx="0">
                  <c:v>BRZ UMS 10Y</c:v>
                </c:pt>
              </c:strCache>
            </c:strRef>
          </c:tx>
          <c:spPr>
            <a:ln w="19050">
              <a:solidFill>
                <a:schemeClr val="accent5">
                  <a:lumMod val="75000"/>
                </a:schemeClr>
              </a:solidFill>
            </a:ln>
          </c:spPr>
          <c:marker>
            <c:symbol val="none"/>
          </c:marker>
          <c:val>
            <c:numRef>
              <c:f>[0]!UMSBRZ</c:f>
              <c:numCache>
                <c:formatCode>General</c:formatCode>
                <c:ptCount val="787"/>
                <c:pt idx="0">
                  <c:v>4.0880000000000001</c:v>
                </c:pt>
                <c:pt idx="1">
                  <c:v>4.1399999999999997</c:v>
                </c:pt>
                <c:pt idx="2">
                  <c:v>4.17</c:v>
                </c:pt>
                <c:pt idx="3">
                  <c:v>4.1669999999999998</c:v>
                </c:pt>
                <c:pt idx="4">
                  <c:v>4.0780000000000003</c:v>
                </c:pt>
                <c:pt idx="5">
                  <c:v>4.0869999999999997</c:v>
                </c:pt>
                <c:pt idx="6">
                  <c:v>4.1719999999999997</c:v>
                </c:pt>
                <c:pt idx="7">
                  <c:v>4.2780000000000005</c:v>
                </c:pt>
                <c:pt idx="8">
                  <c:v>4.226</c:v>
                </c:pt>
                <c:pt idx="9">
                  <c:v>4.1820000000000004</c:v>
                </c:pt>
                <c:pt idx="10">
                  <c:v>4.2270000000000003</c:v>
                </c:pt>
                <c:pt idx="11">
                  <c:v>4.2620000000000005</c:v>
                </c:pt>
                <c:pt idx="12">
                  <c:v>4.2290000000000001</c:v>
                </c:pt>
                <c:pt idx="13">
                  <c:v>4.2430000000000003</c:v>
                </c:pt>
                <c:pt idx="14">
                  <c:v>4.2519999999999998</c:v>
                </c:pt>
                <c:pt idx="15">
                  <c:v>4.25</c:v>
                </c:pt>
                <c:pt idx="16">
                  <c:v>4.1909999999999998</c:v>
                </c:pt>
                <c:pt idx="17">
                  <c:v>4.1059999999999999</c:v>
                </c:pt>
                <c:pt idx="18">
                  <c:v>4.056</c:v>
                </c:pt>
                <c:pt idx="19">
                  <c:v>4.0819999999999999</c:v>
                </c:pt>
                <c:pt idx="20">
                  <c:v>4.0940000000000003</c:v>
                </c:pt>
                <c:pt idx="21">
                  <c:v>4.1459999999999999</c:v>
                </c:pt>
                <c:pt idx="22">
                  <c:v>4.26</c:v>
                </c:pt>
                <c:pt idx="23">
                  <c:v>4.25</c:v>
                </c:pt>
                <c:pt idx="24">
                  <c:v>4.25</c:v>
                </c:pt>
                <c:pt idx="25">
                  <c:v>4.2140000000000004</c:v>
                </c:pt>
                <c:pt idx="26">
                  <c:v>4.1790000000000003</c:v>
                </c:pt>
                <c:pt idx="27">
                  <c:v>4.202</c:v>
                </c:pt>
                <c:pt idx="28">
                  <c:v>4.1760000000000002</c:v>
                </c:pt>
                <c:pt idx="29">
                  <c:v>4.1790000000000003</c:v>
                </c:pt>
                <c:pt idx="30">
                  <c:v>4.1840000000000002</c:v>
                </c:pt>
                <c:pt idx="31">
                  <c:v>4.1639999999999997</c:v>
                </c:pt>
                <c:pt idx="32">
                  <c:v>4.1509999999999998</c:v>
                </c:pt>
                <c:pt idx="33">
                  <c:v>4.1310000000000002</c:v>
                </c:pt>
                <c:pt idx="34">
                  <c:v>4.0599999999999996</c:v>
                </c:pt>
                <c:pt idx="35">
                  <c:v>4.0170000000000003</c:v>
                </c:pt>
                <c:pt idx="36">
                  <c:v>3.952</c:v>
                </c:pt>
                <c:pt idx="37">
                  <c:v>3.9449999999999998</c:v>
                </c:pt>
                <c:pt idx="38">
                  <c:v>3.9929999999999999</c:v>
                </c:pt>
                <c:pt idx="39">
                  <c:v>3.9969999999999999</c:v>
                </c:pt>
                <c:pt idx="40">
                  <c:v>4.0780000000000003</c:v>
                </c:pt>
                <c:pt idx="41">
                  <c:v>4.0739999999999998</c:v>
                </c:pt>
                <c:pt idx="42">
                  <c:v>4.1820000000000004</c:v>
                </c:pt>
                <c:pt idx="43">
                  <c:v>4.2409999999999997</c:v>
                </c:pt>
                <c:pt idx="44">
                  <c:v>4.2690000000000001</c:v>
                </c:pt>
                <c:pt idx="45">
                  <c:v>4.2450000000000001</c:v>
                </c:pt>
                <c:pt idx="46">
                  <c:v>4.2679999999999998</c:v>
                </c:pt>
                <c:pt idx="47">
                  <c:v>4.2649999999999997</c:v>
                </c:pt>
                <c:pt idx="48">
                  <c:v>4.2359999999999998</c:v>
                </c:pt>
                <c:pt idx="49">
                  <c:v>4.2160000000000002</c:v>
                </c:pt>
                <c:pt idx="50">
                  <c:v>4.1740000000000004</c:v>
                </c:pt>
                <c:pt idx="51">
                  <c:v>4.1630000000000003</c:v>
                </c:pt>
                <c:pt idx="52">
                  <c:v>4.1029999999999998</c:v>
                </c:pt>
                <c:pt idx="53">
                  <c:v>4.0330000000000004</c:v>
                </c:pt>
                <c:pt idx="54">
                  <c:v>4.0330000000000004</c:v>
                </c:pt>
                <c:pt idx="55">
                  <c:v>3.9619999999999997</c:v>
                </c:pt>
                <c:pt idx="56">
                  <c:v>3.9359999999999999</c:v>
                </c:pt>
                <c:pt idx="57">
                  <c:v>3.9580000000000002</c:v>
                </c:pt>
                <c:pt idx="58">
                  <c:v>3.9260000000000002</c:v>
                </c:pt>
                <c:pt idx="59">
                  <c:v>3.91</c:v>
                </c:pt>
                <c:pt idx="60">
                  <c:v>3.903</c:v>
                </c:pt>
                <c:pt idx="61">
                  <c:v>3.879</c:v>
                </c:pt>
                <c:pt idx="62">
                  <c:v>3.839</c:v>
                </c:pt>
                <c:pt idx="63">
                  <c:v>3.79</c:v>
                </c:pt>
                <c:pt idx="64">
                  <c:v>3.782</c:v>
                </c:pt>
                <c:pt idx="65">
                  <c:v>3.782</c:v>
                </c:pt>
                <c:pt idx="66">
                  <c:v>3.851</c:v>
                </c:pt>
                <c:pt idx="67">
                  <c:v>3.8519999999999999</c:v>
                </c:pt>
                <c:pt idx="68">
                  <c:v>3.9130000000000003</c:v>
                </c:pt>
                <c:pt idx="69">
                  <c:v>3.9180000000000001</c:v>
                </c:pt>
                <c:pt idx="70">
                  <c:v>3.9060000000000001</c:v>
                </c:pt>
                <c:pt idx="71">
                  <c:v>4.03</c:v>
                </c:pt>
                <c:pt idx="72">
                  <c:v>4.0759999999999996</c:v>
                </c:pt>
                <c:pt idx="73">
                  <c:v>4.077</c:v>
                </c:pt>
                <c:pt idx="74">
                  <c:v>4.2</c:v>
                </c:pt>
                <c:pt idx="75">
                  <c:v>4.2229999999999999</c:v>
                </c:pt>
                <c:pt idx="76">
                  <c:v>4.1589999999999998</c:v>
                </c:pt>
                <c:pt idx="77">
                  <c:v>4.1440000000000001</c:v>
                </c:pt>
                <c:pt idx="78">
                  <c:v>4.1449999999999996</c:v>
                </c:pt>
                <c:pt idx="79">
                  <c:v>4.1159999999999997</c:v>
                </c:pt>
                <c:pt idx="80">
                  <c:v>4.1900000000000004</c:v>
                </c:pt>
                <c:pt idx="81">
                  <c:v>4.1580000000000004</c:v>
                </c:pt>
                <c:pt idx="82">
                  <c:v>4.1950000000000003</c:v>
                </c:pt>
                <c:pt idx="83">
                  <c:v>4.2309999999999999</c:v>
                </c:pt>
                <c:pt idx="84">
                  <c:v>4.258</c:v>
                </c:pt>
                <c:pt idx="85">
                  <c:v>4.3710000000000004</c:v>
                </c:pt>
                <c:pt idx="86">
                  <c:v>4.3499999999999996</c:v>
                </c:pt>
                <c:pt idx="87">
                  <c:v>4.2690000000000001</c:v>
                </c:pt>
                <c:pt idx="88">
                  <c:v>4.2750000000000004</c:v>
                </c:pt>
                <c:pt idx="89">
                  <c:v>4.2430000000000003</c:v>
                </c:pt>
                <c:pt idx="90">
                  <c:v>4.141</c:v>
                </c:pt>
                <c:pt idx="91">
                  <c:v>4.1260000000000003</c:v>
                </c:pt>
                <c:pt idx="92">
                  <c:v>4.0209999999999999</c:v>
                </c:pt>
                <c:pt idx="93">
                  <c:v>4.008</c:v>
                </c:pt>
                <c:pt idx="94">
                  <c:v>4.0170000000000003</c:v>
                </c:pt>
                <c:pt idx="95">
                  <c:v>4.0170000000000003</c:v>
                </c:pt>
                <c:pt idx="96">
                  <c:v>3.9729999999999999</c:v>
                </c:pt>
                <c:pt idx="97">
                  <c:v>3.9470000000000001</c:v>
                </c:pt>
                <c:pt idx="98">
                  <c:v>3.9929999999999999</c:v>
                </c:pt>
                <c:pt idx="99">
                  <c:v>3.9590000000000001</c:v>
                </c:pt>
                <c:pt idx="100">
                  <c:v>3.9740000000000002</c:v>
                </c:pt>
                <c:pt idx="101">
                  <c:v>4.1100000000000003</c:v>
                </c:pt>
                <c:pt idx="102">
                  <c:v>4.0910000000000002</c:v>
                </c:pt>
                <c:pt idx="103">
                  <c:v>4.1710000000000003</c:v>
                </c:pt>
                <c:pt idx="104">
                  <c:v>4.09</c:v>
                </c:pt>
                <c:pt idx="105">
                  <c:v>4.1340000000000003</c:v>
                </c:pt>
                <c:pt idx="106">
                  <c:v>4.0949999999999998</c:v>
                </c:pt>
                <c:pt idx="107">
                  <c:v>4.0949999999999998</c:v>
                </c:pt>
                <c:pt idx="108">
                  <c:v>4.0339999999999998</c:v>
                </c:pt>
                <c:pt idx="109">
                  <c:v>4.0469999999999997</c:v>
                </c:pt>
                <c:pt idx="110">
                  <c:v>4.1420000000000003</c:v>
                </c:pt>
                <c:pt idx="111">
                  <c:v>4.2069999999999999</c:v>
                </c:pt>
                <c:pt idx="112">
                  <c:v>4.1859999999999999</c:v>
                </c:pt>
                <c:pt idx="113">
                  <c:v>4.2670000000000003</c:v>
                </c:pt>
                <c:pt idx="114">
                  <c:v>4.2279999999999998</c:v>
                </c:pt>
                <c:pt idx="115">
                  <c:v>4.258</c:v>
                </c:pt>
                <c:pt idx="116">
                  <c:v>4.258</c:v>
                </c:pt>
                <c:pt idx="117">
                  <c:v>4.2679999999999998</c:v>
                </c:pt>
                <c:pt idx="118">
                  <c:v>4.3049999999999997</c:v>
                </c:pt>
                <c:pt idx="119">
                  <c:v>4.391</c:v>
                </c:pt>
                <c:pt idx="120">
                  <c:v>4.4139999999999997</c:v>
                </c:pt>
                <c:pt idx="121">
                  <c:v>4.3419999999999996</c:v>
                </c:pt>
                <c:pt idx="122">
                  <c:v>4.29</c:v>
                </c:pt>
                <c:pt idx="123">
                  <c:v>4.2379999999999995</c:v>
                </c:pt>
                <c:pt idx="124">
                  <c:v>4.0869999999999997</c:v>
                </c:pt>
                <c:pt idx="125">
                  <c:v>4.1070000000000002</c:v>
                </c:pt>
                <c:pt idx="126">
                  <c:v>4.0279999999999996</c:v>
                </c:pt>
                <c:pt idx="127">
                  <c:v>3.968</c:v>
                </c:pt>
                <c:pt idx="128">
                  <c:v>3.968</c:v>
                </c:pt>
                <c:pt idx="129">
                  <c:v>3.9950000000000001</c:v>
                </c:pt>
                <c:pt idx="130">
                  <c:v>4.0720000000000001</c:v>
                </c:pt>
                <c:pt idx="131">
                  <c:v>4.0670000000000002</c:v>
                </c:pt>
                <c:pt idx="132">
                  <c:v>4.0220000000000002</c:v>
                </c:pt>
                <c:pt idx="133">
                  <c:v>4.0490000000000004</c:v>
                </c:pt>
                <c:pt idx="134">
                  <c:v>4.133</c:v>
                </c:pt>
                <c:pt idx="135">
                  <c:v>4.274</c:v>
                </c:pt>
                <c:pt idx="136">
                  <c:v>4.3040000000000003</c:v>
                </c:pt>
                <c:pt idx="137">
                  <c:v>4.4119999999999999</c:v>
                </c:pt>
                <c:pt idx="138">
                  <c:v>4.4269999999999996</c:v>
                </c:pt>
                <c:pt idx="139">
                  <c:v>4.6180000000000003</c:v>
                </c:pt>
                <c:pt idx="140">
                  <c:v>4.82</c:v>
                </c:pt>
                <c:pt idx="141">
                  <c:v>4.7629999999999999</c:v>
                </c:pt>
                <c:pt idx="142">
                  <c:v>4.4400000000000004</c:v>
                </c:pt>
                <c:pt idx="143">
                  <c:v>4.4889999999999999</c:v>
                </c:pt>
                <c:pt idx="144">
                  <c:v>4.2370000000000001</c:v>
                </c:pt>
                <c:pt idx="145">
                  <c:v>4.1420000000000003</c:v>
                </c:pt>
                <c:pt idx="146">
                  <c:v>4.1349999999999998</c:v>
                </c:pt>
                <c:pt idx="147">
                  <c:v>4.1870000000000003</c:v>
                </c:pt>
                <c:pt idx="148">
                  <c:v>4.1870000000000003</c:v>
                </c:pt>
                <c:pt idx="149">
                  <c:v>4.25</c:v>
                </c:pt>
                <c:pt idx="150">
                  <c:v>4.2190000000000003</c:v>
                </c:pt>
                <c:pt idx="151">
                  <c:v>4.2190000000000003</c:v>
                </c:pt>
                <c:pt idx="152">
                  <c:v>4.2190000000000003</c:v>
                </c:pt>
                <c:pt idx="153">
                  <c:v>4.2190000000000003</c:v>
                </c:pt>
                <c:pt idx="154">
                  <c:v>4.26</c:v>
                </c:pt>
                <c:pt idx="155">
                  <c:v>4.3230000000000004</c:v>
                </c:pt>
                <c:pt idx="156">
                  <c:v>4.2690000000000001</c:v>
                </c:pt>
                <c:pt idx="157">
                  <c:v>4.2069999999999999</c:v>
                </c:pt>
                <c:pt idx="158">
                  <c:v>4.2439999999999998</c:v>
                </c:pt>
                <c:pt idx="159">
                  <c:v>4.2130000000000001</c:v>
                </c:pt>
                <c:pt idx="160">
                  <c:v>4.25</c:v>
                </c:pt>
                <c:pt idx="161">
                  <c:v>4.1929999999999996</c:v>
                </c:pt>
                <c:pt idx="162">
                  <c:v>4.157</c:v>
                </c:pt>
                <c:pt idx="163">
                  <c:v>4.157</c:v>
                </c:pt>
                <c:pt idx="164">
                  <c:v>4.165</c:v>
                </c:pt>
                <c:pt idx="165">
                  <c:v>4.165</c:v>
                </c:pt>
                <c:pt idx="166">
                  <c:v>4.0990000000000002</c:v>
                </c:pt>
                <c:pt idx="167">
                  <c:v>4.1849999999999996</c:v>
                </c:pt>
                <c:pt idx="168">
                  <c:v>4.1230000000000002</c:v>
                </c:pt>
                <c:pt idx="169">
                  <c:v>4.0110000000000001</c:v>
                </c:pt>
                <c:pt idx="170">
                  <c:v>4.056</c:v>
                </c:pt>
                <c:pt idx="171">
                  <c:v>4.0730000000000004</c:v>
                </c:pt>
                <c:pt idx="172">
                  <c:v>4.093</c:v>
                </c:pt>
                <c:pt idx="173">
                  <c:v>4.12</c:v>
                </c:pt>
                <c:pt idx="174">
                  <c:v>4.2960000000000003</c:v>
                </c:pt>
                <c:pt idx="175">
                  <c:v>4.4039999999999999</c:v>
                </c:pt>
                <c:pt idx="176">
                  <c:v>4.3159999999999998</c:v>
                </c:pt>
                <c:pt idx="177">
                  <c:v>4.32</c:v>
                </c:pt>
                <c:pt idx="178">
                  <c:v>4.2809999999999997</c:v>
                </c:pt>
                <c:pt idx="179">
                  <c:v>4.4119999999999999</c:v>
                </c:pt>
                <c:pt idx="180">
                  <c:v>4.4180000000000001</c:v>
                </c:pt>
                <c:pt idx="181">
                  <c:v>4.6079999999999997</c:v>
                </c:pt>
                <c:pt idx="182">
                  <c:v>4.657</c:v>
                </c:pt>
                <c:pt idx="183">
                  <c:v>4.5380000000000003</c:v>
                </c:pt>
                <c:pt idx="184">
                  <c:v>4.5129999999999999</c:v>
                </c:pt>
                <c:pt idx="185">
                  <c:v>4.5129999999999999</c:v>
                </c:pt>
                <c:pt idx="186">
                  <c:v>4.6589999999999998</c:v>
                </c:pt>
                <c:pt idx="187">
                  <c:v>4.49</c:v>
                </c:pt>
                <c:pt idx="188">
                  <c:v>4.516</c:v>
                </c:pt>
                <c:pt idx="189">
                  <c:v>4.6150000000000002</c:v>
                </c:pt>
                <c:pt idx="190">
                  <c:v>4.6879999999999997</c:v>
                </c:pt>
                <c:pt idx="191">
                  <c:v>4.5960000000000001</c:v>
                </c:pt>
                <c:pt idx="192">
                  <c:v>4.7270000000000003</c:v>
                </c:pt>
                <c:pt idx="193">
                  <c:v>4.8719999999999999</c:v>
                </c:pt>
                <c:pt idx="194">
                  <c:v>4.6449999999999996</c:v>
                </c:pt>
                <c:pt idx="195">
                  <c:v>4.6660000000000004</c:v>
                </c:pt>
                <c:pt idx="196">
                  <c:v>4.5979999999999999</c:v>
                </c:pt>
                <c:pt idx="197">
                  <c:v>4.6390000000000002</c:v>
                </c:pt>
                <c:pt idx="198">
                  <c:v>4.6500000000000004</c:v>
                </c:pt>
                <c:pt idx="199">
                  <c:v>4.8339999999999996</c:v>
                </c:pt>
                <c:pt idx="200">
                  <c:v>5.0039999999999996</c:v>
                </c:pt>
                <c:pt idx="201">
                  <c:v>4.9420000000000002</c:v>
                </c:pt>
                <c:pt idx="202">
                  <c:v>4.968</c:v>
                </c:pt>
                <c:pt idx="203">
                  <c:v>4.8620000000000001</c:v>
                </c:pt>
                <c:pt idx="204">
                  <c:v>5.0839999999999996</c:v>
                </c:pt>
                <c:pt idx="205">
                  <c:v>5.1230000000000002</c:v>
                </c:pt>
                <c:pt idx="206">
                  <c:v>5.1619999999999999</c:v>
                </c:pt>
                <c:pt idx="207">
                  <c:v>4.9290000000000003</c:v>
                </c:pt>
                <c:pt idx="208">
                  <c:v>4.97</c:v>
                </c:pt>
                <c:pt idx="209">
                  <c:v>4.766</c:v>
                </c:pt>
                <c:pt idx="210">
                  <c:v>4.6050000000000004</c:v>
                </c:pt>
                <c:pt idx="211">
                  <c:v>4.5659999999999998</c:v>
                </c:pt>
                <c:pt idx="212">
                  <c:v>4.5969999999999995</c:v>
                </c:pt>
                <c:pt idx="213">
                  <c:v>4.62</c:v>
                </c:pt>
                <c:pt idx="214">
                  <c:v>4.5809999999999995</c:v>
                </c:pt>
                <c:pt idx="215">
                  <c:v>4.5090000000000003</c:v>
                </c:pt>
                <c:pt idx="216">
                  <c:v>4.524</c:v>
                </c:pt>
                <c:pt idx="217">
                  <c:v>4.4119999999999999</c:v>
                </c:pt>
                <c:pt idx="218">
                  <c:v>4.3890000000000002</c:v>
                </c:pt>
                <c:pt idx="219">
                  <c:v>4.4020000000000001</c:v>
                </c:pt>
                <c:pt idx="220">
                  <c:v>4.3259999999999996</c:v>
                </c:pt>
                <c:pt idx="221">
                  <c:v>4.3319999999999999</c:v>
                </c:pt>
                <c:pt idx="222">
                  <c:v>4.2270000000000003</c:v>
                </c:pt>
                <c:pt idx="223">
                  <c:v>4.2320000000000002</c:v>
                </c:pt>
                <c:pt idx="224">
                  <c:v>4.2750000000000004</c:v>
                </c:pt>
                <c:pt idx="225">
                  <c:v>4.2889999999999997</c:v>
                </c:pt>
                <c:pt idx="226">
                  <c:v>4.2</c:v>
                </c:pt>
                <c:pt idx="227">
                  <c:v>4.2460000000000004</c:v>
                </c:pt>
                <c:pt idx="228">
                  <c:v>4.306</c:v>
                </c:pt>
                <c:pt idx="229">
                  <c:v>4.3540000000000001</c:v>
                </c:pt>
                <c:pt idx="230">
                  <c:v>4.2489999999999997</c:v>
                </c:pt>
                <c:pt idx="231">
                  <c:v>4.2060000000000004</c:v>
                </c:pt>
                <c:pt idx="232">
                  <c:v>4.194</c:v>
                </c:pt>
                <c:pt idx="233">
                  <c:v>4.1260000000000003</c:v>
                </c:pt>
                <c:pt idx="234">
                  <c:v>4.1360000000000001</c:v>
                </c:pt>
                <c:pt idx="235">
                  <c:v>4.1970000000000001</c:v>
                </c:pt>
                <c:pt idx="236">
                  <c:v>4.2450000000000001</c:v>
                </c:pt>
                <c:pt idx="237">
                  <c:v>4.335</c:v>
                </c:pt>
                <c:pt idx="238">
                  <c:v>4.4059999999999997</c:v>
                </c:pt>
                <c:pt idx="239">
                  <c:v>4.5389999999999997</c:v>
                </c:pt>
                <c:pt idx="240">
                  <c:v>4.4980000000000002</c:v>
                </c:pt>
                <c:pt idx="241">
                  <c:v>4.423</c:v>
                </c:pt>
                <c:pt idx="242">
                  <c:v>4.4359999999999999</c:v>
                </c:pt>
                <c:pt idx="243">
                  <c:v>4.4000000000000004</c:v>
                </c:pt>
                <c:pt idx="244">
                  <c:v>4.29</c:v>
                </c:pt>
                <c:pt idx="245">
                  <c:v>4.4829999999999997</c:v>
                </c:pt>
                <c:pt idx="246">
                  <c:v>4.5730000000000004</c:v>
                </c:pt>
                <c:pt idx="247">
                  <c:v>4.5369999999999999</c:v>
                </c:pt>
                <c:pt idx="248">
                  <c:v>4.5369999999999999</c:v>
                </c:pt>
                <c:pt idx="249">
                  <c:v>4.43</c:v>
                </c:pt>
                <c:pt idx="250">
                  <c:v>4.423</c:v>
                </c:pt>
                <c:pt idx="251">
                  <c:v>4.415</c:v>
                </c:pt>
                <c:pt idx="252">
                  <c:v>4.3940000000000001</c:v>
                </c:pt>
                <c:pt idx="253">
                  <c:v>4.3140000000000001</c:v>
                </c:pt>
                <c:pt idx="254">
                  <c:v>4.3410000000000002</c:v>
                </c:pt>
                <c:pt idx="255">
                  <c:v>4.3410000000000002</c:v>
                </c:pt>
                <c:pt idx="256">
                  <c:v>4.3929999999999998</c:v>
                </c:pt>
                <c:pt idx="257">
                  <c:v>4.4329999999999998</c:v>
                </c:pt>
                <c:pt idx="258">
                  <c:v>4.4269999999999996</c:v>
                </c:pt>
                <c:pt idx="259">
                  <c:v>4.444</c:v>
                </c:pt>
                <c:pt idx="260">
                  <c:v>4.5220000000000002</c:v>
                </c:pt>
                <c:pt idx="261">
                  <c:v>4.5039999999999996</c:v>
                </c:pt>
                <c:pt idx="262">
                  <c:v>4.5979999999999999</c:v>
                </c:pt>
                <c:pt idx="263">
                  <c:v>4.5979999999999999</c:v>
                </c:pt>
                <c:pt idx="264">
                  <c:v>4.7210000000000001</c:v>
                </c:pt>
                <c:pt idx="265">
                  <c:v>4.7210000000000001</c:v>
                </c:pt>
                <c:pt idx="266">
                  <c:v>4.8019999999999996</c:v>
                </c:pt>
                <c:pt idx="267">
                  <c:v>4.8469999999999995</c:v>
                </c:pt>
                <c:pt idx="268">
                  <c:v>4.6749999999999998</c:v>
                </c:pt>
                <c:pt idx="269">
                  <c:v>4.6749999999999998</c:v>
                </c:pt>
                <c:pt idx="270">
                  <c:v>4.694</c:v>
                </c:pt>
                <c:pt idx="271">
                  <c:v>4.6859999999999999</c:v>
                </c:pt>
                <c:pt idx="272">
                  <c:v>4.6630000000000003</c:v>
                </c:pt>
                <c:pt idx="273">
                  <c:v>4.57</c:v>
                </c:pt>
                <c:pt idx="274">
                  <c:v>4.5629999999999997</c:v>
                </c:pt>
                <c:pt idx="275">
                  <c:v>4.6559999999999997</c:v>
                </c:pt>
                <c:pt idx="276">
                  <c:v>4.6740000000000004</c:v>
                </c:pt>
                <c:pt idx="277">
                  <c:v>4.7</c:v>
                </c:pt>
                <c:pt idx="278">
                  <c:v>4.7729999999999997</c:v>
                </c:pt>
                <c:pt idx="279">
                  <c:v>4.819</c:v>
                </c:pt>
                <c:pt idx="280">
                  <c:v>4.7850000000000001</c:v>
                </c:pt>
                <c:pt idx="281">
                  <c:v>4.7370000000000001</c:v>
                </c:pt>
                <c:pt idx="282">
                  <c:v>4.726</c:v>
                </c:pt>
                <c:pt idx="283">
                  <c:v>4.6440000000000001</c:v>
                </c:pt>
                <c:pt idx="284">
                  <c:v>4.6440000000000001</c:v>
                </c:pt>
                <c:pt idx="285">
                  <c:v>4.6219999999999999</c:v>
                </c:pt>
                <c:pt idx="286">
                  <c:v>4.6440000000000001</c:v>
                </c:pt>
                <c:pt idx="287">
                  <c:v>4.6669999999999998</c:v>
                </c:pt>
                <c:pt idx="288">
                  <c:v>4.7430000000000003</c:v>
                </c:pt>
                <c:pt idx="289">
                  <c:v>4.766</c:v>
                </c:pt>
                <c:pt idx="290">
                  <c:v>4.7249999999999996</c:v>
                </c:pt>
                <c:pt idx="291">
                  <c:v>4.7080000000000002</c:v>
                </c:pt>
                <c:pt idx="292">
                  <c:v>4.7670000000000003</c:v>
                </c:pt>
                <c:pt idx="293">
                  <c:v>4.7439999999999998</c:v>
                </c:pt>
                <c:pt idx="294">
                  <c:v>4.7809999999999997</c:v>
                </c:pt>
                <c:pt idx="295">
                  <c:v>4.9379999999999997</c:v>
                </c:pt>
                <c:pt idx="296">
                  <c:v>4.9290000000000003</c:v>
                </c:pt>
                <c:pt idx="297">
                  <c:v>5.0049999999999999</c:v>
                </c:pt>
                <c:pt idx="298">
                  <c:v>5.15</c:v>
                </c:pt>
                <c:pt idx="299">
                  <c:v>5.21</c:v>
                </c:pt>
                <c:pt idx="300">
                  <c:v>5.1980000000000004</c:v>
                </c:pt>
                <c:pt idx="301">
                  <c:v>5.0709999999999997</c:v>
                </c:pt>
                <c:pt idx="302">
                  <c:v>4.9850000000000003</c:v>
                </c:pt>
                <c:pt idx="303">
                  <c:v>4.9779999999999998</c:v>
                </c:pt>
                <c:pt idx="304">
                  <c:v>5.0339999999999998</c:v>
                </c:pt>
                <c:pt idx="305">
                  <c:v>5.069</c:v>
                </c:pt>
                <c:pt idx="306">
                  <c:v>5.1529999999999996</c:v>
                </c:pt>
                <c:pt idx="307">
                  <c:v>5.1769999999999996</c:v>
                </c:pt>
                <c:pt idx="308">
                  <c:v>5.4109999999999996</c:v>
                </c:pt>
                <c:pt idx="309">
                  <c:v>5.359</c:v>
                </c:pt>
                <c:pt idx="310">
                  <c:v>5.266</c:v>
                </c:pt>
                <c:pt idx="311">
                  <c:v>5.0529999999999999</c:v>
                </c:pt>
                <c:pt idx="312">
                  <c:v>5.0199999999999996</c:v>
                </c:pt>
                <c:pt idx="313">
                  <c:v>5.0289999999999999</c:v>
                </c:pt>
                <c:pt idx="314">
                  <c:v>5.0090000000000003</c:v>
                </c:pt>
                <c:pt idx="315">
                  <c:v>4.9509999999999996</c:v>
                </c:pt>
                <c:pt idx="316">
                  <c:v>4.9859999999999998</c:v>
                </c:pt>
                <c:pt idx="317">
                  <c:v>5.0709999999999997</c:v>
                </c:pt>
                <c:pt idx="318">
                  <c:v>5.1319999999999997</c:v>
                </c:pt>
                <c:pt idx="319">
                  <c:v>5.2649999999999997</c:v>
                </c:pt>
                <c:pt idx="320">
                  <c:v>5.3860000000000001</c:v>
                </c:pt>
                <c:pt idx="321">
                  <c:v>5.3870000000000005</c:v>
                </c:pt>
                <c:pt idx="322">
                  <c:v>5.4630000000000001</c:v>
                </c:pt>
                <c:pt idx="323">
                  <c:v>5.1829999999999998</c:v>
                </c:pt>
                <c:pt idx="324">
                  <c:v>5.1619999999999999</c:v>
                </c:pt>
                <c:pt idx="325">
                  <c:v>5.2679999999999998</c:v>
                </c:pt>
                <c:pt idx="326">
                  <c:v>5.3870000000000005</c:v>
                </c:pt>
                <c:pt idx="327">
                  <c:v>5.5540000000000003</c:v>
                </c:pt>
                <c:pt idx="328">
                  <c:v>5.4879999999999995</c:v>
                </c:pt>
                <c:pt idx="329">
                  <c:v>5.6429999999999998</c:v>
                </c:pt>
                <c:pt idx="330">
                  <c:v>5.6429999999999998</c:v>
                </c:pt>
                <c:pt idx="331">
                  <c:v>5.6139999999999999</c:v>
                </c:pt>
                <c:pt idx="332">
                  <c:v>5.53</c:v>
                </c:pt>
                <c:pt idx="333">
                  <c:v>5.7940000000000005</c:v>
                </c:pt>
                <c:pt idx="334">
                  <c:v>5.7610000000000001</c:v>
                </c:pt>
                <c:pt idx="335">
                  <c:v>5.7110000000000003</c:v>
                </c:pt>
                <c:pt idx="336">
                  <c:v>5.7119999999999997</c:v>
                </c:pt>
                <c:pt idx="337">
                  <c:v>5.6559999999999997</c:v>
                </c:pt>
                <c:pt idx="338">
                  <c:v>5.548</c:v>
                </c:pt>
                <c:pt idx="339">
                  <c:v>5.7219999999999995</c:v>
                </c:pt>
                <c:pt idx="340">
                  <c:v>6.0359999999999996</c:v>
                </c:pt>
                <c:pt idx="341">
                  <c:v>6.1820000000000004</c:v>
                </c:pt>
                <c:pt idx="342">
                  <c:v>6.2850000000000001</c:v>
                </c:pt>
                <c:pt idx="343">
                  <c:v>6.1749999999999998</c:v>
                </c:pt>
                <c:pt idx="344">
                  <c:v>6.2780000000000005</c:v>
                </c:pt>
                <c:pt idx="345">
                  <c:v>6.5960000000000001</c:v>
                </c:pt>
                <c:pt idx="346">
                  <c:v>6.4219999999999997</c:v>
                </c:pt>
                <c:pt idx="347">
                  <c:v>6.0209999999999999</c:v>
                </c:pt>
                <c:pt idx="348">
                  <c:v>5.8019999999999996</c:v>
                </c:pt>
                <c:pt idx="349">
                  <c:v>5.6520000000000001</c:v>
                </c:pt>
                <c:pt idx="350">
                  <c:v>5.5469999999999997</c:v>
                </c:pt>
                <c:pt idx="351">
                  <c:v>5.5039999999999996</c:v>
                </c:pt>
                <c:pt idx="352">
                  <c:v>5.71</c:v>
                </c:pt>
                <c:pt idx="353">
                  <c:v>5.6219999999999999</c:v>
                </c:pt>
                <c:pt idx="354">
                  <c:v>5.5649999999999995</c:v>
                </c:pt>
                <c:pt idx="355">
                  <c:v>5.5649999999999995</c:v>
                </c:pt>
                <c:pt idx="356">
                  <c:v>5.8109999999999999</c:v>
                </c:pt>
                <c:pt idx="357">
                  <c:v>5.7430000000000003</c:v>
                </c:pt>
                <c:pt idx="358">
                  <c:v>5.6899999999999995</c:v>
                </c:pt>
                <c:pt idx="359">
                  <c:v>5.8949999999999996</c:v>
                </c:pt>
                <c:pt idx="360">
                  <c:v>6.0869999999999997</c:v>
                </c:pt>
                <c:pt idx="361">
                  <c:v>6.3220000000000001</c:v>
                </c:pt>
                <c:pt idx="362">
                  <c:v>6.2169999999999996</c:v>
                </c:pt>
                <c:pt idx="363">
                  <c:v>6.0330000000000004</c:v>
                </c:pt>
                <c:pt idx="364">
                  <c:v>5.9660000000000002</c:v>
                </c:pt>
                <c:pt idx="365">
                  <c:v>5.883</c:v>
                </c:pt>
                <c:pt idx="366">
                  <c:v>5.819</c:v>
                </c:pt>
                <c:pt idx="367">
                  <c:v>5.7859999999999996</c:v>
                </c:pt>
                <c:pt idx="368">
                  <c:v>5.8550000000000004</c:v>
                </c:pt>
                <c:pt idx="369">
                  <c:v>5.8280000000000003</c:v>
                </c:pt>
                <c:pt idx="370">
                  <c:v>5.6899999999999995</c:v>
                </c:pt>
                <c:pt idx="371">
                  <c:v>5.5460000000000003</c:v>
                </c:pt>
                <c:pt idx="372">
                  <c:v>5.617</c:v>
                </c:pt>
                <c:pt idx="373">
                  <c:v>5.73</c:v>
                </c:pt>
                <c:pt idx="374">
                  <c:v>5.91</c:v>
                </c:pt>
                <c:pt idx="375">
                  <c:v>6.056</c:v>
                </c:pt>
                <c:pt idx="376">
                  <c:v>5.9779999999999998</c:v>
                </c:pt>
                <c:pt idx="377">
                  <c:v>5.9779999999999998</c:v>
                </c:pt>
                <c:pt idx="378">
                  <c:v>5.98</c:v>
                </c:pt>
                <c:pt idx="379">
                  <c:v>6.1360000000000001</c:v>
                </c:pt>
                <c:pt idx="380">
                  <c:v>6.016</c:v>
                </c:pt>
                <c:pt idx="381">
                  <c:v>5.931</c:v>
                </c:pt>
                <c:pt idx="382">
                  <c:v>5.907</c:v>
                </c:pt>
                <c:pt idx="383">
                  <c:v>5.7610000000000001</c:v>
                </c:pt>
                <c:pt idx="384">
                  <c:v>5.8159999999999998</c:v>
                </c:pt>
                <c:pt idx="385">
                  <c:v>5.8730000000000002</c:v>
                </c:pt>
                <c:pt idx="386">
                  <c:v>5.8449999999999998</c:v>
                </c:pt>
                <c:pt idx="387">
                  <c:v>6.0449999999999999</c:v>
                </c:pt>
                <c:pt idx="388">
                  <c:v>6.0449999999999999</c:v>
                </c:pt>
                <c:pt idx="389">
                  <c:v>6.0460000000000003</c:v>
                </c:pt>
                <c:pt idx="390">
                  <c:v>6.2210000000000001</c:v>
                </c:pt>
                <c:pt idx="391">
                  <c:v>6.2489999999999997</c:v>
                </c:pt>
                <c:pt idx="392">
                  <c:v>6.2930000000000001</c:v>
                </c:pt>
                <c:pt idx="393">
                  <c:v>6.3819999999999997</c:v>
                </c:pt>
                <c:pt idx="394">
                  <c:v>6.2949999999999999</c:v>
                </c:pt>
                <c:pt idx="395">
                  <c:v>6.3579999999999997</c:v>
                </c:pt>
                <c:pt idx="396">
                  <c:v>6.4560000000000004</c:v>
                </c:pt>
                <c:pt idx="397">
                  <c:v>6.4420000000000002</c:v>
                </c:pt>
                <c:pt idx="398">
                  <c:v>6.5540000000000003</c:v>
                </c:pt>
                <c:pt idx="399">
                  <c:v>6.8149999999999995</c:v>
                </c:pt>
                <c:pt idx="400">
                  <c:v>6.72</c:v>
                </c:pt>
                <c:pt idx="401">
                  <c:v>6.4539999999999997</c:v>
                </c:pt>
                <c:pt idx="402">
                  <c:v>6.9359999999999999</c:v>
                </c:pt>
                <c:pt idx="403">
                  <c:v>6.9370000000000003</c:v>
                </c:pt>
                <c:pt idx="404">
                  <c:v>6.9340000000000002</c:v>
                </c:pt>
                <c:pt idx="405">
                  <c:v>7.2919999999999998</c:v>
                </c:pt>
                <c:pt idx="406">
                  <c:v>7.2919999999999998</c:v>
                </c:pt>
                <c:pt idx="407">
                  <c:v>7.0990000000000002</c:v>
                </c:pt>
                <c:pt idx="408">
                  <c:v>7.0990000000000002</c:v>
                </c:pt>
                <c:pt idx="409">
                  <c:v>7.0990000000000002</c:v>
                </c:pt>
                <c:pt idx="410">
                  <c:v>7.0919999999999996</c:v>
                </c:pt>
                <c:pt idx="411">
                  <c:v>7.0720000000000001</c:v>
                </c:pt>
                <c:pt idx="412">
                  <c:v>7.1370000000000005</c:v>
                </c:pt>
                <c:pt idx="413">
                  <c:v>7.1529999999999996</c:v>
                </c:pt>
                <c:pt idx="414">
                  <c:v>7.1529999999999996</c:v>
                </c:pt>
                <c:pt idx="415">
                  <c:v>7.2649999999999997</c:v>
                </c:pt>
                <c:pt idx="416">
                  <c:v>6.8250000000000002</c:v>
                </c:pt>
                <c:pt idx="417">
                  <c:v>6.8029999999999999</c:v>
                </c:pt>
                <c:pt idx="418">
                  <c:v>6.7919999999999998</c:v>
                </c:pt>
                <c:pt idx="419">
                  <c:v>6.8159999999999998</c:v>
                </c:pt>
                <c:pt idx="420">
                  <c:v>6.7350000000000003</c:v>
                </c:pt>
                <c:pt idx="421">
                  <c:v>6.7190000000000003</c:v>
                </c:pt>
                <c:pt idx="422">
                  <c:v>6.8730000000000002</c:v>
                </c:pt>
                <c:pt idx="423">
                  <c:v>6.8309999999999995</c:v>
                </c:pt>
                <c:pt idx="424">
                  <c:v>6.9749999999999996</c:v>
                </c:pt>
                <c:pt idx="425">
                  <c:v>7.0069999999999997</c:v>
                </c:pt>
                <c:pt idx="426">
                  <c:v>6.9950000000000001</c:v>
                </c:pt>
                <c:pt idx="427">
                  <c:v>7.0179999999999998</c:v>
                </c:pt>
                <c:pt idx="428">
                  <c:v>6.9630000000000001</c:v>
                </c:pt>
                <c:pt idx="429">
                  <c:v>6.8109999999999999</c:v>
                </c:pt>
                <c:pt idx="430">
                  <c:v>6.851</c:v>
                </c:pt>
                <c:pt idx="431">
                  <c:v>6.6660000000000004</c:v>
                </c:pt>
                <c:pt idx="432">
                  <c:v>6.6340000000000003</c:v>
                </c:pt>
                <c:pt idx="433">
                  <c:v>6.55</c:v>
                </c:pt>
                <c:pt idx="434">
                  <c:v>6.649</c:v>
                </c:pt>
                <c:pt idx="435">
                  <c:v>6.7359999999999998</c:v>
                </c:pt>
                <c:pt idx="436">
                  <c:v>6.8090000000000002</c:v>
                </c:pt>
                <c:pt idx="437">
                  <c:v>6.7789999999999999</c:v>
                </c:pt>
                <c:pt idx="438">
                  <c:v>6.7370000000000001</c:v>
                </c:pt>
                <c:pt idx="439">
                  <c:v>6.7240000000000002</c:v>
                </c:pt>
                <c:pt idx="440">
                  <c:v>6.84</c:v>
                </c:pt>
                <c:pt idx="441">
                  <c:v>6.8360000000000003</c:v>
                </c:pt>
                <c:pt idx="442">
                  <c:v>6.8949999999999996</c:v>
                </c:pt>
                <c:pt idx="443">
                  <c:v>7.02</c:v>
                </c:pt>
                <c:pt idx="444">
                  <c:v>6.984</c:v>
                </c:pt>
                <c:pt idx="445">
                  <c:v>7.0149999999999997</c:v>
                </c:pt>
                <c:pt idx="446">
                  <c:v>6.9820000000000002</c:v>
                </c:pt>
                <c:pt idx="447">
                  <c:v>6.82</c:v>
                </c:pt>
                <c:pt idx="448">
                  <c:v>6.891</c:v>
                </c:pt>
                <c:pt idx="449">
                  <c:v>6.7960000000000003</c:v>
                </c:pt>
                <c:pt idx="450">
                  <c:v>6.6719999999999997</c:v>
                </c:pt>
                <c:pt idx="451">
                  <c:v>6.66</c:v>
                </c:pt>
                <c:pt idx="452">
                  <c:v>6.4710000000000001</c:v>
                </c:pt>
                <c:pt idx="453">
                  <c:v>6.5120000000000005</c:v>
                </c:pt>
                <c:pt idx="454">
                  <c:v>6.5170000000000003</c:v>
                </c:pt>
                <c:pt idx="455">
                  <c:v>6.4480000000000004</c:v>
                </c:pt>
                <c:pt idx="456">
                  <c:v>6.3369999999999997</c:v>
                </c:pt>
                <c:pt idx="457">
                  <c:v>6.2889999999999997</c:v>
                </c:pt>
                <c:pt idx="458">
                  <c:v>5.9950000000000001</c:v>
                </c:pt>
                <c:pt idx="459">
                  <c:v>5.92</c:v>
                </c:pt>
                <c:pt idx="460">
                  <c:v>6.0670000000000002</c:v>
                </c:pt>
                <c:pt idx="461">
                  <c:v>6.04</c:v>
                </c:pt>
                <c:pt idx="462">
                  <c:v>5.8520000000000003</c:v>
                </c:pt>
                <c:pt idx="463">
                  <c:v>5.843</c:v>
                </c:pt>
                <c:pt idx="464">
                  <c:v>5.85</c:v>
                </c:pt>
                <c:pt idx="465">
                  <c:v>5.9649999999999999</c:v>
                </c:pt>
                <c:pt idx="466">
                  <c:v>6.2329999999999997</c:v>
                </c:pt>
                <c:pt idx="467">
                  <c:v>6.149</c:v>
                </c:pt>
                <c:pt idx="468">
                  <c:v>5.78</c:v>
                </c:pt>
                <c:pt idx="469">
                  <c:v>5.5120000000000005</c:v>
                </c:pt>
                <c:pt idx="470">
                  <c:v>5.37</c:v>
                </c:pt>
                <c:pt idx="471">
                  <c:v>5.3789999999999996</c:v>
                </c:pt>
                <c:pt idx="472">
                  <c:v>5.625</c:v>
                </c:pt>
                <c:pt idx="473">
                  <c:v>5.8029999999999999</c:v>
                </c:pt>
                <c:pt idx="474">
                  <c:v>5.8029999999999999</c:v>
                </c:pt>
                <c:pt idx="475">
                  <c:v>5.6609999999999996</c:v>
                </c:pt>
                <c:pt idx="476">
                  <c:v>5.548</c:v>
                </c:pt>
                <c:pt idx="477">
                  <c:v>5.4509999999999996</c:v>
                </c:pt>
                <c:pt idx="478">
                  <c:v>5.4450000000000003</c:v>
                </c:pt>
                <c:pt idx="479">
                  <c:v>5.4370000000000003</c:v>
                </c:pt>
                <c:pt idx="480">
                  <c:v>5.5120000000000005</c:v>
                </c:pt>
                <c:pt idx="481">
                  <c:v>5.6520000000000001</c:v>
                </c:pt>
                <c:pt idx="482">
                  <c:v>5.7039999999999997</c:v>
                </c:pt>
                <c:pt idx="483">
                  <c:v>6.1689999999999996</c:v>
                </c:pt>
                <c:pt idx="484">
                  <c:v>6.0979999999999999</c:v>
                </c:pt>
                <c:pt idx="485">
                  <c:v>5.7910000000000004</c:v>
                </c:pt>
                <c:pt idx="486">
                  <c:v>5.68</c:v>
                </c:pt>
                <c:pt idx="487">
                  <c:v>5.5869999999999997</c:v>
                </c:pt>
                <c:pt idx="488">
                  <c:v>5.5469999999999997</c:v>
                </c:pt>
                <c:pt idx="489">
                  <c:v>5.569</c:v>
                </c:pt>
                <c:pt idx="490">
                  <c:v>5.6660000000000004</c:v>
                </c:pt>
                <c:pt idx="491">
                  <c:v>5.6420000000000003</c:v>
                </c:pt>
                <c:pt idx="492">
                  <c:v>5.67</c:v>
                </c:pt>
                <c:pt idx="493">
                  <c:v>5.8680000000000003</c:v>
                </c:pt>
                <c:pt idx="494">
                  <c:v>5.9429999999999996</c:v>
                </c:pt>
                <c:pt idx="495">
                  <c:v>5.9109999999999996</c:v>
                </c:pt>
                <c:pt idx="496">
                  <c:v>5.8479999999999999</c:v>
                </c:pt>
                <c:pt idx="497">
                  <c:v>5.6449999999999996</c:v>
                </c:pt>
                <c:pt idx="498">
                  <c:v>5.6210000000000004</c:v>
                </c:pt>
                <c:pt idx="499">
                  <c:v>5.5860000000000003</c:v>
                </c:pt>
                <c:pt idx="500">
                  <c:v>5.59</c:v>
                </c:pt>
                <c:pt idx="501">
                  <c:v>5.5880000000000001</c:v>
                </c:pt>
                <c:pt idx="502">
                  <c:v>5.5809999999999995</c:v>
                </c:pt>
                <c:pt idx="503">
                  <c:v>5.5590000000000002</c:v>
                </c:pt>
                <c:pt idx="504">
                  <c:v>5.5440000000000005</c:v>
                </c:pt>
                <c:pt idx="505">
                  <c:v>5.577</c:v>
                </c:pt>
                <c:pt idx="506">
                  <c:v>5.492</c:v>
                </c:pt>
                <c:pt idx="507">
                  <c:v>5.3810000000000002</c:v>
                </c:pt>
                <c:pt idx="508">
                  <c:v>5.4039999999999999</c:v>
                </c:pt>
                <c:pt idx="509">
                  <c:v>5.41</c:v>
                </c:pt>
                <c:pt idx="510">
                  <c:v>5.3849999999999998</c:v>
                </c:pt>
                <c:pt idx="511">
                  <c:v>5.3819999999999997</c:v>
                </c:pt>
                <c:pt idx="512">
                  <c:v>5.5590000000000002</c:v>
                </c:pt>
                <c:pt idx="513">
                  <c:v>5.7130000000000001</c:v>
                </c:pt>
                <c:pt idx="514">
                  <c:v>5.7309999999999999</c:v>
                </c:pt>
                <c:pt idx="515">
                  <c:v>5.7869999999999999</c:v>
                </c:pt>
                <c:pt idx="516">
                  <c:v>5.7539999999999996</c:v>
                </c:pt>
                <c:pt idx="517">
                  <c:v>5.7160000000000002</c:v>
                </c:pt>
                <c:pt idx="518">
                  <c:v>5.7160000000000002</c:v>
                </c:pt>
                <c:pt idx="519">
                  <c:v>5.7089999999999996</c:v>
                </c:pt>
                <c:pt idx="520">
                  <c:v>5.7089999999999996</c:v>
                </c:pt>
                <c:pt idx="521">
                  <c:v>5.8070000000000004</c:v>
                </c:pt>
                <c:pt idx="522">
                  <c:v>5.7850000000000001</c:v>
                </c:pt>
                <c:pt idx="523">
                  <c:v>5.6349999999999998</c:v>
                </c:pt>
                <c:pt idx="524">
                  <c:v>5.4589999999999996</c:v>
                </c:pt>
                <c:pt idx="525">
                  <c:v>5.4279999999999999</c:v>
                </c:pt>
                <c:pt idx="526">
                  <c:v>5.3940000000000001</c:v>
                </c:pt>
                <c:pt idx="527">
                  <c:v>5.2809999999999997</c:v>
                </c:pt>
                <c:pt idx="528">
                  <c:v>5.298</c:v>
                </c:pt>
                <c:pt idx="529">
                  <c:v>5.34</c:v>
                </c:pt>
                <c:pt idx="530">
                  <c:v>5.3929999999999998</c:v>
                </c:pt>
                <c:pt idx="531">
                  <c:v>5.5250000000000004</c:v>
                </c:pt>
                <c:pt idx="532">
                  <c:v>5.4710000000000001</c:v>
                </c:pt>
                <c:pt idx="533">
                  <c:v>5.4960000000000004</c:v>
                </c:pt>
                <c:pt idx="534">
                  <c:v>5.4589999999999996</c:v>
                </c:pt>
                <c:pt idx="535">
                  <c:v>5.4</c:v>
                </c:pt>
                <c:pt idx="536">
                  <c:v>5.3849999999999998</c:v>
                </c:pt>
                <c:pt idx="537">
                  <c:v>5.3250000000000002</c:v>
                </c:pt>
                <c:pt idx="538">
                  <c:v>5.2789999999999999</c:v>
                </c:pt>
                <c:pt idx="539">
                  <c:v>5.319</c:v>
                </c:pt>
                <c:pt idx="540">
                  <c:v>5.2789999999999999</c:v>
                </c:pt>
                <c:pt idx="541">
                  <c:v>5.1100000000000003</c:v>
                </c:pt>
                <c:pt idx="542">
                  <c:v>4.9740000000000002</c:v>
                </c:pt>
                <c:pt idx="543">
                  <c:v>4.9190000000000005</c:v>
                </c:pt>
                <c:pt idx="544">
                  <c:v>4.8609999999999998</c:v>
                </c:pt>
                <c:pt idx="545">
                  <c:v>4.8609999999999998</c:v>
                </c:pt>
                <c:pt idx="546">
                  <c:v>4.8469999999999995</c:v>
                </c:pt>
                <c:pt idx="547">
                  <c:v>4.8730000000000002</c:v>
                </c:pt>
                <c:pt idx="548">
                  <c:v>4.9089999999999998</c:v>
                </c:pt>
                <c:pt idx="549">
                  <c:v>4.7789999999999999</c:v>
                </c:pt>
                <c:pt idx="550">
                  <c:v>4.7510000000000003</c:v>
                </c:pt>
                <c:pt idx="551">
                  <c:v>4.7270000000000003</c:v>
                </c:pt>
                <c:pt idx="552">
                  <c:v>4.6850000000000005</c:v>
                </c:pt>
                <c:pt idx="553">
                  <c:v>4.7080000000000002</c:v>
                </c:pt>
                <c:pt idx="554">
                  <c:v>4.7460000000000004</c:v>
                </c:pt>
                <c:pt idx="555">
                  <c:v>4.7539999999999996</c:v>
                </c:pt>
                <c:pt idx="556">
                  <c:v>4.7270000000000003</c:v>
                </c:pt>
                <c:pt idx="557">
                  <c:v>4.7309999999999999</c:v>
                </c:pt>
                <c:pt idx="558">
                  <c:v>4.766</c:v>
                </c:pt>
                <c:pt idx="559">
                  <c:v>4.7750000000000004</c:v>
                </c:pt>
                <c:pt idx="560">
                  <c:v>4.8029999999999999</c:v>
                </c:pt>
                <c:pt idx="561">
                  <c:v>4.82</c:v>
                </c:pt>
                <c:pt idx="562">
                  <c:v>4.7549999999999999</c:v>
                </c:pt>
                <c:pt idx="563">
                  <c:v>4.7249999999999996</c:v>
                </c:pt>
                <c:pt idx="564">
                  <c:v>4.6580000000000004</c:v>
                </c:pt>
                <c:pt idx="565">
                  <c:v>4.6379999999999999</c:v>
                </c:pt>
                <c:pt idx="566">
                  <c:v>4.5940000000000003</c:v>
                </c:pt>
                <c:pt idx="567">
                  <c:v>4.5030000000000001</c:v>
                </c:pt>
                <c:pt idx="568">
                  <c:v>4.4320000000000004</c:v>
                </c:pt>
                <c:pt idx="569">
                  <c:v>4.4530000000000003</c:v>
                </c:pt>
                <c:pt idx="570">
                  <c:v>4.4269999999999996</c:v>
                </c:pt>
                <c:pt idx="571">
                  <c:v>4.4219999999999997</c:v>
                </c:pt>
                <c:pt idx="572">
                  <c:v>4.383</c:v>
                </c:pt>
                <c:pt idx="573">
                  <c:v>4.3810000000000002</c:v>
                </c:pt>
                <c:pt idx="574">
                  <c:v>4.319</c:v>
                </c:pt>
                <c:pt idx="575">
                  <c:v>4.2789999999999999</c:v>
                </c:pt>
                <c:pt idx="576">
                  <c:v>4.2450000000000001</c:v>
                </c:pt>
                <c:pt idx="577">
                  <c:v>4.2759999999999998</c:v>
                </c:pt>
                <c:pt idx="578">
                  <c:v>4.2510000000000003</c:v>
                </c:pt>
                <c:pt idx="579">
                  <c:v>4.3150000000000004</c:v>
                </c:pt>
                <c:pt idx="580">
                  <c:v>4.3440000000000003</c:v>
                </c:pt>
                <c:pt idx="581">
                  <c:v>4.3609999999999998</c:v>
                </c:pt>
                <c:pt idx="582">
                  <c:v>4.3620000000000001</c:v>
                </c:pt>
                <c:pt idx="583">
                  <c:v>4.4249999999999998</c:v>
                </c:pt>
                <c:pt idx="584">
                  <c:v>4.4000000000000004</c:v>
                </c:pt>
                <c:pt idx="585">
                  <c:v>4.4000000000000004</c:v>
                </c:pt>
                <c:pt idx="586">
                  <c:v>4.4269999999999996</c:v>
                </c:pt>
                <c:pt idx="587">
                  <c:v>4.532</c:v>
                </c:pt>
                <c:pt idx="588">
                  <c:v>4.5979999999999999</c:v>
                </c:pt>
                <c:pt idx="589">
                  <c:v>4.5359999999999996</c:v>
                </c:pt>
                <c:pt idx="590">
                  <c:v>4.5359999999999996</c:v>
                </c:pt>
                <c:pt idx="591">
                  <c:v>4.4169999999999998</c:v>
                </c:pt>
                <c:pt idx="592">
                  <c:v>4.3369999999999997</c:v>
                </c:pt>
                <c:pt idx="593">
                  <c:v>4.4169999999999998</c:v>
                </c:pt>
                <c:pt idx="594">
                  <c:v>4.6280000000000001</c:v>
                </c:pt>
                <c:pt idx="595">
                  <c:v>4.6269999999999998</c:v>
                </c:pt>
                <c:pt idx="596">
                  <c:v>4.782</c:v>
                </c:pt>
                <c:pt idx="597">
                  <c:v>4.891</c:v>
                </c:pt>
                <c:pt idx="598">
                  <c:v>4.8629999999999995</c:v>
                </c:pt>
                <c:pt idx="599">
                  <c:v>4.9909999999999997</c:v>
                </c:pt>
                <c:pt idx="600">
                  <c:v>4.8449999999999998</c:v>
                </c:pt>
                <c:pt idx="601">
                  <c:v>4.7910000000000004</c:v>
                </c:pt>
                <c:pt idx="602">
                  <c:v>4.5629999999999997</c:v>
                </c:pt>
                <c:pt idx="603">
                  <c:v>4.4889999999999999</c:v>
                </c:pt>
                <c:pt idx="604">
                  <c:v>4.5640000000000001</c:v>
                </c:pt>
                <c:pt idx="605">
                  <c:v>4.5949999999999998</c:v>
                </c:pt>
                <c:pt idx="606">
                  <c:v>4.5460000000000003</c:v>
                </c:pt>
                <c:pt idx="607">
                  <c:v>4.4560000000000004</c:v>
                </c:pt>
                <c:pt idx="608">
                  <c:v>4.5110000000000001</c:v>
                </c:pt>
                <c:pt idx="609">
                  <c:v>4.55</c:v>
                </c:pt>
                <c:pt idx="610">
                  <c:v>4.5350000000000001</c:v>
                </c:pt>
                <c:pt idx="611">
                  <c:v>4.7140000000000004</c:v>
                </c:pt>
                <c:pt idx="612">
                  <c:v>4.7069999999999999</c:v>
                </c:pt>
                <c:pt idx="613">
                  <c:v>4.7110000000000003</c:v>
                </c:pt>
                <c:pt idx="614">
                  <c:v>4.7149999999999999</c:v>
                </c:pt>
                <c:pt idx="615">
                  <c:v>4.7149999999999999</c:v>
                </c:pt>
                <c:pt idx="616">
                  <c:v>4.72</c:v>
                </c:pt>
                <c:pt idx="617">
                  <c:v>4.6850000000000005</c:v>
                </c:pt>
                <c:pt idx="618">
                  <c:v>4.5869999999999997</c:v>
                </c:pt>
                <c:pt idx="619">
                  <c:v>4.6269999999999998</c:v>
                </c:pt>
                <c:pt idx="620">
                  <c:v>4.6539999999999999</c:v>
                </c:pt>
                <c:pt idx="621">
                  <c:v>4.6360000000000001</c:v>
                </c:pt>
                <c:pt idx="622">
                  <c:v>4.5789999999999997</c:v>
                </c:pt>
                <c:pt idx="623">
                  <c:v>4.5120000000000005</c:v>
                </c:pt>
                <c:pt idx="624">
                  <c:v>4.5259999999999998</c:v>
                </c:pt>
                <c:pt idx="625">
                  <c:v>4.5339999999999998</c:v>
                </c:pt>
                <c:pt idx="626">
                  <c:v>4.5449999999999999</c:v>
                </c:pt>
                <c:pt idx="627">
                  <c:v>4.5880000000000001</c:v>
                </c:pt>
                <c:pt idx="628">
                  <c:v>4.6660000000000004</c:v>
                </c:pt>
                <c:pt idx="629">
                  <c:v>4.6609999999999996</c:v>
                </c:pt>
                <c:pt idx="630">
                  <c:v>4.6310000000000002</c:v>
                </c:pt>
                <c:pt idx="631">
                  <c:v>4.7190000000000003</c:v>
                </c:pt>
                <c:pt idx="632">
                  <c:v>4.7350000000000003</c:v>
                </c:pt>
                <c:pt idx="633">
                  <c:v>4.7679999999999998</c:v>
                </c:pt>
                <c:pt idx="634">
                  <c:v>4.7359999999999998</c:v>
                </c:pt>
                <c:pt idx="635">
                  <c:v>4.6189999999999998</c:v>
                </c:pt>
                <c:pt idx="636">
                  <c:v>4.548</c:v>
                </c:pt>
                <c:pt idx="637">
                  <c:v>4.8019999999999996</c:v>
                </c:pt>
                <c:pt idx="638">
                  <c:v>5.27</c:v>
                </c:pt>
                <c:pt idx="639">
                  <c:v>5.27</c:v>
                </c:pt>
                <c:pt idx="640">
                  <c:v>5.4859999999999998</c:v>
                </c:pt>
                <c:pt idx="641">
                  <c:v>5.2290000000000001</c:v>
                </c:pt>
                <c:pt idx="642">
                  <c:v>5.2359999999999998</c:v>
                </c:pt>
                <c:pt idx="643">
                  <c:v>5.3449999999999998</c:v>
                </c:pt>
                <c:pt idx="644">
                  <c:v>5.4160000000000004</c:v>
                </c:pt>
                <c:pt idx="645">
                  <c:v>5.4119999999999999</c:v>
                </c:pt>
                <c:pt idx="646">
                  <c:v>5.3689999999999998</c:v>
                </c:pt>
                <c:pt idx="647">
                  <c:v>5.4619999999999997</c:v>
                </c:pt>
                <c:pt idx="648">
                  <c:v>5.4619999999999997</c:v>
                </c:pt>
                <c:pt idx="649">
                  <c:v>5.4779999999999998</c:v>
                </c:pt>
                <c:pt idx="650">
                  <c:v>5.3319999999999999</c:v>
                </c:pt>
                <c:pt idx="651">
                  <c:v>5.3280000000000003</c:v>
                </c:pt>
                <c:pt idx="652">
                  <c:v>5.3769999999999998</c:v>
                </c:pt>
                <c:pt idx="653">
                  <c:v>5.59</c:v>
                </c:pt>
                <c:pt idx="654">
                  <c:v>5.61</c:v>
                </c:pt>
                <c:pt idx="655">
                  <c:v>5.5280000000000005</c:v>
                </c:pt>
                <c:pt idx="656">
                  <c:v>5.4580000000000002</c:v>
                </c:pt>
                <c:pt idx="657">
                  <c:v>5.3739999999999997</c:v>
                </c:pt>
                <c:pt idx="658">
                  <c:v>5.407</c:v>
                </c:pt>
                <c:pt idx="659">
                  <c:v>5.45</c:v>
                </c:pt>
                <c:pt idx="660">
                  <c:v>5.4630000000000001</c:v>
                </c:pt>
                <c:pt idx="661">
                  <c:v>5.41</c:v>
                </c:pt>
                <c:pt idx="662">
                  <c:v>5.5510000000000002</c:v>
                </c:pt>
                <c:pt idx="663">
                  <c:v>5.6349999999999998</c:v>
                </c:pt>
                <c:pt idx="664">
                  <c:v>5.6139999999999999</c:v>
                </c:pt>
                <c:pt idx="665">
                  <c:v>5.5600000000000005</c:v>
                </c:pt>
                <c:pt idx="666">
                  <c:v>5.5460000000000003</c:v>
                </c:pt>
                <c:pt idx="667">
                  <c:v>5.5140000000000002</c:v>
                </c:pt>
                <c:pt idx="668">
                  <c:v>5.5590000000000002</c:v>
                </c:pt>
                <c:pt idx="669">
                  <c:v>5.5430000000000001</c:v>
                </c:pt>
                <c:pt idx="670">
                  <c:v>5.5430000000000001</c:v>
                </c:pt>
                <c:pt idx="671">
                  <c:v>5.5440000000000005</c:v>
                </c:pt>
                <c:pt idx="672">
                  <c:v>5.53</c:v>
                </c:pt>
                <c:pt idx="673">
                  <c:v>5.524</c:v>
                </c:pt>
                <c:pt idx="674">
                  <c:v>5.5010000000000003</c:v>
                </c:pt>
                <c:pt idx="675">
                  <c:v>5.5010000000000003</c:v>
                </c:pt>
                <c:pt idx="676">
                  <c:v>5.4619999999999997</c:v>
                </c:pt>
                <c:pt idx="677">
                  <c:v>5.3380000000000001</c:v>
                </c:pt>
                <c:pt idx="678">
                  <c:v>5.1580000000000004</c:v>
                </c:pt>
                <c:pt idx="679">
                  <c:v>5.2169999999999996</c:v>
                </c:pt>
                <c:pt idx="680">
                  <c:v>5.1440000000000001</c:v>
                </c:pt>
                <c:pt idx="681">
                  <c:v>5.1710000000000003</c:v>
                </c:pt>
                <c:pt idx="682">
                  <c:v>5.1820000000000004</c:v>
                </c:pt>
                <c:pt idx="683">
                  <c:v>5.1109999999999998</c:v>
                </c:pt>
                <c:pt idx="684">
                  <c:v>5.0359999999999996</c:v>
                </c:pt>
                <c:pt idx="685">
                  <c:v>5.0359999999999996</c:v>
                </c:pt>
                <c:pt idx="686">
                  <c:v>4.8920000000000003</c:v>
                </c:pt>
                <c:pt idx="687">
                  <c:v>5.1150000000000002</c:v>
                </c:pt>
                <c:pt idx="688">
                  <c:v>5.2110000000000003</c:v>
                </c:pt>
                <c:pt idx="689">
                  <c:v>5.21</c:v>
                </c:pt>
                <c:pt idx="690">
                  <c:v>5.1139999999999999</c:v>
                </c:pt>
                <c:pt idx="691">
                  <c:v>5.2080000000000002</c:v>
                </c:pt>
                <c:pt idx="692">
                  <c:v>5.2160000000000002</c:v>
                </c:pt>
                <c:pt idx="693">
                  <c:v>5.1859999999999999</c:v>
                </c:pt>
                <c:pt idx="694">
                  <c:v>5.0490000000000004</c:v>
                </c:pt>
                <c:pt idx="695">
                  <c:v>5.1079999999999997</c:v>
                </c:pt>
                <c:pt idx="696">
                  <c:v>5.0419999999999998</c:v>
                </c:pt>
                <c:pt idx="697">
                  <c:v>5.0110000000000001</c:v>
                </c:pt>
                <c:pt idx="698">
                  <c:v>5.0019999999999998</c:v>
                </c:pt>
                <c:pt idx="699">
                  <c:v>4.9160000000000004</c:v>
                </c:pt>
                <c:pt idx="700">
                  <c:v>4.8369999999999997</c:v>
                </c:pt>
                <c:pt idx="701">
                  <c:v>4.8979999999999997</c:v>
                </c:pt>
                <c:pt idx="702">
                  <c:v>4.8360000000000003</c:v>
                </c:pt>
                <c:pt idx="703">
                  <c:v>4.8149999999999995</c:v>
                </c:pt>
                <c:pt idx="704">
                  <c:v>4.7750000000000004</c:v>
                </c:pt>
                <c:pt idx="705">
                  <c:v>4.7210000000000001</c:v>
                </c:pt>
                <c:pt idx="706">
                  <c:v>4.75</c:v>
                </c:pt>
                <c:pt idx="707">
                  <c:v>4.8490000000000002</c:v>
                </c:pt>
                <c:pt idx="708">
                  <c:v>4.96</c:v>
                </c:pt>
                <c:pt idx="709">
                  <c:v>4.915</c:v>
                </c:pt>
                <c:pt idx="710">
                  <c:v>4.915</c:v>
                </c:pt>
                <c:pt idx="711">
                  <c:v>4.9009999999999998</c:v>
                </c:pt>
                <c:pt idx="712">
                  <c:v>4.8840000000000003</c:v>
                </c:pt>
                <c:pt idx="713">
                  <c:v>4.774</c:v>
                </c:pt>
                <c:pt idx="714">
                  <c:v>4.758</c:v>
                </c:pt>
                <c:pt idx="715">
                  <c:v>4.82</c:v>
                </c:pt>
                <c:pt idx="716">
                  <c:v>4.8620000000000001</c:v>
                </c:pt>
                <c:pt idx="717">
                  <c:v>4.8639999999999999</c:v>
                </c:pt>
                <c:pt idx="718">
                  <c:v>4.9320000000000004</c:v>
                </c:pt>
                <c:pt idx="719">
                  <c:v>4.8440000000000003</c:v>
                </c:pt>
                <c:pt idx="720">
                  <c:v>4.8490000000000002</c:v>
                </c:pt>
                <c:pt idx="721">
                  <c:v>4.99</c:v>
                </c:pt>
                <c:pt idx="722">
                  <c:v>5.1269999999999998</c:v>
                </c:pt>
                <c:pt idx="723">
                  <c:v>5.1420000000000003</c:v>
                </c:pt>
                <c:pt idx="724">
                  <c:v>5.0609999999999999</c:v>
                </c:pt>
                <c:pt idx="725">
                  <c:v>5.165</c:v>
                </c:pt>
                <c:pt idx="726">
                  <c:v>5.18</c:v>
                </c:pt>
                <c:pt idx="727">
                  <c:v>4.9640000000000004</c:v>
                </c:pt>
                <c:pt idx="728">
                  <c:v>4.9539999999999997</c:v>
                </c:pt>
                <c:pt idx="729">
                  <c:v>4.9050000000000002</c:v>
                </c:pt>
                <c:pt idx="730">
                  <c:v>4.8609999999999998</c:v>
                </c:pt>
                <c:pt idx="731">
                  <c:v>4.9260000000000002</c:v>
                </c:pt>
                <c:pt idx="732">
                  <c:v>4.9109999999999996</c:v>
                </c:pt>
                <c:pt idx="733">
                  <c:v>4.9420000000000002</c:v>
                </c:pt>
                <c:pt idx="734">
                  <c:v>4.883</c:v>
                </c:pt>
                <c:pt idx="735">
                  <c:v>4.8840000000000003</c:v>
                </c:pt>
                <c:pt idx="736">
                  <c:v>4.8949999999999996</c:v>
                </c:pt>
                <c:pt idx="737">
                  <c:v>4.8170000000000002</c:v>
                </c:pt>
                <c:pt idx="738">
                  <c:v>4.8469999999999995</c:v>
                </c:pt>
                <c:pt idx="739">
                  <c:v>4.7960000000000003</c:v>
                </c:pt>
                <c:pt idx="740">
                  <c:v>4.7320000000000002</c:v>
                </c:pt>
                <c:pt idx="741">
                  <c:v>4.7300000000000004</c:v>
                </c:pt>
                <c:pt idx="742">
                  <c:v>4.7130000000000001</c:v>
                </c:pt>
                <c:pt idx="743">
                  <c:v>4.7720000000000002</c:v>
                </c:pt>
                <c:pt idx="744">
                  <c:v>4.8049999999999997</c:v>
                </c:pt>
                <c:pt idx="745">
                  <c:v>4.72</c:v>
                </c:pt>
                <c:pt idx="746">
                  <c:v>4.702</c:v>
                </c:pt>
                <c:pt idx="747">
                  <c:v>4.7009999999999996</c:v>
                </c:pt>
                <c:pt idx="748">
                  <c:v>4.665</c:v>
                </c:pt>
                <c:pt idx="749">
                  <c:v>4.665</c:v>
                </c:pt>
                <c:pt idx="750">
                  <c:v>4.6719999999999997</c:v>
                </c:pt>
                <c:pt idx="751">
                  <c:v>4.6619999999999999</c:v>
                </c:pt>
                <c:pt idx="752">
                  <c:v>4.68</c:v>
                </c:pt>
                <c:pt idx="753">
                  <c:v>4.6950000000000003</c:v>
                </c:pt>
                <c:pt idx="754">
                  <c:v>4.6619999999999999</c:v>
                </c:pt>
                <c:pt idx="755">
                  <c:v>4.6100000000000003</c:v>
                </c:pt>
                <c:pt idx="756">
                  <c:v>4.6980000000000004</c:v>
                </c:pt>
                <c:pt idx="757">
                  <c:v>4.7430000000000003</c:v>
                </c:pt>
                <c:pt idx="758">
                  <c:v>4.6929999999999996</c:v>
                </c:pt>
                <c:pt idx="759">
                  <c:v>4.6680000000000001</c:v>
                </c:pt>
                <c:pt idx="760">
                  <c:v>4.6740000000000004</c:v>
                </c:pt>
                <c:pt idx="761">
                  <c:v>4.617</c:v>
                </c:pt>
                <c:pt idx="762">
                  <c:v>4.6020000000000003</c:v>
                </c:pt>
                <c:pt idx="763">
                  <c:v>4.7219999999999995</c:v>
                </c:pt>
                <c:pt idx="764">
                  <c:v>4.7080000000000002</c:v>
                </c:pt>
                <c:pt idx="765">
                  <c:v>4.7530000000000001</c:v>
                </c:pt>
                <c:pt idx="766">
                  <c:v>4.7809999999999997</c:v>
                </c:pt>
                <c:pt idx="767">
                  <c:v>4.7240000000000002</c:v>
                </c:pt>
                <c:pt idx="768">
                  <c:v>4.673</c:v>
                </c:pt>
                <c:pt idx="769">
                  <c:v>4.5640000000000001</c:v>
                </c:pt>
                <c:pt idx="770">
                  <c:v>4.5670000000000002</c:v>
                </c:pt>
                <c:pt idx="771">
                  <c:v>4.5350000000000001</c:v>
                </c:pt>
                <c:pt idx="772">
                  <c:v>4.5289999999999999</c:v>
                </c:pt>
                <c:pt idx="773">
                  <c:v>5.0949999999999998</c:v>
                </c:pt>
                <c:pt idx="774">
                  <c:v>4.944</c:v>
                </c:pt>
                <c:pt idx="775">
                  <c:v>4.97</c:v>
                </c:pt>
                <c:pt idx="776">
                  <c:v>4.9039999999999999</c:v>
                </c:pt>
                <c:pt idx="777">
                  <c:v>4.8469999999999995</c:v>
                </c:pt>
                <c:pt idx="778">
                  <c:v>4.867</c:v>
                </c:pt>
                <c:pt idx="779">
                  <c:v>4.8390000000000004</c:v>
                </c:pt>
                <c:pt idx="780">
                  <c:v>4.8390000000000004</c:v>
                </c:pt>
                <c:pt idx="781">
                  <c:v>4.8079999999999998</c:v>
                </c:pt>
                <c:pt idx="782">
                  <c:v>4.798</c:v>
                </c:pt>
                <c:pt idx="783">
                  <c:v>4.7969999999999997</c:v>
                </c:pt>
                <c:pt idx="784">
                  <c:v>4.7270000000000003</c:v>
                </c:pt>
                <c:pt idx="785">
                  <c:v>4.798</c:v>
                </c:pt>
                <c:pt idx="786">
                  <c:v>4.7219999999999995</c:v>
                </c:pt>
              </c:numCache>
            </c:numRef>
          </c:val>
          <c:smooth val="0"/>
          <c:extLst xmlns:c16r2="http://schemas.microsoft.com/office/drawing/2015/06/chart">
            <c:ext xmlns:c16="http://schemas.microsoft.com/office/drawing/2014/chart" uri="{C3380CC4-5D6E-409C-BE32-E72D297353CC}">
              <c16:uniqueId val="{00000004-7AA5-4DAB-A737-38B0F505D736}"/>
            </c:ext>
          </c:extLst>
        </c:ser>
        <c:ser>
          <c:idx val="2"/>
          <c:order val="5"/>
          <c:tx>
            <c:strRef>
              <c:f>CDSHistorico!$AF$4</c:f>
              <c:strCache>
                <c:ptCount val="1"/>
                <c:pt idx="0">
                  <c:v>COL UMS 10Y</c:v>
                </c:pt>
              </c:strCache>
            </c:strRef>
          </c:tx>
          <c:spPr>
            <a:ln w="19050">
              <a:solidFill>
                <a:schemeClr val="accent6">
                  <a:lumMod val="75000"/>
                </a:schemeClr>
              </a:solidFill>
            </a:ln>
          </c:spPr>
          <c:marker>
            <c:symbol val="none"/>
          </c:marker>
          <c:val>
            <c:numRef>
              <c:f>[0]!UMSCOL</c:f>
              <c:numCache>
                <c:formatCode>General</c:formatCode>
                <c:ptCount val="787"/>
                <c:pt idx="0">
                  <c:v>3.6120000000000001</c:v>
                </c:pt>
                <c:pt idx="1">
                  <c:v>3.6539999999999999</c:v>
                </c:pt>
                <c:pt idx="2">
                  <c:v>3.6749999999999998</c:v>
                </c:pt>
                <c:pt idx="3">
                  <c:v>3.657</c:v>
                </c:pt>
                <c:pt idx="4">
                  <c:v>3.5750000000000002</c:v>
                </c:pt>
                <c:pt idx="5">
                  <c:v>3.56</c:v>
                </c:pt>
                <c:pt idx="6">
                  <c:v>3.629</c:v>
                </c:pt>
                <c:pt idx="7">
                  <c:v>3.7359999999999998</c:v>
                </c:pt>
                <c:pt idx="8">
                  <c:v>3.7119999999999997</c:v>
                </c:pt>
                <c:pt idx="9">
                  <c:v>3.7029999999999998</c:v>
                </c:pt>
                <c:pt idx="10">
                  <c:v>3.714</c:v>
                </c:pt>
                <c:pt idx="11">
                  <c:v>3.754</c:v>
                </c:pt>
                <c:pt idx="12">
                  <c:v>3.73</c:v>
                </c:pt>
                <c:pt idx="13">
                  <c:v>3.7269999999999999</c:v>
                </c:pt>
                <c:pt idx="14">
                  <c:v>3.7320000000000002</c:v>
                </c:pt>
                <c:pt idx="15">
                  <c:v>3.73</c:v>
                </c:pt>
                <c:pt idx="16">
                  <c:v>3.7</c:v>
                </c:pt>
                <c:pt idx="17">
                  <c:v>3.6539999999999999</c:v>
                </c:pt>
                <c:pt idx="18">
                  <c:v>3.62</c:v>
                </c:pt>
                <c:pt idx="19">
                  <c:v>3.62</c:v>
                </c:pt>
                <c:pt idx="20">
                  <c:v>3.6139999999999999</c:v>
                </c:pt>
                <c:pt idx="21">
                  <c:v>3.6440000000000001</c:v>
                </c:pt>
                <c:pt idx="22">
                  <c:v>3.6790000000000003</c:v>
                </c:pt>
                <c:pt idx="23">
                  <c:v>3.7149999999999999</c:v>
                </c:pt>
                <c:pt idx="24">
                  <c:v>3.7149999999999999</c:v>
                </c:pt>
                <c:pt idx="25">
                  <c:v>3.7069999999999999</c:v>
                </c:pt>
                <c:pt idx="26">
                  <c:v>3.677</c:v>
                </c:pt>
                <c:pt idx="27">
                  <c:v>3.71</c:v>
                </c:pt>
                <c:pt idx="28">
                  <c:v>3.7170000000000001</c:v>
                </c:pt>
                <c:pt idx="29">
                  <c:v>3.7010000000000001</c:v>
                </c:pt>
                <c:pt idx="30">
                  <c:v>3.7370000000000001</c:v>
                </c:pt>
                <c:pt idx="31">
                  <c:v>3.7130000000000001</c:v>
                </c:pt>
                <c:pt idx="32">
                  <c:v>3.6989999999999998</c:v>
                </c:pt>
                <c:pt idx="33">
                  <c:v>3.681</c:v>
                </c:pt>
                <c:pt idx="34">
                  <c:v>3.6219999999999999</c:v>
                </c:pt>
                <c:pt idx="35">
                  <c:v>3.5760000000000001</c:v>
                </c:pt>
                <c:pt idx="36">
                  <c:v>3.528</c:v>
                </c:pt>
                <c:pt idx="37">
                  <c:v>3.48</c:v>
                </c:pt>
                <c:pt idx="38">
                  <c:v>3.5430000000000001</c:v>
                </c:pt>
                <c:pt idx="39">
                  <c:v>3.55</c:v>
                </c:pt>
                <c:pt idx="40">
                  <c:v>3.5739999999999998</c:v>
                </c:pt>
                <c:pt idx="41">
                  <c:v>3.5830000000000002</c:v>
                </c:pt>
                <c:pt idx="42">
                  <c:v>3.6419999999999999</c:v>
                </c:pt>
                <c:pt idx="43">
                  <c:v>3.7269999999999999</c:v>
                </c:pt>
                <c:pt idx="44">
                  <c:v>3.7429999999999999</c:v>
                </c:pt>
                <c:pt idx="45">
                  <c:v>3.746</c:v>
                </c:pt>
                <c:pt idx="46">
                  <c:v>3.7690000000000001</c:v>
                </c:pt>
                <c:pt idx="47">
                  <c:v>3.758</c:v>
                </c:pt>
                <c:pt idx="48">
                  <c:v>3.7269999999999999</c:v>
                </c:pt>
                <c:pt idx="49">
                  <c:v>3.7290000000000001</c:v>
                </c:pt>
                <c:pt idx="50">
                  <c:v>3.6930000000000001</c:v>
                </c:pt>
                <c:pt idx="51">
                  <c:v>3.6909999999999998</c:v>
                </c:pt>
                <c:pt idx="52">
                  <c:v>3.649</c:v>
                </c:pt>
                <c:pt idx="53">
                  <c:v>3.56</c:v>
                </c:pt>
                <c:pt idx="54">
                  <c:v>3.51</c:v>
                </c:pt>
                <c:pt idx="55">
                  <c:v>3.5289999999999999</c:v>
                </c:pt>
                <c:pt idx="56">
                  <c:v>3.516</c:v>
                </c:pt>
                <c:pt idx="57">
                  <c:v>3.5419999999999998</c:v>
                </c:pt>
                <c:pt idx="58">
                  <c:v>3.5140000000000002</c:v>
                </c:pt>
                <c:pt idx="59">
                  <c:v>3.4969999999999999</c:v>
                </c:pt>
                <c:pt idx="60">
                  <c:v>3.4740000000000002</c:v>
                </c:pt>
                <c:pt idx="61">
                  <c:v>3.48</c:v>
                </c:pt>
                <c:pt idx="62">
                  <c:v>3.4449999999999998</c:v>
                </c:pt>
                <c:pt idx="63">
                  <c:v>3.4260000000000002</c:v>
                </c:pt>
                <c:pt idx="64">
                  <c:v>3.4289999999999998</c:v>
                </c:pt>
                <c:pt idx="65">
                  <c:v>3.4289999999999998</c:v>
                </c:pt>
                <c:pt idx="66">
                  <c:v>3.4729999999999999</c:v>
                </c:pt>
                <c:pt idx="67">
                  <c:v>3.4859999999999998</c:v>
                </c:pt>
                <c:pt idx="68">
                  <c:v>3.5300000000000002</c:v>
                </c:pt>
                <c:pt idx="69">
                  <c:v>3.5270000000000001</c:v>
                </c:pt>
                <c:pt idx="70">
                  <c:v>3.5310000000000001</c:v>
                </c:pt>
                <c:pt idx="71">
                  <c:v>3.6379999999999999</c:v>
                </c:pt>
                <c:pt idx="72">
                  <c:v>3.653</c:v>
                </c:pt>
                <c:pt idx="73">
                  <c:v>3.6619999999999999</c:v>
                </c:pt>
                <c:pt idx="74">
                  <c:v>3.7530000000000001</c:v>
                </c:pt>
                <c:pt idx="75">
                  <c:v>3.8069999999999999</c:v>
                </c:pt>
                <c:pt idx="76">
                  <c:v>3.8209999999999997</c:v>
                </c:pt>
                <c:pt idx="77">
                  <c:v>3.83</c:v>
                </c:pt>
                <c:pt idx="78">
                  <c:v>3.8029999999999999</c:v>
                </c:pt>
                <c:pt idx="79">
                  <c:v>3.7669999999999999</c:v>
                </c:pt>
                <c:pt idx="80">
                  <c:v>3.774</c:v>
                </c:pt>
                <c:pt idx="81">
                  <c:v>3.742</c:v>
                </c:pt>
                <c:pt idx="82">
                  <c:v>3.7389999999999999</c:v>
                </c:pt>
                <c:pt idx="83">
                  <c:v>3.7519999999999998</c:v>
                </c:pt>
                <c:pt idx="84">
                  <c:v>3.7909999999999999</c:v>
                </c:pt>
                <c:pt idx="85">
                  <c:v>3.835</c:v>
                </c:pt>
                <c:pt idx="86">
                  <c:v>3.8460000000000001</c:v>
                </c:pt>
                <c:pt idx="87">
                  <c:v>3.7759999999999998</c:v>
                </c:pt>
                <c:pt idx="88">
                  <c:v>3.766</c:v>
                </c:pt>
                <c:pt idx="89">
                  <c:v>3.77</c:v>
                </c:pt>
                <c:pt idx="90">
                  <c:v>3.7450000000000001</c:v>
                </c:pt>
                <c:pt idx="91">
                  <c:v>3.7450000000000001</c:v>
                </c:pt>
                <c:pt idx="92">
                  <c:v>3.7279999999999998</c:v>
                </c:pt>
                <c:pt idx="93">
                  <c:v>3.702</c:v>
                </c:pt>
                <c:pt idx="94">
                  <c:v>3.7010000000000001</c:v>
                </c:pt>
                <c:pt idx="95">
                  <c:v>3.7010000000000001</c:v>
                </c:pt>
                <c:pt idx="96">
                  <c:v>3.661</c:v>
                </c:pt>
                <c:pt idx="97">
                  <c:v>3.5590000000000002</c:v>
                </c:pt>
                <c:pt idx="98">
                  <c:v>3.57</c:v>
                </c:pt>
                <c:pt idx="99">
                  <c:v>3.5390000000000001</c:v>
                </c:pt>
                <c:pt idx="100">
                  <c:v>3.532</c:v>
                </c:pt>
                <c:pt idx="101">
                  <c:v>3.5869999999999997</c:v>
                </c:pt>
                <c:pt idx="102">
                  <c:v>3.573</c:v>
                </c:pt>
                <c:pt idx="103">
                  <c:v>3.6230000000000002</c:v>
                </c:pt>
                <c:pt idx="104">
                  <c:v>3.63</c:v>
                </c:pt>
                <c:pt idx="105">
                  <c:v>3.6179999999999999</c:v>
                </c:pt>
                <c:pt idx="106">
                  <c:v>3.593</c:v>
                </c:pt>
                <c:pt idx="107">
                  <c:v>3.6429999999999998</c:v>
                </c:pt>
                <c:pt idx="108">
                  <c:v>3.6560000000000001</c:v>
                </c:pt>
                <c:pt idx="109">
                  <c:v>3.645</c:v>
                </c:pt>
                <c:pt idx="110">
                  <c:v>3.6930000000000001</c:v>
                </c:pt>
                <c:pt idx="111">
                  <c:v>3.6790000000000003</c:v>
                </c:pt>
                <c:pt idx="112">
                  <c:v>3.65</c:v>
                </c:pt>
                <c:pt idx="113">
                  <c:v>3.6560000000000001</c:v>
                </c:pt>
                <c:pt idx="114">
                  <c:v>3.63</c:v>
                </c:pt>
                <c:pt idx="115">
                  <c:v>3.6349999999999998</c:v>
                </c:pt>
                <c:pt idx="116">
                  <c:v>3.6349999999999998</c:v>
                </c:pt>
                <c:pt idx="117">
                  <c:v>3.617</c:v>
                </c:pt>
                <c:pt idx="118">
                  <c:v>3.625</c:v>
                </c:pt>
                <c:pt idx="119">
                  <c:v>3.6419999999999999</c:v>
                </c:pt>
                <c:pt idx="120">
                  <c:v>3.6720000000000002</c:v>
                </c:pt>
                <c:pt idx="121">
                  <c:v>3.6879999999999997</c:v>
                </c:pt>
                <c:pt idx="122">
                  <c:v>3.694</c:v>
                </c:pt>
                <c:pt idx="123">
                  <c:v>3.6949999999999998</c:v>
                </c:pt>
                <c:pt idx="124">
                  <c:v>3.669</c:v>
                </c:pt>
                <c:pt idx="125">
                  <c:v>3.6419999999999999</c:v>
                </c:pt>
                <c:pt idx="126">
                  <c:v>3.6150000000000002</c:v>
                </c:pt>
                <c:pt idx="127">
                  <c:v>3.5979999999999999</c:v>
                </c:pt>
                <c:pt idx="128">
                  <c:v>3.5979999999999999</c:v>
                </c:pt>
                <c:pt idx="129">
                  <c:v>3.569</c:v>
                </c:pt>
                <c:pt idx="130">
                  <c:v>3.621</c:v>
                </c:pt>
                <c:pt idx="131">
                  <c:v>3.6259999999999999</c:v>
                </c:pt>
                <c:pt idx="132">
                  <c:v>3.6240000000000001</c:v>
                </c:pt>
                <c:pt idx="133">
                  <c:v>3.6379999999999999</c:v>
                </c:pt>
                <c:pt idx="134">
                  <c:v>3.706</c:v>
                </c:pt>
                <c:pt idx="135">
                  <c:v>3.8460000000000001</c:v>
                </c:pt>
                <c:pt idx="136">
                  <c:v>3.83</c:v>
                </c:pt>
                <c:pt idx="137">
                  <c:v>3.9319999999999999</c:v>
                </c:pt>
                <c:pt idx="138">
                  <c:v>3.9660000000000002</c:v>
                </c:pt>
                <c:pt idx="139">
                  <c:v>4.0090000000000003</c:v>
                </c:pt>
                <c:pt idx="140">
                  <c:v>4.0720000000000001</c:v>
                </c:pt>
                <c:pt idx="141">
                  <c:v>4.1589999999999998</c:v>
                </c:pt>
                <c:pt idx="142">
                  <c:v>3.8660000000000001</c:v>
                </c:pt>
                <c:pt idx="143">
                  <c:v>3.8479999999999999</c:v>
                </c:pt>
                <c:pt idx="144">
                  <c:v>3.8</c:v>
                </c:pt>
                <c:pt idx="145">
                  <c:v>3.6850000000000001</c:v>
                </c:pt>
                <c:pt idx="146">
                  <c:v>3.7210000000000001</c:v>
                </c:pt>
                <c:pt idx="147">
                  <c:v>3.7669999999999999</c:v>
                </c:pt>
                <c:pt idx="148">
                  <c:v>3.7669999999999999</c:v>
                </c:pt>
                <c:pt idx="149">
                  <c:v>3.7669999999999999</c:v>
                </c:pt>
                <c:pt idx="150">
                  <c:v>3.714</c:v>
                </c:pt>
                <c:pt idx="151">
                  <c:v>3.7010000000000001</c:v>
                </c:pt>
                <c:pt idx="152">
                  <c:v>3.7029999999999998</c:v>
                </c:pt>
                <c:pt idx="153">
                  <c:v>3.7029999999999998</c:v>
                </c:pt>
                <c:pt idx="154">
                  <c:v>3.7199999999999998</c:v>
                </c:pt>
                <c:pt idx="155">
                  <c:v>3.8250000000000002</c:v>
                </c:pt>
                <c:pt idx="156">
                  <c:v>3.8140000000000001</c:v>
                </c:pt>
                <c:pt idx="157">
                  <c:v>3.7069999999999999</c:v>
                </c:pt>
                <c:pt idx="158">
                  <c:v>3.74</c:v>
                </c:pt>
                <c:pt idx="159">
                  <c:v>3.7389999999999999</c:v>
                </c:pt>
                <c:pt idx="160">
                  <c:v>3.8120000000000003</c:v>
                </c:pt>
                <c:pt idx="161">
                  <c:v>3.8660000000000001</c:v>
                </c:pt>
                <c:pt idx="162">
                  <c:v>3.8490000000000002</c:v>
                </c:pt>
                <c:pt idx="163">
                  <c:v>3.8279999999999998</c:v>
                </c:pt>
                <c:pt idx="164">
                  <c:v>3.8490000000000002</c:v>
                </c:pt>
                <c:pt idx="165">
                  <c:v>3.8490000000000002</c:v>
                </c:pt>
                <c:pt idx="166">
                  <c:v>3.8010000000000002</c:v>
                </c:pt>
                <c:pt idx="167">
                  <c:v>3.8730000000000002</c:v>
                </c:pt>
                <c:pt idx="168">
                  <c:v>3.8090000000000002</c:v>
                </c:pt>
                <c:pt idx="169">
                  <c:v>3.661</c:v>
                </c:pt>
                <c:pt idx="170">
                  <c:v>3.669</c:v>
                </c:pt>
                <c:pt idx="171">
                  <c:v>3.66</c:v>
                </c:pt>
                <c:pt idx="172">
                  <c:v>3.613</c:v>
                </c:pt>
                <c:pt idx="173">
                  <c:v>3.6040000000000001</c:v>
                </c:pt>
                <c:pt idx="174">
                  <c:v>3.444</c:v>
                </c:pt>
                <c:pt idx="175">
                  <c:v>3.379</c:v>
                </c:pt>
                <c:pt idx="176">
                  <c:v>3.43</c:v>
                </c:pt>
                <c:pt idx="177">
                  <c:v>3.5049999999999999</c:v>
                </c:pt>
                <c:pt idx="178">
                  <c:v>3.5529999999999999</c:v>
                </c:pt>
                <c:pt idx="179">
                  <c:v>3.625</c:v>
                </c:pt>
                <c:pt idx="180">
                  <c:v>3.6909999999999998</c:v>
                </c:pt>
                <c:pt idx="181">
                  <c:v>3.7359999999999998</c:v>
                </c:pt>
                <c:pt idx="182">
                  <c:v>3.742</c:v>
                </c:pt>
                <c:pt idx="183">
                  <c:v>3.6739999999999999</c:v>
                </c:pt>
                <c:pt idx="184">
                  <c:v>3.629</c:v>
                </c:pt>
                <c:pt idx="185">
                  <c:v>3.629</c:v>
                </c:pt>
                <c:pt idx="186">
                  <c:v>3.7130000000000001</c:v>
                </c:pt>
                <c:pt idx="187">
                  <c:v>3.6909999999999998</c:v>
                </c:pt>
                <c:pt idx="188">
                  <c:v>3.6539999999999999</c:v>
                </c:pt>
                <c:pt idx="189">
                  <c:v>3.6310000000000002</c:v>
                </c:pt>
                <c:pt idx="190">
                  <c:v>3.5830000000000002</c:v>
                </c:pt>
                <c:pt idx="191">
                  <c:v>3.5110000000000001</c:v>
                </c:pt>
                <c:pt idx="192">
                  <c:v>3.4329999999999998</c:v>
                </c:pt>
                <c:pt idx="193">
                  <c:v>3.472</c:v>
                </c:pt>
                <c:pt idx="194">
                  <c:v>3.472</c:v>
                </c:pt>
                <c:pt idx="195">
                  <c:v>3.508</c:v>
                </c:pt>
                <c:pt idx="196">
                  <c:v>3.6240000000000001</c:v>
                </c:pt>
                <c:pt idx="197">
                  <c:v>3.6579999999999999</c:v>
                </c:pt>
                <c:pt idx="198">
                  <c:v>3.6989999999999998</c:v>
                </c:pt>
                <c:pt idx="199">
                  <c:v>3.8879999999999999</c:v>
                </c:pt>
                <c:pt idx="200">
                  <c:v>3.9089999999999998</c:v>
                </c:pt>
                <c:pt idx="201">
                  <c:v>3.919</c:v>
                </c:pt>
                <c:pt idx="202">
                  <c:v>3.895</c:v>
                </c:pt>
                <c:pt idx="203">
                  <c:v>3.7970000000000002</c:v>
                </c:pt>
                <c:pt idx="204">
                  <c:v>3.9350000000000001</c:v>
                </c:pt>
                <c:pt idx="205">
                  <c:v>3.9929999999999999</c:v>
                </c:pt>
                <c:pt idx="206">
                  <c:v>3.9619999999999997</c:v>
                </c:pt>
                <c:pt idx="207">
                  <c:v>3.823</c:v>
                </c:pt>
                <c:pt idx="208">
                  <c:v>3.8330000000000002</c:v>
                </c:pt>
                <c:pt idx="209">
                  <c:v>3.7679999999999998</c:v>
                </c:pt>
                <c:pt idx="210">
                  <c:v>3.7119999999999997</c:v>
                </c:pt>
                <c:pt idx="211">
                  <c:v>3.6390000000000002</c:v>
                </c:pt>
                <c:pt idx="212">
                  <c:v>3.64</c:v>
                </c:pt>
                <c:pt idx="213">
                  <c:v>3.6870000000000003</c:v>
                </c:pt>
                <c:pt idx="214">
                  <c:v>3.6520000000000001</c:v>
                </c:pt>
                <c:pt idx="215">
                  <c:v>3.6029999999999998</c:v>
                </c:pt>
                <c:pt idx="216">
                  <c:v>3.6019999999999999</c:v>
                </c:pt>
                <c:pt idx="217">
                  <c:v>3.516</c:v>
                </c:pt>
                <c:pt idx="218">
                  <c:v>3.492</c:v>
                </c:pt>
                <c:pt idx="219">
                  <c:v>3.5129999999999999</c:v>
                </c:pt>
                <c:pt idx="220">
                  <c:v>3.4630000000000001</c:v>
                </c:pt>
                <c:pt idx="221">
                  <c:v>3.4830000000000001</c:v>
                </c:pt>
                <c:pt idx="222">
                  <c:v>3.528</c:v>
                </c:pt>
                <c:pt idx="223">
                  <c:v>3.54</c:v>
                </c:pt>
                <c:pt idx="224">
                  <c:v>3.552</c:v>
                </c:pt>
                <c:pt idx="225">
                  <c:v>3.55</c:v>
                </c:pt>
                <c:pt idx="226">
                  <c:v>3.5129999999999999</c:v>
                </c:pt>
                <c:pt idx="227">
                  <c:v>3.5249999999999999</c:v>
                </c:pt>
                <c:pt idx="228">
                  <c:v>3.5339999999999998</c:v>
                </c:pt>
                <c:pt idx="229">
                  <c:v>3.5649999999999999</c:v>
                </c:pt>
                <c:pt idx="230">
                  <c:v>3.581</c:v>
                </c:pt>
                <c:pt idx="231">
                  <c:v>3.544</c:v>
                </c:pt>
                <c:pt idx="232">
                  <c:v>3.5449999999999999</c:v>
                </c:pt>
                <c:pt idx="233">
                  <c:v>3.5169999999999999</c:v>
                </c:pt>
                <c:pt idx="234">
                  <c:v>3.4769999999999999</c:v>
                </c:pt>
                <c:pt idx="235">
                  <c:v>3.4710000000000001</c:v>
                </c:pt>
                <c:pt idx="236">
                  <c:v>3.4870000000000001</c:v>
                </c:pt>
                <c:pt idx="237">
                  <c:v>3.5390000000000001</c:v>
                </c:pt>
                <c:pt idx="238">
                  <c:v>3.6070000000000002</c:v>
                </c:pt>
                <c:pt idx="239">
                  <c:v>3.6310000000000002</c:v>
                </c:pt>
                <c:pt idx="240">
                  <c:v>3.657</c:v>
                </c:pt>
                <c:pt idx="241">
                  <c:v>3.657</c:v>
                </c:pt>
                <c:pt idx="242">
                  <c:v>3.6870000000000003</c:v>
                </c:pt>
                <c:pt idx="243">
                  <c:v>3.7279999999999998</c:v>
                </c:pt>
                <c:pt idx="244">
                  <c:v>3.67</c:v>
                </c:pt>
                <c:pt idx="245">
                  <c:v>3.7309999999999999</c:v>
                </c:pt>
                <c:pt idx="246">
                  <c:v>3.806</c:v>
                </c:pt>
                <c:pt idx="247">
                  <c:v>3.7770000000000001</c:v>
                </c:pt>
                <c:pt idx="248">
                  <c:v>3.7439999999999998</c:v>
                </c:pt>
                <c:pt idx="249">
                  <c:v>3.6749999999999998</c:v>
                </c:pt>
                <c:pt idx="250">
                  <c:v>3.7</c:v>
                </c:pt>
                <c:pt idx="251">
                  <c:v>3.8129999999999997</c:v>
                </c:pt>
                <c:pt idx="252">
                  <c:v>3.802</c:v>
                </c:pt>
                <c:pt idx="253">
                  <c:v>3.7240000000000002</c:v>
                </c:pt>
                <c:pt idx="254">
                  <c:v>3.7549999999999999</c:v>
                </c:pt>
                <c:pt idx="255">
                  <c:v>3.7549999999999999</c:v>
                </c:pt>
                <c:pt idx="256">
                  <c:v>3.714</c:v>
                </c:pt>
                <c:pt idx="257">
                  <c:v>3.7450000000000001</c:v>
                </c:pt>
                <c:pt idx="258">
                  <c:v>3.7640000000000002</c:v>
                </c:pt>
                <c:pt idx="259">
                  <c:v>3.7880000000000003</c:v>
                </c:pt>
                <c:pt idx="260">
                  <c:v>3.855</c:v>
                </c:pt>
                <c:pt idx="261">
                  <c:v>3.8689999999999998</c:v>
                </c:pt>
                <c:pt idx="262">
                  <c:v>3.9329999999999998</c:v>
                </c:pt>
                <c:pt idx="263">
                  <c:v>3.9489999999999998</c:v>
                </c:pt>
                <c:pt idx="264">
                  <c:v>4.0650000000000004</c:v>
                </c:pt>
                <c:pt idx="265">
                  <c:v>4.1340000000000003</c:v>
                </c:pt>
                <c:pt idx="266">
                  <c:v>4.202</c:v>
                </c:pt>
                <c:pt idx="267">
                  <c:v>4.2640000000000002</c:v>
                </c:pt>
                <c:pt idx="268">
                  <c:v>4.1260000000000003</c:v>
                </c:pt>
                <c:pt idx="269">
                  <c:v>4.0970000000000004</c:v>
                </c:pt>
                <c:pt idx="270">
                  <c:v>4.1130000000000004</c:v>
                </c:pt>
                <c:pt idx="271">
                  <c:v>4.0960000000000001</c:v>
                </c:pt>
                <c:pt idx="272">
                  <c:v>4.1100000000000003</c:v>
                </c:pt>
                <c:pt idx="273">
                  <c:v>4.0389999999999997</c:v>
                </c:pt>
                <c:pt idx="274">
                  <c:v>4.0069999999999997</c:v>
                </c:pt>
                <c:pt idx="275">
                  <c:v>4.0199999999999996</c:v>
                </c:pt>
                <c:pt idx="276">
                  <c:v>4.0179999999999998</c:v>
                </c:pt>
                <c:pt idx="277">
                  <c:v>4.0179999999999998</c:v>
                </c:pt>
                <c:pt idx="278">
                  <c:v>4.069</c:v>
                </c:pt>
                <c:pt idx="279">
                  <c:v>4.1150000000000002</c:v>
                </c:pt>
                <c:pt idx="280">
                  <c:v>4.0860000000000003</c:v>
                </c:pt>
                <c:pt idx="281">
                  <c:v>4.048</c:v>
                </c:pt>
                <c:pt idx="282">
                  <c:v>4.0830000000000002</c:v>
                </c:pt>
                <c:pt idx="283">
                  <c:v>4.0389999999999997</c:v>
                </c:pt>
                <c:pt idx="284">
                  <c:v>4.0389999999999997</c:v>
                </c:pt>
                <c:pt idx="285">
                  <c:v>4.0389999999999997</c:v>
                </c:pt>
                <c:pt idx="286">
                  <c:v>4.0439999999999996</c:v>
                </c:pt>
                <c:pt idx="287">
                  <c:v>4.0620000000000003</c:v>
                </c:pt>
                <c:pt idx="288">
                  <c:v>4.1120000000000001</c:v>
                </c:pt>
                <c:pt idx="289">
                  <c:v>4.1459999999999999</c:v>
                </c:pt>
                <c:pt idx="290">
                  <c:v>4.125</c:v>
                </c:pt>
                <c:pt idx="291">
                  <c:v>4.0979999999999999</c:v>
                </c:pt>
                <c:pt idx="292">
                  <c:v>4.125</c:v>
                </c:pt>
                <c:pt idx="293">
                  <c:v>4.125</c:v>
                </c:pt>
                <c:pt idx="294">
                  <c:v>4.1079999999999997</c:v>
                </c:pt>
                <c:pt idx="295">
                  <c:v>4.1280000000000001</c:v>
                </c:pt>
                <c:pt idx="296">
                  <c:v>4.1340000000000003</c:v>
                </c:pt>
                <c:pt idx="297">
                  <c:v>4.1639999999999997</c:v>
                </c:pt>
                <c:pt idx="298">
                  <c:v>4.2089999999999996</c:v>
                </c:pt>
                <c:pt idx="299">
                  <c:v>4.2519999999999998</c:v>
                </c:pt>
                <c:pt idx="300">
                  <c:v>4.2560000000000002</c:v>
                </c:pt>
                <c:pt idx="301">
                  <c:v>4.24</c:v>
                </c:pt>
                <c:pt idx="302">
                  <c:v>4.1470000000000002</c:v>
                </c:pt>
                <c:pt idx="303">
                  <c:v>4.0650000000000004</c:v>
                </c:pt>
                <c:pt idx="304">
                  <c:v>4.0359999999999996</c:v>
                </c:pt>
                <c:pt idx="305">
                  <c:v>4.1070000000000002</c:v>
                </c:pt>
                <c:pt idx="306">
                  <c:v>4.1289999999999996</c:v>
                </c:pt>
                <c:pt idx="307">
                  <c:v>4.1109999999999998</c:v>
                </c:pt>
                <c:pt idx="308">
                  <c:v>4.149</c:v>
                </c:pt>
                <c:pt idx="309">
                  <c:v>4.1440000000000001</c:v>
                </c:pt>
                <c:pt idx="310">
                  <c:v>4.1970000000000001</c:v>
                </c:pt>
                <c:pt idx="311">
                  <c:v>4.2300000000000004</c:v>
                </c:pt>
                <c:pt idx="312">
                  <c:v>4.1870000000000003</c:v>
                </c:pt>
                <c:pt idx="313">
                  <c:v>4.2220000000000004</c:v>
                </c:pt>
                <c:pt idx="314">
                  <c:v>4.218</c:v>
                </c:pt>
                <c:pt idx="315">
                  <c:v>4.2160000000000002</c:v>
                </c:pt>
                <c:pt idx="316">
                  <c:v>4.2549999999999999</c:v>
                </c:pt>
                <c:pt idx="317">
                  <c:v>4.3220000000000001</c:v>
                </c:pt>
                <c:pt idx="318">
                  <c:v>4.3449999999999998</c:v>
                </c:pt>
                <c:pt idx="319">
                  <c:v>4.399</c:v>
                </c:pt>
                <c:pt idx="320">
                  <c:v>4.5149999999999997</c:v>
                </c:pt>
                <c:pt idx="321">
                  <c:v>4.5519999999999996</c:v>
                </c:pt>
                <c:pt idx="322">
                  <c:v>4.6150000000000002</c:v>
                </c:pt>
                <c:pt idx="323">
                  <c:v>4.49</c:v>
                </c:pt>
                <c:pt idx="324">
                  <c:v>4.4050000000000002</c:v>
                </c:pt>
                <c:pt idx="325">
                  <c:v>4.4080000000000004</c:v>
                </c:pt>
                <c:pt idx="326">
                  <c:v>4.4390000000000001</c:v>
                </c:pt>
                <c:pt idx="327">
                  <c:v>4.45</c:v>
                </c:pt>
                <c:pt idx="328">
                  <c:v>4.4370000000000003</c:v>
                </c:pt>
                <c:pt idx="329">
                  <c:v>4.4329999999999998</c:v>
                </c:pt>
                <c:pt idx="330">
                  <c:v>4.4329999999999998</c:v>
                </c:pt>
                <c:pt idx="331">
                  <c:v>4.4169999999999998</c:v>
                </c:pt>
                <c:pt idx="332">
                  <c:v>4.3330000000000002</c:v>
                </c:pt>
                <c:pt idx="333">
                  <c:v>4.3780000000000001</c:v>
                </c:pt>
                <c:pt idx="334">
                  <c:v>4.3949999999999996</c:v>
                </c:pt>
                <c:pt idx="335">
                  <c:v>4.3929999999999998</c:v>
                </c:pt>
                <c:pt idx="336">
                  <c:v>4.3719999999999999</c:v>
                </c:pt>
                <c:pt idx="337">
                  <c:v>4.3150000000000004</c:v>
                </c:pt>
                <c:pt idx="338">
                  <c:v>4.1840000000000002</c:v>
                </c:pt>
                <c:pt idx="339">
                  <c:v>4.117</c:v>
                </c:pt>
                <c:pt idx="340">
                  <c:v>4.2930000000000001</c:v>
                </c:pt>
                <c:pt idx="341">
                  <c:v>4.3520000000000003</c:v>
                </c:pt>
                <c:pt idx="342">
                  <c:v>4.4240000000000004</c:v>
                </c:pt>
                <c:pt idx="343">
                  <c:v>4.5</c:v>
                </c:pt>
                <c:pt idx="344">
                  <c:v>4.5060000000000002</c:v>
                </c:pt>
                <c:pt idx="345">
                  <c:v>4.6189999999999998</c:v>
                </c:pt>
                <c:pt idx="346">
                  <c:v>4.5620000000000003</c:v>
                </c:pt>
                <c:pt idx="347">
                  <c:v>4.468</c:v>
                </c:pt>
                <c:pt idx="348">
                  <c:v>4.3879999999999999</c:v>
                </c:pt>
                <c:pt idx="349">
                  <c:v>4.3040000000000003</c:v>
                </c:pt>
                <c:pt idx="350">
                  <c:v>4.2030000000000003</c:v>
                </c:pt>
                <c:pt idx="351">
                  <c:v>4.1849999999999996</c:v>
                </c:pt>
                <c:pt idx="352">
                  <c:v>4.2030000000000003</c:v>
                </c:pt>
                <c:pt idx="353">
                  <c:v>4.1539999999999999</c:v>
                </c:pt>
                <c:pt idx="354">
                  <c:v>4.056</c:v>
                </c:pt>
                <c:pt idx="355">
                  <c:v>4.056</c:v>
                </c:pt>
                <c:pt idx="356">
                  <c:v>4.0880000000000001</c:v>
                </c:pt>
                <c:pt idx="357">
                  <c:v>4.0640000000000001</c:v>
                </c:pt>
                <c:pt idx="358">
                  <c:v>4.0209999999999999</c:v>
                </c:pt>
                <c:pt idx="359">
                  <c:v>3.992</c:v>
                </c:pt>
                <c:pt idx="360">
                  <c:v>4.0380000000000003</c:v>
                </c:pt>
                <c:pt idx="361">
                  <c:v>4.117</c:v>
                </c:pt>
                <c:pt idx="362">
                  <c:v>4.2149999999999999</c:v>
                </c:pt>
                <c:pt idx="363">
                  <c:v>4.26</c:v>
                </c:pt>
                <c:pt idx="364">
                  <c:v>4.1890000000000001</c:v>
                </c:pt>
                <c:pt idx="365">
                  <c:v>4.133</c:v>
                </c:pt>
                <c:pt idx="366">
                  <c:v>4.1459999999999999</c:v>
                </c:pt>
                <c:pt idx="367">
                  <c:v>4.1420000000000003</c:v>
                </c:pt>
                <c:pt idx="368">
                  <c:v>4.226</c:v>
                </c:pt>
                <c:pt idx="369">
                  <c:v>4.2510000000000003</c:v>
                </c:pt>
                <c:pt idx="370">
                  <c:v>4.2629999999999999</c:v>
                </c:pt>
                <c:pt idx="371">
                  <c:v>4.2039999999999997</c:v>
                </c:pt>
                <c:pt idx="372">
                  <c:v>4.2160000000000002</c:v>
                </c:pt>
                <c:pt idx="373">
                  <c:v>4.2080000000000002</c:v>
                </c:pt>
                <c:pt idx="374">
                  <c:v>4.2969999999999997</c:v>
                </c:pt>
                <c:pt idx="375">
                  <c:v>4.4009999999999998</c:v>
                </c:pt>
                <c:pt idx="376">
                  <c:v>4.3849999999999998</c:v>
                </c:pt>
                <c:pt idx="377">
                  <c:v>4.3849999999999998</c:v>
                </c:pt>
                <c:pt idx="378">
                  <c:v>4.43</c:v>
                </c:pt>
                <c:pt idx="379">
                  <c:v>4.468</c:v>
                </c:pt>
                <c:pt idx="380">
                  <c:v>4.3970000000000002</c:v>
                </c:pt>
                <c:pt idx="381">
                  <c:v>4.3979999999999997</c:v>
                </c:pt>
                <c:pt idx="382">
                  <c:v>4.7439999999999998</c:v>
                </c:pt>
                <c:pt idx="383">
                  <c:v>4.7</c:v>
                </c:pt>
                <c:pt idx="384">
                  <c:v>4.6740000000000004</c:v>
                </c:pt>
                <c:pt idx="385">
                  <c:v>4.657</c:v>
                </c:pt>
                <c:pt idx="386">
                  <c:v>4.6399999999999997</c:v>
                </c:pt>
                <c:pt idx="387">
                  <c:v>4.6500000000000004</c:v>
                </c:pt>
                <c:pt idx="388">
                  <c:v>4.6500000000000004</c:v>
                </c:pt>
                <c:pt idx="389">
                  <c:v>4.6349999999999998</c:v>
                </c:pt>
                <c:pt idx="390">
                  <c:v>4.6440000000000001</c:v>
                </c:pt>
                <c:pt idx="391">
                  <c:v>4.62</c:v>
                </c:pt>
                <c:pt idx="392">
                  <c:v>4.6239999999999997</c:v>
                </c:pt>
                <c:pt idx="393">
                  <c:v>4.726</c:v>
                </c:pt>
                <c:pt idx="394">
                  <c:v>4.7350000000000003</c:v>
                </c:pt>
                <c:pt idx="395">
                  <c:v>4.8149999999999995</c:v>
                </c:pt>
                <c:pt idx="396">
                  <c:v>4.88</c:v>
                </c:pt>
                <c:pt idx="397">
                  <c:v>4.8490000000000002</c:v>
                </c:pt>
                <c:pt idx="398">
                  <c:v>4.9080000000000004</c:v>
                </c:pt>
                <c:pt idx="399">
                  <c:v>5.0540000000000003</c:v>
                </c:pt>
                <c:pt idx="400">
                  <c:v>5.1180000000000003</c:v>
                </c:pt>
                <c:pt idx="401">
                  <c:v>5.05</c:v>
                </c:pt>
                <c:pt idx="402">
                  <c:v>5.0389999999999997</c:v>
                </c:pt>
                <c:pt idx="403">
                  <c:v>4.9930000000000003</c:v>
                </c:pt>
                <c:pt idx="404">
                  <c:v>4.9829999999999997</c:v>
                </c:pt>
                <c:pt idx="405">
                  <c:v>4.9749999999999996</c:v>
                </c:pt>
                <c:pt idx="406">
                  <c:v>4.9889999999999999</c:v>
                </c:pt>
                <c:pt idx="407">
                  <c:v>4.9710000000000001</c:v>
                </c:pt>
                <c:pt idx="408">
                  <c:v>4.9710000000000001</c:v>
                </c:pt>
                <c:pt idx="409">
                  <c:v>4.9710000000000001</c:v>
                </c:pt>
                <c:pt idx="410">
                  <c:v>4.97</c:v>
                </c:pt>
                <c:pt idx="411">
                  <c:v>4.968</c:v>
                </c:pt>
                <c:pt idx="412">
                  <c:v>4.952</c:v>
                </c:pt>
                <c:pt idx="413">
                  <c:v>4.9649999999999999</c:v>
                </c:pt>
                <c:pt idx="414">
                  <c:v>4.9649999999999999</c:v>
                </c:pt>
                <c:pt idx="415">
                  <c:v>4.9559999999999995</c:v>
                </c:pt>
                <c:pt idx="416">
                  <c:v>4.9190000000000005</c:v>
                </c:pt>
                <c:pt idx="417">
                  <c:v>4.9640000000000004</c:v>
                </c:pt>
                <c:pt idx="418">
                  <c:v>5.0369999999999999</c:v>
                </c:pt>
                <c:pt idx="419">
                  <c:v>5.0990000000000002</c:v>
                </c:pt>
                <c:pt idx="420">
                  <c:v>5.1580000000000004</c:v>
                </c:pt>
                <c:pt idx="421">
                  <c:v>5.2110000000000003</c:v>
                </c:pt>
                <c:pt idx="422">
                  <c:v>5.3150000000000004</c:v>
                </c:pt>
                <c:pt idx="423">
                  <c:v>5.3419999999999996</c:v>
                </c:pt>
                <c:pt idx="424">
                  <c:v>5.4740000000000002</c:v>
                </c:pt>
                <c:pt idx="425">
                  <c:v>5.4980000000000002</c:v>
                </c:pt>
                <c:pt idx="426">
                  <c:v>5.5440000000000005</c:v>
                </c:pt>
                <c:pt idx="427">
                  <c:v>5.6769999999999996</c:v>
                </c:pt>
                <c:pt idx="428">
                  <c:v>5.5949999999999998</c:v>
                </c:pt>
                <c:pt idx="429">
                  <c:v>5.36</c:v>
                </c:pt>
                <c:pt idx="430">
                  <c:v>5.4089999999999998</c:v>
                </c:pt>
                <c:pt idx="431">
                  <c:v>5.2880000000000003</c:v>
                </c:pt>
                <c:pt idx="432">
                  <c:v>5.1950000000000003</c:v>
                </c:pt>
                <c:pt idx="433">
                  <c:v>5.2149999999999999</c:v>
                </c:pt>
                <c:pt idx="434">
                  <c:v>5.2169999999999996</c:v>
                </c:pt>
                <c:pt idx="435">
                  <c:v>5.3310000000000004</c:v>
                </c:pt>
                <c:pt idx="436">
                  <c:v>5.39</c:v>
                </c:pt>
                <c:pt idx="437">
                  <c:v>5.359</c:v>
                </c:pt>
                <c:pt idx="438">
                  <c:v>5.3719999999999999</c:v>
                </c:pt>
                <c:pt idx="439">
                  <c:v>5.3760000000000003</c:v>
                </c:pt>
                <c:pt idx="440">
                  <c:v>5.5280000000000005</c:v>
                </c:pt>
                <c:pt idx="441">
                  <c:v>5.5570000000000004</c:v>
                </c:pt>
                <c:pt idx="442">
                  <c:v>5.5110000000000001</c:v>
                </c:pt>
                <c:pt idx="443">
                  <c:v>5.5519999999999996</c:v>
                </c:pt>
                <c:pt idx="444">
                  <c:v>5.4030000000000005</c:v>
                </c:pt>
                <c:pt idx="445">
                  <c:v>5.43</c:v>
                </c:pt>
                <c:pt idx="446">
                  <c:v>5.359</c:v>
                </c:pt>
                <c:pt idx="447">
                  <c:v>5.1440000000000001</c:v>
                </c:pt>
                <c:pt idx="448">
                  <c:v>5.0949999999999998</c:v>
                </c:pt>
                <c:pt idx="449">
                  <c:v>5.1029999999999998</c:v>
                </c:pt>
                <c:pt idx="450">
                  <c:v>5.0410000000000004</c:v>
                </c:pt>
                <c:pt idx="451">
                  <c:v>5.05</c:v>
                </c:pt>
                <c:pt idx="452">
                  <c:v>4.931</c:v>
                </c:pt>
                <c:pt idx="453">
                  <c:v>4.8769999999999998</c:v>
                </c:pt>
                <c:pt idx="454">
                  <c:v>4.9489999999999998</c:v>
                </c:pt>
                <c:pt idx="455">
                  <c:v>4.952</c:v>
                </c:pt>
                <c:pt idx="456">
                  <c:v>4.8620000000000001</c:v>
                </c:pt>
                <c:pt idx="457">
                  <c:v>4.7629999999999999</c:v>
                </c:pt>
                <c:pt idx="458">
                  <c:v>4.6760000000000002</c:v>
                </c:pt>
                <c:pt idx="459">
                  <c:v>4.6500000000000004</c:v>
                </c:pt>
                <c:pt idx="460">
                  <c:v>4.6340000000000003</c:v>
                </c:pt>
                <c:pt idx="461">
                  <c:v>4.6040000000000001</c:v>
                </c:pt>
                <c:pt idx="462">
                  <c:v>4.5720000000000001</c:v>
                </c:pt>
                <c:pt idx="463">
                  <c:v>4.585</c:v>
                </c:pt>
                <c:pt idx="464">
                  <c:v>4.5440000000000005</c:v>
                </c:pt>
                <c:pt idx="465">
                  <c:v>4.5510000000000002</c:v>
                </c:pt>
                <c:pt idx="466">
                  <c:v>4.6539999999999999</c:v>
                </c:pt>
                <c:pt idx="467">
                  <c:v>4.5</c:v>
                </c:pt>
                <c:pt idx="468">
                  <c:v>4.2880000000000003</c:v>
                </c:pt>
                <c:pt idx="469">
                  <c:v>4.2130000000000001</c:v>
                </c:pt>
                <c:pt idx="470">
                  <c:v>4.1849999999999996</c:v>
                </c:pt>
                <c:pt idx="471">
                  <c:v>4.2030000000000003</c:v>
                </c:pt>
                <c:pt idx="472">
                  <c:v>4.28</c:v>
                </c:pt>
                <c:pt idx="473">
                  <c:v>4.3810000000000002</c:v>
                </c:pt>
                <c:pt idx="474">
                  <c:v>4.3810000000000002</c:v>
                </c:pt>
                <c:pt idx="475">
                  <c:v>4.3650000000000002</c:v>
                </c:pt>
                <c:pt idx="476">
                  <c:v>4.3689999999999998</c:v>
                </c:pt>
                <c:pt idx="477">
                  <c:v>4.2869999999999999</c:v>
                </c:pt>
                <c:pt idx="478">
                  <c:v>4.1959999999999997</c:v>
                </c:pt>
                <c:pt idx="479">
                  <c:v>4.1829999999999998</c:v>
                </c:pt>
                <c:pt idx="480">
                  <c:v>4.1909999999999998</c:v>
                </c:pt>
                <c:pt idx="481">
                  <c:v>4.2510000000000003</c:v>
                </c:pt>
                <c:pt idx="482">
                  <c:v>4.2389999999999999</c:v>
                </c:pt>
                <c:pt idx="483">
                  <c:v>4.3150000000000004</c:v>
                </c:pt>
                <c:pt idx="484">
                  <c:v>4.2629999999999999</c:v>
                </c:pt>
                <c:pt idx="485">
                  <c:v>4.2249999999999996</c:v>
                </c:pt>
                <c:pt idx="486">
                  <c:v>4.1929999999999996</c:v>
                </c:pt>
                <c:pt idx="487">
                  <c:v>4.133</c:v>
                </c:pt>
                <c:pt idx="488">
                  <c:v>4.1159999999999997</c:v>
                </c:pt>
                <c:pt idx="489">
                  <c:v>4.1429999999999998</c:v>
                </c:pt>
                <c:pt idx="490">
                  <c:v>4.1559999999999997</c:v>
                </c:pt>
                <c:pt idx="491">
                  <c:v>4.069</c:v>
                </c:pt>
                <c:pt idx="492">
                  <c:v>4.0679999999999996</c:v>
                </c:pt>
                <c:pt idx="493">
                  <c:v>4.0860000000000003</c:v>
                </c:pt>
                <c:pt idx="494">
                  <c:v>4.1710000000000003</c:v>
                </c:pt>
                <c:pt idx="495">
                  <c:v>4.2430000000000003</c:v>
                </c:pt>
                <c:pt idx="496">
                  <c:v>4.2389999999999999</c:v>
                </c:pt>
                <c:pt idx="497">
                  <c:v>4.1959999999999997</c:v>
                </c:pt>
                <c:pt idx="498">
                  <c:v>4.1349999999999998</c:v>
                </c:pt>
                <c:pt idx="499">
                  <c:v>4.17</c:v>
                </c:pt>
                <c:pt idx="500">
                  <c:v>4.1710000000000003</c:v>
                </c:pt>
                <c:pt idx="501">
                  <c:v>4.2140000000000004</c:v>
                </c:pt>
                <c:pt idx="502">
                  <c:v>4.2649999999999997</c:v>
                </c:pt>
                <c:pt idx="503">
                  <c:v>4.2450000000000001</c:v>
                </c:pt>
                <c:pt idx="504">
                  <c:v>4.2149999999999999</c:v>
                </c:pt>
                <c:pt idx="505">
                  <c:v>4.2359999999999998</c:v>
                </c:pt>
                <c:pt idx="506">
                  <c:v>4.1900000000000004</c:v>
                </c:pt>
                <c:pt idx="507">
                  <c:v>4.1109999999999998</c:v>
                </c:pt>
                <c:pt idx="508">
                  <c:v>4.0970000000000004</c:v>
                </c:pt>
                <c:pt idx="509">
                  <c:v>4.1100000000000003</c:v>
                </c:pt>
                <c:pt idx="510">
                  <c:v>4.0739999999999998</c:v>
                </c:pt>
                <c:pt idx="511">
                  <c:v>4.1040000000000001</c:v>
                </c:pt>
                <c:pt idx="512">
                  <c:v>4.242</c:v>
                </c:pt>
                <c:pt idx="513">
                  <c:v>4.3689999999999998</c:v>
                </c:pt>
                <c:pt idx="514">
                  <c:v>4.4020000000000001</c:v>
                </c:pt>
                <c:pt idx="515">
                  <c:v>4.4290000000000003</c:v>
                </c:pt>
                <c:pt idx="516">
                  <c:v>4.4210000000000003</c:v>
                </c:pt>
                <c:pt idx="517">
                  <c:v>4.3629999999999995</c:v>
                </c:pt>
                <c:pt idx="518">
                  <c:v>4.3220000000000001</c:v>
                </c:pt>
                <c:pt idx="519">
                  <c:v>4.3259999999999996</c:v>
                </c:pt>
                <c:pt idx="520">
                  <c:v>4.3259999999999996</c:v>
                </c:pt>
                <c:pt idx="521">
                  <c:v>4.3600000000000003</c:v>
                </c:pt>
                <c:pt idx="522">
                  <c:v>4.3120000000000003</c:v>
                </c:pt>
                <c:pt idx="523">
                  <c:v>4.16</c:v>
                </c:pt>
                <c:pt idx="524">
                  <c:v>4.0519999999999996</c:v>
                </c:pt>
                <c:pt idx="525">
                  <c:v>3.992</c:v>
                </c:pt>
                <c:pt idx="526">
                  <c:v>3.9260000000000002</c:v>
                </c:pt>
                <c:pt idx="527">
                  <c:v>3.8540000000000001</c:v>
                </c:pt>
                <c:pt idx="528">
                  <c:v>3.9119999999999999</c:v>
                </c:pt>
                <c:pt idx="529">
                  <c:v>3.9489999999999998</c:v>
                </c:pt>
                <c:pt idx="530">
                  <c:v>4.0540000000000003</c:v>
                </c:pt>
                <c:pt idx="531">
                  <c:v>4.1370000000000005</c:v>
                </c:pt>
                <c:pt idx="532">
                  <c:v>4.0519999999999996</c:v>
                </c:pt>
                <c:pt idx="533">
                  <c:v>4.1050000000000004</c:v>
                </c:pt>
                <c:pt idx="534">
                  <c:v>4.0780000000000003</c:v>
                </c:pt>
                <c:pt idx="535">
                  <c:v>4.0039999999999996</c:v>
                </c:pt>
                <c:pt idx="536">
                  <c:v>3.99</c:v>
                </c:pt>
                <c:pt idx="537">
                  <c:v>3.9459999999999997</c:v>
                </c:pt>
                <c:pt idx="538">
                  <c:v>3.8650000000000002</c:v>
                </c:pt>
                <c:pt idx="539">
                  <c:v>3.903</c:v>
                </c:pt>
                <c:pt idx="540">
                  <c:v>3.8839999999999999</c:v>
                </c:pt>
                <c:pt idx="541">
                  <c:v>3.7679999999999998</c:v>
                </c:pt>
                <c:pt idx="542">
                  <c:v>3.6019999999999999</c:v>
                </c:pt>
                <c:pt idx="543">
                  <c:v>3.5300000000000002</c:v>
                </c:pt>
                <c:pt idx="544">
                  <c:v>3.4449999999999998</c:v>
                </c:pt>
                <c:pt idx="545">
                  <c:v>3.4449999999999998</c:v>
                </c:pt>
                <c:pt idx="546">
                  <c:v>3.44</c:v>
                </c:pt>
                <c:pt idx="547">
                  <c:v>3.4340000000000002</c:v>
                </c:pt>
                <c:pt idx="548">
                  <c:v>3.456</c:v>
                </c:pt>
                <c:pt idx="549">
                  <c:v>3.3660000000000001</c:v>
                </c:pt>
                <c:pt idx="550">
                  <c:v>3.363</c:v>
                </c:pt>
                <c:pt idx="551">
                  <c:v>3.3759999999999999</c:v>
                </c:pt>
                <c:pt idx="552">
                  <c:v>3.3730000000000002</c:v>
                </c:pt>
                <c:pt idx="553">
                  <c:v>3.3740000000000001</c:v>
                </c:pt>
                <c:pt idx="554">
                  <c:v>3.4140000000000001</c:v>
                </c:pt>
                <c:pt idx="555">
                  <c:v>3.4249999999999998</c:v>
                </c:pt>
                <c:pt idx="556">
                  <c:v>3.3839999999999999</c:v>
                </c:pt>
                <c:pt idx="557">
                  <c:v>3.3359999999999999</c:v>
                </c:pt>
                <c:pt idx="558">
                  <c:v>3.3689999999999998</c:v>
                </c:pt>
                <c:pt idx="559">
                  <c:v>3.3679999999999999</c:v>
                </c:pt>
                <c:pt idx="560">
                  <c:v>3.444</c:v>
                </c:pt>
                <c:pt idx="561">
                  <c:v>3.5150000000000001</c:v>
                </c:pt>
                <c:pt idx="562">
                  <c:v>3.5289999999999999</c:v>
                </c:pt>
                <c:pt idx="563">
                  <c:v>3.633</c:v>
                </c:pt>
                <c:pt idx="564">
                  <c:v>3.6029999999999998</c:v>
                </c:pt>
                <c:pt idx="565">
                  <c:v>3.6179999999999999</c:v>
                </c:pt>
                <c:pt idx="566">
                  <c:v>3.6550000000000002</c:v>
                </c:pt>
                <c:pt idx="567">
                  <c:v>3.597</c:v>
                </c:pt>
                <c:pt idx="568">
                  <c:v>3.4590000000000001</c:v>
                </c:pt>
                <c:pt idx="569">
                  <c:v>3.456</c:v>
                </c:pt>
                <c:pt idx="570">
                  <c:v>3.4009999999999998</c:v>
                </c:pt>
                <c:pt idx="571">
                  <c:v>3.383</c:v>
                </c:pt>
                <c:pt idx="572">
                  <c:v>3.2869999999999999</c:v>
                </c:pt>
                <c:pt idx="573">
                  <c:v>3.2919999999999998</c:v>
                </c:pt>
                <c:pt idx="574">
                  <c:v>3.24</c:v>
                </c:pt>
                <c:pt idx="575">
                  <c:v>3.2010000000000001</c:v>
                </c:pt>
                <c:pt idx="576">
                  <c:v>3.181</c:v>
                </c:pt>
                <c:pt idx="577">
                  <c:v>3.2170000000000001</c:v>
                </c:pt>
                <c:pt idx="578">
                  <c:v>3.1920000000000002</c:v>
                </c:pt>
                <c:pt idx="579">
                  <c:v>3.214</c:v>
                </c:pt>
                <c:pt idx="580">
                  <c:v>3.2509999999999999</c:v>
                </c:pt>
                <c:pt idx="581">
                  <c:v>3.2029999999999998</c:v>
                </c:pt>
                <c:pt idx="582">
                  <c:v>3.2800000000000002</c:v>
                </c:pt>
                <c:pt idx="583">
                  <c:v>3.3180000000000001</c:v>
                </c:pt>
                <c:pt idx="584">
                  <c:v>3.3159999999999998</c:v>
                </c:pt>
                <c:pt idx="585">
                  <c:v>3.2589999999999999</c:v>
                </c:pt>
                <c:pt idx="586">
                  <c:v>3.2709999999999999</c:v>
                </c:pt>
                <c:pt idx="587">
                  <c:v>3.3119999999999998</c:v>
                </c:pt>
                <c:pt idx="588">
                  <c:v>3.3559999999999999</c:v>
                </c:pt>
                <c:pt idx="589">
                  <c:v>3.3660000000000001</c:v>
                </c:pt>
                <c:pt idx="590">
                  <c:v>3.3660000000000001</c:v>
                </c:pt>
                <c:pt idx="591">
                  <c:v>3.2269999999999999</c:v>
                </c:pt>
                <c:pt idx="592">
                  <c:v>3.165</c:v>
                </c:pt>
                <c:pt idx="593">
                  <c:v>3.2029999999999998</c:v>
                </c:pt>
                <c:pt idx="594">
                  <c:v>3.399</c:v>
                </c:pt>
                <c:pt idx="595">
                  <c:v>3.3780000000000001</c:v>
                </c:pt>
                <c:pt idx="596">
                  <c:v>3.5259999999999998</c:v>
                </c:pt>
                <c:pt idx="597">
                  <c:v>3.6259999999999999</c:v>
                </c:pt>
                <c:pt idx="598">
                  <c:v>3.5910000000000002</c:v>
                </c:pt>
                <c:pt idx="599">
                  <c:v>3.6949999999999998</c:v>
                </c:pt>
                <c:pt idx="600">
                  <c:v>3.6080000000000001</c:v>
                </c:pt>
                <c:pt idx="601">
                  <c:v>3.5150000000000001</c:v>
                </c:pt>
                <c:pt idx="602">
                  <c:v>3.3140000000000001</c:v>
                </c:pt>
                <c:pt idx="603">
                  <c:v>3.2370000000000001</c:v>
                </c:pt>
                <c:pt idx="604">
                  <c:v>3.3130000000000002</c:v>
                </c:pt>
                <c:pt idx="605">
                  <c:v>3.3410000000000002</c:v>
                </c:pt>
                <c:pt idx="606">
                  <c:v>3.1970000000000001</c:v>
                </c:pt>
                <c:pt idx="607">
                  <c:v>3.1160000000000001</c:v>
                </c:pt>
                <c:pt idx="608">
                  <c:v>3.1509999999999998</c:v>
                </c:pt>
                <c:pt idx="609">
                  <c:v>3.173</c:v>
                </c:pt>
                <c:pt idx="610">
                  <c:v>3.2610000000000001</c:v>
                </c:pt>
                <c:pt idx="611">
                  <c:v>3.3810000000000002</c:v>
                </c:pt>
                <c:pt idx="612">
                  <c:v>3.4050000000000002</c:v>
                </c:pt>
                <c:pt idx="613">
                  <c:v>3.4260000000000002</c:v>
                </c:pt>
                <c:pt idx="614">
                  <c:v>3.41</c:v>
                </c:pt>
                <c:pt idx="615">
                  <c:v>3.41</c:v>
                </c:pt>
                <c:pt idx="616">
                  <c:v>3.4740000000000002</c:v>
                </c:pt>
                <c:pt idx="617">
                  <c:v>3.5169999999999999</c:v>
                </c:pt>
                <c:pt idx="618">
                  <c:v>3.4699999999999998</c:v>
                </c:pt>
                <c:pt idx="619">
                  <c:v>3.4849999999999999</c:v>
                </c:pt>
                <c:pt idx="620">
                  <c:v>3.4859999999999998</c:v>
                </c:pt>
                <c:pt idx="621">
                  <c:v>3.4699999999999998</c:v>
                </c:pt>
                <c:pt idx="622">
                  <c:v>3.411</c:v>
                </c:pt>
                <c:pt idx="623">
                  <c:v>3.3449999999999998</c:v>
                </c:pt>
                <c:pt idx="624">
                  <c:v>3.351</c:v>
                </c:pt>
                <c:pt idx="625">
                  <c:v>3.387</c:v>
                </c:pt>
                <c:pt idx="626">
                  <c:v>3.4319999999999999</c:v>
                </c:pt>
                <c:pt idx="627">
                  <c:v>3.492</c:v>
                </c:pt>
                <c:pt idx="628">
                  <c:v>3.5739999999999998</c:v>
                </c:pt>
                <c:pt idx="629">
                  <c:v>3.581</c:v>
                </c:pt>
                <c:pt idx="630">
                  <c:v>3.6120000000000001</c:v>
                </c:pt>
                <c:pt idx="631">
                  <c:v>3.6920000000000002</c:v>
                </c:pt>
                <c:pt idx="632">
                  <c:v>3.64</c:v>
                </c:pt>
                <c:pt idx="633">
                  <c:v>3.6120000000000001</c:v>
                </c:pt>
                <c:pt idx="634">
                  <c:v>3.6059999999999999</c:v>
                </c:pt>
                <c:pt idx="635">
                  <c:v>3.5249999999999999</c:v>
                </c:pt>
                <c:pt idx="636">
                  <c:v>3.472</c:v>
                </c:pt>
                <c:pt idx="637">
                  <c:v>3.7320000000000002</c:v>
                </c:pt>
                <c:pt idx="638">
                  <c:v>4.1050000000000004</c:v>
                </c:pt>
                <c:pt idx="639">
                  <c:v>4.1050000000000004</c:v>
                </c:pt>
                <c:pt idx="640">
                  <c:v>4.2679999999999998</c:v>
                </c:pt>
                <c:pt idx="641">
                  <c:v>4.1189999999999998</c:v>
                </c:pt>
                <c:pt idx="642">
                  <c:v>4.1909999999999998</c:v>
                </c:pt>
                <c:pt idx="643">
                  <c:v>4.2990000000000004</c:v>
                </c:pt>
                <c:pt idx="644">
                  <c:v>4.4450000000000003</c:v>
                </c:pt>
                <c:pt idx="645">
                  <c:v>4.41</c:v>
                </c:pt>
                <c:pt idx="646">
                  <c:v>4.3369999999999997</c:v>
                </c:pt>
                <c:pt idx="647">
                  <c:v>4.4260000000000002</c:v>
                </c:pt>
                <c:pt idx="648">
                  <c:v>4.4260000000000002</c:v>
                </c:pt>
                <c:pt idx="649">
                  <c:v>4.4290000000000003</c:v>
                </c:pt>
                <c:pt idx="650">
                  <c:v>4.3019999999999996</c:v>
                </c:pt>
                <c:pt idx="651">
                  <c:v>4.2450000000000001</c:v>
                </c:pt>
                <c:pt idx="652">
                  <c:v>4.2370000000000001</c:v>
                </c:pt>
                <c:pt idx="653">
                  <c:v>4.3540000000000001</c:v>
                </c:pt>
                <c:pt idx="654">
                  <c:v>4.2780000000000005</c:v>
                </c:pt>
                <c:pt idx="655">
                  <c:v>4.2050000000000001</c:v>
                </c:pt>
                <c:pt idx="656">
                  <c:v>4.1280000000000001</c:v>
                </c:pt>
                <c:pt idx="657">
                  <c:v>4.0540000000000003</c:v>
                </c:pt>
                <c:pt idx="658">
                  <c:v>4.1130000000000004</c:v>
                </c:pt>
                <c:pt idx="659">
                  <c:v>4.1470000000000002</c:v>
                </c:pt>
                <c:pt idx="660">
                  <c:v>4.157</c:v>
                </c:pt>
                <c:pt idx="661">
                  <c:v>4.1100000000000003</c:v>
                </c:pt>
                <c:pt idx="662">
                  <c:v>4.1150000000000002</c:v>
                </c:pt>
                <c:pt idx="663">
                  <c:v>4.1520000000000001</c:v>
                </c:pt>
                <c:pt idx="664">
                  <c:v>4.1289999999999996</c:v>
                </c:pt>
                <c:pt idx="665">
                  <c:v>4.1059999999999999</c:v>
                </c:pt>
                <c:pt idx="666">
                  <c:v>4.1130000000000004</c:v>
                </c:pt>
                <c:pt idx="667">
                  <c:v>4.0910000000000002</c:v>
                </c:pt>
                <c:pt idx="668">
                  <c:v>4.1150000000000002</c:v>
                </c:pt>
                <c:pt idx="669">
                  <c:v>4.109</c:v>
                </c:pt>
                <c:pt idx="670">
                  <c:v>4.109</c:v>
                </c:pt>
                <c:pt idx="671">
                  <c:v>4.1070000000000002</c:v>
                </c:pt>
                <c:pt idx="672">
                  <c:v>4.1020000000000003</c:v>
                </c:pt>
                <c:pt idx="673">
                  <c:v>4.0949999999999998</c:v>
                </c:pt>
                <c:pt idx="674">
                  <c:v>4.0869999999999997</c:v>
                </c:pt>
                <c:pt idx="675">
                  <c:v>4.0869999999999997</c:v>
                </c:pt>
                <c:pt idx="676">
                  <c:v>4.077</c:v>
                </c:pt>
                <c:pt idx="677">
                  <c:v>4.0270000000000001</c:v>
                </c:pt>
                <c:pt idx="678">
                  <c:v>3.907</c:v>
                </c:pt>
                <c:pt idx="679">
                  <c:v>3.9249999999999998</c:v>
                </c:pt>
                <c:pt idx="680">
                  <c:v>3.8849999999999998</c:v>
                </c:pt>
                <c:pt idx="681">
                  <c:v>3.9279999999999999</c:v>
                </c:pt>
                <c:pt idx="682">
                  <c:v>3.9050000000000002</c:v>
                </c:pt>
                <c:pt idx="683">
                  <c:v>3.8449999999999998</c:v>
                </c:pt>
                <c:pt idx="684">
                  <c:v>3.8540000000000001</c:v>
                </c:pt>
                <c:pt idx="685">
                  <c:v>3.8540000000000001</c:v>
                </c:pt>
                <c:pt idx="686">
                  <c:v>3.7690000000000001</c:v>
                </c:pt>
                <c:pt idx="687">
                  <c:v>3.907</c:v>
                </c:pt>
                <c:pt idx="688">
                  <c:v>4.0069999999999997</c:v>
                </c:pt>
                <c:pt idx="689">
                  <c:v>3.9820000000000002</c:v>
                </c:pt>
                <c:pt idx="690">
                  <c:v>3.9260000000000002</c:v>
                </c:pt>
                <c:pt idx="691">
                  <c:v>3.976</c:v>
                </c:pt>
                <c:pt idx="692">
                  <c:v>4.016</c:v>
                </c:pt>
                <c:pt idx="693">
                  <c:v>4.0339999999999998</c:v>
                </c:pt>
                <c:pt idx="694">
                  <c:v>3.9420000000000002</c:v>
                </c:pt>
                <c:pt idx="695">
                  <c:v>3.9670000000000001</c:v>
                </c:pt>
                <c:pt idx="696">
                  <c:v>3.8929999999999998</c:v>
                </c:pt>
                <c:pt idx="697">
                  <c:v>3.887</c:v>
                </c:pt>
                <c:pt idx="698">
                  <c:v>3.8159999999999998</c:v>
                </c:pt>
                <c:pt idx="699">
                  <c:v>3.7570000000000001</c:v>
                </c:pt>
                <c:pt idx="700">
                  <c:v>3.7290000000000001</c:v>
                </c:pt>
                <c:pt idx="701">
                  <c:v>3.742</c:v>
                </c:pt>
                <c:pt idx="702">
                  <c:v>3.7389999999999999</c:v>
                </c:pt>
                <c:pt idx="703">
                  <c:v>3.7970000000000002</c:v>
                </c:pt>
                <c:pt idx="704">
                  <c:v>3.7810000000000001</c:v>
                </c:pt>
                <c:pt idx="705">
                  <c:v>3.7320000000000002</c:v>
                </c:pt>
                <c:pt idx="706">
                  <c:v>3.7650000000000001</c:v>
                </c:pt>
                <c:pt idx="707">
                  <c:v>3.8209999999999997</c:v>
                </c:pt>
                <c:pt idx="708">
                  <c:v>3.9779999999999998</c:v>
                </c:pt>
                <c:pt idx="709">
                  <c:v>3.9590000000000001</c:v>
                </c:pt>
                <c:pt idx="710">
                  <c:v>3.9590000000000001</c:v>
                </c:pt>
                <c:pt idx="711">
                  <c:v>3.9169999999999998</c:v>
                </c:pt>
                <c:pt idx="712">
                  <c:v>3.911</c:v>
                </c:pt>
                <c:pt idx="713">
                  <c:v>3.8860000000000001</c:v>
                </c:pt>
                <c:pt idx="714">
                  <c:v>3.89</c:v>
                </c:pt>
                <c:pt idx="715">
                  <c:v>3.9159999999999999</c:v>
                </c:pt>
                <c:pt idx="716">
                  <c:v>3.9239999999999999</c:v>
                </c:pt>
                <c:pt idx="717">
                  <c:v>3.956</c:v>
                </c:pt>
                <c:pt idx="718">
                  <c:v>3.9980000000000002</c:v>
                </c:pt>
                <c:pt idx="719">
                  <c:v>3.9910000000000001</c:v>
                </c:pt>
                <c:pt idx="720">
                  <c:v>3.9729999999999999</c:v>
                </c:pt>
                <c:pt idx="721">
                  <c:v>4.0369999999999999</c:v>
                </c:pt>
                <c:pt idx="722">
                  <c:v>4.1360000000000001</c:v>
                </c:pt>
                <c:pt idx="723">
                  <c:v>4.2110000000000003</c:v>
                </c:pt>
                <c:pt idx="724">
                  <c:v>4.1139999999999999</c:v>
                </c:pt>
                <c:pt idx="725">
                  <c:v>4.1689999999999996</c:v>
                </c:pt>
                <c:pt idx="726">
                  <c:v>4.218</c:v>
                </c:pt>
                <c:pt idx="727">
                  <c:v>4.0670000000000002</c:v>
                </c:pt>
                <c:pt idx="728">
                  <c:v>4.0490000000000004</c:v>
                </c:pt>
                <c:pt idx="729">
                  <c:v>3.9889999999999999</c:v>
                </c:pt>
                <c:pt idx="730">
                  <c:v>3.9409999999999998</c:v>
                </c:pt>
                <c:pt idx="731">
                  <c:v>3.9409999999999998</c:v>
                </c:pt>
                <c:pt idx="732">
                  <c:v>3.9279999999999999</c:v>
                </c:pt>
                <c:pt idx="733">
                  <c:v>3.8929999999999998</c:v>
                </c:pt>
                <c:pt idx="734">
                  <c:v>3.8209999999999997</c:v>
                </c:pt>
                <c:pt idx="735">
                  <c:v>3.802</c:v>
                </c:pt>
                <c:pt idx="736">
                  <c:v>3.7909999999999999</c:v>
                </c:pt>
                <c:pt idx="737">
                  <c:v>3.7919999999999998</c:v>
                </c:pt>
                <c:pt idx="738">
                  <c:v>3.8839999999999999</c:v>
                </c:pt>
                <c:pt idx="739">
                  <c:v>3.9050000000000002</c:v>
                </c:pt>
                <c:pt idx="740">
                  <c:v>3.8759999999999999</c:v>
                </c:pt>
                <c:pt idx="741">
                  <c:v>3.8810000000000002</c:v>
                </c:pt>
                <c:pt idx="742">
                  <c:v>3.8689999999999998</c:v>
                </c:pt>
                <c:pt idx="743">
                  <c:v>3.8479999999999999</c:v>
                </c:pt>
                <c:pt idx="744">
                  <c:v>3.8759999999999999</c:v>
                </c:pt>
                <c:pt idx="745">
                  <c:v>3.8810000000000002</c:v>
                </c:pt>
                <c:pt idx="746">
                  <c:v>3.8759999999999999</c:v>
                </c:pt>
                <c:pt idx="747">
                  <c:v>3.855</c:v>
                </c:pt>
                <c:pt idx="748">
                  <c:v>3.8239999999999998</c:v>
                </c:pt>
                <c:pt idx="749">
                  <c:v>3.8239999999999998</c:v>
                </c:pt>
                <c:pt idx="750">
                  <c:v>3.8029999999999999</c:v>
                </c:pt>
                <c:pt idx="751">
                  <c:v>3.7810000000000001</c:v>
                </c:pt>
                <c:pt idx="752">
                  <c:v>3.7690000000000001</c:v>
                </c:pt>
                <c:pt idx="753">
                  <c:v>3.79</c:v>
                </c:pt>
                <c:pt idx="754">
                  <c:v>3.7800000000000002</c:v>
                </c:pt>
                <c:pt idx="755">
                  <c:v>3.7450000000000001</c:v>
                </c:pt>
                <c:pt idx="756">
                  <c:v>3.794</c:v>
                </c:pt>
                <c:pt idx="757">
                  <c:v>3.802</c:v>
                </c:pt>
                <c:pt idx="758">
                  <c:v>3.786</c:v>
                </c:pt>
                <c:pt idx="759">
                  <c:v>3.7690000000000001</c:v>
                </c:pt>
                <c:pt idx="760">
                  <c:v>3.7720000000000002</c:v>
                </c:pt>
                <c:pt idx="761">
                  <c:v>3.7490000000000001</c:v>
                </c:pt>
                <c:pt idx="762">
                  <c:v>3.7429999999999999</c:v>
                </c:pt>
                <c:pt idx="763">
                  <c:v>3.8380000000000001</c:v>
                </c:pt>
                <c:pt idx="764">
                  <c:v>3.8279999999999998</c:v>
                </c:pt>
                <c:pt idx="765">
                  <c:v>3.8580000000000001</c:v>
                </c:pt>
                <c:pt idx="766">
                  <c:v>3.8860000000000001</c:v>
                </c:pt>
                <c:pt idx="767">
                  <c:v>3.851</c:v>
                </c:pt>
                <c:pt idx="768">
                  <c:v>3.8359999999999999</c:v>
                </c:pt>
                <c:pt idx="769">
                  <c:v>3.7989999999999999</c:v>
                </c:pt>
                <c:pt idx="770">
                  <c:v>3.7709999999999999</c:v>
                </c:pt>
                <c:pt idx="771">
                  <c:v>3.7610000000000001</c:v>
                </c:pt>
                <c:pt idx="772">
                  <c:v>3.7669999999999999</c:v>
                </c:pt>
                <c:pt idx="773">
                  <c:v>3.7810000000000001</c:v>
                </c:pt>
                <c:pt idx="774">
                  <c:v>3.734</c:v>
                </c:pt>
                <c:pt idx="775">
                  <c:v>3.758</c:v>
                </c:pt>
                <c:pt idx="776">
                  <c:v>3.7570000000000001</c:v>
                </c:pt>
                <c:pt idx="777">
                  <c:v>3.7250000000000001</c:v>
                </c:pt>
                <c:pt idx="778">
                  <c:v>3.7589999999999999</c:v>
                </c:pt>
                <c:pt idx="779">
                  <c:v>3.7610000000000001</c:v>
                </c:pt>
                <c:pt idx="780">
                  <c:v>3.7610000000000001</c:v>
                </c:pt>
                <c:pt idx="781">
                  <c:v>3.7480000000000002</c:v>
                </c:pt>
                <c:pt idx="782">
                  <c:v>3.754</c:v>
                </c:pt>
                <c:pt idx="783">
                  <c:v>3.7560000000000002</c:v>
                </c:pt>
                <c:pt idx="784">
                  <c:v>3.6829999999999998</c:v>
                </c:pt>
                <c:pt idx="785">
                  <c:v>3.64</c:v>
                </c:pt>
                <c:pt idx="786">
                  <c:v>3.5350000000000001</c:v>
                </c:pt>
              </c:numCache>
            </c:numRef>
          </c:val>
          <c:smooth val="0"/>
          <c:extLst xmlns:c16r2="http://schemas.microsoft.com/office/drawing/2015/06/chart">
            <c:ext xmlns:c16="http://schemas.microsoft.com/office/drawing/2014/chart" uri="{C3380CC4-5D6E-409C-BE32-E72D297353CC}">
              <c16:uniqueId val="{00000005-7AA5-4DAB-A737-38B0F505D736}"/>
            </c:ext>
          </c:extLst>
        </c:ser>
        <c:ser>
          <c:idx val="5"/>
          <c:order val="6"/>
          <c:tx>
            <c:strRef>
              <c:f>CDSHistorico!$AH$4</c:f>
              <c:strCache>
                <c:ptCount val="1"/>
                <c:pt idx="0">
                  <c:v>PER UMS 10Y</c:v>
                </c:pt>
              </c:strCache>
            </c:strRef>
          </c:tx>
          <c:spPr>
            <a:ln w="19050">
              <a:solidFill>
                <a:schemeClr val="accent2">
                  <a:lumMod val="75000"/>
                </a:schemeClr>
              </a:solidFill>
            </a:ln>
          </c:spPr>
          <c:marker>
            <c:symbol val="none"/>
          </c:marker>
          <c:val>
            <c:numRef>
              <c:f>[0]!UMSPER</c:f>
              <c:numCache>
                <c:formatCode>General</c:formatCode>
                <c:ptCount val="787"/>
                <c:pt idx="0">
                  <c:v>3.7090000000000001</c:v>
                </c:pt>
                <c:pt idx="1">
                  <c:v>3.754</c:v>
                </c:pt>
                <c:pt idx="2">
                  <c:v>3.7509999999999999</c:v>
                </c:pt>
                <c:pt idx="3">
                  <c:v>3.706</c:v>
                </c:pt>
                <c:pt idx="4">
                  <c:v>3.633</c:v>
                </c:pt>
                <c:pt idx="5">
                  <c:v>3.629</c:v>
                </c:pt>
                <c:pt idx="6">
                  <c:v>3.67</c:v>
                </c:pt>
                <c:pt idx="7">
                  <c:v>3.7450000000000001</c:v>
                </c:pt>
                <c:pt idx="8">
                  <c:v>3.7589999999999999</c:v>
                </c:pt>
                <c:pt idx="9">
                  <c:v>3.76</c:v>
                </c:pt>
                <c:pt idx="10">
                  <c:v>3.7839999999999998</c:v>
                </c:pt>
                <c:pt idx="11">
                  <c:v>3.8239999999999998</c:v>
                </c:pt>
                <c:pt idx="12">
                  <c:v>3.81</c:v>
                </c:pt>
                <c:pt idx="13">
                  <c:v>3.8279999999999998</c:v>
                </c:pt>
                <c:pt idx="14">
                  <c:v>3.8239999999999998</c:v>
                </c:pt>
                <c:pt idx="15">
                  <c:v>3.8180000000000001</c:v>
                </c:pt>
                <c:pt idx="16">
                  <c:v>3.7949999999999999</c:v>
                </c:pt>
                <c:pt idx="17">
                  <c:v>3.7690000000000001</c:v>
                </c:pt>
                <c:pt idx="18">
                  <c:v>3.734</c:v>
                </c:pt>
                <c:pt idx="19">
                  <c:v>3.7480000000000002</c:v>
                </c:pt>
                <c:pt idx="20">
                  <c:v>3.7570000000000001</c:v>
                </c:pt>
                <c:pt idx="21">
                  <c:v>3.7650000000000001</c:v>
                </c:pt>
                <c:pt idx="22">
                  <c:v>3.8010000000000002</c:v>
                </c:pt>
                <c:pt idx="23">
                  <c:v>3.7130000000000001</c:v>
                </c:pt>
                <c:pt idx="24">
                  <c:v>3.7130000000000001</c:v>
                </c:pt>
                <c:pt idx="25">
                  <c:v>3.706</c:v>
                </c:pt>
                <c:pt idx="26">
                  <c:v>3.6959999999999997</c:v>
                </c:pt>
                <c:pt idx="27">
                  <c:v>3.7050000000000001</c:v>
                </c:pt>
                <c:pt idx="28">
                  <c:v>3.7229999999999999</c:v>
                </c:pt>
                <c:pt idx="29">
                  <c:v>3.71</c:v>
                </c:pt>
                <c:pt idx="30">
                  <c:v>3.7309999999999999</c:v>
                </c:pt>
                <c:pt idx="31">
                  <c:v>3.7290000000000001</c:v>
                </c:pt>
                <c:pt idx="32">
                  <c:v>3.722</c:v>
                </c:pt>
                <c:pt idx="33">
                  <c:v>3.7050000000000001</c:v>
                </c:pt>
                <c:pt idx="34">
                  <c:v>3.6619999999999999</c:v>
                </c:pt>
                <c:pt idx="35">
                  <c:v>3.6440000000000001</c:v>
                </c:pt>
                <c:pt idx="36">
                  <c:v>3.6320000000000001</c:v>
                </c:pt>
                <c:pt idx="37">
                  <c:v>3.6059999999999999</c:v>
                </c:pt>
                <c:pt idx="38">
                  <c:v>3.601</c:v>
                </c:pt>
                <c:pt idx="39">
                  <c:v>3.593</c:v>
                </c:pt>
                <c:pt idx="40">
                  <c:v>3.6379999999999999</c:v>
                </c:pt>
                <c:pt idx="41">
                  <c:v>3.7080000000000002</c:v>
                </c:pt>
                <c:pt idx="42">
                  <c:v>3.762</c:v>
                </c:pt>
                <c:pt idx="43">
                  <c:v>3.7690000000000001</c:v>
                </c:pt>
                <c:pt idx="44">
                  <c:v>3.7800000000000002</c:v>
                </c:pt>
                <c:pt idx="45">
                  <c:v>3.7749999999999999</c:v>
                </c:pt>
                <c:pt idx="46">
                  <c:v>3.8220000000000001</c:v>
                </c:pt>
                <c:pt idx="47">
                  <c:v>3.8140000000000001</c:v>
                </c:pt>
                <c:pt idx="48">
                  <c:v>3.7880000000000003</c:v>
                </c:pt>
                <c:pt idx="49">
                  <c:v>3.798</c:v>
                </c:pt>
                <c:pt idx="50">
                  <c:v>3.7669999999999999</c:v>
                </c:pt>
                <c:pt idx="51">
                  <c:v>3.778</c:v>
                </c:pt>
                <c:pt idx="52">
                  <c:v>3.7090000000000001</c:v>
                </c:pt>
                <c:pt idx="53">
                  <c:v>3.6339999999999999</c:v>
                </c:pt>
                <c:pt idx="54">
                  <c:v>3.5840000000000001</c:v>
                </c:pt>
                <c:pt idx="55">
                  <c:v>3.677</c:v>
                </c:pt>
                <c:pt idx="56">
                  <c:v>3.665</c:v>
                </c:pt>
                <c:pt idx="57">
                  <c:v>3.6859999999999999</c:v>
                </c:pt>
                <c:pt idx="58">
                  <c:v>3.657</c:v>
                </c:pt>
                <c:pt idx="59">
                  <c:v>3.63</c:v>
                </c:pt>
                <c:pt idx="60">
                  <c:v>3.59</c:v>
                </c:pt>
                <c:pt idx="61">
                  <c:v>3.6029999999999998</c:v>
                </c:pt>
                <c:pt idx="62">
                  <c:v>3.5419999999999998</c:v>
                </c:pt>
                <c:pt idx="63">
                  <c:v>3.5230000000000001</c:v>
                </c:pt>
                <c:pt idx="64">
                  <c:v>3.5209999999999999</c:v>
                </c:pt>
                <c:pt idx="65">
                  <c:v>3.5209999999999999</c:v>
                </c:pt>
                <c:pt idx="66">
                  <c:v>3.5920000000000001</c:v>
                </c:pt>
                <c:pt idx="67">
                  <c:v>3.5979999999999999</c:v>
                </c:pt>
                <c:pt idx="68">
                  <c:v>3.6310000000000002</c:v>
                </c:pt>
                <c:pt idx="69">
                  <c:v>3.6320000000000001</c:v>
                </c:pt>
                <c:pt idx="70">
                  <c:v>3.625</c:v>
                </c:pt>
                <c:pt idx="71">
                  <c:v>3.67</c:v>
                </c:pt>
                <c:pt idx="72">
                  <c:v>3.742</c:v>
                </c:pt>
                <c:pt idx="73">
                  <c:v>3.7690000000000001</c:v>
                </c:pt>
                <c:pt idx="74">
                  <c:v>3.863</c:v>
                </c:pt>
                <c:pt idx="75">
                  <c:v>3.9039999999999999</c:v>
                </c:pt>
                <c:pt idx="76">
                  <c:v>3.9079999999999999</c:v>
                </c:pt>
                <c:pt idx="77">
                  <c:v>3.879</c:v>
                </c:pt>
                <c:pt idx="78">
                  <c:v>3.8570000000000002</c:v>
                </c:pt>
                <c:pt idx="79">
                  <c:v>3.8319999999999999</c:v>
                </c:pt>
                <c:pt idx="80">
                  <c:v>3.8319999999999999</c:v>
                </c:pt>
                <c:pt idx="81">
                  <c:v>3.8149999999999999</c:v>
                </c:pt>
                <c:pt idx="82">
                  <c:v>3.802</c:v>
                </c:pt>
                <c:pt idx="83">
                  <c:v>3.8129999999999997</c:v>
                </c:pt>
                <c:pt idx="84">
                  <c:v>3.8449999999999998</c:v>
                </c:pt>
                <c:pt idx="85">
                  <c:v>3.8679999999999999</c:v>
                </c:pt>
                <c:pt idx="86">
                  <c:v>3.883</c:v>
                </c:pt>
                <c:pt idx="87">
                  <c:v>3.81</c:v>
                </c:pt>
                <c:pt idx="88">
                  <c:v>3.8170000000000002</c:v>
                </c:pt>
                <c:pt idx="89">
                  <c:v>3.8180000000000001</c:v>
                </c:pt>
                <c:pt idx="90">
                  <c:v>3.7989999999999999</c:v>
                </c:pt>
                <c:pt idx="91">
                  <c:v>3.7829999999999999</c:v>
                </c:pt>
                <c:pt idx="92">
                  <c:v>3.758</c:v>
                </c:pt>
                <c:pt idx="93">
                  <c:v>3.742</c:v>
                </c:pt>
                <c:pt idx="94">
                  <c:v>3.7480000000000002</c:v>
                </c:pt>
                <c:pt idx="95">
                  <c:v>3.7480000000000002</c:v>
                </c:pt>
                <c:pt idx="96">
                  <c:v>3.714</c:v>
                </c:pt>
                <c:pt idx="97">
                  <c:v>3.6440000000000001</c:v>
                </c:pt>
                <c:pt idx="98">
                  <c:v>3.6470000000000002</c:v>
                </c:pt>
                <c:pt idx="99">
                  <c:v>3.6189999999999998</c:v>
                </c:pt>
                <c:pt idx="100">
                  <c:v>3.6109999999999998</c:v>
                </c:pt>
                <c:pt idx="101">
                  <c:v>3.629</c:v>
                </c:pt>
                <c:pt idx="102">
                  <c:v>3.6440000000000001</c:v>
                </c:pt>
                <c:pt idx="103">
                  <c:v>3.7029999999999998</c:v>
                </c:pt>
                <c:pt idx="104">
                  <c:v>3.7069999999999999</c:v>
                </c:pt>
                <c:pt idx="105">
                  <c:v>3.706</c:v>
                </c:pt>
                <c:pt idx="106">
                  <c:v>3.7010000000000001</c:v>
                </c:pt>
                <c:pt idx="107">
                  <c:v>3.7199999999999998</c:v>
                </c:pt>
                <c:pt idx="108">
                  <c:v>3.6970000000000001</c:v>
                </c:pt>
                <c:pt idx="109">
                  <c:v>3.6819999999999999</c:v>
                </c:pt>
                <c:pt idx="110">
                  <c:v>3.7039999999999997</c:v>
                </c:pt>
                <c:pt idx="111">
                  <c:v>3.7029999999999998</c:v>
                </c:pt>
                <c:pt idx="112">
                  <c:v>3.7</c:v>
                </c:pt>
                <c:pt idx="113">
                  <c:v>3.698</c:v>
                </c:pt>
                <c:pt idx="114">
                  <c:v>3.6779999999999999</c:v>
                </c:pt>
                <c:pt idx="115">
                  <c:v>3.677</c:v>
                </c:pt>
                <c:pt idx="116">
                  <c:v>3.677</c:v>
                </c:pt>
                <c:pt idx="117">
                  <c:v>3.6310000000000002</c:v>
                </c:pt>
                <c:pt idx="118">
                  <c:v>3.6219999999999999</c:v>
                </c:pt>
                <c:pt idx="119">
                  <c:v>3.6219999999999999</c:v>
                </c:pt>
                <c:pt idx="120">
                  <c:v>3.669</c:v>
                </c:pt>
                <c:pt idx="121">
                  <c:v>3.6760000000000002</c:v>
                </c:pt>
                <c:pt idx="122">
                  <c:v>3.6659999999999999</c:v>
                </c:pt>
                <c:pt idx="123">
                  <c:v>3.6589999999999998</c:v>
                </c:pt>
                <c:pt idx="124">
                  <c:v>3.65</c:v>
                </c:pt>
                <c:pt idx="125">
                  <c:v>3.645</c:v>
                </c:pt>
                <c:pt idx="126">
                  <c:v>3.5910000000000002</c:v>
                </c:pt>
                <c:pt idx="127">
                  <c:v>3.589</c:v>
                </c:pt>
                <c:pt idx="128">
                  <c:v>3.589</c:v>
                </c:pt>
                <c:pt idx="129">
                  <c:v>3.6459999999999999</c:v>
                </c:pt>
                <c:pt idx="130">
                  <c:v>3.6040000000000001</c:v>
                </c:pt>
                <c:pt idx="131">
                  <c:v>3.5789999999999997</c:v>
                </c:pt>
                <c:pt idx="132">
                  <c:v>3.5819999999999999</c:v>
                </c:pt>
                <c:pt idx="133">
                  <c:v>3.585</c:v>
                </c:pt>
                <c:pt idx="134">
                  <c:v>3.6320000000000001</c:v>
                </c:pt>
                <c:pt idx="135">
                  <c:v>3.6710000000000003</c:v>
                </c:pt>
                <c:pt idx="136">
                  <c:v>3.7189999999999999</c:v>
                </c:pt>
                <c:pt idx="137">
                  <c:v>3.7730000000000001</c:v>
                </c:pt>
                <c:pt idx="138">
                  <c:v>3.7810000000000001</c:v>
                </c:pt>
                <c:pt idx="139">
                  <c:v>3.8580000000000001</c:v>
                </c:pt>
                <c:pt idx="140">
                  <c:v>3.952</c:v>
                </c:pt>
                <c:pt idx="141">
                  <c:v>3.9809999999999999</c:v>
                </c:pt>
                <c:pt idx="142">
                  <c:v>3.8180000000000001</c:v>
                </c:pt>
                <c:pt idx="143">
                  <c:v>3.7439999999999998</c:v>
                </c:pt>
                <c:pt idx="144">
                  <c:v>3.63</c:v>
                </c:pt>
                <c:pt idx="145">
                  <c:v>3.6080000000000001</c:v>
                </c:pt>
                <c:pt idx="146">
                  <c:v>3.6029999999999998</c:v>
                </c:pt>
                <c:pt idx="147">
                  <c:v>3.5949999999999998</c:v>
                </c:pt>
                <c:pt idx="148">
                  <c:v>3.5949999999999998</c:v>
                </c:pt>
                <c:pt idx="149">
                  <c:v>3.7160000000000002</c:v>
                </c:pt>
                <c:pt idx="150">
                  <c:v>3.6059999999999999</c:v>
                </c:pt>
                <c:pt idx="151">
                  <c:v>3.5990000000000002</c:v>
                </c:pt>
                <c:pt idx="152">
                  <c:v>3.605</c:v>
                </c:pt>
                <c:pt idx="153">
                  <c:v>3.605</c:v>
                </c:pt>
                <c:pt idx="154">
                  <c:v>3.6080000000000001</c:v>
                </c:pt>
                <c:pt idx="155">
                  <c:v>3.617</c:v>
                </c:pt>
                <c:pt idx="156">
                  <c:v>3.5990000000000002</c:v>
                </c:pt>
                <c:pt idx="157">
                  <c:v>3.5830000000000002</c:v>
                </c:pt>
                <c:pt idx="158">
                  <c:v>3.589</c:v>
                </c:pt>
                <c:pt idx="159">
                  <c:v>3.577</c:v>
                </c:pt>
                <c:pt idx="160">
                  <c:v>3.6019999999999999</c:v>
                </c:pt>
                <c:pt idx="161">
                  <c:v>3.5760000000000001</c:v>
                </c:pt>
                <c:pt idx="162">
                  <c:v>3.581</c:v>
                </c:pt>
                <c:pt idx="163">
                  <c:v>3.5659999999999998</c:v>
                </c:pt>
                <c:pt idx="164">
                  <c:v>3.58</c:v>
                </c:pt>
                <c:pt idx="165">
                  <c:v>3.58</c:v>
                </c:pt>
                <c:pt idx="166">
                  <c:v>3.5579999999999998</c:v>
                </c:pt>
                <c:pt idx="167">
                  <c:v>3.556</c:v>
                </c:pt>
                <c:pt idx="168">
                  <c:v>3.5230000000000001</c:v>
                </c:pt>
                <c:pt idx="169">
                  <c:v>3.46</c:v>
                </c:pt>
                <c:pt idx="170">
                  <c:v>3.46</c:v>
                </c:pt>
                <c:pt idx="171">
                  <c:v>3.4620000000000002</c:v>
                </c:pt>
                <c:pt idx="172">
                  <c:v>3.4169999999999998</c:v>
                </c:pt>
                <c:pt idx="173">
                  <c:v>3.379</c:v>
                </c:pt>
                <c:pt idx="174">
                  <c:v>3.3079999999999998</c:v>
                </c:pt>
                <c:pt idx="175">
                  <c:v>3.2789999999999999</c:v>
                </c:pt>
                <c:pt idx="176">
                  <c:v>3.3159999999999998</c:v>
                </c:pt>
                <c:pt idx="177">
                  <c:v>3.3119999999999998</c:v>
                </c:pt>
                <c:pt idx="178">
                  <c:v>3.351</c:v>
                </c:pt>
                <c:pt idx="179">
                  <c:v>3.391</c:v>
                </c:pt>
                <c:pt idx="180">
                  <c:v>3.407</c:v>
                </c:pt>
                <c:pt idx="181">
                  <c:v>3.4660000000000002</c:v>
                </c:pt>
                <c:pt idx="182">
                  <c:v>3.48</c:v>
                </c:pt>
                <c:pt idx="183">
                  <c:v>3.3929999999999998</c:v>
                </c:pt>
                <c:pt idx="184">
                  <c:v>3.3740000000000001</c:v>
                </c:pt>
                <c:pt idx="185">
                  <c:v>3.3740000000000001</c:v>
                </c:pt>
                <c:pt idx="186">
                  <c:v>3.415</c:v>
                </c:pt>
                <c:pt idx="187">
                  <c:v>3.3980000000000001</c:v>
                </c:pt>
                <c:pt idx="188">
                  <c:v>3.391</c:v>
                </c:pt>
                <c:pt idx="189">
                  <c:v>3.371</c:v>
                </c:pt>
                <c:pt idx="190">
                  <c:v>3.32</c:v>
                </c:pt>
                <c:pt idx="191">
                  <c:v>3.2530000000000001</c:v>
                </c:pt>
                <c:pt idx="192">
                  <c:v>3.2130000000000001</c:v>
                </c:pt>
                <c:pt idx="193">
                  <c:v>3.2320000000000002</c:v>
                </c:pt>
                <c:pt idx="194">
                  <c:v>3.2290000000000001</c:v>
                </c:pt>
                <c:pt idx="195">
                  <c:v>3.214</c:v>
                </c:pt>
                <c:pt idx="196">
                  <c:v>3.2669999999999999</c:v>
                </c:pt>
                <c:pt idx="197">
                  <c:v>3.2909999999999999</c:v>
                </c:pt>
                <c:pt idx="198">
                  <c:v>3.319</c:v>
                </c:pt>
                <c:pt idx="199">
                  <c:v>3.4790000000000001</c:v>
                </c:pt>
                <c:pt idx="200">
                  <c:v>3.544</c:v>
                </c:pt>
                <c:pt idx="201">
                  <c:v>3.5620000000000003</c:v>
                </c:pt>
                <c:pt idx="202">
                  <c:v>3.5529999999999999</c:v>
                </c:pt>
                <c:pt idx="203">
                  <c:v>3.5569999999999999</c:v>
                </c:pt>
                <c:pt idx="204">
                  <c:v>3.5760000000000001</c:v>
                </c:pt>
                <c:pt idx="205">
                  <c:v>3.657</c:v>
                </c:pt>
                <c:pt idx="206">
                  <c:v>3.6579999999999999</c:v>
                </c:pt>
                <c:pt idx="207">
                  <c:v>3.55</c:v>
                </c:pt>
                <c:pt idx="208">
                  <c:v>3.536</c:v>
                </c:pt>
                <c:pt idx="209">
                  <c:v>3.4750000000000001</c:v>
                </c:pt>
                <c:pt idx="210">
                  <c:v>3.4140000000000001</c:v>
                </c:pt>
                <c:pt idx="211">
                  <c:v>3.3159999999999998</c:v>
                </c:pt>
                <c:pt idx="212">
                  <c:v>3.323</c:v>
                </c:pt>
                <c:pt idx="213">
                  <c:v>3.3319999999999999</c:v>
                </c:pt>
                <c:pt idx="214">
                  <c:v>3.29</c:v>
                </c:pt>
                <c:pt idx="215">
                  <c:v>3.2640000000000002</c:v>
                </c:pt>
                <c:pt idx="216">
                  <c:v>3.2280000000000002</c:v>
                </c:pt>
                <c:pt idx="217">
                  <c:v>3.1739999999999999</c:v>
                </c:pt>
                <c:pt idx="218">
                  <c:v>3.1880000000000002</c:v>
                </c:pt>
                <c:pt idx="219">
                  <c:v>3.2210000000000001</c:v>
                </c:pt>
                <c:pt idx="220">
                  <c:v>3.1189999999999998</c:v>
                </c:pt>
                <c:pt idx="221">
                  <c:v>3.1680000000000001</c:v>
                </c:pt>
                <c:pt idx="222">
                  <c:v>3.1890000000000001</c:v>
                </c:pt>
                <c:pt idx="223">
                  <c:v>3.202</c:v>
                </c:pt>
                <c:pt idx="224">
                  <c:v>3.238</c:v>
                </c:pt>
                <c:pt idx="225">
                  <c:v>3.2410000000000001</c:v>
                </c:pt>
                <c:pt idx="226">
                  <c:v>3.214</c:v>
                </c:pt>
                <c:pt idx="227">
                  <c:v>3.246</c:v>
                </c:pt>
                <c:pt idx="228">
                  <c:v>3.2560000000000002</c:v>
                </c:pt>
                <c:pt idx="229">
                  <c:v>3.2690000000000001</c:v>
                </c:pt>
                <c:pt idx="230">
                  <c:v>3.2549999999999999</c:v>
                </c:pt>
                <c:pt idx="231">
                  <c:v>3.2330000000000001</c:v>
                </c:pt>
                <c:pt idx="232">
                  <c:v>3.23</c:v>
                </c:pt>
                <c:pt idx="233">
                  <c:v>3.2069999999999999</c:v>
                </c:pt>
                <c:pt idx="234">
                  <c:v>3.1859999999999999</c:v>
                </c:pt>
                <c:pt idx="235">
                  <c:v>3.1869999999999998</c:v>
                </c:pt>
                <c:pt idx="236">
                  <c:v>3.1869999999999998</c:v>
                </c:pt>
                <c:pt idx="237">
                  <c:v>3.21</c:v>
                </c:pt>
                <c:pt idx="238">
                  <c:v>3.26</c:v>
                </c:pt>
                <c:pt idx="239">
                  <c:v>3.363</c:v>
                </c:pt>
                <c:pt idx="240">
                  <c:v>3.3529999999999998</c:v>
                </c:pt>
                <c:pt idx="241">
                  <c:v>3.3559999999999999</c:v>
                </c:pt>
                <c:pt idx="242">
                  <c:v>3.4039999999999999</c:v>
                </c:pt>
                <c:pt idx="243">
                  <c:v>3.4169999999999998</c:v>
                </c:pt>
                <c:pt idx="244">
                  <c:v>3.3580000000000001</c:v>
                </c:pt>
                <c:pt idx="245">
                  <c:v>3.4140000000000001</c:v>
                </c:pt>
                <c:pt idx="246">
                  <c:v>3.4590000000000001</c:v>
                </c:pt>
                <c:pt idx="247">
                  <c:v>3.4430000000000001</c:v>
                </c:pt>
                <c:pt idx="248">
                  <c:v>3.4119999999999999</c:v>
                </c:pt>
                <c:pt idx="249">
                  <c:v>3.3769999999999998</c:v>
                </c:pt>
                <c:pt idx="250">
                  <c:v>3.3860000000000001</c:v>
                </c:pt>
                <c:pt idx="251">
                  <c:v>3.4369999999999998</c:v>
                </c:pt>
                <c:pt idx="252">
                  <c:v>3.4260000000000002</c:v>
                </c:pt>
                <c:pt idx="253">
                  <c:v>3.3689999999999998</c:v>
                </c:pt>
                <c:pt idx="254">
                  <c:v>3.39</c:v>
                </c:pt>
                <c:pt idx="255">
                  <c:v>3.39</c:v>
                </c:pt>
                <c:pt idx="256">
                  <c:v>3.3769999999999998</c:v>
                </c:pt>
                <c:pt idx="257">
                  <c:v>3.379</c:v>
                </c:pt>
                <c:pt idx="258">
                  <c:v>3.371</c:v>
                </c:pt>
                <c:pt idx="259">
                  <c:v>3.3919999999999999</c:v>
                </c:pt>
                <c:pt idx="260">
                  <c:v>3.43</c:v>
                </c:pt>
                <c:pt idx="261">
                  <c:v>3.4489999999999998</c:v>
                </c:pt>
                <c:pt idx="262">
                  <c:v>3.5289999999999999</c:v>
                </c:pt>
                <c:pt idx="263">
                  <c:v>3.5310000000000001</c:v>
                </c:pt>
                <c:pt idx="264">
                  <c:v>3.6150000000000002</c:v>
                </c:pt>
                <c:pt idx="265">
                  <c:v>3.629</c:v>
                </c:pt>
                <c:pt idx="266">
                  <c:v>3.694</c:v>
                </c:pt>
                <c:pt idx="267">
                  <c:v>3.7839999999999998</c:v>
                </c:pt>
                <c:pt idx="268">
                  <c:v>3.6989999999999998</c:v>
                </c:pt>
                <c:pt idx="269">
                  <c:v>3.7160000000000002</c:v>
                </c:pt>
                <c:pt idx="270">
                  <c:v>3.766</c:v>
                </c:pt>
                <c:pt idx="271">
                  <c:v>3.7679999999999998</c:v>
                </c:pt>
                <c:pt idx="272">
                  <c:v>3.7690000000000001</c:v>
                </c:pt>
                <c:pt idx="273">
                  <c:v>3.7090000000000001</c:v>
                </c:pt>
                <c:pt idx="274">
                  <c:v>3.6890000000000001</c:v>
                </c:pt>
                <c:pt idx="275">
                  <c:v>3.6779999999999999</c:v>
                </c:pt>
                <c:pt idx="276">
                  <c:v>3.681</c:v>
                </c:pt>
                <c:pt idx="277">
                  <c:v>3.677</c:v>
                </c:pt>
                <c:pt idx="278">
                  <c:v>3.722</c:v>
                </c:pt>
                <c:pt idx="279">
                  <c:v>3.73</c:v>
                </c:pt>
                <c:pt idx="280">
                  <c:v>3.7010000000000001</c:v>
                </c:pt>
                <c:pt idx="281">
                  <c:v>3.6480000000000001</c:v>
                </c:pt>
                <c:pt idx="282">
                  <c:v>3.629</c:v>
                </c:pt>
                <c:pt idx="283">
                  <c:v>3.605</c:v>
                </c:pt>
                <c:pt idx="284">
                  <c:v>3.605</c:v>
                </c:pt>
                <c:pt idx="285">
                  <c:v>3.5949999999999998</c:v>
                </c:pt>
                <c:pt idx="286">
                  <c:v>3.589</c:v>
                </c:pt>
                <c:pt idx="287">
                  <c:v>3.6160000000000001</c:v>
                </c:pt>
                <c:pt idx="288">
                  <c:v>3.6480000000000001</c:v>
                </c:pt>
                <c:pt idx="289">
                  <c:v>3.6739999999999999</c:v>
                </c:pt>
                <c:pt idx="290">
                  <c:v>3.6560000000000001</c:v>
                </c:pt>
                <c:pt idx="291">
                  <c:v>3.6520000000000001</c:v>
                </c:pt>
                <c:pt idx="292">
                  <c:v>3.6779999999999999</c:v>
                </c:pt>
                <c:pt idx="293">
                  <c:v>3.677</c:v>
                </c:pt>
                <c:pt idx="294">
                  <c:v>3.6879999999999997</c:v>
                </c:pt>
                <c:pt idx="295">
                  <c:v>3.6970000000000001</c:v>
                </c:pt>
                <c:pt idx="296">
                  <c:v>3.681</c:v>
                </c:pt>
                <c:pt idx="297">
                  <c:v>3.6930000000000001</c:v>
                </c:pt>
                <c:pt idx="298">
                  <c:v>3.75</c:v>
                </c:pt>
                <c:pt idx="299">
                  <c:v>3.7669999999999999</c:v>
                </c:pt>
                <c:pt idx="300">
                  <c:v>3.7789999999999999</c:v>
                </c:pt>
                <c:pt idx="301">
                  <c:v>3.7749999999999999</c:v>
                </c:pt>
                <c:pt idx="302">
                  <c:v>3.7410000000000001</c:v>
                </c:pt>
                <c:pt idx="303">
                  <c:v>3.6920000000000002</c:v>
                </c:pt>
                <c:pt idx="304">
                  <c:v>3.6749999999999998</c:v>
                </c:pt>
                <c:pt idx="305">
                  <c:v>3.6949999999999998</c:v>
                </c:pt>
                <c:pt idx="306">
                  <c:v>3.7250000000000001</c:v>
                </c:pt>
                <c:pt idx="307">
                  <c:v>3.7170000000000001</c:v>
                </c:pt>
                <c:pt idx="308">
                  <c:v>3.7829999999999999</c:v>
                </c:pt>
                <c:pt idx="309">
                  <c:v>3.7650000000000001</c:v>
                </c:pt>
                <c:pt idx="310">
                  <c:v>3.8369999999999997</c:v>
                </c:pt>
                <c:pt idx="311">
                  <c:v>3.7789999999999999</c:v>
                </c:pt>
                <c:pt idx="312">
                  <c:v>3.7640000000000002</c:v>
                </c:pt>
                <c:pt idx="313">
                  <c:v>3.81</c:v>
                </c:pt>
                <c:pt idx="314">
                  <c:v>3.8220000000000001</c:v>
                </c:pt>
                <c:pt idx="315">
                  <c:v>3.782</c:v>
                </c:pt>
                <c:pt idx="316">
                  <c:v>3.8780000000000001</c:v>
                </c:pt>
                <c:pt idx="317">
                  <c:v>3.8959999999999999</c:v>
                </c:pt>
                <c:pt idx="318">
                  <c:v>3.9119999999999999</c:v>
                </c:pt>
                <c:pt idx="319">
                  <c:v>3.9220000000000002</c:v>
                </c:pt>
                <c:pt idx="320">
                  <c:v>3.9929999999999999</c:v>
                </c:pt>
                <c:pt idx="321">
                  <c:v>4.0369999999999999</c:v>
                </c:pt>
                <c:pt idx="322">
                  <c:v>4.1440000000000001</c:v>
                </c:pt>
                <c:pt idx="323">
                  <c:v>4.0510000000000002</c:v>
                </c:pt>
                <c:pt idx="324">
                  <c:v>4.0410000000000004</c:v>
                </c:pt>
                <c:pt idx="325">
                  <c:v>4.0289999999999999</c:v>
                </c:pt>
                <c:pt idx="326">
                  <c:v>4.0529999999999999</c:v>
                </c:pt>
                <c:pt idx="327">
                  <c:v>4.0739999999999998</c:v>
                </c:pt>
                <c:pt idx="328">
                  <c:v>4.0730000000000004</c:v>
                </c:pt>
                <c:pt idx="329">
                  <c:v>4.0780000000000003</c:v>
                </c:pt>
                <c:pt idx="330">
                  <c:v>4.0780000000000003</c:v>
                </c:pt>
                <c:pt idx="331">
                  <c:v>4.0529999999999999</c:v>
                </c:pt>
                <c:pt idx="332">
                  <c:v>4.008</c:v>
                </c:pt>
                <c:pt idx="333">
                  <c:v>3.9889999999999999</c:v>
                </c:pt>
                <c:pt idx="334">
                  <c:v>3.9769999999999999</c:v>
                </c:pt>
                <c:pt idx="335">
                  <c:v>3.9710000000000001</c:v>
                </c:pt>
                <c:pt idx="336">
                  <c:v>3.9729999999999999</c:v>
                </c:pt>
                <c:pt idx="337">
                  <c:v>3.95</c:v>
                </c:pt>
                <c:pt idx="338">
                  <c:v>3.8780000000000001</c:v>
                </c:pt>
                <c:pt idx="339">
                  <c:v>3.81</c:v>
                </c:pt>
                <c:pt idx="340">
                  <c:v>3.8890000000000002</c:v>
                </c:pt>
                <c:pt idx="341">
                  <c:v>3.9279999999999999</c:v>
                </c:pt>
                <c:pt idx="342">
                  <c:v>3.9609999999999999</c:v>
                </c:pt>
                <c:pt idx="343">
                  <c:v>4.0149999999999997</c:v>
                </c:pt>
                <c:pt idx="344">
                  <c:v>4.1020000000000003</c:v>
                </c:pt>
                <c:pt idx="345">
                  <c:v>4.2350000000000003</c:v>
                </c:pt>
                <c:pt idx="346">
                  <c:v>4.2620000000000005</c:v>
                </c:pt>
                <c:pt idx="347">
                  <c:v>4.1920000000000002</c:v>
                </c:pt>
                <c:pt idx="348">
                  <c:v>4.1100000000000003</c:v>
                </c:pt>
                <c:pt idx="349">
                  <c:v>4.0179999999999998</c:v>
                </c:pt>
                <c:pt idx="350">
                  <c:v>3.8959999999999999</c:v>
                </c:pt>
                <c:pt idx="351">
                  <c:v>3.85</c:v>
                </c:pt>
                <c:pt idx="352">
                  <c:v>3.8860000000000001</c:v>
                </c:pt>
                <c:pt idx="353">
                  <c:v>3.835</c:v>
                </c:pt>
                <c:pt idx="354">
                  <c:v>3.8040000000000003</c:v>
                </c:pt>
                <c:pt idx="355">
                  <c:v>3.8040000000000003</c:v>
                </c:pt>
                <c:pt idx="356">
                  <c:v>3.8490000000000002</c:v>
                </c:pt>
                <c:pt idx="357">
                  <c:v>3.8159999999999998</c:v>
                </c:pt>
                <c:pt idx="358">
                  <c:v>3.79</c:v>
                </c:pt>
                <c:pt idx="359">
                  <c:v>3.726</c:v>
                </c:pt>
                <c:pt idx="360">
                  <c:v>3.7560000000000002</c:v>
                </c:pt>
                <c:pt idx="361">
                  <c:v>3.8239999999999998</c:v>
                </c:pt>
                <c:pt idx="362">
                  <c:v>3.7890000000000001</c:v>
                </c:pt>
                <c:pt idx="363">
                  <c:v>3.76</c:v>
                </c:pt>
                <c:pt idx="364">
                  <c:v>3.7519999999999998</c:v>
                </c:pt>
                <c:pt idx="365">
                  <c:v>3.7240000000000002</c:v>
                </c:pt>
                <c:pt idx="366">
                  <c:v>3.7450000000000001</c:v>
                </c:pt>
                <c:pt idx="367">
                  <c:v>3.7389999999999999</c:v>
                </c:pt>
                <c:pt idx="368">
                  <c:v>3.7909999999999999</c:v>
                </c:pt>
                <c:pt idx="369">
                  <c:v>3.8220000000000001</c:v>
                </c:pt>
                <c:pt idx="370">
                  <c:v>3.7919999999999998</c:v>
                </c:pt>
                <c:pt idx="371">
                  <c:v>3.7810000000000001</c:v>
                </c:pt>
                <c:pt idx="372">
                  <c:v>3.7810000000000001</c:v>
                </c:pt>
                <c:pt idx="373">
                  <c:v>3.7989999999999999</c:v>
                </c:pt>
                <c:pt idx="374">
                  <c:v>3.9130000000000003</c:v>
                </c:pt>
                <c:pt idx="375">
                  <c:v>3.972</c:v>
                </c:pt>
                <c:pt idx="376">
                  <c:v>4.0119999999999996</c:v>
                </c:pt>
                <c:pt idx="377">
                  <c:v>4.0119999999999996</c:v>
                </c:pt>
                <c:pt idx="378">
                  <c:v>4.0170000000000003</c:v>
                </c:pt>
                <c:pt idx="379">
                  <c:v>4.0220000000000002</c:v>
                </c:pt>
                <c:pt idx="380">
                  <c:v>3.9910000000000001</c:v>
                </c:pt>
                <c:pt idx="381">
                  <c:v>3.9849999999999999</c:v>
                </c:pt>
                <c:pt idx="382">
                  <c:v>3.9859999999999998</c:v>
                </c:pt>
                <c:pt idx="383">
                  <c:v>3.956</c:v>
                </c:pt>
                <c:pt idx="384">
                  <c:v>3.93</c:v>
                </c:pt>
                <c:pt idx="385">
                  <c:v>3.9340000000000002</c:v>
                </c:pt>
                <c:pt idx="386">
                  <c:v>3.919</c:v>
                </c:pt>
                <c:pt idx="387">
                  <c:v>3.944</c:v>
                </c:pt>
                <c:pt idx="388">
                  <c:v>3.944</c:v>
                </c:pt>
                <c:pt idx="389">
                  <c:v>3.9130000000000003</c:v>
                </c:pt>
                <c:pt idx="390">
                  <c:v>3.93</c:v>
                </c:pt>
                <c:pt idx="391">
                  <c:v>3.9210000000000003</c:v>
                </c:pt>
                <c:pt idx="392">
                  <c:v>3.9290000000000003</c:v>
                </c:pt>
                <c:pt idx="393">
                  <c:v>4.0030000000000001</c:v>
                </c:pt>
                <c:pt idx="394">
                  <c:v>3.9539999999999997</c:v>
                </c:pt>
                <c:pt idx="395">
                  <c:v>3.9809999999999999</c:v>
                </c:pt>
                <c:pt idx="396">
                  <c:v>4.01</c:v>
                </c:pt>
                <c:pt idx="397">
                  <c:v>3.976</c:v>
                </c:pt>
                <c:pt idx="398">
                  <c:v>3.996</c:v>
                </c:pt>
                <c:pt idx="399">
                  <c:v>4.0730000000000004</c:v>
                </c:pt>
                <c:pt idx="400">
                  <c:v>4.0810000000000004</c:v>
                </c:pt>
                <c:pt idx="401">
                  <c:v>4.077</c:v>
                </c:pt>
                <c:pt idx="402">
                  <c:v>4.0890000000000004</c:v>
                </c:pt>
                <c:pt idx="403">
                  <c:v>4.0259999999999998</c:v>
                </c:pt>
                <c:pt idx="404">
                  <c:v>4.0640000000000001</c:v>
                </c:pt>
                <c:pt idx="405">
                  <c:v>4.093</c:v>
                </c:pt>
                <c:pt idx="406">
                  <c:v>4.0869999999999997</c:v>
                </c:pt>
                <c:pt idx="407">
                  <c:v>4.077</c:v>
                </c:pt>
                <c:pt idx="408">
                  <c:v>4.0869999999999997</c:v>
                </c:pt>
                <c:pt idx="409">
                  <c:v>4.0869999999999997</c:v>
                </c:pt>
                <c:pt idx="410">
                  <c:v>4.101</c:v>
                </c:pt>
                <c:pt idx="411">
                  <c:v>4.0780000000000003</c:v>
                </c:pt>
                <c:pt idx="412">
                  <c:v>4.0910000000000002</c:v>
                </c:pt>
                <c:pt idx="413">
                  <c:v>4.0819999999999999</c:v>
                </c:pt>
                <c:pt idx="414">
                  <c:v>4.0819999999999999</c:v>
                </c:pt>
                <c:pt idx="415">
                  <c:v>4.109</c:v>
                </c:pt>
                <c:pt idx="416">
                  <c:v>4.0060000000000002</c:v>
                </c:pt>
                <c:pt idx="417">
                  <c:v>4.008</c:v>
                </c:pt>
                <c:pt idx="418">
                  <c:v>4.0330000000000004</c:v>
                </c:pt>
                <c:pt idx="419">
                  <c:v>4.0780000000000003</c:v>
                </c:pt>
                <c:pt idx="420">
                  <c:v>4.1360000000000001</c:v>
                </c:pt>
                <c:pt idx="421">
                  <c:v>4.1820000000000004</c:v>
                </c:pt>
                <c:pt idx="422">
                  <c:v>4.2610000000000001</c:v>
                </c:pt>
                <c:pt idx="423">
                  <c:v>4.2300000000000004</c:v>
                </c:pt>
                <c:pt idx="424">
                  <c:v>4.2690000000000001</c:v>
                </c:pt>
                <c:pt idx="425">
                  <c:v>4.2990000000000004</c:v>
                </c:pt>
                <c:pt idx="426">
                  <c:v>4.2889999999999997</c:v>
                </c:pt>
                <c:pt idx="427">
                  <c:v>4.2939999999999996</c:v>
                </c:pt>
                <c:pt idx="428">
                  <c:v>4.2560000000000002</c:v>
                </c:pt>
                <c:pt idx="429">
                  <c:v>4.2130000000000001</c:v>
                </c:pt>
                <c:pt idx="430">
                  <c:v>4.2430000000000003</c:v>
                </c:pt>
                <c:pt idx="431">
                  <c:v>4.1719999999999997</c:v>
                </c:pt>
                <c:pt idx="432">
                  <c:v>4.1390000000000002</c:v>
                </c:pt>
                <c:pt idx="433">
                  <c:v>4.077</c:v>
                </c:pt>
                <c:pt idx="434">
                  <c:v>4.0350000000000001</c:v>
                </c:pt>
                <c:pt idx="435">
                  <c:v>4.0730000000000004</c:v>
                </c:pt>
                <c:pt idx="436">
                  <c:v>4.0890000000000004</c:v>
                </c:pt>
                <c:pt idx="437">
                  <c:v>4.0460000000000003</c:v>
                </c:pt>
                <c:pt idx="438">
                  <c:v>4.0289999999999999</c:v>
                </c:pt>
                <c:pt idx="439">
                  <c:v>4.0179999999999998</c:v>
                </c:pt>
                <c:pt idx="440">
                  <c:v>4.0739999999999998</c:v>
                </c:pt>
                <c:pt idx="441">
                  <c:v>4.0640000000000001</c:v>
                </c:pt>
                <c:pt idx="442">
                  <c:v>4.0819999999999999</c:v>
                </c:pt>
                <c:pt idx="443">
                  <c:v>4.1070000000000002</c:v>
                </c:pt>
                <c:pt idx="444">
                  <c:v>4.0990000000000002</c:v>
                </c:pt>
                <c:pt idx="445">
                  <c:v>4.1370000000000005</c:v>
                </c:pt>
                <c:pt idx="446">
                  <c:v>4.0529999999999999</c:v>
                </c:pt>
                <c:pt idx="447">
                  <c:v>3.9699999999999998</c:v>
                </c:pt>
                <c:pt idx="448">
                  <c:v>3.9529999999999998</c:v>
                </c:pt>
                <c:pt idx="449">
                  <c:v>3.9319999999999999</c:v>
                </c:pt>
                <c:pt idx="450">
                  <c:v>3.883</c:v>
                </c:pt>
                <c:pt idx="451">
                  <c:v>3.8890000000000002</c:v>
                </c:pt>
                <c:pt idx="452">
                  <c:v>3.8609999999999998</c:v>
                </c:pt>
                <c:pt idx="453">
                  <c:v>3.8010000000000002</c:v>
                </c:pt>
                <c:pt idx="454">
                  <c:v>3.7960000000000003</c:v>
                </c:pt>
                <c:pt idx="455">
                  <c:v>3.782</c:v>
                </c:pt>
                <c:pt idx="456">
                  <c:v>3.649</c:v>
                </c:pt>
                <c:pt idx="457">
                  <c:v>3.6179999999999999</c:v>
                </c:pt>
                <c:pt idx="458">
                  <c:v>3.5910000000000002</c:v>
                </c:pt>
                <c:pt idx="459">
                  <c:v>3.6</c:v>
                </c:pt>
                <c:pt idx="460">
                  <c:v>3.629</c:v>
                </c:pt>
                <c:pt idx="461">
                  <c:v>3.552</c:v>
                </c:pt>
                <c:pt idx="462">
                  <c:v>3.4910000000000001</c:v>
                </c:pt>
                <c:pt idx="463">
                  <c:v>3.4929999999999999</c:v>
                </c:pt>
                <c:pt idx="464">
                  <c:v>3.472</c:v>
                </c:pt>
                <c:pt idx="465">
                  <c:v>3.4849999999999999</c:v>
                </c:pt>
                <c:pt idx="466">
                  <c:v>3.5489999999999999</c:v>
                </c:pt>
                <c:pt idx="467">
                  <c:v>3.4729999999999999</c:v>
                </c:pt>
                <c:pt idx="468">
                  <c:v>3.3740000000000001</c:v>
                </c:pt>
                <c:pt idx="469">
                  <c:v>3.3519999999999999</c:v>
                </c:pt>
                <c:pt idx="470">
                  <c:v>3.3879999999999999</c:v>
                </c:pt>
                <c:pt idx="471">
                  <c:v>3.3959999999999999</c:v>
                </c:pt>
                <c:pt idx="472">
                  <c:v>3.43</c:v>
                </c:pt>
                <c:pt idx="473">
                  <c:v>3.4660000000000002</c:v>
                </c:pt>
                <c:pt idx="474">
                  <c:v>3.4660000000000002</c:v>
                </c:pt>
                <c:pt idx="475">
                  <c:v>3.4279999999999999</c:v>
                </c:pt>
                <c:pt idx="476">
                  <c:v>3.4079999999999999</c:v>
                </c:pt>
                <c:pt idx="477">
                  <c:v>3.371</c:v>
                </c:pt>
                <c:pt idx="478">
                  <c:v>3.3250000000000002</c:v>
                </c:pt>
                <c:pt idx="479">
                  <c:v>3.339</c:v>
                </c:pt>
                <c:pt idx="480">
                  <c:v>3.3769999999999998</c:v>
                </c:pt>
                <c:pt idx="481">
                  <c:v>3.4089999999999998</c:v>
                </c:pt>
                <c:pt idx="482">
                  <c:v>3.3780000000000001</c:v>
                </c:pt>
                <c:pt idx="483">
                  <c:v>3.3919999999999999</c:v>
                </c:pt>
                <c:pt idx="484">
                  <c:v>3.367</c:v>
                </c:pt>
                <c:pt idx="485">
                  <c:v>3.2359999999999998</c:v>
                </c:pt>
                <c:pt idx="486">
                  <c:v>3.2240000000000002</c:v>
                </c:pt>
                <c:pt idx="487">
                  <c:v>3.1549999999999998</c:v>
                </c:pt>
                <c:pt idx="488">
                  <c:v>3.1150000000000002</c:v>
                </c:pt>
                <c:pt idx="489">
                  <c:v>3.1160000000000001</c:v>
                </c:pt>
                <c:pt idx="490">
                  <c:v>3.097</c:v>
                </c:pt>
                <c:pt idx="491">
                  <c:v>3.0590000000000002</c:v>
                </c:pt>
                <c:pt idx="492">
                  <c:v>3.0459999999999998</c:v>
                </c:pt>
                <c:pt idx="493">
                  <c:v>3.081</c:v>
                </c:pt>
                <c:pt idx="494">
                  <c:v>3.11</c:v>
                </c:pt>
                <c:pt idx="495">
                  <c:v>3.1509999999999998</c:v>
                </c:pt>
                <c:pt idx="496">
                  <c:v>3.1720000000000002</c:v>
                </c:pt>
                <c:pt idx="497">
                  <c:v>3.1320000000000001</c:v>
                </c:pt>
                <c:pt idx="498">
                  <c:v>3.1</c:v>
                </c:pt>
                <c:pt idx="499">
                  <c:v>3.121</c:v>
                </c:pt>
                <c:pt idx="500">
                  <c:v>3.1339999999999999</c:v>
                </c:pt>
                <c:pt idx="501">
                  <c:v>3.141</c:v>
                </c:pt>
                <c:pt idx="502">
                  <c:v>3.1429999999999998</c:v>
                </c:pt>
                <c:pt idx="503">
                  <c:v>3.125</c:v>
                </c:pt>
                <c:pt idx="504">
                  <c:v>3.1189999999999998</c:v>
                </c:pt>
                <c:pt idx="505">
                  <c:v>3.1040000000000001</c:v>
                </c:pt>
                <c:pt idx="506">
                  <c:v>3.1160000000000001</c:v>
                </c:pt>
                <c:pt idx="507">
                  <c:v>3.105</c:v>
                </c:pt>
                <c:pt idx="508">
                  <c:v>3.097</c:v>
                </c:pt>
                <c:pt idx="509">
                  <c:v>3.1030000000000002</c:v>
                </c:pt>
                <c:pt idx="510">
                  <c:v>3.0990000000000002</c:v>
                </c:pt>
                <c:pt idx="511">
                  <c:v>3.12</c:v>
                </c:pt>
                <c:pt idx="512">
                  <c:v>3.2090000000000001</c:v>
                </c:pt>
                <c:pt idx="513">
                  <c:v>3.2989999999999999</c:v>
                </c:pt>
                <c:pt idx="514">
                  <c:v>3.2879999999999998</c:v>
                </c:pt>
                <c:pt idx="515">
                  <c:v>3.3279999999999998</c:v>
                </c:pt>
                <c:pt idx="516">
                  <c:v>3.3279999999999998</c:v>
                </c:pt>
                <c:pt idx="517">
                  <c:v>3.32</c:v>
                </c:pt>
                <c:pt idx="518">
                  <c:v>3.298</c:v>
                </c:pt>
                <c:pt idx="519">
                  <c:v>3.2650000000000001</c:v>
                </c:pt>
                <c:pt idx="520">
                  <c:v>3.2650000000000001</c:v>
                </c:pt>
                <c:pt idx="521">
                  <c:v>3.2919999999999998</c:v>
                </c:pt>
                <c:pt idx="522">
                  <c:v>3.2669999999999999</c:v>
                </c:pt>
                <c:pt idx="523">
                  <c:v>3.23</c:v>
                </c:pt>
                <c:pt idx="524">
                  <c:v>3.1440000000000001</c:v>
                </c:pt>
                <c:pt idx="525">
                  <c:v>3.09</c:v>
                </c:pt>
                <c:pt idx="526">
                  <c:v>3.081</c:v>
                </c:pt>
                <c:pt idx="527">
                  <c:v>3.0249999999999999</c:v>
                </c:pt>
                <c:pt idx="528">
                  <c:v>3.048</c:v>
                </c:pt>
                <c:pt idx="529">
                  <c:v>3.0489999999999999</c:v>
                </c:pt>
                <c:pt idx="530">
                  <c:v>3.06</c:v>
                </c:pt>
                <c:pt idx="531">
                  <c:v>3.1</c:v>
                </c:pt>
                <c:pt idx="532">
                  <c:v>3.0419999999999998</c:v>
                </c:pt>
                <c:pt idx="533">
                  <c:v>3.044</c:v>
                </c:pt>
                <c:pt idx="534">
                  <c:v>3.0329999999999999</c:v>
                </c:pt>
                <c:pt idx="535">
                  <c:v>3.02</c:v>
                </c:pt>
                <c:pt idx="536">
                  <c:v>3.0259999999999998</c:v>
                </c:pt>
                <c:pt idx="537">
                  <c:v>3.0150000000000001</c:v>
                </c:pt>
                <c:pt idx="538">
                  <c:v>3.0139999999999998</c:v>
                </c:pt>
                <c:pt idx="539">
                  <c:v>3.0230000000000001</c:v>
                </c:pt>
                <c:pt idx="540">
                  <c:v>3.0230000000000001</c:v>
                </c:pt>
                <c:pt idx="541">
                  <c:v>2.95</c:v>
                </c:pt>
                <c:pt idx="542">
                  <c:v>2.8369999999999997</c:v>
                </c:pt>
                <c:pt idx="543">
                  <c:v>2.7839999999999998</c:v>
                </c:pt>
                <c:pt idx="544">
                  <c:v>2.722</c:v>
                </c:pt>
                <c:pt idx="545">
                  <c:v>2.722</c:v>
                </c:pt>
                <c:pt idx="546">
                  <c:v>2.6429999999999998</c:v>
                </c:pt>
                <c:pt idx="547">
                  <c:v>2.6230000000000002</c:v>
                </c:pt>
                <c:pt idx="548">
                  <c:v>2.6059999999999999</c:v>
                </c:pt>
                <c:pt idx="549">
                  <c:v>2.5540000000000003</c:v>
                </c:pt>
                <c:pt idx="550">
                  <c:v>2.528</c:v>
                </c:pt>
                <c:pt idx="551">
                  <c:v>2.5550000000000002</c:v>
                </c:pt>
                <c:pt idx="552">
                  <c:v>2.5369999999999999</c:v>
                </c:pt>
                <c:pt idx="553">
                  <c:v>2.5680000000000001</c:v>
                </c:pt>
                <c:pt idx="554">
                  <c:v>2.5830000000000002</c:v>
                </c:pt>
                <c:pt idx="555">
                  <c:v>2.6</c:v>
                </c:pt>
                <c:pt idx="556">
                  <c:v>2.5880000000000001</c:v>
                </c:pt>
                <c:pt idx="557">
                  <c:v>2.5830000000000002</c:v>
                </c:pt>
                <c:pt idx="558">
                  <c:v>2.5910000000000002</c:v>
                </c:pt>
                <c:pt idx="559">
                  <c:v>2.6379999999999999</c:v>
                </c:pt>
                <c:pt idx="560">
                  <c:v>2.6989999999999998</c:v>
                </c:pt>
                <c:pt idx="561">
                  <c:v>2.7469999999999999</c:v>
                </c:pt>
                <c:pt idx="562">
                  <c:v>2.7290000000000001</c:v>
                </c:pt>
                <c:pt idx="563">
                  <c:v>2.7269999999999999</c:v>
                </c:pt>
                <c:pt idx="564">
                  <c:v>2.7170000000000001</c:v>
                </c:pt>
                <c:pt idx="565">
                  <c:v>2.7080000000000002</c:v>
                </c:pt>
                <c:pt idx="566">
                  <c:v>2.7109999999999999</c:v>
                </c:pt>
                <c:pt idx="567">
                  <c:v>2.69</c:v>
                </c:pt>
                <c:pt idx="568">
                  <c:v>2.6280000000000001</c:v>
                </c:pt>
                <c:pt idx="569">
                  <c:v>2.633</c:v>
                </c:pt>
                <c:pt idx="570">
                  <c:v>2.6259999999999999</c:v>
                </c:pt>
                <c:pt idx="571">
                  <c:v>2.6179999999999999</c:v>
                </c:pt>
                <c:pt idx="572">
                  <c:v>2.5629999999999997</c:v>
                </c:pt>
                <c:pt idx="573">
                  <c:v>2.5620000000000003</c:v>
                </c:pt>
                <c:pt idx="574">
                  <c:v>2.5220000000000002</c:v>
                </c:pt>
                <c:pt idx="575">
                  <c:v>2.508</c:v>
                </c:pt>
                <c:pt idx="576">
                  <c:v>2.4390000000000001</c:v>
                </c:pt>
                <c:pt idx="577">
                  <c:v>2.419</c:v>
                </c:pt>
                <c:pt idx="578">
                  <c:v>2.4169999999999998</c:v>
                </c:pt>
                <c:pt idx="579">
                  <c:v>2.4239999999999999</c:v>
                </c:pt>
                <c:pt idx="580">
                  <c:v>2.419</c:v>
                </c:pt>
                <c:pt idx="581">
                  <c:v>2.4169999999999998</c:v>
                </c:pt>
                <c:pt idx="582">
                  <c:v>2.427</c:v>
                </c:pt>
                <c:pt idx="583">
                  <c:v>2.4729999999999999</c:v>
                </c:pt>
                <c:pt idx="584">
                  <c:v>2.4769999999999999</c:v>
                </c:pt>
                <c:pt idx="585">
                  <c:v>2.452</c:v>
                </c:pt>
                <c:pt idx="586">
                  <c:v>2.4620000000000002</c:v>
                </c:pt>
                <c:pt idx="587">
                  <c:v>2.4820000000000002</c:v>
                </c:pt>
                <c:pt idx="588">
                  <c:v>2.5060000000000002</c:v>
                </c:pt>
                <c:pt idx="589">
                  <c:v>2.5049999999999999</c:v>
                </c:pt>
                <c:pt idx="590">
                  <c:v>2.5049999999999999</c:v>
                </c:pt>
                <c:pt idx="591">
                  <c:v>2.4430000000000001</c:v>
                </c:pt>
                <c:pt idx="592">
                  <c:v>2.3980000000000001</c:v>
                </c:pt>
                <c:pt idx="593">
                  <c:v>2.4249999999999998</c:v>
                </c:pt>
                <c:pt idx="594">
                  <c:v>2.5449999999999999</c:v>
                </c:pt>
                <c:pt idx="595">
                  <c:v>2.569</c:v>
                </c:pt>
                <c:pt idx="596">
                  <c:v>2.6240000000000001</c:v>
                </c:pt>
                <c:pt idx="597">
                  <c:v>2.6739999999999999</c:v>
                </c:pt>
                <c:pt idx="598">
                  <c:v>2.6949999999999998</c:v>
                </c:pt>
                <c:pt idx="599">
                  <c:v>2.7429999999999999</c:v>
                </c:pt>
                <c:pt idx="600">
                  <c:v>2.7160000000000002</c:v>
                </c:pt>
                <c:pt idx="601">
                  <c:v>2.6659999999999999</c:v>
                </c:pt>
                <c:pt idx="602">
                  <c:v>2.5179999999999998</c:v>
                </c:pt>
                <c:pt idx="603">
                  <c:v>2.4729999999999999</c:v>
                </c:pt>
                <c:pt idx="604">
                  <c:v>2.496</c:v>
                </c:pt>
                <c:pt idx="605">
                  <c:v>2.5409999999999999</c:v>
                </c:pt>
                <c:pt idx="606">
                  <c:v>2.5390000000000001</c:v>
                </c:pt>
                <c:pt idx="607">
                  <c:v>2.3540000000000001</c:v>
                </c:pt>
                <c:pt idx="608">
                  <c:v>2.3609999999999998</c:v>
                </c:pt>
                <c:pt idx="609">
                  <c:v>2.3849999999999998</c:v>
                </c:pt>
                <c:pt idx="610">
                  <c:v>2.4079999999999999</c:v>
                </c:pt>
                <c:pt idx="611">
                  <c:v>2.4300000000000002</c:v>
                </c:pt>
                <c:pt idx="612">
                  <c:v>2.4540000000000002</c:v>
                </c:pt>
                <c:pt idx="613">
                  <c:v>2.5060000000000002</c:v>
                </c:pt>
                <c:pt idx="614">
                  <c:v>2.5</c:v>
                </c:pt>
                <c:pt idx="615">
                  <c:v>2.5</c:v>
                </c:pt>
                <c:pt idx="616">
                  <c:v>2.5259999999999998</c:v>
                </c:pt>
                <c:pt idx="617">
                  <c:v>2.5390000000000001</c:v>
                </c:pt>
                <c:pt idx="618">
                  <c:v>2.508</c:v>
                </c:pt>
                <c:pt idx="619">
                  <c:v>2.5390000000000001</c:v>
                </c:pt>
                <c:pt idx="620">
                  <c:v>2.5310000000000001</c:v>
                </c:pt>
                <c:pt idx="621">
                  <c:v>2.5179999999999998</c:v>
                </c:pt>
                <c:pt idx="622">
                  <c:v>2.5140000000000002</c:v>
                </c:pt>
                <c:pt idx="623">
                  <c:v>2.504</c:v>
                </c:pt>
                <c:pt idx="624">
                  <c:v>2.5099999999999998</c:v>
                </c:pt>
                <c:pt idx="625">
                  <c:v>2.5089999999999999</c:v>
                </c:pt>
                <c:pt idx="626">
                  <c:v>2.5310000000000001</c:v>
                </c:pt>
                <c:pt idx="627">
                  <c:v>2.5670000000000002</c:v>
                </c:pt>
                <c:pt idx="628">
                  <c:v>2.64</c:v>
                </c:pt>
                <c:pt idx="629">
                  <c:v>2.65</c:v>
                </c:pt>
                <c:pt idx="630">
                  <c:v>2.6520000000000001</c:v>
                </c:pt>
                <c:pt idx="631">
                  <c:v>2.6879999999999997</c:v>
                </c:pt>
                <c:pt idx="632">
                  <c:v>2.7010000000000001</c:v>
                </c:pt>
                <c:pt idx="633">
                  <c:v>2.706</c:v>
                </c:pt>
                <c:pt idx="634">
                  <c:v>2.6989999999999998</c:v>
                </c:pt>
                <c:pt idx="635">
                  <c:v>2.681</c:v>
                </c:pt>
                <c:pt idx="636">
                  <c:v>2.68</c:v>
                </c:pt>
                <c:pt idx="637">
                  <c:v>2.8689999999999998</c:v>
                </c:pt>
                <c:pt idx="638">
                  <c:v>3.133</c:v>
                </c:pt>
                <c:pt idx="639">
                  <c:v>3.444</c:v>
                </c:pt>
                <c:pt idx="640">
                  <c:v>3.6579999999999999</c:v>
                </c:pt>
                <c:pt idx="641">
                  <c:v>3.4660000000000002</c:v>
                </c:pt>
                <c:pt idx="642">
                  <c:v>3.5129999999999999</c:v>
                </c:pt>
                <c:pt idx="643">
                  <c:v>3.5739999999999998</c:v>
                </c:pt>
                <c:pt idx="644">
                  <c:v>3.6480000000000001</c:v>
                </c:pt>
                <c:pt idx="645">
                  <c:v>3.637</c:v>
                </c:pt>
                <c:pt idx="646">
                  <c:v>3.6029999999999998</c:v>
                </c:pt>
                <c:pt idx="647">
                  <c:v>3.6720000000000002</c:v>
                </c:pt>
                <c:pt idx="648">
                  <c:v>3.6720000000000002</c:v>
                </c:pt>
                <c:pt idx="649">
                  <c:v>3.6779999999999999</c:v>
                </c:pt>
                <c:pt idx="650">
                  <c:v>3.6179999999999999</c:v>
                </c:pt>
                <c:pt idx="651">
                  <c:v>3.6029999999999998</c:v>
                </c:pt>
                <c:pt idx="652">
                  <c:v>3.62</c:v>
                </c:pt>
                <c:pt idx="653">
                  <c:v>3.7480000000000002</c:v>
                </c:pt>
                <c:pt idx="654">
                  <c:v>3.7119999999999997</c:v>
                </c:pt>
                <c:pt idx="655">
                  <c:v>3.67</c:v>
                </c:pt>
                <c:pt idx="656">
                  <c:v>3.6240000000000001</c:v>
                </c:pt>
                <c:pt idx="657">
                  <c:v>3.556</c:v>
                </c:pt>
                <c:pt idx="658">
                  <c:v>3.6160000000000001</c:v>
                </c:pt>
                <c:pt idx="659">
                  <c:v>3.6470000000000002</c:v>
                </c:pt>
                <c:pt idx="660">
                  <c:v>3.6680000000000001</c:v>
                </c:pt>
                <c:pt idx="661">
                  <c:v>3.6819999999999999</c:v>
                </c:pt>
                <c:pt idx="662">
                  <c:v>3.7240000000000002</c:v>
                </c:pt>
                <c:pt idx="663">
                  <c:v>3.7410000000000001</c:v>
                </c:pt>
                <c:pt idx="664">
                  <c:v>3.7269999999999999</c:v>
                </c:pt>
                <c:pt idx="665">
                  <c:v>3.714</c:v>
                </c:pt>
                <c:pt idx="666">
                  <c:v>3.718</c:v>
                </c:pt>
                <c:pt idx="667">
                  <c:v>3.706</c:v>
                </c:pt>
                <c:pt idx="668">
                  <c:v>3.7119999999999997</c:v>
                </c:pt>
                <c:pt idx="669">
                  <c:v>3.7160000000000002</c:v>
                </c:pt>
                <c:pt idx="670">
                  <c:v>3.7160000000000002</c:v>
                </c:pt>
                <c:pt idx="671">
                  <c:v>3.7080000000000002</c:v>
                </c:pt>
                <c:pt idx="672">
                  <c:v>3.702</c:v>
                </c:pt>
                <c:pt idx="673">
                  <c:v>3.6870000000000003</c:v>
                </c:pt>
                <c:pt idx="674">
                  <c:v>3.6870000000000003</c:v>
                </c:pt>
                <c:pt idx="675">
                  <c:v>3.6870000000000003</c:v>
                </c:pt>
                <c:pt idx="676">
                  <c:v>3.7029999999999998</c:v>
                </c:pt>
                <c:pt idx="677">
                  <c:v>3.6579999999999999</c:v>
                </c:pt>
                <c:pt idx="678">
                  <c:v>3.55</c:v>
                </c:pt>
                <c:pt idx="679">
                  <c:v>3.556</c:v>
                </c:pt>
                <c:pt idx="680">
                  <c:v>3.5110000000000001</c:v>
                </c:pt>
                <c:pt idx="681">
                  <c:v>3.4910000000000001</c:v>
                </c:pt>
                <c:pt idx="682">
                  <c:v>3.4929999999999999</c:v>
                </c:pt>
                <c:pt idx="683">
                  <c:v>3.3970000000000002</c:v>
                </c:pt>
                <c:pt idx="684">
                  <c:v>3.3439999999999999</c:v>
                </c:pt>
                <c:pt idx="685">
                  <c:v>3.3439999999999999</c:v>
                </c:pt>
                <c:pt idx="686">
                  <c:v>3.278</c:v>
                </c:pt>
                <c:pt idx="687">
                  <c:v>3.3620000000000001</c:v>
                </c:pt>
                <c:pt idx="688">
                  <c:v>3.4239999999999999</c:v>
                </c:pt>
                <c:pt idx="689">
                  <c:v>3.4319999999999999</c:v>
                </c:pt>
                <c:pt idx="690">
                  <c:v>3.3919999999999999</c:v>
                </c:pt>
                <c:pt idx="691">
                  <c:v>3.431</c:v>
                </c:pt>
                <c:pt idx="692">
                  <c:v>3.4470000000000001</c:v>
                </c:pt>
                <c:pt idx="693">
                  <c:v>3.456</c:v>
                </c:pt>
                <c:pt idx="694">
                  <c:v>3.4449999999999998</c:v>
                </c:pt>
                <c:pt idx="695">
                  <c:v>3.4699999999999998</c:v>
                </c:pt>
                <c:pt idx="696">
                  <c:v>3.4249999999999998</c:v>
                </c:pt>
                <c:pt idx="697">
                  <c:v>3.4249999999999998</c:v>
                </c:pt>
                <c:pt idx="698">
                  <c:v>3.4119999999999999</c:v>
                </c:pt>
                <c:pt idx="699">
                  <c:v>3.3820000000000001</c:v>
                </c:pt>
                <c:pt idx="700">
                  <c:v>3.3650000000000002</c:v>
                </c:pt>
                <c:pt idx="701">
                  <c:v>3.36</c:v>
                </c:pt>
                <c:pt idx="702">
                  <c:v>3.2770000000000001</c:v>
                </c:pt>
                <c:pt idx="703">
                  <c:v>3.282</c:v>
                </c:pt>
                <c:pt idx="704">
                  <c:v>3.274</c:v>
                </c:pt>
                <c:pt idx="705">
                  <c:v>3.2770000000000001</c:v>
                </c:pt>
                <c:pt idx="706">
                  <c:v>3.3250000000000002</c:v>
                </c:pt>
                <c:pt idx="707">
                  <c:v>3.3849999999999998</c:v>
                </c:pt>
                <c:pt idx="708">
                  <c:v>3.391</c:v>
                </c:pt>
                <c:pt idx="709">
                  <c:v>3.3719999999999999</c:v>
                </c:pt>
                <c:pt idx="710">
                  <c:v>3.3719999999999999</c:v>
                </c:pt>
                <c:pt idx="711">
                  <c:v>3.3559999999999999</c:v>
                </c:pt>
                <c:pt idx="712">
                  <c:v>3.323</c:v>
                </c:pt>
                <c:pt idx="713">
                  <c:v>3.306</c:v>
                </c:pt>
                <c:pt idx="714">
                  <c:v>3.2789999999999999</c:v>
                </c:pt>
                <c:pt idx="715">
                  <c:v>3.2250000000000001</c:v>
                </c:pt>
                <c:pt idx="716">
                  <c:v>3.2450000000000001</c:v>
                </c:pt>
                <c:pt idx="717">
                  <c:v>3.238</c:v>
                </c:pt>
                <c:pt idx="718">
                  <c:v>3.262</c:v>
                </c:pt>
                <c:pt idx="719">
                  <c:v>3.2829999999999999</c:v>
                </c:pt>
                <c:pt idx="720">
                  <c:v>3.2789999999999999</c:v>
                </c:pt>
                <c:pt idx="721">
                  <c:v>3.2720000000000002</c:v>
                </c:pt>
                <c:pt idx="722">
                  <c:v>3.3519999999999999</c:v>
                </c:pt>
                <c:pt idx="723">
                  <c:v>3.4329999999999998</c:v>
                </c:pt>
                <c:pt idx="724">
                  <c:v>3.3860000000000001</c:v>
                </c:pt>
                <c:pt idx="725">
                  <c:v>3.4289999999999998</c:v>
                </c:pt>
                <c:pt idx="726">
                  <c:v>3.4340000000000002</c:v>
                </c:pt>
                <c:pt idx="727">
                  <c:v>3.2850000000000001</c:v>
                </c:pt>
                <c:pt idx="728">
                  <c:v>3.2629999999999999</c:v>
                </c:pt>
                <c:pt idx="729">
                  <c:v>3.2490000000000001</c:v>
                </c:pt>
                <c:pt idx="730">
                  <c:v>3.214</c:v>
                </c:pt>
                <c:pt idx="731">
                  <c:v>3.2240000000000002</c:v>
                </c:pt>
                <c:pt idx="732">
                  <c:v>3.2250000000000001</c:v>
                </c:pt>
                <c:pt idx="733">
                  <c:v>3.2010000000000001</c:v>
                </c:pt>
                <c:pt idx="734">
                  <c:v>3.1680000000000001</c:v>
                </c:pt>
                <c:pt idx="735">
                  <c:v>3.1850000000000001</c:v>
                </c:pt>
                <c:pt idx="736">
                  <c:v>3.2170000000000001</c:v>
                </c:pt>
                <c:pt idx="737">
                  <c:v>3.2040000000000002</c:v>
                </c:pt>
                <c:pt idx="738">
                  <c:v>3.2450000000000001</c:v>
                </c:pt>
                <c:pt idx="739">
                  <c:v>3.2650000000000001</c:v>
                </c:pt>
                <c:pt idx="740">
                  <c:v>3.2280000000000002</c:v>
                </c:pt>
                <c:pt idx="741">
                  <c:v>3.226</c:v>
                </c:pt>
                <c:pt idx="742">
                  <c:v>3.2040000000000002</c:v>
                </c:pt>
                <c:pt idx="743">
                  <c:v>3.2229999999999999</c:v>
                </c:pt>
                <c:pt idx="744">
                  <c:v>3.2410000000000001</c:v>
                </c:pt>
                <c:pt idx="745">
                  <c:v>3.2320000000000002</c:v>
                </c:pt>
                <c:pt idx="746">
                  <c:v>3.2160000000000002</c:v>
                </c:pt>
                <c:pt idx="747">
                  <c:v>3.2149999999999999</c:v>
                </c:pt>
                <c:pt idx="748">
                  <c:v>3.1960000000000002</c:v>
                </c:pt>
                <c:pt idx="749">
                  <c:v>3.1960000000000002</c:v>
                </c:pt>
                <c:pt idx="750">
                  <c:v>3.1880000000000002</c:v>
                </c:pt>
                <c:pt idx="751">
                  <c:v>3.1859999999999999</c:v>
                </c:pt>
                <c:pt idx="752">
                  <c:v>3.1840000000000002</c:v>
                </c:pt>
                <c:pt idx="753">
                  <c:v>3.2029999999999998</c:v>
                </c:pt>
                <c:pt idx="754">
                  <c:v>3.1869999999999998</c:v>
                </c:pt>
                <c:pt idx="755">
                  <c:v>3.1760000000000002</c:v>
                </c:pt>
                <c:pt idx="756">
                  <c:v>3.2080000000000002</c:v>
                </c:pt>
                <c:pt idx="757">
                  <c:v>3.2170000000000001</c:v>
                </c:pt>
                <c:pt idx="758">
                  <c:v>3.2</c:v>
                </c:pt>
                <c:pt idx="759">
                  <c:v>3.1850000000000001</c:v>
                </c:pt>
                <c:pt idx="760">
                  <c:v>3.1840000000000002</c:v>
                </c:pt>
                <c:pt idx="761">
                  <c:v>3.1709999999999998</c:v>
                </c:pt>
                <c:pt idx="762">
                  <c:v>3.1659999999999999</c:v>
                </c:pt>
                <c:pt idx="763">
                  <c:v>3.2040000000000002</c:v>
                </c:pt>
                <c:pt idx="764">
                  <c:v>3.2090000000000001</c:v>
                </c:pt>
                <c:pt idx="765">
                  <c:v>3.218</c:v>
                </c:pt>
                <c:pt idx="766">
                  <c:v>3.23</c:v>
                </c:pt>
                <c:pt idx="767">
                  <c:v>3.21</c:v>
                </c:pt>
                <c:pt idx="768">
                  <c:v>3.1960000000000002</c:v>
                </c:pt>
                <c:pt idx="769">
                  <c:v>3.1659999999999999</c:v>
                </c:pt>
                <c:pt idx="770">
                  <c:v>3.1659999999999999</c:v>
                </c:pt>
                <c:pt idx="771">
                  <c:v>3.1709999999999998</c:v>
                </c:pt>
                <c:pt idx="772">
                  <c:v>3.145</c:v>
                </c:pt>
                <c:pt idx="773">
                  <c:v>3.1709999999999998</c:v>
                </c:pt>
                <c:pt idx="774">
                  <c:v>3.1520000000000001</c:v>
                </c:pt>
                <c:pt idx="775">
                  <c:v>3.16</c:v>
                </c:pt>
                <c:pt idx="776">
                  <c:v>3.165</c:v>
                </c:pt>
                <c:pt idx="777">
                  <c:v>3.101</c:v>
                </c:pt>
                <c:pt idx="778">
                  <c:v>3.1080000000000001</c:v>
                </c:pt>
                <c:pt idx="779">
                  <c:v>3.1030000000000002</c:v>
                </c:pt>
                <c:pt idx="780">
                  <c:v>3.1030000000000002</c:v>
                </c:pt>
                <c:pt idx="781">
                  <c:v>3.0880000000000001</c:v>
                </c:pt>
                <c:pt idx="782">
                  <c:v>3.0840000000000001</c:v>
                </c:pt>
                <c:pt idx="783">
                  <c:v>3.0859999999999999</c:v>
                </c:pt>
                <c:pt idx="784">
                  <c:v>3.0249999999999999</c:v>
                </c:pt>
                <c:pt idx="785">
                  <c:v>3.0150000000000001</c:v>
                </c:pt>
                <c:pt idx="786">
                  <c:v>2.911</c:v>
                </c:pt>
              </c:numCache>
            </c:numRef>
          </c:val>
          <c:smooth val="0"/>
          <c:extLst xmlns:c16r2="http://schemas.microsoft.com/office/drawing/2015/06/chart">
            <c:ext xmlns:c16="http://schemas.microsoft.com/office/drawing/2014/chart" uri="{C3380CC4-5D6E-409C-BE32-E72D297353CC}">
              <c16:uniqueId val="{00000006-7AA5-4DAB-A737-38B0F505D736}"/>
            </c:ext>
          </c:extLst>
        </c:ser>
        <c:ser>
          <c:idx val="7"/>
          <c:order val="7"/>
          <c:tx>
            <c:strRef>
              <c:f>CDSHistorico!$AG$4</c:f>
              <c:strCache>
                <c:ptCount val="1"/>
                <c:pt idx="0">
                  <c:v>CHL UMS 10Y</c:v>
                </c:pt>
              </c:strCache>
            </c:strRef>
          </c:tx>
          <c:spPr>
            <a:ln w="19050">
              <a:solidFill>
                <a:schemeClr val="accent4">
                  <a:lumMod val="75000"/>
                </a:schemeClr>
              </a:solidFill>
            </a:ln>
          </c:spPr>
          <c:marker>
            <c:symbol val="none"/>
          </c:marker>
          <c:val>
            <c:numRef>
              <c:f>[0]!UMSPAN</c:f>
              <c:numCache>
                <c:formatCode>General</c:formatCode>
                <c:ptCount val="787"/>
                <c:pt idx="432">
                  <c:v>2.9790000000000001</c:v>
                </c:pt>
                <c:pt idx="433">
                  <c:v>2.9180000000000001</c:v>
                </c:pt>
                <c:pt idx="434">
                  <c:v>2.8929999999999998</c:v>
                </c:pt>
                <c:pt idx="435">
                  <c:v>2.9220000000000002</c:v>
                </c:pt>
                <c:pt idx="436">
                  <c:v>2.9210000000000003</c:v>
                </c:pt>
                <c:pt idx="437">
                  <c:v>2.8929999999999998</c:v>
                </c:pt>
                <c:pt idx="438">
                  <c:v>2.8679999999999999</c:v>
                </c:pt>
                <c:pt idx="439">
                  <c:v>2.831</c:v>
                </c:pt>
                <c:pt idx="440">
                  <c:v>2.8439999999999999</c:v>
                </c:pt>
                <c:pt idx="441">
                  <c:v>2.8040000000000003</c:v>
                </c:pt>
                <c:pt idx="442">
                  <c:v>2.831</c:v>
                </c:pt>
                <c:pt idx="443">
                  <c:v>2.8719999999999999</c:v>
                </c:pt>
                <c:pt idx="444">
                  <c:v>2.8420000000000001</c:v>
                </c:pt>
                <c:pt idx="445">
                  <c:v>2.8719999999999999</c:v>
                </c:pt>
                <c:pt idx="446">
                  <c:v>2.835</c:v>
                </c:pt>
                <c:pt idx="447">
                  <c:v>2.7189999999999999</c:v>
                </c:pt>
                <c:pt idx="448">
                  <c:v>2.6720000000000002</c:v>
                </c:pt>
                <c:pt idx="449">
                  <c:v>2.681</c:v>
                </c:pt>
                <c:pt idx="450">
                  <c:v>2.6560000000000001</c:v>
                </c:pt>
                <c:pt idx="451">
                  <c:v>2.673</c:v>
                </c:pt>
                <c:pt idx="452">
                  <c:v>2.6</c:v>
                </c:pt>
                <c:pt idx="453">
                  <c:v>2.5910000000000002</c:v>
                </c:pt>
                <c:pt idx="454">
                  <c:v>2.5990000000000002</c:v>
                </c:pt>
                <c:pt idx="455">
                  <c:v>2.6120000000000001</c:v>
                </c:pt>
                <c:pt idx="456">
                  <c:v>2.625</c:v>
                </c:pt>
                <c:pt idx="457">
                  <c:v>2.573</c:v>
                </c:pt>
                <c:pt idx="458">
                  <c:v>2.54</c:v>
                </c:pt>
                <c:pt idx="459">
                  <c:v>2.5750000000000002</c:v>
                </c:pt>
                <c:pt idx="460">
                  <c:v>2.577</c:v>
                </c:pt>
                <c:pt idx="461">
                  <c:v>2.5840000000000001</c:v>
                </c:pt>
                <c:pt idx="462">
                  <c:v>2.5880000000000001</c:v>
                </c:pt>
                <c:pt idx="463">
                  <c:v>2.5939999999999999</c:v>
                </c:pt>
                <c:pt idx="464">
                  <c:v>2.5939999999999999</c:v>
                </c:pt>
                <c:pt idx="465">
                  <c:v>2.5939999999999999</c:v>
                </c:pt>
                <c:pt idx="466">
                  <c:v>2.6070000000000002</c:v>
                </c:pt>
                <c:pt idx="467">
                  <c:v>2.6179999999999999</c:v>
                </c:pt>
                <c:pt idx="468">
                  <c:v>2.5750000000000002</c:v>
                </c:pt>
                <c:pt idx="469">
                  <c:v>2.5489999999999999</c:v>
                </c:pt>
                <c:pt idx="470">
                  <c:v>2.5640000000000001</c:v>
                </c:pt>
                <c:pt idx="471">
                  <c:v>2.5880000000000001</c:v>
                </c:pt>
                <c:pt idx="472">
                  <c:v>2.5949999999999998</c:v>
                </c:pt>
                <c:pt idx="473">
                  <c:v>2.6179999999999999</c:v>
                </c:pt>
                <c:pt idx="474">
                  <c:v>2.6179999999999999</c:v>
                </c:pt>
                <c:pt idx="475">
                  <c:v>2.617</c:v>
                </c:pt>
                <c:pt idx="476">
                  <c:v>2.6029999999999998</c:v>
                </c:pt>
                <c:pt idx="477">
                  <c:v>2.6019999999999999</c:v>
                </c:pt>
                <c:pt idx="478">
                  <c:v>2.5620000000000003</c:v>
                </c:pt>
                <c:pt idx="479">
                  <c:v>2.5649999999999999</c:v>
                </c:pt>
                <c:pt idx="480">
                  <c:v>2.5750000000000002</c:v>
                </c:pt>
                <c:pt idx="481">
                  <c:v>2.5629999999999997</c:v>
                </c:pt>
                <c:pt idx="482">
                  <c:v>2.5579999999999998</c:v>
                </c:pt>
                <c:pt idx="483">
                  <c:v>2.5460000000000003</c:v>
                </c:pt>
                <c:pt idx="484">
                  <c:v>2.5380000000000003</c:v>
                </c:pt>
                <c:pt idx="485">
                  <c:v>2.5209999999999999</c:v>
                </c:pt>
                <c:pt idx="486">
                  <c:v>2.5030000000000001</c:v>
                </c:pt>
                <c:pt idx="487">
                  <c:v>2.5150000000000001</c:v>
                </c:pt>
                <c:pt idx="488">
                  <c:v>2.5270000000000001</c:v>
                </c:pt>
                <c:pt idx="489">
                  <c:v>2.4550000000000001</c:v>
                </c:pt>
                <c:pt idx="490">
                  <c:v>2.4590000000000001</c:v>
                </c:pt>
                <c:pt idx="491">
                  <c:v>2.4510000000000001</c:v>
                </c:pt>
                <c:pt idx="492">
                  <c:v>2.4409999999999998</c:v>
                </c:pt>
                <c:pt idx="493">
                  <c:v>2.492</c:v>
                </c:pt>
                <c:pt idx="494">
                  <c:v>2.5169999999999999</c:v>
                </c:pt>
                <c:pt idx="495">
                  <c:v>2.5259999999999998</c:v>
                </c:pt>
                <c:pt idx="496">
                  <c:v>2.5259999999999998</c:v>
                </c:pt>
                <c:pt idx="497">
                  <c:v>2.5209999999999999</c:v>
                </c:pt>
                <c:pt idx="498">
                  <c:v>2.5099999999999998</c:v>
                </c:pt>
                <c:pt idx="499">
                  <c:v>2.5</c:v>
                </c:pt>
                <c:pt idx="500">
                  <c:v>2.5150000000000001</c:v>
                </c:pt>
                <c:pt idx="501">
                  <c:v>2.4939999999999998</c:v>
                </c:pt>
                <c:pt idx="502">
                  <c:v>2.4939999999999998</c:v>
                </c:pt>
                <c:pt idx="503">
                  <c:v>2.4939999999999998</c:v>
                </c:pt>
                <c:pt idx="504">
                  <c:v>2.52</c:v>
                </c:pt>
                <c:pt idx="505">
                  <c:v>2.4969999999999999</c:v>
                </c:pt>
                <c:pt idx="506">
                  <c:v>2.5009999999999999</c:v>
                </c:pt>
                <c:pt idx="507">
                  <c:v>2.4929999999999999</c:v>
                </c:pt>
                <c:pt idx="508">
                  <c:v>2.4939999999999998</c:v>
                </c:pt>
                <c:pt idx="509">
                  <c:v>2.492</c:v>
                </c:pt>
                <c:pt idx="510">
                  <c:v>2.5190000000000001</c:v>
                </c:pt>
                <c:pt idx="511">
                  <c:v>2.5230000000000001</c:v>
                </c:pt>
                <c:pt idx="512">
                  <c:v>2.6160000000000001</c:v>
                </c:pt>
                <c:pt idx="513">
                  <c:v>2.677</c:v>
                </c:pt>
                <c:pt idx="514">
                  <c:v>2.677</c:v>
                </c:pt>
                <c:pt idx="515">
                  <c:v>2.7039999999999997</c:v>
                </c:pt>
                <c:pt idx="516">
                  <c:v>2.7</c:v>
                </c:pt>
                <c:pt idx="517">
                  <c:v>2.6959999999999997</c:v>
                </c:pt>
                <c:pt idx="518">
                  <c:v>2.702</c:v>
                </c:pt>
                <c:pt idx="519">
                  <c:v>2.7069999999999999</c:v>
                </c:pt>
                <c:pt idx="520">
                  <c:v>2.7069999999999999</c:v>
                </c:pt>
                <c:pt idx="521">
                  <c:v>2.726</c:v>
                </c:pt>
                <c:pt idx="522">
                  <c:v>2.6920000000000002</c:v>
                </c:pt>
                <c:pt idx="523">
                  <c:v>2.6640000000000001</c:v>
                </c:pt>
                <c:pt idx="524">
                  <c:v>2.585</c:v>
                </c:pt>
                <c:pt idx="525">
                  <c:v>2.5670000000000002</c:v>
                </c:pt>
                <c:pt idx="526">
                  <c:v>2.5390000000000001</c:v>
                </c:pt>
                <c:pt idx="527">
                  <c:v>2.5030000000000001</c:v>
                </c:pt>
                <c:pt idx="528">
                  <c:v>2.5339999999999998</c:v>
                </c:pt>
                <c:pt idx="529">
                  <c:v>2.5629999999999997</c:v>
                </c:pt>
                <c:pt idx="530">
                  <c:v>2.5760000000000001</c:v>
                </c:pt>
                <c:pt idx="531">
                  <c:v>2.6109999999999998</c:v>
                </c:pt>
                <c:pt idx="532">
                  <c:v>2.5739999999999998</c:v>
                </c:pt>
                <c:pt idx="533">
                  <c:v>2.58</c:v>
                </c:pt>
                <c:pt idx="534">
                  <c:v>2.5750000000000002</c:v>
                </c:pt>
                <c:pt idx="535">
                  <c:v>2.5789999999999997</c:v>
                </c:pt>
                <c:pt idx="536">
                  <c:v>2.5750000000000002</c:v>
                </c:pt>
                <c:pt idx="537">
                  <c:v>2.552</c:v>
                </c:pt>
                <c:pt idx="538">
                  <c:v>2.5209999999999999</c:v>
                </c:pt>
                <c:pt idx="539">
                  <c:v>2.504</c:v>
                </c:pt>
                <c:pt idx="540">
                  <c:v>2.4750000000000001</c:v>
                </c:pt>
                <c:pt idx="541">
                  <c:v>2.4510000000000001</c:v>
                </c:pt>
                <c:pt idx="542">
                  <c:v>2.3769999999999998</c:v>
                </c:pt>
                <c:pt idx="543">
                  <c:v>2.375</c:v>
                </c:pt>
                <c:pt idx="544">
                  <c:v>2.2519999999999998</c:v>
                </c:pt>
                <c:pt idx="545">
                  <c:v>2.2519999999999998</c:v>
                </c:pt>
                <c:pt idx="546">
                  <c:v>2.214</c:v>
                </c:pt>
                <c:pt idx="547">
                  <c:v>2.2349999999999999</c:v>
                </c:pt>
                <c:pt idx="548">
                  <c:v>2.2290000000000001</c:v>
                </c:pt>
                <c:pt idx="549">
                  <c:v>2.1890000000000001</c:v>
                </c:pt>
                <c:pt idx="550">
                  <c:v>2.1890000000000001</c:v>
                </c:pt>
                <c:pt idx="551">
                  <c:v>2.1520000000000001</c:v>
                </c:pt>
                <c:pt idx="552">
                  <c:v>2.149</c:v>
                </c:pt>
                <c:pt idx="553">
                  <c:v>2.1709999999999998</c:v>
                </c:pt>
                <c:pt idx="554">
                  <c:v>2.1789999999999998</c:v>
                </c:pt>
                <c:pt idx="555">
                  <c:v>2.1789999999999998</c:v>
                </c:pt>
                <c:pt idx="556">
                  <c:v>2.141</c:v>
                </c:pt>
                <c:pt idx="557">
                  <c:v>2.157</c:v>
                </c:pt>
                <c:pt idx="558">
                  <c:v>2.169</c:v>
                </c:pt>
                <c:pt idx="559">
                  <c:v>2.1739999999999999</c:v>
                </c:pt>
                <c:pt idx="560">
                  <c:v>2.2160000000000002</c:v>
                </c:pt>
                <c:pt idx="561">
                  <c:v>2.2890000000000001</c:v>
                </c:pt>
                <c:pt idx="562">
                  <c:v>2.2610000000000001</c:v>
                </c:pt>
                <c:pt idx="563">
                  <c:v>2.2610000000000001</c:v>
                </c:pt>
                <c:pt idx="564">
                  <c:v>2.206</c:v>
                </c:pt>
                <c:pt idx="565">
                  <c:v>2.2000000000000002</c:v>
                </c:pt>
                <c:pt idx="566">
                  <c:v>2.23</c:v>
                </c:pt>
                <c:pt idx="567">
                  <c:v>2.2080000000000002</c:v>
                </c:pt>
                <c:pt idx="568">
                  <c:v>2.1589999999999998</c:v>
                </c:pt>
                <c:pt idx="569">
                  <c:v>2.1669999999999998</c:v>
                </c:pt>
                <c:pt idx="570">
                  <c:v>2.1629999999999998</c:v>
                </c:pt>
                <c:pt idx="571">
                  <c:v>2.1429999999999998</c:v>
                </c:pt>
                <c:pt idx="572">
                  <c:v>2.1349999999999998</c:v>
                </c:pt>
                <c:pt idx="573">
                  <c:v>2.1280000000000001</c:v>
                </c:pt>
                <c:pt idx="574">
                  <c:v>2.1040000000000001</c:v>
                </c:pt>
                <c:pt idx="575">
                  <c:v>2.0739999999999998</c:v>
                </c:pt>
                <c:pt idx="576">
                  <c:v>2.0760000000000001</c:v>
                </c:pt>
                <c:pt idx="577">
                  <c:v>2.0750000000000002</c:v>
                </c:pt>
                <c:pt idx="578">
                  <c:v>2.077</c:v>
                </c:pt>
                <c:pt idx="579">
                  <c:v>2.0979999999999999</c:v>
                </c:pt>
                <c:pt idx="580">
                  <c:v>2.1070000000000002</c:v>
                </c:pt>
                <c:pt idx="581">
                  <c:v>2.0830000000000002</c:v>
                </c:pt>
                <c:pt idx="582">
                  <c:v>2.1219999999999999</c:v>
                </c:pt>
                <c:pt idx="583">
                  <c:v>2.1379999999999999</c:v>
                </c:pt>
                <c:pt idx="584">
                  <c:v>2.1269999999999998</c:v>
                </c:pt>
                <c:pt idx="585">
                  <c:v>2.1059999999999999</c:v>
                </c:pt>
                <c:pt idx="586">
                  <c:v>2.105</c:v>
                </c:pt>
                <c:pt idx="587">
                  <c:v>2.16</c:v>
                </c:pt>
                <c:pt idx="588">
                  <c:v>2.1459999999999999</c:v>
                </c:pt>
                <c:pt idx="589">
                  <c:v>2.157</c:v>
                </c:pt>
                <c:pt idx="590">
                  <c:v>2.157</c:v>
                </c:pt>
                <c:pt idx="591">
                  <c:v>2.137</c:v>
                </c:pt>
                <c:pt idx="592">
                  <c:v>2.1339999999999999</c:v>
                </c:pt>
                <c:pt idx="593">
                  <c:v>2.1440000000000001</c:v>
                </c:pt>
                <c:pt idx="594">
                  <c:v>2.2200000000000002</c:v>
                </c:pt>
                <c:pt idx="595">
                  <c:v>2.2589999999999999</c:v>
                </c:pt>
                <c:pt idx="596">
                  <c:v>2.3439999999999999</c:v>
                </c:pt>
                <c:pt idx="597">
                  <c:v>2.3650000000000002</c:v>
                </c:pt>
                <c:pt idx="598">
                  <c:v>2.375</c:v>
                </c:pt>
                <c:pt idx="599">
                  <c:v>2.375</c:v>
                </c:pt>
                <c:pt idx="600">
                  <c:v>2.4020000000000001</c:v>
                </c:pt>
                <c:pt idx="601">
                  <c:v>2.4039999999999999</c:v>
                </c:pt>
                <c:pt idx="602">
                  <c:v>2.2640000000000002</c:v>
                </c:pt>
                <c:pt idx="603">
                  <c:v>2.2469999999999999</c:v>
                </c:pt>
                <c:pt idx="604">
                  <c:v>2.282</c:v>
                </c:pt>
                <c:pt idx="605">
                  <c:v>2.2989999999999999</c:v>
                </c:pt>
                <c:pt idx="606">
                  <c:v>2.3279999999999998</c:v>
                </c:pt>
                <c:pt idx="607">
                  <c:v>2.2309999999999999</c:v>
                </c:pt>
                <c:pt idx="608">
                  <c:v>2.2599999999999998</c:v>
                </c:pt>
                <c:pt idx="609">
                  <c:v>2.2759999999999998</c:v>
                </c:pt>
                <c:pt idx="610">
                  <c:v>2.2749999999999999</c:v>
                </c:pt>
                <c:pt idx="611">
                  <c:v>2.3220000000000001</c:v>
                </c:pt>
                <c:pt idx="612">
                  <c:v>2.3140000000000001</c:v>
                </c:pt>
                <c:pt idx="613">
                  <c:v>2.3260000000000001</c:v>
                </c:pt>
                <c:pt idx="614">
                  <c:v>2.3149999999999999</c:v>
                </c:pt>
                <c:pt idx="615">
                  <c:v>2.3149999999999999</c:v>
                </c:pt>
                <c:pt idx="616">
                  <c:v>2.3730000000000002</c:v>
                </c:pt>
                <c:pt idx="617">
                  <c:v>2.3970000000000002</c:v>
                </c:pt>
                <c:pt idx="618">
                  <c:v>2.3959999999999999</c:v>
                </c:pt>
                <c:pt idx="619">
                  <c:v>2.4050000000000002</c:v>
                </c:pt>
                <c:pt idx="620">
                  <c:v>2.4129999999999998</c:v>
                </c:pt>
                <c:pt idx="621">
                  <c:v>2.4060000000000001</c:v>
                </c:pt>
                <c:pt idx="622">
                  <c:v>2.4039999999999999</c:v>
                </c:pt>
                <c:pt idx="623">
                  <c:v>2.4039999999999999</c:v>
                </c:pt>
                <c:pt idx="624">
                  <c:v>2.4009999999999998</c:v>
                </c:pt>
                <c:pt idx="625">
                  <c:v>2.4169999999999998</c:v>
                </c:pt>
                <c:pt idx="626">
                  <c:v>2.4409999999999998</c:v>
                </c:pt>
                <c:pt idx="627">
                  <c:v>2.5049999999999999</c:v>
                </c:pt>
                <c:pt idx="628">
                  <c:v>2.5310000000000001</c:v>
                </c:pt>
                <c:pt idx="629">
                  <c:v>2.5350000000000001</c:v>
                </c:pt>
                <c:pt idx="630">
                  <c:v>2.5550000000000002</c:v>
                </c:pt>
                <c:pt idx="631">
                  <c:v>2.6259999999999999</c:v>
                </c:pt>
                <c:pt idx="632">
                  <c:v>2.6179999999999999</c:v>
                </c:pt>
                <c:pt idx="633">
                  <c:v>2.6429999999999998</c:v>
                </c:pt>
                <c:pt idx="634">
                  <c:v>2.6720000000000002</c:v>
                </c:pt>
                <c:pt idx="635">
                  <c:v>2.6720000000000002</c:v>
                </c:pt>
                <c:pt idx="636">
                  <c:v>2.6219999999999999</c:v>
                </c:pt>
                <c:pt idx="637">
                  <c:v>2.77</c:v>
                </c:pt>
                <c:pt idx="638">
                  <c:v>2.8890000000000002</c:v>
                </c:pt>
                <c:pt idx="639">
                  <c:v>2.8890000000000002</c:v>
                </c:pt>
                <c:pt idx="640">
                  <c:v>3.0920000000000001</c:v>
                </c:pt>
                <c:pt idx="641">
                  <c:v>3.0219999999999998</c:v>
                </c:pt>
                <c:pt idx="642">
                  <c:v>3.024</c:v>
                </c:pt>
                <c:pt idx="643">
                  <c:v>3.0680000000000001</c:v>
                </c:pt>
                <c:pt idx="644">
                  <c:v>3.1930000000000001</c:v>
                </c:pt>
                <c:pt idx="645">
                  <c:v>3.1619999999999999</c:v>
                </c:pt>
                <c:pt idx="646">
                  <c:v>3.097</c:v>
                </c:pt>
                <c:pt idx="647">
                  <c:v>3.161</c:v>
                </c:pt>
                <c:pt idx="648">
                  <c:v>3.161</c:v>
                </c:pt>
                <c:pt idx="649">
                  <c:v>3.1640000000000001</c:v>
                </c:pt>
                <c:pt idx="650">
                  <c:v>3.1280000000000001</c:v>
                </c:pt>
                <c:pt idx="651">
                  <c:v>3.1269999999999998</c:v>
                </c:pt>
                <c:pt idx="652">
                  <c:v>3.1930000000000001</c:v>
                </c:pt>
                <c:pt idx="653">
                  <c:v>3.24</c:v>
                </c:pt>
                <c:pt idx="654">
                  <c:v>3.21</c:v>
                </c:pt>
                <c:pt idx="655">
                  <c:v>3.194</c:v>
                </c:pt>
                <c:pt idx="656">
                  <c:v>3.194</c:v>
                </c:pt>
                <c:pt idx="657">
                  <c:v>3.105</c:v>
                </c:pt>
                <c:pt idx="658">
                  <c:v>3.1179999999999999</c:v>
                </c:pt>
                <c:pt idx="659">
                  <c:v>3.1429999999999998</c:v>
                </c:pt>
                <c:pt idx="660">
                  <c:v>3.1619999999999999</c:v>
                </c:pt>
                <c:pt idx="661">
                  <c:v>3.1739999999999999</c:v>
                </c:pt>
                <c:pt idx="662">
                  <c:v>3.1970000000000001</c:v>
                </c:pt>
                <c:pt idx="663">
                  <c:v>3.3</c:v>
                </c:pt>
                <c:pt idx="664">
                  <c:v>3.298</c:v>
                </c:pt>
                <c:pt idx="665">
                  <c:v>3.266</c:v>
                </c:pt>
                <c:pt idx="666">
                  <c:v>3.3050000000000002</c:v>
                </c:pt>
                <c:pt idx="667">
                  <c:v>3.2829999999999999</c:v>
                </c:pt>
                <c:pt idx="668">
                  <c:v>3.29</c:v>
                </c:pt>
                <c:pt idx="669">
                  <c:v>3.2869999999999999</c:v>
                </c:pt>
                <c:pt idx="670">
                  <c:v>3.2869999999999999</c:v>
                </c:pt>
                <c:pt idx="671">
                  <c:v>3.2709999999999999</c:v>
                </c:pt>
                <c:pt idx="672">
                  <c:v>3.258</c:v>
                </c:pt>
                <c:pt idx="673">
                  <c:v>3.2519999999999998</c:v>
                </c:pt>
                <c:pt idx="674">
                  <c:v>3.2389999999999999</c:v>
                </c:pt>
                <c:pt idx="675">
                  <c:v>3.2389999999999999</c:v>
                </c:pt>
                <c:pt idx="676">
                  <c:v>3.2650000000000001</c:v>
                </c:pt>
                <c:pt idx="677">
                  <c:v>3.25</c:v>
                </c:pt>
                <c:pt idx="678">
                  <c:v>3.2109999999999999</c:v>
                </c:pt>
                <c:pt idx="679">
                  <c:v>3.2189999999999999</c:v>
                </c:pt>
                <c:pt idx="680">
                  <c:v>3.1709999999999998</c:v>
                </c:pt>
                <c:pt idx="681">
                  <c:v>3.2040000000000002</c:v>
                </c:pt>
                <c:pt idx="682">
                  <c:v>3.1909999999999998</c:v>
                </c:pt>
                <c:pt idx="683">
                  <c:v>3.1429999999999998</c:v>
                </c:pt>
                <c:pt idx="684">
                  <c:v>3.1429999999999998</c:v>
                </c:pt>
                <c:pt idx="685">
                  <c:v>3.1429999999999998</c:v>
                </c:pt>
                <c:pt idx="686">
                  <c:v>3.0630000000000002</c:v>
                </c:pt>
                <c:pt idx="687">
                  <c:v>3.1160000000000001</c:v>
                </c:pt>
                <c:pt idx="688">
                  <c:v>3.1850000000000001</c:v>
                </c:pt>
                <c:pt idx="689">
                  <c:v>3.1629999999999998</c:v>
                </c:pt>
                <c:pt idx="690">
                  <c:v>3.1429999999999998</c:v>
                </c:pt>
                <c:pt idx="691">
                  <c:v>3.1459999999999999</c:v>
                </c:pt>
                <c:pt idx="692">
                  <c:v>3.1840000000000002</c:v>
                </c:pt>
                <c:pt idx="693">
                  <c:v>3.2250000000000001</c:v>
                </c:pt>
                <c:pt idx="694">
                  <c:v>3.1859999999999999</c:v>
                </c:pt>
                <c:pt idx="695">
                  <c:v>3.2290000000000001</c:v>
                </c:pt>
                <c:pt idx="696">
                  <c:v>3.145</c:v>
                </c:pt>
                <c:pt idx="697">
                  <c:v>3.1379999999999999</c:v>
                </c:pt>
                <c:pt idx="698">
                  <c:v>3.1230000000000002</c:v>
                </c:pt>
                <c:pt idx="699">
                  <c:v>3.0550000000000002</c:v>
                </c:pt>
                <c:pt idx="700">
                  <c:v>3.028</c:v>
                </c:pt>
                <c:pt idx="701">
                  <c:v>3.0070000000000001</c:v>
                </c:pt>
                <c:pt idx="702">
                  <c:v>2.9510000000000001</c:v>
                </c:pt>
                <c:pt idx="703">
                  <c:v>2.988</c:v>
                </c:pt>
                <c:pt idx="704">
                  <c:v>3.024</c:v>
                </c:pt>
                <c:pt idx="705">
                  <c:v>3.0019999999999998</c:v>
                </c:pt>
                <c:pt idx="706">
                  <c:v>3.0369999999999999</c:v>
                </c:pt>
                <c:pt idx="707">
                  <c:v>3.069</c:v>
                </c:pt>
                <c:pt idx="708">
                  <c:v>3.105</c:v>
                </c:pt>
                <c:pt idx="709">
                  <c:v>3.0550000000000002</c:v>
                </c:pt>
                <c:pt idx="710">
                  <c:v>3.0550000000000002</c:v>
                </c:pt>
                <c:pt idx="711">
                  <c:v>3.0630000000000002</c:v>
                </c:pt>
                <c:pt idx="712">
                  <c:v>2.9220000000000002</c:v>
                </c:pt>
                <c:pt idx="713">
                  <c:v>2.8519999999999999</c:v>
                </c:pt>
                <c:pt idx="714">
                  <c:v>2.84</c:v>
                </c:pt>
                <c:pt idx="715">
                  <c:v>2.86</c:v>
                </c:pt>
                <c:pt idx="716">
                  <c:v>2.8849999999999998</c:v>
                </c:pt>
                <c:pt idx="717">
                  <c:v>2.911</c:v>
                </c:pt>
                <c:pt idx="718">
                  <c:v>2.9849999999999999</c:v>
                </c:pt>
                <c:pt idx="719">
                  <c:v>2.9950000000000001</c:v>
                </c:pt>
                <c:pt idx="720">
                  <c:v>2.9859999999999998</c:v>
                </c:pt>
                <c:pt idx="721">
                  <c:v>3.008</c:v>
                </c:pt>
                <c:pt idx="722">
                  <c:v>3.0990000000000002</c:v>
                </c:pt>
                <c:pt idx="723">
                  <c:v>3.1669999999999998</c:v>
                </c:pt>
                <c:pt idx="724">
                  <c:v>3.121</c:v>
                </c:pt>
                <c:pt idx="725">
                  <c:v>3.1749999999999998</c:v>
                </c:pt>
                <c:pt idx="726">
                  <c:v>3.1659999999999999</c:v>
                </c:pt>
                <c:pt idx="727">
                  <c:v>3.09</c:v>
                </c:pt>
                <c:pt idx="728">
                  <c:v>3.056</c:v>
                </c:pt>
                <c:pt idx="729">
                  <c:v>3.0390000000000001</c:v>
                </c:pt>
                <c:pt idx="730">
                  <c:v>3.0169999999999999</c:v>
                </c:pt>
                <c:pt idx="731">
                  <c:v>3.0379999999999998</c:v>
                </c:pt>
                <c:pt idx="732">
                  <c:v>2.984</c:v>
                </c:pt>
                <c:pt idx="733">
                  <c:v>2.9699999999999998</c:v>
                </c:pt>
                <c:pt idx="734">
                  <c:v>2.9569999999999999</c:v>
                </c:pt>
                <c:pt idx="735">
                  <c:v>2.9379999999999997</c:v>
                </c:pt>
                <c:pt idx="736">
                  <c:v>2.9420000000000002</c:v>
                </c:pt>
                <c:pt idx="737">
                  <c:v>2.919</c:v>
                </c:pt>
                <c:pt idx="738">
                  <c:v>2.927</c:v>
                </c:pt>
                <c:pt idx="739">
                  <c:v>2.9889999999999999</c:v>
                </c:pt>
                <c:pt idx="740">
                  <c:v>2.9239999999999999</c:v>
                </c:pt>
                <c:pt idx="741">
                  <c:v>2.9820000000000002</c:v>
                </c:pt>
                <c:pt idx="742">
                  <c:v>2.9329999999999998</c:v>
                </c:pt>
                <c:pt idx="743">
                  <c:v>2.95</c:v>
                </c:pt>
                <c:pt idx="744">
                  <c:v>2.9529999999999998</c:v>
                </c:pt>
                <c:pt idx="745">
                  <c:v>2.9279999999999999</c:v>
                </c:pt>
                <c:pt idx="746">
                  <c:v>2.9039999999999999</c:v>
                </c:pt>
                <c:pt idx="747">
                  <c:v>2.8959999999999999</c:v>
                </c:pt>
                <c:pt idx="748">
                  <c:v>2.8769999999999998</c:v>
                </c:pt>
                <c:pt idx="749">
                  <c:v>2.8769999999999998</c:v>
                </c:pt>
                <c:pt idx="750">
                  <c:v>2.8769999999999998</c:v>
                </c:pt>
                <c:pt idx="751">
                  <c:v>2.8449999999999998</c:v>
                </c:pt>
                <c:pt idx="752">
                  <c:v>2.8490000000000002</c:v>
                </c:pt>
                <c:pt idx="753">
                  <c:v>2.8609999999999998</c:v>
                </c:pt>
                <c:pt idx="754">
                  <c:v>2.8479999999999999</c:v>
                </c:pt>
                <c:pt idx="755">
                  <c:v>2.855</c:v>
                </c:pt>
                <c:pt idx="756">
                  <c:v>2.8689999999999998</c:v>
                </c:pt>
                <c:pt idx="757">
                  <c:v>2.8679999999999999</c:v>
                </c:pt>
                <c:pt idx="758">
                  <c:v>2.8620000000000001</c:v>
                </c:pt>
                <c:pt idx="759">
                  <c:v>2.8660000000000001</c:v>
                </c:pt>
                <c:pt idx="760">
                  <c:v>2.8730000000000002</c:v>
                </c:pt>
                <c:pt idx="761">
                  <c:v>2.8559999999999999</c:v>
                </c:pt>
                <c:pt idx="762">
                  <c:v>2.85</c:v>
                </c:pt>
                <c:pt idx="763">
                  <c:v>2.8890000000000002</c:v>
                </c:pt>
                <c:pt idx="764">
                  <c:v>2.8820000000000001</c:v>
                </c:pt>
                <c:pt idx="765">
                  <c:v>2.9140000000000001</c:v>
                </c:pt>
                <c:pt idx="766">
                  <c:v>2.9140000000000001</c:v>
                </c:pt>
                <c:pt idx="767">
                  <c:v>2.9130000000000003</c:v>
                </c:pt>
                <c:pt idx="768">
                  <c:v>2.9020000000000001</c:v>
                </c:pt>
                <c:pt idx="769">
                  <c:v>2.8740000000000001</c:v>
                </c:pt>
                <c:pt idx="770">
                  <c:v>2.88</c:v>
                </c:pt>
                <c:pt idx="771">
                  <c:v>2.871</c:v>
                </c:pt>
                <c:pt idx="772">
                  <c:v>2.8679999999999999</c:v>
                </c:pt>
                <c:pt idx="773">
                  <c:v>2.8660000000000001</c:v>
                </c:pt>
                <c:pt idx="774">
                  <c:v>2.85</c:v>
                </c:pt>
                <c:pt idx="775">
                  <c:v>2.8639999999999999</c:v>
                </c:pt>
                <c:pt idx="776">
                  <c:v>2.8449999999999998</c:v>
                </c:pt>
                <c:pt idx="777">
                  <c:v>2.8220000000000001</c:v>
                </c:pt>
                <c:pt idx="778">
                  <c:v>2.82</c:v>
                </c:pt>
                <c:pt idx="779">
                  <c:v>2.8140000000000001</c:v>
                </c:pt>
                <c:pt idx="780">
                  <c:v>2.8140000000000001</c:v>
                </c:pt>
                <c:pt idx="781">
                  <c:v>2.8129999999999997</c:v>
                </c:pt>
                <c:pt idx="782">
                  <c:v>2.8319999999999999</c:v>
                </c:pt>
                <c:pt idx="783">
                  <c:v>2.83</c:v>
                </c:pt>
                <c:pt idx="784">
                  <c:v>2.802</c:v>
                </c:pt>
                <c:pt idx="785">
                  <c:v>2.7909999999999999</c:v>
                </c:pt>
                <c:pt idx="786">
                  <c:v>2.7279999999999998</c:v>
                </c:pt>
              </c:numCache>
            </c:numRef>
          </c:val>
          <c:smooth val="0"/>
          <c:extLst xmlns:c16r2="http://schemas.microsoft.com/office/drawing/2015/06/chart">
            <c:ext xmlns:c16="http://schemas.microsoft.com/office/drawing/2014/chart" uri="{C3380CC4-5D6E-409C-BE32-E72D297353CC}">
              <c16:uniqueId val="{00000007-7AA5-4DAB-A737-38B0F505D736}"/>
            </c:ext>
          </c:extLst>
        </c:ser>
        <c:dLbls>
          <c:showLegendKey val="0"/>
          <c:showVal val="0"/>
          <c:showCatName val="0"/>
          <c:showSerName val="0"/>
          <c:showPercent val="0"/>
          <c:showBubbleSize val="0"/>
        </c:dLbls>
        <c:smooth val="0"/>
        <c:axId val="967350272"/>
        <c:axId val="967353016"/>
      </c:lineChart>
      <c:dateAx>
        <c:axId val="967350272"/>
        <c:scaling>
          <c:orientation val="minMax"/>
        </c:scaling>
        <c:delete val="0"/>
        <c:axPos val="b"/>
        <c:numFmt formatCode="m/d/yyyy" sourceLinked="1"/>
        <c:majorTickMark val="out"/>
        <c:minorTickMark val="none"/>
        <c:tickLblPos val="nextTo"/>
        <c:txPr>
          <a:bodyPr/>
          <a:lstStyle/>
          <a:p>
            <a:pPr>
              <a:defRPr sz="800"/>
            </a:pPr>
            <a:endParaRPr lang="es-MX"/>
          </a:p>
        </c:txPr>
        <c:crossAx val="967353016"/>
        <c:crosses val="autoZero"/>
        <c:auto val="1"/>
        <c:lblOffset val="100"/>
        <c:baseTimeUnit val="days"/>
      </c:dateAx>
      <c:valAx>
        <c:axId val="967353016"/>
        <c:scaling>
          <c:orientation val="minMax"/>
          <c:max val="7.5"/>
          <c:min val="2"/>
        </c:scaling>
        <c:delete val="0"/>
        <c:axPos val="l"/>
        <c:majorGridlines/>
        <c:numFmt formatCode="General" sourceLinked="1"/>
        <c:majorTickMark val="out"/>
        <c:minorTickMark val="none"/>
        <c:tickLblPos val="nextTo"/>
        <c:txPr>
          <a:bodyPr/>
          <a:lstStyle/>
          <a:p>
            <a:pPr>
              <a:defRPr sz="800"/>
            </a:pPr>
            <a:endParaRPr lang="es-MX"/>
          </a:p>
        </c:txPr>
        <c:crossAx val="967350272"/>
        <c:crosses val="autoZero"/>
        <c:crossBetween val="between"/>
      </c:valAx>
    </c:plotArea>
    <c:legend>
      <c:legendPos val="b"/>
      <c:layout>
        <c:manualLayout>
          <c:xMode val="edge"/>
          <c:yMode val="edge"/>
          <c:x val="5.2021266877280113E-2"/>
          <c:y val="0.8939602451897215"/>
          <c:w val="0.91446115309765086"/>
          <c:h val="8.605402808125745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000"/>
            </a:pPr>
            <a:r>
              <a:rPr lang="en-US" sz="1000" dirty="0"/>
              <a:t>Mexico 10Y</a:t>
            </a:r>
            <a:r>
              <a:rPr lang="en-US" sz="1000" baseline="0" dirty="0"/>
              <a:t> </a:t>
            </a:r>
            <a:r>
              <a:rPr lang="en-US" sz="1000" dirty="0"/>
              <a:t>CDS vs (UMS10Y - 10Y US Note) Spread</a:t>
            </a:r>
          </a:p>
        </c:rich>
      </c:tx>
      <c:layout>
        <c:manualLayout>
          <c:xMode val="edge"/>
          <c:yMode val="edge"/>
          <c:x val="2.7057723703540173E-2"/>
          <c:y val="1.4184397163120567E-2"/>
        </c:manualLayout>
      </c:layout>
      <c:overlay val="0"/>
    </c:title>
    <c:autoTitleDeleted val="0"/>
    <c:plotArea>
      <c:layout/>
      <c:areaChart>
        <c:grouping val="standard"/>
        <c:varyColors val="0"/>
        <c:ser>
          <c:idx val="2"/>
          <c:order val="0"/>
          <c:tx>
            <c:strRef>
              <c:f>'[CDS monitor PT-757.xlsm]CDSHistorico'!$U$4</c:f>
              <c:strCache>
                <c:ptCount val="1"/>
                <c:pt idx="0">
                  <c:v>SPREAD MEX</c:v>
                </c:pt>
              </c:strCache>
            </c:strRef>
          </c:tx>
          <c:spPr>
            <a:solidFill>
              <a:schemeClr val="tx2">
                <a:lumMod val="20000"/>
                <a:lumOff val="80000"/>
                <a:alpha val="50000"/>
              </a:schemeClr>
            </a:solidFill>
            <a:ln>
              <a:solidFill>
                <a:schemeClr val="tx2">
                  <a:lumMod val="40000"/>
                  <a:lumOff val="60000"/>
                </a:schemeClr>
              </a:solidFill>
            </a:ln>
          </c:spPr>
          <c:cat>
            <c:numRef>
              <c:f>'CDS monitor PT-757.xlsm'!FechaG</c:f>
              <c:numCache>
                <c:formatCode>m/d/yyyy</c:formatCode>
                <c:ptCount val="787"/>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numCache>
            </c:numRef>
          </c:cat>
          <c:val>
            <c:numRef>
              <c:f>'CDS monitor PT-757.xlsm'!Spread</c:f>
              <c:numCache>
                <c:formatCode>General</c:formatCode>
                <c:ptCount val="787"/>
                <c:pt idx="0">
                  <c:v>0.85530000000000017</c:v>
                </c:pt>
                <c:pt idx="1">
                  <c:v>0.85550000000000015</c:v>
                </c:pt>
                <c:pt idx="2">
                  <c:v>0.8778999999999999</c:v>
                </c:pt>
                <c:pt idx="3">
                  <c:v>0.88960000000000017</c:v>
                </c:pt>
                <c:pt idx="4">
                  <c:v>0.78310000000000013</c:v>
                </c:pt>
                <c:pt idx="5">
                  <c:v>0.76579999999999959</c:v>
                </c:pt>
                <c:pt idx="6">
                  <c:v>0.78210000000000024</c:v>
                </c:pt>
                <c:pt idx="7">
                  <c:v>0.86459999999999981</c:v>
                </c:pt>
                <c:pt idx="8">
                  <c:v>0.88790000000000013</c:v>
                </c:pt>
                <c:pt idx="9">
                  <c:v>0.87170000000000014</c:v>
                </c:pt>
                <c:pt idx="10">
                  <c:v>0.90600000000000014</c:v>
                </c:pt>
                <c:pt idx="11">
                  <c:v>0.88270000000000026</c:v>
                </c:pt>
                <c:pt idx="12">
                  <c:v>0.94159999999999977</c:v>
                </c:pt>
                <c:pt idx="13">
                  <c:v>0.88839999999999986</c:v>
                </c:pt>
                <c:pt idx="14">
                  <c:v>0.89880000000000004</c:v>
                </c:pt>
                <c:pt idx="15">
                  <c:v>0.86589999999999989</c:v>
                </c:pt>
                <c:pt idx="16">
                  <c:v>0.8698999999999999</c:v>
                </c:pt>
                <c:pt idx="17">
                  <c:v>0.8468</c:v>
                </c:pt>
                <c:pt idx="18">
                  <c:v>0.84140000000000015</c:v>
                </c:pt>
                <c:pt idx="19">
                  <c:v>0.82000000000000028</c:v>
                </c:pt>
                <c:pt idx="20">
                  <c:v>0.82459999999999978</c:v>
                </c:pt>
                <c:pt idx="21">
                  <c:v>0.83129999999999971</c:v>
                </c:pt>
                <c:pt idx="22">
                  <c:v>0.7916000000000003</c:v>
                </c:pt>
                <c:pt idx="23">
                  <c:v>0.79369999999999985</c:v>
                </c:pt>
                <c:pt idx="24">
                  <c:v>0.79369999999999985</c:v>
                </c:pt>
                <c:pt idx="25">
                  <c:v>0.81700000000000017</c:v>
                </c:pt>
                <c:pt idx="26">
                  <c:v>0.84230000000000027</c:v>
                </c:pt>
                <c:pt idx="27">
                  <c:v>0.85270000000000001</c:v>
                </c:pt>
                <c:pt idx="28">
                  <c:v>0.89510000000000023</c:v>
                </c:pt>
                <c:pt idx="29">
                  <c:v>0.88100000000000023</c:v>
                </c:pt>
                <c:pt idx="30">
                  <c:v>0.90219999999999967</c:v>
                </c:pt>
                <c:pt idx="31">
                  <c:v>0.91319999999999979</c:v>
                </c:pt>
                <c:pt idx="32">
                  <c:v>0.94300000000000006</c:v>
                </c:pt>
                <c:pt idx="33">
                  <c:v>1.0002</c:v>
                </c:pt>
                <c:pt idx="34">
                  <c:v>0.91610000000000014</c:v>
                </c:pt>
                <c:pt idx="35">
                  <c:v>0.91360000000000019</c:v>
                </c:pt>
                <c:pt idx="36">
                  <c:v>0.87089999999999979</c:v>
                </c:pt>
                <c:pt idx="37">
                  <c:v>0.8165</c:v>
                </c:pt>
                <c:pt idx="38">
                  <c:v>0.81749999999999989</c:v>
                </c:pt>
                <c:pt idx="39">
                  <c:v>0.85049999999999981</c:v>
                </c:pt>
                <c:pt idx="40">
                  <c:v>0.85969999999999969</c:v>
                </c:pt>
                <c:pt idx="41">
                  <c:v>0.94089999999999963</c:v>
                </c:pt>
                <c:pt idx="42">
                  <c:v>0.89710000000000045</c:v>
                </c:pt>
                <c:pt idx="43">
                  <c:v>0.92320000000000002</c:v>
                </c:pt>
                <c:pt idx="44">
                  <c:v>1.0174999999999996</c:v>
                </c:pt>
                <c:pt idx="45">
                  <c:v>1.0083000000000002</c:v>
                </c:pt>
                <c:pt idx="46">
                  <c:v>1.0246</c:v>
                </c:pt>
                <c:pt idx="47">
                  <c:v>1.0112000000000001</c:v>
                </c:pt>
                <c:pt idx="48">
                  <c:v>1.0396000000000001</c:v>
                </c:pt>
                <c:pt idx="49">
                  <c:v>1.0356999999999998</c:v>
                </c:pt>
                <c:pt idx="50">
                  <c:v>1.0134999999999996</c:v>
                </c:pt>
                <c:pt idx="51">
                  <c:v>0.9899</c:v>
                </c:pt>
                <c:pt idx="52">
                  <c:v>0.96039999999999992</c:v>
                </c:pt>
                <c:pt idx="53">
                  <c:v>0.91349999999999998</c:v>
                </c:pt>
                <c:pt idx="54">
                  <c:v>0.96629999999999994</c:v>
                </c:pt>
                <c:pt idx="55">
                  <c:v>0.89729999999999999</c:v>
                </c:pt>
                <c:pt idx="56">
                  <c:v>0.87529999999999974</c:v>
                </c:pt>
                <c:pt idx="57">
                  <c:v>0.87159999999999993</c:v>
                </c:pt>
                <c:pt idx="58">
                  <c:v>0.85020000000000007</c:v>
                </c:pt>
                <c:pt idx="59">
                  <c:v>0.84660000000000002</c:v>
                </c:pt>
                <c:pt idx="60">
                  <c:v>0.83999999999999986</c:v>
                </c:pt>
                <c:pt idx="61">
                  <c:v>0.84779999999999989</c:v>
                </c:pt>
                <c:pt idx="62">
                  <c:v>0.87670000000000003</c:v>
                </c:pt>
                <c:pt idx="63">
                  <c:v>0.88189999999999991</c:v>
                </c:pt>
                <c:pt idx="64">
                  <c:v>0.87589999999999968</c:v>
                </c:pt>
                <c:pt idx="65">
                  <c:v>0.87589999999999968</c:v>
                </c:pt>
                <c:pt idx="66">
                  <c:v>0.85289999999999999</c:v>
                </c:pt>
                <c:pt idx="67">
                  <c:v>0.87179999999999991</c:v>
                </c:pt>
                <c:pt idx="68">
                  <c:v>0.85530000000000017</c:v>
                </c:pt>
                <c:pt idx="69">
                  <c:v>0.85030000000000028</c:v>
                </c:pt>
                <c:pt idx="70">
                  <c:v>0.83279999999999976</c:v>
                </c:pt>
                <c:pt idx="71">
                  <c:v>0.85840000000000005</c:v>
                </c:pt>
                <c:pt idx="72">
                  <c:v>0.87360000000000015</c:v>
                </c:pt>
                <c:pt idx="73">
                  <c:v>0.9014000000000002</c:v>
                </c:pt>
                <c:pt idx="74">
                  <c:v>0.91349999999999998</c:v>
                </c:pt>
                <c:pt idx="75">
                  <c:v>0.99429999999999996</c:v>
                </c:pt>
                <c:pt idx="76">
                  <c:v>0.98159999999999981</c:v>
                </c:pt>
                <c:pt idx="77">
                  <c:v>0.94819999999999993</c:v>
                </c:pt>
                <c:pt idx="78">
                  <c:v>0.96260000000000012</c:v>
                </c:pt>
                <c:pt idx="79">
                  <c:v>0.97150000000000025</c:v>
                </c:pt>
                <c:pt idx="80">
                  <c:v>0.98740000000000006</c:v>
                </c:pt>
                <c:pt idx="81">
                  <c:v>0.99250000000000016</c:v>
                </c:pt>
                <c:pt idx="82">
                  <c:v>0.94130000000000003</c:v>
                </c:pt>
                <c:pt idx="83">
                  <c:v>0.99879999999999969</c:v>
                </c:pt>
                <c:pt idx="84">
                  <c:v>0.99039999999999973</c:v>
                </c:pt>
                <c:pt idx="85">
                  <c:v>1.0918999999999999</c:v>
                </c:pt>
                <c:pt idx="86">
                  <c:v>1.0662000000000003</c:v>
                </c:pt>
                <c:pt idx="87">
                  <c:v>1.0753999999999997</c:v>
                </c:pt>
                <c:pt idx="88">
                  <c:v>1.044</c:v>
                </c:pt>
                <c:pt idx="89">
                  <c:v>1.0439999999999996</c:v>
                </c:pt>
                <c:pt idx="90">
                  <c:v>1.0503999999999998</c:v>
                </c:pt>
                <c:pt idx="91">
                  <c:v>1.1078999999999999</c:v>
                </c:pt>
                <c:pt idx="92">
                  <c:v>1.1177000000000001</c:v>
                </c:pt>
                <c:pt idx="93">
                  <c:v>1.0487000000000002</c:v>
                </c:pt>
                <c:pt idx="94">
                  <c:v>1.0785999999999998</c:v>
                </c:pt>
                <c:pt idx="95">
                  <c:v>1.0785999999999998</c:v>
                </c:pt>
                <c:pt idx="96">
                  <c:v>1.1117000000000004</c:v>
                </c:pt>
                <c:pt idx="97">
                  <c:v>1.1061999999999999</c:v>
                </c:pt>
                <c:pt idx="98">
                  <c:v>1.0871</c:v>
                </c:pt>
                <c:pt idx="99">
                  <c:v>0.99840000000000018</c:v>
                </c:pt>
                <c:pt idx="100">
                  <c:v>1.0171000000000001</c:v>
                </c:pt>
                <c:pt idx="101">
                  <c:v>1.0183</c:v>
                </c:pt>
                <c:pt idx="102">
                  <c:v>1.0585999999999998</c:v>
                </c:pt>
                <c:pt idx="103">
                  <c:v>1.0737999999999999</c:v>
                </c:pt>
                <c:pt idx="104">
                  <c:v>1.1004999999999998</c:v>
                </c:pt>
                <c:pt idx="105">
                  <c:v>1.0994999999999999</c:v>
                </c:pt>
                <c:pt idx="106">
                  <c:v>1.0550000000000002</c:v>
                </c:pt>
                <c:pt idx="107">
                  <c:v>1.0735999999999999</c:v>
                </c:pt>
                <c:pt idx="108">
                  <c:v>1.0972</c:v>
                </c:pt>
                <c:pt idx="109">
                  <c:v>1.0516999999999999</c:v>
                </c:pt>
                <c:pt idx="110">
                  <c:v>1.0734999999999997</c:v>
                </c:pt>
                <c:pt idx="111">
                  <c:v>1.0855000000000001</c:v>
                </c:pt>
                <c:pt idx="112">
                  <c:v>1.0895999999999999</c:v>
                </c:pt>
                <c:pt idx="113">
                  <c:v>1.0553999999999997</c:v>
                </c:pt>
                <c:pt idx="114">
                  <c:v>1.1143999999999998</c:v>
                </c:pt>
                <c:pt idx="115">
                  <c:v>1.0396000000000001</c:v>
                </c:pt>
                <c:pt idx="116">
                  <c:v>1.0396000000000001</c:v>
                </c:pt>
                <c:pt idx="117">
                  <c:v>1.0068000000000001</c:v>
                </c:pt>
                <c:pt idx="118">
                  <c:v>1.0370999999999997</c:v>
                </c:pt>
                <c:pt idx="119">
                  <c:v>1.0715999999999997</c:v>
                </c:pt>
                <c:pt idx="120">
                  <c:v>1.0871</c:v>
                </c:pt>
                <c:pt idx="121">
                  <c:v>1.1248999999999998</c:v>
                </c:pt>
                <c:pt idx="122">
                  <c:v>1.0895999999999999</c:v>
                </c:pt>
                <c:pt idx="123">
                  <c:v>1.1017000000000001</c:v>
                </c:pt>
                <c:pt idx="124">
                  <c:v>1.0821000000000001</c:v>
                </c:pt>
                <c:pt idx="125">
                  <c:v>1.0385999999999997</c:v>
                </c:pt>
                <c:pt idx="126">
                  <c:v>1.0489999999999999</c:v>
                </c:pt>
                <c:pt idx="127">
                  <c:v>1.0453000000000001</c:v>
                </c:pt>
                <c:pt idx="128">
                  <c:v>1.0453000000000001</c:v>
                </c:pt>
                <c:pt idx="129">
                  <c:v>1.1579999999999999</c:v>
                </c:pt>
                <c:pt idx="130">
                  <c:v>1.073</c:v>
                </c:pt>
                <c:pt idx="131">
                  <c:v>1.0156999999999998</c:v>
                </c:pt>
                <c:pt idx="132">
                  <c:v>1.0261</c:v>
                </c:pt>
                <c:pt idx="133">
                  <c:v>1.0778999999999996</c:v>
                </c:pt>
                <c:pt idx="134">
                  <c:v>1.0715000000000003</c:v>
                </c:pt>
                <c:pt idx="135">
                  <c:v>1.206</c:v>
                </c:pt>
                <c:pt idx="136">
                  <c:v>1.2391000000000001</c:v>
                </c:pt>
                <c:pt idx="137">
                  <c:v>1.3331999999999997</c:v>
                </c:pt>
                <c:pt idx="138">
                  <c:v>1.351</c:v>
                </c:pt>
                <c:pt idx="139">
                  <c:v>1.5072999999999999</c:v>
                </c:pt>
                <c:pt idx="140">
                  <c:v>1.5788000000000002</c:v>
                </c:pt>
                <c:pt idx="141">
                  <c:v>1.7589000000000001</c:v>
                </c:pt>
                <c:pt idx="142">
                  <c:v>1.4783999999999997</c:v>
                </c:pt>
                <c:pt idx="143">
                  <c:v>1.3904999999999998</c:v>
                </c:pt>
                <c:pt idx="144">
                  <c:v>1.3702000000000001</c:v>
                </c:pt>
                <c:pt idx="145">
                  <c:v>1.3077000000000001</c:v>
                </c:pt>
                <c:pt idx="146">
                  <c:v>1.1585999999999999</c:v>
                </c:pt>
                <c:pt idx="147">
                  <c:v>1.1738</c:v>
                </c:pt>
                <c:pt idx="148">
                  <c:v>1.1738</c:v>
                </c:pt>
                <c:pt idx="149">
                  <c:v>1.1870999999999996</c:v>
                </c:pt>
                <c:pt idx="150">
                  <c:v>1.2148999999999996</c:v>
                </c:pt>
                <c:pt idx="151">
                  <c:v>1.2258999999999998</c:v>
                </c:pt>
                <c:pt idx="152">
                  <c:v>1.2258000000000004</c:v>
                </c:pt>
                <c:pt idx="153">
                  <c:v>1.2258000000000004</c:v>
                </c:pt>
                <c:pt idx="154">
                  <c:v>1.2955000000000001</c:v>
                </c:pt>
                <c:pt idx="155">
                  <c:v>1.387</c:v>
                </c:pt>
                <c:pt idx="156">
                  <c:v>1.4168000000000003</c:v>
                </c:pt>
                <c:pt idx="157">
                  <c:v>1.3552999999999999</c:v>
                </c:pt>
                <c:pt idx="158">
                  <c:v>1.3201000000000001</c:v>
                </c:pt>
                <c:pt idx="159">
                  <c:v>1.3950999999999998</c:v>
                </c:pt>
                <c:pt idx="160">
                  <c:v>1.472</c:v>
                </c:pt>
                <c:pt idx="161">
                  <c:v>1.4790000000000001</c:v>
                </c:pt>
                <c:pt idx="162">
                  <c:v>1.5206999999999999</c:v>
                </c:pt>
                <c:pt idx="163">
                  <c:v>1.6680999999999999</c:v>
                </c:pt>
                <c:pt idx="164">
                  <c:v>1.6262000000000001</c:v>
                </c:pt>
                <c:pt idx="165">
                  <c:v>1.6262000000000001</c:v>
                </c:pt>
                <c:pt idx="166">
                  <c:v>1.639</c:v>
                </c:pt>
                <c:pt idx="167">
                  <c:v>1.5743</c:v>
                </c:pt>
                <c:pt idx="168">
                  <c:v>1.5298999999999998</c:v>
                </c:pt>
                <c:pt idx="169">
                  <c:v>1.4762000000000002</c:v>
                </c:pt>
                <c:pt idx="170">
                  <c:v>1.4489000000000001</c:v>
                </c:pt>
                <c:pt idx="171">
                  <c:v>1.4368999999999996</c:v>
                </c:pt>
                <c:pt idx="172">
                  <c:v>1.5343</c:v>
                </c:pt>
                <c:pt idx="173">
                  <c:v>1.5118</c:v>
                </c:pt>
                <c:pt idx="174">
                  <c:v>1.5283</c:v>
                </c:pt>
                <c:pt idx="175">
                  <c:v>1.4348000000000001</c:v>
                </c:pt>
                <c:pt idx="176">
                  <c:v>1.3765000000000001</c:v>
                </c:pt>
                <c:pt idx="177">
                  <c:v>1.6057000000000001</c:v>
                </c:pt>
                <c:pt idx="178">
                  <c:v>1.5325999999999997</c:v>
                </c:pt>
                <c:pt idx="179">
                  <c:v>1.4662999999999999</c:v>
                </c:pt>
                <c:pt idx="180">
                  <c:v>1.4535</c:v>
                </c:pt>
                <c:pt idx="181">
                  <c:v>1.4773000000000001</c:v>
                </c:pt>
                <c:pt idx="182">
                  <c:v>1.4554</c:v>
                </c:pt>
                <c:pt idx="183">
                  <c:v>1.4706000000000001</c:v>
                </c:pt>
                <c:pt idx="184">
                  <c:v>1.3276000000000003</c:v>
                </c:pt>
                <c:pt idx="185">
                  <c:v>1.3276000000000003</c:v>
                </c:pt>
                <c:pt idx="186">
                  <c:v>1.3320999999999996</c:v>
                </c:pt>
                <c:pt idx="187">
                  <c:v>1.3420000000000001</c:v>
                </c:pt>
                <c:pt idx="188">
                  <c:v>1.2867999999999999</c:v>
                </c:pt>
                <c:pt idx="189">
                  <c:v>1.2673000000000001</c:v>
                </c:pt>
                <c:pt idx="190">
                  <c:v>1.3106</c:v>
                </c:pt>
                <c:pt idx="191">
                  <c:v>1.302</c:v>
                </c:pt>
                <c:pt idx="192">
                  <c:v>1.2362000000000002</c:v>
                </c:pt>
                <c:pt idx="193">
                  <c:v>1.1995</c:v>
                </c:pt>
                <c:pt idx="194">
                  <c:v>1.2450000000000001</c:v>
                </c:pt>
                <c:pt idx="195">
                  <c:v>1.1930000000000001</c:v>
                </c:pt>
                <c:pt idx="196">
                  <c:v>1.2201</c:v>
                </c:pt>
                <c:pt idx="197">
                  <c:v>1.2608000000000001</c:v>
                </c:pt>
                <c:pt idx="198">
                  <c:v>1.2995999999999999</c:v>
                </c:pt>
                <c:pt idx="199">
                  <c:v>1.4236</c:v>
                </c:pt>
                <c:pt idx="200">
                  <c:v>1.5013000000000001</c:v>
                </c:pt>
                <c:pt idx="201">
                  <c:v>1.5692999999999997</c:v>
                </c:pt>
                <c:pt idx="202">
                  <c:v>1.5764</c:v>
                </c:pt>
                <c:pt idx="203">
                  <c:v>1.4613999999999998</c:v>
                </c:pt>
                <c:pt idx="204">
                  <c:v>1.5760000000000001</c:v>
                </c:pt>
                <c:pt idx="205">
                  <c:v>1.6583000000000001</c:v>
                </c:pt>
                <c:pt idx="206">
                  <c:v>1.7002999999999999</c:v>
                </c:pt>
                <c:pt idx="207">
                  <c:v>1.6250999999999998</c:v>
                </c:pt>
                <c:pt idx="208">
                  <c:v>1.5594999999999999</c:v>
                </c:pt>
                <c:pt idx="209">
                  <c:v>1.4697</c:v>
                </c:pt>
                <c:pt idx="210">
                  <c:v>1.423</c:v>
                </c:pt>
                <c:pt idx="211">
                  <c:v>1.4159000000000002</c:v>
                </c:pt>
                <c:pt idx="212">
                  <c:v>1.3880000000000001</c:v>
                </c:pt>
                <c:pt idx="213">
                  <c:v>1.3836000000000004</c:v>
                </c:pt>
                <c:pt idx="214">
                  <c:v>1.3475000000000001</c:v>
                </c:pt>
                <c:pt idx="215">
                  <c:v>1.3295000000000001</c:v>
                </c:pt>
                <c:pt idx="216">
                  <c:v>1.3678999999999999</c:v>
                </c:pt>
                <c:pt idx="217">
                  <c:v>1.3997000000000002</c:v>
                </c:pt>
                <c:pt idx="218">
                  <c:v>1.3453000000000002</c:v>
                </c:pt>
                <c:pt idx="219">
                  <c:v>1.4480999999999999</c:v>
                </c:pt>
                <c:pt idx="220">
                  <c:v>1.3148</c:v>
                </c:pt>
                <c:pt idx="221">
                  <c:v>1.3312000000000002</c:v>
                </c:pt>
                <c:pt idx="222">
                  <c:v>1.3462999999999998</c:v>
                </c:pt>
                <c:pt idx="223">
                  <c:v>1.3294000000000001</c:v>
                </c:pt>
                <c:pt idx="224">
                  <c:v>1.3596999999999999</c:v>
                </c:pt>
                <c:pt idx="225">
                  <c:v>1.3797999999999999</c:v>
                </c:pt>
                <c:pt idx="226">
                  <c:v>1.3545000000000003</c:v>
                </c:pt>
                <c:pt idx="227">
                  <c:v>1.35</c:v>
                </c:pt>
                <c:pt idx="228">
                  <c:v>1.3603000000000001</c:v>
                </c:pt>
                <c:pt idx="229">
                  <c:v>1.4016999999999999</c:v>
                </c:pt>
                <c:pt idx="230">
                  <c:v>1.3934</c:v>
                </c:pt>
                <c:pt idx="231">
                  <c:v>1.3452999999999999</c:v>
                </c:pt>
                <c:pt idx="232">
                  <c:v>1.3121999999999998</c:v>
                </c:pt>
                <c:pt idx="233">
                  <c:v>1.2903000000000002</c:v>
                </c:pt>
                <c:pt idx="234">
                  <c:v>1.3094000000000001</c:v>
                </c:pt>
                <c:pt idx="235">
                  <c:v>1.3302</c:v>
                </c:pt>
                <c:pt idx="236">
                  <c:v>1.2906</c:v>
                </c:pt>
                <c:pt idx="237">
                  <c:v>1.3161999999999998</c:v>
                </c:pt>
                <c:pt idx="238">
                  <c:v>1.3863000000000003</c:v>
                </c:pt>
                <c:pt idx="239">
                  <c:v>1.3454999999999999</c:v>
                </c:pt>
                <c:pt idx="240">
                  <c:v>1.3479999999999999</c:v>
                </c:pt>
                <c:pt idx="241">
                  <c:v>1.3197000000000001</c:v>
                </c:pt>
                <c:pt idx="242">
                  <c:v>1.2949000000000002</c:v>
                </c:pt>
                <c:pt idx="243">
                  <c:v>1.3580000000000001</c:v>
                </c:pt>
                <c:pt idx="244">
                  <c:v>1.3251999999999997</c:v>
                </c:pt>
                <c:pt idx="245">
                  <c:v>1.2793000000000001</c:v>
                </c:pt>
                <c:pt idx="246">
                  <c:v>1.3651</c:v>
                </c:pt>
                <c:pt idx="247">
                  <c:v>1.3123999999999998</c:v>
                </c:pt>
                <c:pt idx="248">
                  <c:v>1.3378999999999999</c:v>
                </c:pt>
                <c:pt idx="249">
                  <c:v>1.3346</c:v>
                </c:pt>
                <c:pt idx="250">
                  <c:v>1.2493000000000003</c:v>
                </c:pt>
                <c:pt idx="251">
                  <c:v>1.1854</c:v>
                </c:pt>
                <c:pt idx="252">
                  <c:v>1.2561</c:v>
                </c:pt>
                <c:pt idx="253">
                  <c:v>1.2772000000000001</c:v>
                </c:pt>
                <c:pt idx="254">
                  <c:v>1.2498</c:v>
                </c:pt>
                <c:pt idx="255">
                  <c:v>1.2498</c:v>
                </c:pt>
                <c:pt idx="256">
                  <c:v>1.3409999999999997</c:v>
                </c:pt>
                <c:pt idx="257">
                  <c:v>1.3755000000000002</c:v>
                </c:pt>
                <c:pt idx="258">
                  <c:v>1.4055</c:v>
                </c:pt>
                <c:pt idx="259">
                  <c:v>1.4166000000000003</c:v>
                </c:pt>
                <c:pt idx="260">
                  <c:v>1.4105999999999996</c:v>
                </c:pt>
                <c:pt idx="261">
                  <c:v>1.3926000000000003</c:v>
                </c:pt>
                <c:pt idx="262">
                  <c:v>1.3658000000000001</c:v>
                </c:pt>
                <c:pt idx="263">
                  <c:v>1.4510000000000001</c:v>
                </c:pt>
                <c:pt idx="264">
                  <c:v>1.4414000000000002</c:v>
                </c:pt>
                <c:pt idx="265">
                  <c:v>1.5146000000000002</c:v>
                </c:pt>
                <c:pt idx="266">
                  <c:v>1.5526</c:v>
                </c:pt>
                <c:pt idx="267">
                  <c:v>1.5871999999999997</c:v>
                </c:pt>
                <c:pt idx="268">
                  <c:v>1.5077999999999996</c:v>
                </c:pt>
                <c:pt idx="269">
                  <c:v>1.4582000000000002</c:v>
                </c:pt>
                <c:pt idx="270">
                  <c:v>1.5171000000000001</c:v>
                </c:pt>
                <c:pt idx="271">
                  <c:v>1.5787</c:v>
                </c:pt>
                <c:pt idx="272">
                  <c:v>1.5415000000000001</c:v>
                </c:pt>
                <c:pt idx="273">
                  <c:v>1.4654999999999996</c:v>
                </c:pt>
                <c:pt idx="274">
                  <c:v>1.4923000000000002</c:v>
                </c:pt>
                <c:pt idx="275">
                  <c:v>1.3835000000000002</c:v>
                </c:pt>
                <c:pt idx="276">
                  <c:v>1.3283</c:v>
                </c:pt>
                <c:pt idx="277">
                  <c:v>1.3828</c:v>
                </c:pt>
                <c:pt idx="278">
                  <c:v>1.3792000000000004</c:v>
                </c:pt>
                <c:pt idx="279">
                  <c:v>1.3784000000000001</c:v>
                </c:pt>
                <c:pt idx="280">
                  <c:v>1.4858000000000002</c:v>
                </c:pt>
                <c:pt idx="281">
                  <c:v>1.4429000000000003</c:v>
                </c:pt>
                <c:pt idx="282">
                  <c:v>1.3721000000000001</c:v>
                </c:pt>
                <c:pt idx="283">
                  <c:v>1.3867000000000003</c:v>
                </c:pt>
                <c:pt idx="284">
                  <c:v>1.3867000000000003</c:v>
                </c:pt>
                <c:pt idx="285">
                  <c:v>1.4939999999999998</c:v>
                </c:pt>
                <c:pt idx="286">
                  <c:v>1.4668000000000001</c:v>
                </c:pt>
                <c:pt idx="287">
                  <c:v>1.5387999999999997</c:v>
                </c:pt>
                <c:pt idx="288">
                  <c:v>1.4548999999999999</c:v>
                </c:pt>
                <c:pt idx="289">
                  <c:v>1.3828000000000005</c:v>
                </c:pt>
                <c:pt idx="290">
                  <c:v>1.3221999999999996</c:v>
                </c:pt>
                <c:pt idx="291">
                  <c:v>1.375</c:v>
                </c:pt>
                <c:pt idx="292">
                  <c:v>1.4428999999999998</c:v>
                </c:pt>
                <c:pt idx="293">
                  <c:v>1.4387000000000003</c:v>
                </c:pt>
                <c:pt idx="294">
                  <c:v>1.4171000000000005</c:v>
                </c:pt>
                <c:pt idx="295">
                  <c:v>1.4007000000000001</c:v>
                </c:pt>
                <c:pt idx="296">
                  <c:v>1.4317000000000002</c:v>
                </c:pt>
                <c:pt idx="297">
                  <c:v>1.4434999999999998</c:v>
                </c:pt>
                <c:pt idx="298">
                  <c:v>1.5472999999999999</c:v>
                </c:pt>
                <c:pt idx="299">
                  <c:v>1.5745999999999998</c:v>
                </c:pt>
                <c:pt idx="300">
                  <c:v>1.6485000000000003</c:v>
                </c:pt>
                <c:pt idx="301">
                  <c:v>1.5940999999999996</c:v>
                </c:pt>
                <c:pt idx="302">
                  <c:v>1.4901</c:v>
                </c:pt>
                <c:pt idx="303">
                  <c:v>1.4840999999999998</c:v>
                </c:pt>
                <c:pt idx="304">
                  <c:v>1.5329000000000002</c:v>
                </c:pt>
                <c:pt idx="305">
                  <c:v>1.5619999999999998</c:v>
                </c:pt>
                <c:pt idx="306">
                  <c:v>1.5217000000000001</c:v>
                </c:pt>
                <c:pt idx="307">
                  <c:v>1.4241000000000001</c:v>
                </c:pt>
                <c:pt idx="308">
                  <c:v>1.4576000000000002</c:v>
                </c:pt>
                <c:pt idx="309">
                  <c:v>1.4737</c:v>
                </c:pt>
                <c:pt idx="310">
                  <c:v>1.4690999999999996</c:v>
                </c:pt>
                <c:pt idx="311">
                  <c:v>1.5461000000000005</c:v>
                </c:pt>
                <c:pt idx="312">
                  <c:v>1.5310000000000001</c:v>
                </c:pt>
                <c:pt idx="313">
                  <c:v>1.5105999999999997</c:v>
                </c:pt>
                <c:pt idx="314">
                  <c:v>1.5122999999999998</c:v>
                </c:pt>
                <c:pt idx="315">
                  <c:v>1.5171999999999999</c:v>
                </c:pt>
                <c:pt idx="316">
                  <c:v>1.5655000000000001</c:v>
                </c:pt>
                <c:pt idx="317">
                  <c:v>1.6644000000000001</c:v>
                </c:pt>
                <c:pt idx="318">
                  <c:v>1.7351000000000001</c:v>
                </c:pt>
                <c:pt idx="319">
                  <c:v>1.8054999999999999</c:v>
                </c:pt>
                <c:pt idx="320">
                  <c:v>1.9356</c:v>
                </c:pt>
                <c:pt idx="321">
                  <c:v>1.9005999999999998</c:v>
                </c:pt>
                <c:pt idx="322">
                  <c:v>1.8388000000000004</c:v>
                </c:pt>
                <c:pt idx="323">
                  <c:v>1.7159</c:v>
                </c:pt>
                <c:pt idx="324">
                  <c:v>1.6633999999999998</c:v>
                </c:pt>
                <c:pt idx="325">
                  <c:v>1.6220999999999997</c:v>
                </c:pt>
                <c:pt idx="326">
                  <c:v>1.7005999999999997</c:v>
                </c:pt>
                <c:pt idx="327">
                  <c:v>1.6707000000000001</c:v>
                </c:pt>
                <c:pt idx="328">
                  <c:v>1.6633999999999998</c:v>
                </c:pt>
                <c:pt idx="329">
                  <c:v>1.7096</c:v>
                </c:pt>
                <c:pt idx="330">
                  <c:v>1.7096</c:v>
                </c:pt>
                <c:pt idx="331">
                  <c:v>1.5931999999999999</c:v>
                </c:pt>
                <c:pt idx="332">
                  <c:v>1.5364</c:v>
                </c:pt>
                <c:pt idx="333">
                  <c:v>1.5340000000000003</c:v>
                </c:pt>
                <c:pt idx="334">
                  <c:v>1.5647000000000002</c:v>
                </c:pt>
                <c:pt idx="335">
                  <c:v>1.5518999999999998</c:v>
                </c:pt>
                <c:pt idx="336">
                  <c:v>1.4312999999999998</c:v>
                </c:pt>
                <c:pt idx="337">
                  <c:v>1.4159999999999999</c:v>
                </c:pt>
                <c:pt idx="338">
                  <c:v>1.4407000000000001</c:v>
                </c:pt>
                <c:pt idx="339">
                  <c:v>1.4664000000000001</c:v>
                </c:pt>
                <c:pt idx="340">
                  <c:v>1.4618000000000002</c:v>
                </c:pt>
                <c:pt idx="341">
                  <c:v>1.5552999999999999</c:v>
                </c:pt>
                <c:pt idx="342">
                  <c:v>1.5652999999999997</c:v>
                </c:pt>
                <c:pt idx="343">
                  <c:v>1.6894</c:v>
                </c:pt>
                <c:pt idx="344">
                  <c:v>1.7726999999999999</c:v>
                </c:pt>
                <c:pt idx="345">
                  <c:v>1.9531000000000001</c:v>
                </c:pt>
                <c:pt idx="346">
                  <c:v>1.9241999999999999</c:v>
                </c:pt>
                <c:pt idx="347">
                  <c:v>1.8042000000000002</c:v>
                </c:pt>
                <c:pt idx="348">
                  <c:v>1.7332000000000001</c:v>
                </c:pt>
                <c:pt idx="349">
                  <c:v>1.5800999999999998</c:v>
                </c:pt>
                <c:pt idx="350">
                  <c:v>1.4228000000000001</c:v>
                </c:pt>
                <c:pt idx="351">
                  <c:v>1.4395000000000002</c:v>
                </c:pt>
                <c:pt idx="352">
                  <c:v>1.4961999999999995</c:v>
                </c:pt>
                <c:pt idx="353">
                  <c:v>1.4500000000000002</c:v>
                </c:pt>
                <c:pt idx="354">
                  <c:v>1.4709000000000003</c:v>
                </c:pt>
                <c:pt idx="355">
                  <c:v>1.4709000000000003</c:v>
                </c:pt>
                <c:pt idx="356">
                  <c:v>1.5761000000000003</c:v>
                </c:pt>
                <c:pt idx="357">
                  <c:v>1.6272000000000002</c:v>
                </c:pt>
                <c:pt idx="358">
                  <c:v>1.5215000000000001</c:v>
                </c:pt>
                <c:pt idx="359">
                  <c:v>1.5126000000000004</c:v>
                </c:pt>
                <c:pt idx="360">
                  <c:v>1.5641999999999996</c:v>
                </c:pt>
                <c:pt idx="361">
                  <c:v>1.6069999999999998</c:v>
                </c:pt>
                <c:pt idx="362">
                  <c:v>1.6612</c:v>
                </c:pt>
                <c:pt idx="363">
                  <c:v>1.6326999999999998</c:v>
                </c:pt>
                <c:pt idx="364">
                  <c:v>1.5454000000000003</c:v>
                </c:pt>
                <c:pt idx="365">
                  <c:v>1.5116000000000001</c:v>
                </c:pt>
                <c:pt idx="366">
                  <c:v>1.5590000000000002</c:v>
                </c:pt>
                <c:pt idx="367">
                  <c:v>1.4680999999999997</c:v>
                </c:pt>
                <c:pt idx="368">
                  <c:v>1.4885000000000002</c:v>
                </c:pt>
                <c:pt idx="369">
                  <c:v>1.5308999999999999</c:v>
                </c:pt>
                <c:pt idx="370">
                  <c:v>1.4901</c:v>
                </c:pt>
                <c:pt idx="371">
                  <c:v>1.4594999999999998</c:v>
                </c:pt>
                <c:pt idx="372">
                  <c:v>1.504</c:v>
                </c:pt>
                <c:pt idx="373">
                  <c:v>1.5257000000000001</c:v>
                </c:pt>
                <c:pt idx="374">
                  <c:v>1.5387999999999997</c:v>
                </c:pt>
                <c:pt idx="375">
                  <c:v>1.5834000000000001</c:v>
                </c:pt>
                <c:pt idx="376">
                  <c:v>1.5641000000000003</c:v>
                </c:pt>
                <c:pt idx="377">
                  <c:v>1.5759000000000003</c:v>
                </c:pt>
                <c:pt idx="378">
                  <c:v>1.6384000000000003</c:v>
                </c:pt>
                <c:pt idx="379">
                  <c:v>1.6932</c:v>
                </c:pt>
                <c:pt idx="380">
                  <c:v>1.6434000000000002</c:v>
                </c:pt>
                <c:pt idx="381">
                  <c:v>1.6101999999999999</c:v>
                </c:pt>
                <c:pt idx="382">
                  <c:v>1.6292</c:v>
                </c:pt>
                <c:pt idx="383">
                  <c:v>1.6077999999999997</c:v>
                </c:pt>
                <c:pt idx="384">
                  <c:v>1.5617000000000001</c:v>
                </c:pt>
                <c:pt idx="385">
                  <c:v>1.5633000000000004</c:v>
                </c:pt>
                <c:pt idx="386">
                  <c:v>1.5503000000000005</c:v>
                </c:pt>
                <c:pt idx="387">
                  <c:v>1.5418999999999996</c:v>
                </c:pt>
                <c:pt idx="388">
                  <c:v>1.5418999999999996</c:v>
                </c:pt>
                <c:pt idx="389">
                  <c:v>1.5699000000000001</c:v>
                </c:pt>
                <c:pt idx="390">
                  <c:v>1.5609999999999999</c:v>
                </c:pt>
                <c:pt idx="391">
                  <c:v>1.6219000000000001</c:v>
                </c:pt>
                <c:pt idx="392">
                  <c:v>1.5933000000000002</c:v>
                </c:pt>
                <c:pt idx="393">
                  <c:v>1.5863999999999998</c:v>
                </c:pt>
                <c:pt idx="394">
                  <c:v>1.6187</c:v>
                </c:pt>
                <c:pt idx="395">
                  <c:v>1.6991999999999998</c:v>
                </c:pt>
                <c:pt idx="396">
                  <c:v>1.7347999999999999</c:v>
                </c:pt>
                <c:pt idx="397">
                  <c:v>1.6845999999999997</c:v>
                </c:pt>
                <c:pt idx="398">
                  <c:v>1.6854999999999998</c:v>
                </c:pt>
                <c:pt idx="399">
                  <c:v>1.8410000000000002</c:v>
                </c:pt>
                <c:pt idx="400">
                  <c:v>1.7912999999999997</c:v>
                </c:pt>
                <c:pt idx="401">
                  <c:v>1.6501999999999999</c:v>
                </c:pt>
                <c:pt idx="402">
                  <c:v>1.6120000000000001</c:v>
                </c:pt>
                <c:pt idx="403">
                  <c:v>1.6486000000000001</c:v>
                </c:pt>
                <c:pt idx="404">
                  <c:v>1.6909999999999998</c:v>
                </c:pt>
                <c:pt idx="405">
                  <c:v>1.7213000000000003</c:v>
                </c:pt>
                <c:pt idx="406">
                  <c:v>1.6922999999999999</c:v>
                </c:pt>
                <c:pt idx="407">
                  <c:v>1.6555999999999997</c:v>
                </c:pt>
                <c:pt idx="408">
                  <c:v>1.665</c:v>
                </c:pt>
                <c:pt idx="409">
                  <c:v>1.665</c:v>
                </c:pt>
                <c:pt idx="410">
                  <c:v>1.6796000000000002</c:v>
                </c:pt>
                <c:pt idx="411">
                  <c:v>1.6149999999999998</c:v>
                </c:pt>
                <c:pt idx="412">
                  <c:v>1.6177000000000001</c:v>
                </c:pt>
                <c:pt idx="413">
                  <c:v>1.6345999999999998</c:v>
                </c:pt>
                <c:pt idx="414">
                  <c:v>1.6345999999999998</c:v>
                </c:pt>
                <c:pt idx="415">
                  <c:v>1.6572</c:v>
                </c:pt>
                <c:pt idx="416">
                  <c:v>1.5872999999999999</c:v>
                </c:pt>
                <c:pt idx="417">
                  <c:v>1.6577999999999999</c:v>
                </c:pt>
                <c:pt idx="418">
                  <c:v>1.7414999999999998</c:v>
                </c:pt>
                <c:pt idx="419">
                  <c:v>1.8283999999999998</c:v>
                </c:pt>
                <c:pt idx="420">
                  <c:v>1.7756000000000003</c:v>
                </c:pt>
                <c:pt idx="421">
                  <c:v>1.8357999999999999</c:v>
                </c:pt>
                <c:pt idx="422">
                  <c:v>1.9183000000000003</c:v>
                </c:pt>
                <c:pt idx="423">
                  <c:v>1.8505999999999996</c:v>
                </c:pt>
                <c:pt idx="424">
                  <c:v>1.9992999999999999</c:v>
                </c:pt>
                <c:pt idx="425">
                  <c:v>2.0183</c:v>
                </c:pt>
                <c:pt idx="426">
                  <c:v>1.9843999999999999</c:v>
                </c:pt>
                <c:pt idx="427">
                  <c:v>2.2615999999999996</c:v>
                </c:pt>
                <c:pt idx="428">
                  <c:v>2.1378999999999997</c:v>
                </c:pt>
                <c:pt idx="429">
                  <c:v>2.0901000000000005</c:v>
                </c:pt>
                <c:pt idx="430">
                  <c:v>2.1398000000000001</c:v>
                </c:pt>
                <c:pt idx="431">
                  <c:v>2.1137999999999995</c:v>
                </c:pt>
                <c:pt idx="432">
                  <c:v>2.0897000000000006</c:v>
                </c:pt>
                <c:pt idx="433">
                  <c:v>2.1035999999999997</c:v>
                </c:pt>
                <c:pt idx="434">
                  <c:v>2.1640999999999999</c:v>
                </c:pt>
                <c:pt idx="435">
                  <c:v>2.2014000000000005</c:v>
                </c:pt>
                <c:pt idx="436">
                  <c:v>2.3151999999999999</c:v>
                </c:pt>
                <c:pt idx="437">
                  <c:v>2.2449000000000003</c:v>
                </c:pt>
                <c:pt idx="438">
                  <c:v>2.2844999999999995</c:v>
                </c:pt>
                <c:pt idx="439">
                  <c:v>2.2503000000000002</c:v>
                </c:pt>
                <c:pt idx="440">
                  <c:v>2.3976999999999999</c:v>
                </c:pt>
                <c:pt idx="441">
                  <c:v>2.4299999999999997</c:v>
                </c:pt>
                <c:pt idx="442">
                  <c:v>2.5109000000000004</c:v>
                </c:pt>
                <c:pt idx="443">
                  <c:v>2.5280000000000005</c:v>
                </c:pt>
                <c:pt idx="444">
                  <c:v>2.4309000000000003</c:v>
                </c:pt>
                <c:pt idx="445">
                  <c:v>2.4539</c:v>
                </c:pt>
                <c:pt idx="446">
                  <c:v>2.3626999999999998</c:v>
                </c:pt>
                <c:pt idx="447">
                  <c:v>2.1970000000000001</c:v>
                </c:pt>
                <c:pt idx="448">
                  <c:v>2.2303999999999995</c:v>
                </c:pt>
                <c:pt idx="449">
                  <c:v>2.1831</c:v>
                </c:pt>
                <c:pt idx="450">
                  <c:v>2.0911999999999997</c:v>
                </c:pt>
                <c:pt idx="451">
                  <c:v>2.1185</c:v>
                </c:pt>
                <c:pt idx="452">
                  <c:v>2.0506000000000002</c:v>
                </c:pt>
                <c:pt idx="453">
                  <c:v>2.0602999999999998</c:v>
                </c:pt>
                <c:pt idx="454">
                  <c:v>2.0286999999999997</c:v>
                </c:pt>
                <c:pt idx="455">
                  <c:v>2.0453000000000001</c:v>
                </c:pt>
                <c:pt idx="456">
                  <c:v>1.9331</c:v>
                </c:pt>
                <c:pt idx="457">
                  <c:v>1.9063999999999999</c:v>
                </c:pt>
                <c:pt idx="458">
                  <c:v>1.8833000000000002</c:v>
                </c:pt>
                <c:pt idx="459">
                  <c:v>1.8509000000000002</c:v>
                </c:pt>
                <c:pt idx="460">
                  <c:v>1.8573</c:v>
                </c:pt>
                <c:pt idx="461">
                  <c:v>1.9293</c:v>
                </c:pt>
                <c:pt idx="462">
                  <c:v>1.8519999999999999</c:v>
                </c:pt>
                <c:pt idx="463">
                  <c:v>1.7946999999999997</c:v>
                </c:pt>
                <c:pt idx="464">
                  <c:v>1.7070999999999998</c:v>
                </c:pt>
                <c:pt idx="465">
                  <c:v>1.7378</c:v>
                </c:pt>
                <c:pt idx="466">
                  <c:v>1.8111000000000002</c:v>
                </c:pt>
                <c:pt idx="467">
                  <c:v>1.7948999999999997</c:v>
                </c:pt>
                <c:pt idx="468">
                  <c:v>1.7322000000000002</c:v>
                </c:pt>
                <c:pt idx="469">
                  <c:v>1.6967999999999999</c:v>
                </c:pt>
                <c:pt idx="470">
                  <c:v>1.6565000000000001</c:v>
                </c:pt>
                <c:pt idx="471">
                  <c:v>1.6256999999999997</c:v>
                </c:pt>
                <c:pt idx="472">
                  <c:v>1.7044000000000001</c:v>
                </c:pt>
                <c:pt idx="473">
                  <c:v>1.7230000000000003</c:v>
                </c:pt>
                <c:pt idx="474">
                  <c:v>1.7230000000000003</c:v>
                </c:pt>
                <c:pt idx="475">
                  <c:v>1.7439999999999998</c:v>
                </c:pt>
                <c:pt idx="476">
                  <c:v>1.8245</c:v>
                </c:pt>
                <c:pt idx="477">
                  <c:v>1.7602000000000002</c:v>
                </c:pt>
                <c:pt idx="478">
                  <c:v>1.7483</c:v>
                </c:pt>
                <c:pt idx="479">
                  <c:v>1.7344999999999999</c:v>
                </c:pt>
                <c:pt idx="480">
                  <c:v>1.7382</c:v>
                </c:pt>
                <c:pt idx="481">
                  <c:v>1.8039000000000001</c:v>
                </c:pt>
                <c:pt idx="482">
                  <c:v>1.7450999999999999</c:v>
                </c:pt>
                <c:pt idx="483">
                  <c:v>1.8671000000000002</c:v>
                </c:pt>
                <c:pt idx="484">
                  <c:v>1.8023000000000002</c:v>
                </c:pt>
                <c:pt idx="485">
                  <c:v>1.7566000000000002</c:v>
                </c:pt>
                <c:pt idx="486">
                  <c:v>1.6819000000000002</c:v>
                </c:pt>
                <c:pt idx="487">
                  <c:v>1.6450999999999998</c:v>
                </c:pt>
                <c:pt idx="488">
                  <c:v>1.6160999999999999</c:v>
                </c:pt>
                <c:pt idx="489">
                  <c:v>1.6792</c:v>
                </c:pt>
                <c:pt idx="490">
                  <c:v>1.6658999999999997</c:v>
                </c:pt>
                <c:pt idx="491">
                  <c:v>1.6169000000000002</c:v>
                </c:pt>
                <c:pt idx="492">
                  <c:v>1.5620000000000001</c:v>
                </c:pt>
                <c:pt idx="493">
                  <c:v>1.6010000000000002</c:v>
                </c:pt>
                <c:pt idx="494">
                  <c:v>1.6252</c:v>
                </c:pt>
                <c:pt idx="495">
                  <c:v>1.6432000000000002</c:v>
                </c:pt>
                <c:pt idx="496">
                  <c:v>1.6479000000000001</c:v>
                </c:pt>
                <c:pt idx="497">
                  <c:v>1.6461999999999999</c:v>
                </c:pt>
                <c:pt idx="498">
                  <c:v>1.6446999999999998</c:v>
                </c:pt>
                <c:pt idx="499">
                  <c:v>1.6747000000000001</c:v>
                </c:pt>
                <c:pt idx="500">
                  <c:v>1.6476999999999999</c:v>
                </c:pt>
                <c:pt idx="501">
                  <c:v>1.7197</c:v>
                </c:pt>
                <c:pt idx="502">
                  <c:v>1.7328000000000001</c:v>
                </c:pt>
                <c:pt idx="503">
                  <c:v>1.7337000000000002</c:v>
                </c:pt>
                <c:pt idx="504">
                  <c:v>1.6970999999999998</c:v>
                </c:pt>
                <c:pt idx="505">
                  <c:v>1.7323</c:v>
                </c:pt>
                <c:pt idx="506">
                  <c:v>1.7086999999999999</c:v>
                </c:pt>
                <c:pt idx="507">
                  <c:v>1.7353000000000001</c:v>
                </c:pt>
                <c:pt idx="508">
                  <c:v>1.7323999999999999</c:v>
                </c:pt>
                <c:pt idx="509">
                  <c:v>1.7848999999999999</c:v>
                </c:pt>
                <c:pt idx="510">
                  <c:v>1.7317</c:v>
                </c:pt>
                <c:pt idx="511">
                  <c:v>1.7317</c:v>
                </c:pt>
                <c:pt idx="512">
                  <c:v>1.7721999999999998</c:v>
                </c:pt>
                <c:pt idx="513">
                  <c:v>1.8132999999999999</c:v>
                </c:pt>
                <c:pt idx="514">
                  <c:v>1.8075999999999999</c:v>
                </c:pt>
                <c:pt idx="515">
                  <c:v>1.835</c:v>
                </c:pt>
                <c:pt idx="516">
                  <c:v>1.8230999999999999</c:v>
                </c:pt>
                <c:pt idx="517">
                  <c:v>1.7955999999999999</c:v>
                </c:pt>
                <c:pt idx="518">
                  <c:v>1.7807999999999999</c:v>
                </c:pt>
                <c:pt idx="519">
                  <c:v>1.7119999999999997</c:v>
                </c:pt>
                <c:pt idx="520">
                  <c:v>1.7119999999999997</c:v>
                </c:pt>
                <c:pt idx="521">
                  <c:v>1.7441999999999998</c:v>
                </c:pt>
                <c:pt idx="522">
                  <c:v>1.7136</c:v>
                </c:pt>
                <c:pt idx="523">
                  <c:v>1.7040999999999999</c:v>
                </c:pt>
                <c:pt idx="524">
                  <c:v>1.7176</c:v>
                </c:pt>
                <c:pt idx="525">
                  <c:v>1.6373000000000002</c:v>
                </c:pt>
                <c:pt idx="526">
                  <c:v>1.6432999999999998</c:v>
                </c:pt>
                <c:pt idx="527">
                  <c:v>1.6268000000000002</c:v>
                </c:pt>
                <c:pt idx="528">
                  <c:v>1.6553</c:v>
                </c:pt>
                <c:pt idx="529">
                  <c:v>1.7445999999999997</c:v>
                </c:pt>
                <c:pt idx="530">
                  <c:v>1.8164000000000002</c:v>
                </c:pt>
                <c:pt idx="531">
                  <c:v>1.9010000000000002</c:v>
                </c:pt>
                <c:pt idx="532">
                  <c:v>1.883</c:v>
                </c:pt>
                <c:pt idx="533">
                  <c:v>1.9032000000000002</c:v>
                </c:pt>
                <c:pt idx="534">
                  <c:v>1.8662000000000001</c:v>
                </c:pt>
                <c:pt idx="535">
                  <c:v>1.7793999999999999</c:v>
                </c:pt>
                <c:pt idx="536">
                  <c:v>1.7561000000000002</c:v>
                </c:pt>
                <c:pt idx="537">
                  <c:v>1.7498</c:v>
                </c:pt>
                <c:pt idx="538">
                  <c:v>1.6741999999999999</c:v>
                </c:pt>
                <c:pt idx="539">
                  <c:v>1.8661000000000003</c:v>
                </c:pt>
                <c:pt idx="540">
                  <c:v>1.9632999999999998</c:v>
                </c:pt>
                <c:pt idx="541">
                  <c:v>1.8095999999999999</c:v>
                </c:pt>
                <c:pt idx="542">
                  <c:v>1.6425000000000001</c:v>
                </c:pt>
                <c:pt idx="543">
                  <c:v>1.6313</c:v>
                </c:pt>
                <c:pt idx="544">
                  <c:v>1.5679000000000001</c:v>
                </c:pt>
                <c:pt idx="545">
                  <c:v>1.5679000000000001</c:v>
                </c:pt>
                <c:pt idx="546">
                  <c:v>1.5979999999999999</c:v>
                </c:pt>
                <c:pt idx="547">
                  <c:v>1.5757999999999999</c:v>
                </c:pt>
                <c:pt idx="548">
                  <c:v>1.546</c:v>
                </c:pt>
                <c:pt idx="549">
                  <c:v>1.5321000000000002</c:v>
                </c:pt>
                <c:pt idx="550">
                  <c:v>1.4477000000000002</c:v>
                </c:pt>
                <c:pt idx="551">
                  <c:v>1.41</c:v>
                </c:pt>
                <c:pt idx="552">
                  <c:v>1.4377</c:v>
                </c:pt>
                <c:pt idx="553">
                  <c:v>1.4133999999999998</c:v>
                </c:pt>
                <c:pt idx="554">
                  <c:v>1.4451000000000001</c:v>
                </c:pt>
                <c:pt idx="555">
                  <c:v>1.4121999999999999</c:v>
                </c:pt>
                <c:pt idx="556">
                  <c:v>1.3954</c:v>
                </c:pt>
                <c:pt idx="557">
                  <c:v>1.3549000000000002</c:v>
                </c:pt>
                <c:pt idx="558">
                  <c:v>1.42</c:v>
                </c:pt>
                <c:pt idx="559">
                  <c:v>1.4177</c:v>
                </c:pt>
                <c:pt idx="560">
                  <c:v>1.4579</c:v>
                </c:pt>
                <c:pt idx="561">
                  <c:v>1.4868999999999999</c:v>
                </c:pt>
                <c:pt idx="562">
                  <c:v>1.5624</c:v>
                </c:pt>
                <c:pt idx="563">
                  <c:v>1.5706000000000002</c:v>
                </c:pt>
                <c:pt idx="564">
                  <c:v>1.6139000000000001</c:v>
                </c:pt>
                <c:pt idx="565">
                  <c:v>1.5466000000000002</c:v>
                </c:pt>
                <c:pt idx="566">
                  <c:v>1.5461999999999998</c:v>
                </c:pt>
                <c:pt idx="567">
                  <c:v>1.5229999999999999</c:v>
                </c:pt>
                <c:pt idx="568">
                  <c:v>1.5062000000000002</c:v>
                </c:pt>
                <c:pt idx="569">
                  <c:v>1.4044999999999999</c:v>
                </c:pt>
                <c:pt idx="570">
                  <c:v>1.3980000000000001</c:v>
                </c:pt>
                <c:pt idx="571">
                  <c:v>1.4249999999999998</c:v>
                </c:pt>
                <c:pt idx="572">
                  <c:v>1.4196</c:v>
                </c:pt>
                <c:pt idx="573">
                  <c:v>1.3777000000000004</c:v>
                </c:pt>
                <c:pt idx="574">
                  <c:v>1.3915000000000002</c:v>
                </c:pt>
                <c:pt idx="575">
                  <c:v>1.3464</c:v>
                </c:pt>
                <c:pt idx="576">
                  <c:v>1.3263999999999998</c:v>
                </c:pt>
                <c:pt idx="577">
                  <c:v>1.3559000000000001</c:v>
                </c:pt>
                <c:pt idx="578">
                  <c:v>1.3603999999999998</c:v>
                </c:pt>
                <c:pt idx="579">
                  <c:v>1.3338999999999999</c:v>
                </c:pt>
                <c:pt idx="580">
                  <c:v>1.3955999999999997</c:v>
                </c:pt>
                <c:pt idx="581">
                  <c:v>1.3782000000000001</c:v>
                </c:pt>
                <c:pt idx="582">
                  <c:v>1.3828999999999998</c:v>
                </c:pt>
                <c:pt idx="583">
                  <c:v>1.4198999999999997</c:v>
                </c:pt>
                <c:pt idx="584">
                  <c:v>1.3233999999999999</c:v>
                </c:pt>
                <c:pt idx="585">
                  <c:v>1.3595000000000002</c:v>
                </c:pt>
                <c:pt idx="586">
                  <c:v>1.3607</c:v>
                </c:pt>
                <c:pt idx="587">
                  <c:v>1.3639999999999999</c:v>
                </c:pt>
                <c:pt idx="588">
                  <c:v>1.4399</c:v>
                </c:pt>
                <c:pt idx="589">
                  <c:v>1.3886000000000001</c:v>
                </c:pt>
                <c:pt idx="590">
                  <c:v>1.3886000000000001</c:v>
                </c:pt>
                <c:pt idx="591">
                  <c:v>1.3710000000000002</c:v>
                </c:pt>
                <c:pt idx="592">
                  <c:v>1.3129</c:v>
                </c:pt>
                <c:pt idx="593">
                  <c:v>1.3049999999999999</c:v>
                </c:pt>
                <c:pt idx="594">
                  <c:v>1.4091</c:v>
                </c:pt>
                <c:pt idx="595">
                  <c:v>1.4220999999999999</c:v>
                </c:pt>
                <c:pt idx="596">
                  <c:v>1.5289000000000001</c:v>
                </c:pt>
                <c:pt idx="597">
                  <c:v>1.6374</c:v>
                </c:pt>
                <c:pt idx="598">
                  <c:v>1.5583</c:v>
                </c:pt>
                <c:pt idx="599">
                  <c:v>1.6804000000000001</c:v>
                </c:pt>
                <c:pt idx="600">
                  <c:v>1.5862000000000001</c:v>
                </c:pt>
                <c:pt idx="601">
                  <c:v>1.5758000000000001</c:v>
                </c:pt>
                <c:pt idx="602">
                  <c:v>1.4979</c:v>
                </c:pt>
                <c:pt idx="603">
                  <c:v>1.4796999999999998</c:v>
                </c:pt>
                <c:pt idx="604">
                  <c:v>1.6106000000000003</c:v>
                </c:pt>
                <c:pt idx="605">
                  <c:v>1.7101000000000002</c:v>
                </c:pt>
                <c:pt idx="606">
                  <c:v>1.5746000000000002</c:v>
                </c:pt>
                <c:pt idx="607">
                  <c:v>1.5301</c:v>
                </c:pt>
                <c:pt idx="608">
                  <c:v>1.5901000000000001</c:v>
                </c:pt>
                <c:pt idx="609">
                  <c:v>1.5875999999999999</c:v>
                </c:pt>
                <c:pt idx="610">
                  <c:v>1.5089000000000001</c:v>
                </c:pt>
                <c:pt idx="611">
                  <c:v>1.5016000000000003</c:v>
                </c:pt>
                <c:pt idx="612">
                  <c:v>1.4568999999999999</c:v>
                </c:pt>
                <c:pt idx="613">
                  <c:v>1.4127999999999998</c:v>
                </c:pt>
                <c:pt idx="614">
                  <c:v>1.4139000000000002</c:v>
                </c:pt>
                <c:pt idx="615">
                  <c:v>1.4139000000000002</c:v>
                </c:pt>
                <c:pt idx="616">
                  <c:v>1.3741999999999999</c:v>
                </c:pt>
                <c:pt idx="617">
                  <c:v>1.3788</c:v>
                </c:pt>
                <c:pt idx="618">
                  <c:v>1.3759000000000001</c:v>
                </c:pt>
                <c:pt idx="619">
                  <c:v>1.3693</c:v>
                </c:pt>
                <c:pt idx="620">
                  <c:v>1.4</c:v>
                </c:pt>
                <c:pt idx="621">
                  <c:v>1.4280999999999999</c:v>
                </c:pt>
                <c:pt idx="622">
                  <c:v>1.3928000000000003</c:v>
                </c:pt>
                <c:pt idx="623">
                  <c:v>1.3743999999999998</c:v>
                </c:pt>
                <c:pt idx="624">
                  <c:v>1.3883000000000001</c:v>
                </c:pt>
                <c:pt idx="625">
                  <c:v>1.3862999999999999</c:v>
                </c:pt>
                <c:pt idx="626">
                  <c:v>1.4200000000000002</c:v>
                </c:pt>
                <c:pt idx="627">
                  <c:v>1.4389000000000003</c:v>
                </c:pt>
                <c:pt idx="628">
                  <c:v>1.4693999999999998</c:v>
                </c:pt>
                <c:pt idx="629">
                  <c:v>1.5531999999999999</c:v>
                </c:pt>
                <c:pt idx="630">
                  <c:v>1.5695000000000001</c:v>
                </c:pt>
                <c:pt idx="631">
                  <c:v>1.6346000000000003</c:v>
                </c:pt>
                <c:pt idx="632">
                  <c:v>1.6424999999999998</c:v>
                </c:pt>
                <c:pt idx="633">
                  <c:v>1.5814999999999997</c:v>
                </c:pt>
                <c:pt idx="634">
                  <c:v>1.6048000000000002</c:v>
                </c:pt>
                <c:pt idx="635">
                  <c:v>1.4639000000000002</c:v>
                </c:pt>
                <c:pt idx="636">
                  <c:v>1.3993</c:v>
                </c:pt>
                <c:pt idx="637">
                  <c:v>1.5758999999999999</c:v>
                </c:pt>
                <c:pt idx="638">
                  <c:v>1.8888999999999996</c:v>
                </c:pt>
                <c:pt idx="639">
                  <c:v>1.8888999999999996</c:v>
                </c:pt>
                <c:pt idx="640">
                  <c:v>2.0156000000000001</c:v>
                </c:pt>
                <c:pt idx="641">
                  <c:v>1.8431000000000002</c:v>
                </c:pt>
                <c:pt idx="642">
                  <c:v>1.8834999999999997</c:v>
                </c:pt>
                <c:pt idx="643">
                  <c:v>1.8983999999999996</c:v>
                </c:pt>
                <c:pt idx="644">
                  <c:v>2.0141999999999998</c:v>
                </c:pt>
                <c:pt idx="645">
                  <c:v>2.0425999999999997</c:v>
                </c:pt>
                <c:pt idx="646">
                  <c:v>1.9640999999999997</c:v>
                </c:pt>
                <c:pt idx="647">
                  <c:v>2.0171999999999999</c:v>
                </c:pt>
                <c:pt idx="648">
                  <c:v>2.0171999999999999</c:v>
                </c:pt>
                <c:pt idx="649">
                  <c:v>2.0127999999999999</c:v>
                </c:pt>
                <c:pt idx="650">
                  <c:v>1.9656000000000002</c:v>
                </c:pt>
                <c:pt idx="651">
                  <c:v>1.9860000000000002</c:v>
                </c:pt>
                <c:pt idx="652">
                  <c:v>1.9210999999999996</c:v>
                </c:pt>
                <c:pt idx="653">
                  <c:v>1.9439000000000002</c:v>
                </c:pt>
                <c:pt idx="654">
                  <c:v>1.9459</c:v>
                </c:pt>
                <c:pt idx="655">
                  <c:v>1.8379000000000003</c:v>
                </c:pt>
                <c:pt idx="656">
                  <c:v>1.7892999999999999</c:v>
                </c:pt>
                <c:pt idx="657">
                  <c:v>1.7429000000000001</c:v>
                </c:pt>
                <c:pt idx="658">
                  <c:v>1.7259000000000002</c:v>
                </c:pt>
                <c:pt idx="659">
                  <c:v>1.7414999999999994</c:v>
                </c:pt>
                <c:pt idx="660">
                  <c:v>1.7597999999999998</c:v>
                </c:pt>
                <c:pt idx="661">
                  <c:v>1.7287000000000003</c:v>
                </c:pt>
                <c:pt idx="662">
                  <c:v>1.6793</c:v>
                </c:pt>
                <c:pt idx="663">
                  <c:v>1.7023000000000001</c:v>
                </c:pt>
                <c:pt idx="664">
                  <c:v>1.6603999999999997</c:v>
                </c:pt>
                <c:pt idx="665">
                  <c:v>1.7208000000000006</c:v>
                </c:pt>
                <c:pt idx="666">
                  <c:v>1.7073999999999998</c:v>
                </c:pt>
                <c:pt idx="667">
                  <c:v>1.6851999999999996</c:v>
                </c:pt>
                <c:pt idx="668">
                  <c:v>1.7184999999999997</c:v>
                </c:pt>
                <c:pt idx="669">
                  <c:v>1.7306999999999997</c:v>
                </c:pt>
                <c:pt idx="670">
                  <c:v>1.7306999999999997</c:v>
                </c:pt>
                <c:pt idx="671">
                  <c:v>1.6964000000000001</c:v>
                </c:pt>
                <c:pt idx="672">
                  <c:v>1.7510000000000003</c:v>
                </c:pt>
                <c:pt idx="673">
                  <c:v>1.778</c:v>
                </c:pt>
                <c:pt idx="674">
                  <c:v>1.7886999999999995</c:v>
                </c:pt>
                <c:pt idx="675">
                  <c:v>1.7886999999999995</c:v>
                </c:pt>
                <c:pt idx="676">
                  <c:v>1.7826000000000004</c:v>
                </c:pt>
                <c:pt idx="677">
                  <c:v>1.8490000000000002</c:v>
                </c:pt>
                <c:pt idx="678">
                  <c:v>1.8626999999999998</c:v>
                </c:pt>
                <c:pt idx="679">
                  <c:v>1.7976999999999999</c:v>
                </c:pt>
                <c:pt idx="680">
                  <c:v>1.8122999999999996</c:v>
                </c:pt>
                <c:pt idx="681">
                  <c:v>1.8942999999999994</c:v>
                </c:pt>
                <c:pt idx="682">
                  <c:v>1.8778999999999999</c:v>
                </c:pt>
                <c:pt idx="683">
                  <c:v>1.8258999999999999</c:v>
                </c:pt>
                <c:pt idx="684">
                  <c:v>1.7536000000000005</c:v>
                </c:pt>
                <c:pt idx="685">
                  <c:v>1.7536000000000005</c:v>
                </c:pt>
                <c:pt idx="686">
                  <c:v>1.7117</c:v>
                </c:pt>
                <c:pt idx="687">
                  <c:v>1.7454000000000001</c:v>
                </c:pt>
                <c:pt idx="688">
                  <c:v>1.8111000000000002</c:v>
                </c:pt>
                <c:pt idx="689">
                  <c:v>1.7981999999999996</c:v>
                </c:pt>
                <c:pt idx="690">
                  <c:v>1.8239000000000001</c:v>
                </c:pt>
                <c:pt idx="691">
                  <c:v>1.7798000000000003</c:v>
                </c:pt>
                <c:pt idx="692">
                  <c:v>1.6683999999999997</c:v>
                </c:pt>
                <c:pt idx="693">
                  <c:v>1.7227000000000006</c:v>
                </c:pt>
                <c:pt idx="694">
                  <c:v>1.6867000000000001</c:v>
                </c:pt>
                <c:pt idx="695">
                  <c:v>1.6678999999999995</c:v>
                </c:pt>
                <c:pt idx="696">
                  <c:v>1.6468999999999996</c:v>
                </c:pt>
                <c:pt idx="697">
                  <c:v>1.6380999999999997</c:v>
                </c:pt>
                <c:pt idx="698">
                  <c:v>1.5823</c:v>
                </c:pt>
                <c:pt idx="699">
                  <c:v>1.5702000000000003</c:v>
                </c:pt>
                <c:pt idx="700">
                  <c:v>1.6152999999999995</c:v>
                </c:pt>
                <c:pt idx="701">
                  <c:v>1.6538999999999997</c:v>
                </c:pt>
                <c:pt idx="702">
                  <c:v>1.6467000000000001</c:v>
                </c:pt>
                <c:pt idx="703">
                  <c:v>1.6071999999999997</c:v>
                </c:pt>
                <c:pt idx="704">
                  <c:v>1.5596999999999999</c:v>
                </c:pt>
                <c:pt idx="705">
                  <c:v>1.4891999999999999</c:v>
                </c:pt>
                <c:pt idx="706">
                  <c:v>1.4901999999999997</c:v>
                </c:pt>
                <c:pt idx="707">
                  <c:v>1.5128000000000004</c:v>
                </c:pt>
                <c:pt idx="708">
                  <c:v>1.5783000000000005</c:v>
                </c:pt>
                <c:pt idx="709">
                  <c:v>1.5922999999999998</c:v>
                </c:pt>
                <c:pt idx="710">
                  <c:v>1.5922999999999998</c:v>
                </c:pt>
                <c:pt idx="711">
                  <c:v>1.5169999999999999</c:v>
                </c:pt>
                <c:pt idx="712">
                  <c:v>1.4960999999999998</c:v>
                </c:pt>
                <c:pt idx="713">
                  <c:v>1.476</c:v>
                </c:pt>
                <c:pt idx="714">
                  <c:v>1.4893000000000001</c:v>
                </c:pt>
                <c:pt idx="715">
                  <c:v>1.4489999999999998</c:v>
                </c:pt>
                <c:pt idx="716">
                  <c:v>1.4390999999999998</c:v>
                </c:pt>
                <c:pt idx="717">
                  <c:v>1.3804000000000003</c:v>
                </c:pt>
                <c:pt idx="718">
                  <c:v>1.3951000000000002</c:v>
                </c:pt>
                <c:pt idx="719">
                  <c:v>1.3580000000000001</c:v>
                </c:pt>
                <c:pt idx="720">
                  <c:v>1.3273000000000001</c:v>
                </c:pt>
                <c:pt idx="721">
                  <c:v>1.3460999999999999</c:v>
                </c:pt>
                <c:pt idx="722">
                  <c:v>1.4053</c:v>
                </c:pt>
                <c:pt idx="723">
                  <c:v>1.4357000000000006</c:v>
                </c:pt>
                <c:pt idx="724">
                  <c:v>1.4365000000000001</c:v>
                </c:pt>
                <c:pt idx="725">
                  <c:v>1.4382000000000001</c:v>
                </c:pt>
                <c:pt idx="726">
                  <c:v>1.4837999999999996</c:v>
                </c:pt>
                <c:pt idx="727">
                  <c:v>1.4360000000000004</c:v>
                </c:pt>
                <c:pt idx="728">
                  <c:v>1.4047999999999998</c:v>
                </c:pt>
                <c:pt idx="729">
                  <c:v>1.4265000000000003</c:v>
                </c:pt>
                <c:pt idx="730">
                  <c:v>1.3883000000000001</c:v>
                </c:pt>
                <c:pt idx="731">
                  <c:v>1.3995000000000002</c:v>
                </c:pt>
                <c:pt idx="732">
                  <c:v>1.3849999999999998</c:v>
                </c:pt>
                <c:pt idx="733">
                  <c:v>1.3336000000000001</c:v>
                </c:pt>
                <c:pt idx="734">
                  <c:v>1.2816999999999998</c:v>
                </c:pt>
                <c:pt idx="735">
                  <c:v>1.3138000000000001</c:v>
                </c:pt>
                <c:pt idx="736">
                  <c:v>1.2681999999999998</c:v>
                </c:pt>
                <c:pt idx="737">
                  <c:v>1.2755000000000001</c:v>
                </c:pt>
                <c:pt idx="738">
                  <c:v>1.3112999999999997</c:v>
                </c:pt>
                <c:pt idx="739">
                  <c:v>1.3555999999999999</c:v>
                </c:pt>
                <c:pt idx="740">
                  <c:v>1.4146999999999998</c:v>
                </c:pt>
                <c:pt idx="741">
                  <c:v>1.3734999999999999</c:v>
                </c:pt>
                <c:pt idx="742">
                  <c:v>1.3835999999999999</c:v>
                </c:pt>
                <c:pt idx="743">
                  <c:v>1.3882000000000003</c:v>
                </c:pt>
                <c:pt idx="744">
                  <c:v>1.3567999999999998</c:v>
                </c:pt>
                <c:pt idx="745">
                  <c:v>1.3679000000000001</c:v>
                </c:pt>
                <c:pt idx="746">
                  <c:v>1.4068000000000001</c:v>
                </c:pt>
                <c:pt idx="747">
                  <c:v>1.4418000000000002</c:v>
                </c:pt>
                <c:pt idx="748">
                  <c:v>1.4045999999999998</c:v>
                </c:pt>
                <c:pt idx="749">
                  <c:v>1.4045999999999998</c:v>
                </c:pt>
                <c:pt idx="750">
                  <c:v>1.3822000000000001</c:v>
                </c:pt>
                <c:pt idx="751">
                  <c:v>1.4327999999999999</c:v>
                </c:pt>
                <c:pt idx="752">
                  <c:v>1.4066999999999998</c:v>
                </c:pt>
                <c:pt idx="753">
                  <c:v>1.4329999999999998</c:v>
                </c:pt>
                <c:pt idx="754">
                  <c:v>1.391</c:v>
                </c:pt>
                <c:pt idx="755">
                  <c:v>1.3619999999999997</c:v>
                </c:pt>
                <c:pt idx="756">
                  <c:v>1.3378000000000001</c:v>
                </c:pt>
                <c:pt idx="757">
                  <c:v>1.4144999999999999</c:v>
                </c:pt>
                <c:pt idx="758">
                  <c:v>1.4024000000000001</c:v>
                </c:pt>
                <c:pt idx="759">
                  <c:v>1.3858000000000001</c:v>
                </c:pt>
                <c:pt idx="760">
                  <c:v>1.3380000000000001</c:v>
                </c:pt>
                <c:pt idx="761">
                  <c:v>1.3306999999999998</c:v>
                </c:pt>
                <c:pt idx="762">
                  <c:v>1.2509999999999999</c:v>
                </c:pt>
                <c:pt idx="763">
                  <c:v>1.2989000000000002</c:v>
                </c:pt>
                <c:pt idx="764">
                  <c:v>1.3033000000000001</c:v>
                </c:pt>
                <c:pt idx="765">
                  <c:v>1.2692000000000001</c:v>
                </c:pt>
                <c:pt idx="766">
                  <c:v>1.3033000000000001</c:v>
                </c:pt>
                <c:pt idx="767">
                  <c:v>1.2409000000000003</c:v>
                </c:pt>
                <c:pt idx="768">
                  <c:v>1.2545999999999999</c:v>
                </c:pt>
                <c:pt idx="769">
                  <c:v>1.2753000000000001</c:v>
                </c:pt>
                <c:pt idx="770">
                  <c:v>1.2506999999999997</c:v>
                </c:pt>
                <c:pt idx="771">
                  <c:v>1.2532999999999999</c:v>
                </c:pt>
                <c:pt idx="772">
                  <c:v>1.3367</c:v>
                </c:pt>
                <c:pt idx="773">
                  <c:v>1.3675999999999999</c:v>
                </c:pt>
                <c:pt idx="774">
                  <c:v>1.3194000000000004</c:v>
                </c:pt>
                <c:pt idx="775">
                  <c:v>1.3363</c:v>
                </c:pt>
                <c:pt idx="776">
                  <c:v>1.3191000000000002</c:v>
                </c:pt>
                <c:pt idx="777">
                  <c:v>1.3038000000000003</c:v>
                </c:pt>
                <c:pt idx="778">
                  <c:v>1.3266</c:v>
                </c:pt>
                <c:pt idx="779">
                  <c:v>1.3164999999999996</c:v>
                </c:pt>
                <c:pt idx="780">
                  <c:v>1.3164999999999996</c:v>
                </c:pt>
                <c:pt idx="781">
                  <c:v>1.3502000000000001</c:v>
                </c:pt>
                <c:pt idx="782">
                  <c:v>1.3802000000000003</c:v>
                </c:pt>
                <c:pt idx="783">
                  <c:v>1.3766000000000003</c:v>
                </c:pt>
                <c:pt idx="784">
                  <c:v>1.3938999999999999</c:v>
                </c:pt>
                <c:pt idx="785">
                  <c:v>1.3142999999999998</c:v>
                </c:pt>
                <c:pt idx="786">
                  <c:v>1.3946000000000001</c:v>
                </c:pt>
              </c:numCache>
            </c:numRef>
          </c:val>
          <c:extLst xmlns:c16r2="http://schemas.microsoft.com/office/drawing/2015/06/chart">
            <c:ext xmlns:c16="http://schemas.microsoft.com/office/drawing/2014/chart" uri="{C3380CC4-5D6E-409C-BE32-E72D297353CC}">
              <c16:uniqueId val="{00000000-0FBB-48D6-831A-7E28FC48F6F3}"/>
            </c:ext>
          </c:extLst>
        </c:ser>
        <c:dLbls>
          <c:showLegendKey val="0"/>
          <c:showVal val="0"/>
          <c:showCatName val="0"/>
          <c:showSerName val="0"/>
          <c:showPercent val="0"/>
          <c:showBubbleSize val="0"/>
        </c:dLbls>
        <c:axId val="967353800"/>
        <c:axId val="967354584"/>
      </c:areaChart>
      <c:lineChart>
        <c:grouping val="standard"/>
        <c:varyColors val="0"/>
        <c:ser>
          <c:idx val="0"/>
          <c:order val="1"/>
          <c:tx>
            <c:v>CDS Mexico</c:v>
          </c:tx>
          <c:marker>
            <c:symbol val="none"/>
          </c:marker>
          <c:cat>
            <c:numRef>
              <c:f>'CDS monitor PT-757.xlsm'!FechaG</c:f>
              <c:numCache>
                <c:formatCode>m/d/yyyy</c:formatCode>
                <c:ptCount val="787"/>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numCache>
            </c:numRef>
          </c:cat>
          <c:val>
            <c:numRef>
              <c:f>'CDS monitor PT-757.xlsm'!MexCDS</c:f>
              <c:numCache>
                <c:formatCode>General</c:formatCode>
                <c:ptCount val="787"/>
                <c:pt idx="0">
                  <c:v>121.724</c:v>
                </c:pt>
                <c:pt idx="1">
                  <c:v>123.191</c:v>
                </c:pt>
                <c:pt idx="2">
                  <c:v>124.628</c:v>
                </c:pt>
                <c:pt idx="3">
                  <c:v>123.23699999999999</c:v>
                </c:pt>
                <c:pt idx="4">
                  <c:v>114.398</c:v>
                </c:pt>
                <c:pt idx="5">
                  <c:v>113.678</c:v>
                </c:pt>
                <c:pt idx="6">
                  <c:v>114.449</c:v>
                </c:pt>
                <c:pt idx="7">
                  <c:v>115.256</c:v>
                </c:pt>
                <c:pt idx="8">
                  <c:v>115.371</c:v>
                </c:pt>
                <c:pt idx="9">
                  <c:v>114.98699999999999</c:v>
                </c:pt>
                <c:pt idx="10">
                  <c:v>113.46599999999999</c:v>
                </c:pt>
                <c:pt idx="11">
                  <c:v>111.36</c:v>
                </c:pt>
                <c:pt idx="12">
                  <c:v>110.075</c:v>
                </c:pt>
                <c:pt idx="13">
                  <c:v>109.264</c:v>
                </c:pt>
                <c:pt idx="14">
                  <c:v>113.05800000000001</c:v>
                </c:pt>
                <c:pt idx="15">
                  <c:v>113.107</c:v>
                </c:pt>
                <c:pt idx="16">
                  <c:v>114.354</c:v>
                </c:pt>
                <c:pt idx="17">
                  <c:v>112.944</c:v>
                </c:pt>
                <c:pt idx="18">
                  <c:v>111.664</c:v>
                </c:pt>
                <c:pt idx="19">
                  <c:v>111.30800000000001</c:v>
                </c:pt>
                <c:pt idx="20">
                  <c:v>113.375</c:v>
                </c:pt>
                <c:pt idx="21">
                  <c:v>111.98</c:v>
                </c:pt>
                <c:pt idx="22">
                  <c:v>116.241</c:v>
                </c:pt>
                <c:pt idx="23">
                  <c:v>116.29900000000001</c:v>
                </c:pt>
                <c:pt idx="24">
                  <c:v>115.548</c:v>
                </c:pt>
                <c:pt idx="25">
                  <c:v>115.85299999999999</c:v>
                </c:pt>
                <c:pt idx="26">
                  <c:v>115.86</c:v>
                </c:pt>
                <c:pt idx="27">
                  <c:v>113.136</c:v>
                </c:pt>
                <c:pt idx="28">
                  <c:v>116.045</c:v>
                </c:pt>
                <c:pt idx="29">
                  <c:v>118.08</c:v>
                </c:pt>
                <c:pt idx="30">
                  <c:v>118.61799999999999</c:v>
                </c:pt>
                <c:pt idx="31">
                  <c:v>120.5</c:v>
                </c:pt>
                <c:pt idx="32">
                  <c:v>121.46</c:v>
                </c:pt>
                <c:pt idx="33">
                  <c:v>123.97799999999999</c:v>
                </c:pt>
                <c:pt idx="34">
                  <c:v>123.473</c:v>
                </c:pt>
                <c:pt idx="35">
                  <c:v>122.295</c:v>
                </c:pt>
                <c:pt idx="36">
                  <c:v>120.42</c:v>
                </c:pt>
                <c:pt idx="37">
                  <c:v>118.378</c:v>
                </c:pt>
                <c:pt idx="38">
                  <c:v>118.755</c:v>
                </c:pt>
                <c:pt idx="39">
                  <c:v>121.114</c:v>
                </c:pt>
                <c:pt idx="40">
                  <c:v>127.69</c:v>
                </c:pt>
                <c:pt idx="41">
                  <c:v>129.99700000000001</c:v>
                </c:pt>
                <c:pt idx="42">
                  <c:v>131.19</c:v>
                </c:pt>
                <c:pt idx="43">
                  <c:v>134.749</c:v>
                </c:pt>
                <c:pt idx="44">
                  <c:v>135.78200000000001</c:v>
                </c:pt>
                <c:pt idx="45">
                  <c:v>132.762</c:v>
                </c:pt>
                <c:pt idx="46">
                  <c:v>134.416</c:v>
                </c:pt>
                <c:pt idx="47">
                  <c:v>133.714</c:v>
                </c:pt>
                <c:pt idx="48">
                  <c:v>134.16300000000001</c:v>
                </c:pt>
                <c:pt idx="49">
                  <c:v>134.85599999999999</c:v>
                </c:pt>
                <c:pt idx="50">
                  <c:v>129.05099999999999</c:v>
                </c:pt>
                <c:pt idx="51">
                  <c:v>125.836</c:v>
                </c:pt>
                <c:pt idx="52">
                  <c:v>121.214</c:v>
                </c:pt>
                <c:pt idx="53">
                  <c:v>117.3</c:v>
                </c:pt>
                <c:pt idx="54">
                  <c:v>116.63500000000001</c:v>
                </c:pt>
                <c:pt idx="55">
                  <c:v>114.34699999999999</c:v>
                </c:pt>
                <c:pt idx="56">
                  <c:v>114.35299999999999</c:v>
                </c:pt>
                <c:pt idx="57">
                  <c:v>114.32</c:v>
                </c:pt>
                <c:pt idx="58">
                  <c:v>114.785</c:v>
                </c:pt>
                <c:pt idx="59">
                  <c:v>114.66200000000001</c:v>
                </c:pt>
                <c:pt idx="60">
                  <c:v>114.02</c:v>
                </c:pt>
                <c:pt idx="61">
                  <c:v>112.178</c:v>
                </c:pt>
                <c:pt idx="62">
                  <c:v>112.03700000000001</c:v>
                </c:pt>
                <c:pt idx="63">
                  <c:v>115.66800000000001</c:v>
                </c:pt>
                <c:pt idx="64">
                  <c:v>116.24299999999999</c:v>
                </c:pt>
                <c:pt idx="65">
                  <c:v>115.375</c:v>
                </c:pt>
                <c:pt idx="66">
                  <c:v>116.075</c:v>
                </c:pt>
                <c:pt idx="67">
                  <c:v>116.20699999999999</c:v>
                </c:pt>
                <c:pt idx="68">
                  <c:v>118.505</c:v>
                </c:pt>
                <c:pt idx="69">
                  <c:v>115.386</c:v>
                </c:pt>
                <c:pt idx="70">
                  <c:v>119.366</c:v>
                </c:pt>
                <c:pt idx="71">
                  <c:v>124.491</c:v>
                </c:pt>
                <c:pt idx="72">
                  <c:v>124.456</c:v>
                </c:pt>
                <c:pt idx="73">
                  <c:v>122.848</c:v>
                </c:pt>
                <c:pt idx="74">
                  <c:v>128.47800000000001</c:v>
                </c:pt>
                <c:pt idx="75">
                  <c:v>128.14699999999999</c:v>
                </c:pt>
                <c:pt idx="76">
                  <c:v>125.072</c:v>
                </c:pt>
                <c:pt idx="77">
                  <c:v>125.703</c:v>
                </c:pt>
                <c:pt idx="78">
                  <c:v>125.48099999999999</c:v>
                </c:pt>
                <c:pt idx="79">
                  <c:v>123.68300000000001</c:v>
                </c:pt>
                <c:pt idx="80">
                  <c:v>136.74700000000001</c:v>
                </c:pt>
                <c:pt idx="81">
                  <c:v>134.32499999999999</c:v>
                </c:pt>
                <c:pt idx="82">
                  <c:v>131.10599999999999</c:v>
                </c:pt>
                <c:pt idx="83">
                  <c:v>135.41800000000001</c:v>
                </c:pt>
                <c:pt idx="84">
                  <c:v>138.16200000000001</c:v>
                </c:pt>
                <c:pt idx="85">
                  <c:v>144.47399999999999</c:v>
                </c:pt>
                <c:pt idx="86">
                  <c:v>138.51499999999999</c:v>
                </c:pt>
                <c:pt idx="87">
                  <c:v>138.05500000000001</c:v>
                </c:pt>
                <c:pt idx="88">
                  <c:v>138.292</c:v>
                </c:pt>
                <c:pt idx="89">
                  <c:v>141.994</c:v>
                </c:pt>
                <c:pt idx="90">
                  <c:v>136.167</c:v>
                </c:pt>
                <c:pt idx="91">
                  <c:v>136.911</c:v>
                </c:pt>
                <c:pt idx="92">
                  <c:v>134.94900000000001</c:v>
                </c:pt>
                <c:pt idx="93">
                  <c:v>136.40899999999999</c:v>
                </c:pt>
                <c:pt idx="94">
                  <c:v>135.86000000000001</c:v>
                </c:pt>
                <c:pt idx="95">
                  <c:v>138.14500000000001</c:v>
                </c:pt>
                <c:pt idx="96">
                  <c:v>141.85</c:v>
                </c:pt>
                <c:pt idx="97">
                  <c:v>145.19200000000001</c:v>
                </c:pt>
                <c:pt idx="98">
                  <c:v>147.941</c:v>
                </c:pt>
                <c:pt idx="99">
                  <c:v>138.68199999999999</c:v>
                </c:pt>
                <c:pt idx="100">
                  <c:v>135.44499999999999</c:v>
                </c:pt>
                <c:pt idx="101">
                  <c:v>132.167</c:v>
                </c:pt>
                <c:pt idx="102">
                  <c:v>133.691</c:v>
                </c:pt>
                <c:pt idx="103">
                  <c:v>135.83799999999999</c:v>
                </c:pt>
                <c:pt idx="104">
                  <c:v>132.613</c:v>
                </c:pt>
                <c:pt idx="105">
                  <c:v>135.18</c:v>
                </c:pt>
                <c:pt idx="106">
                  <c:v>132.399</c:v>
                </c:pt>
                <c:pt idx="107">
                  <c:v>131.94900000000001</c:v>
                </c:pt>
                <c:pt idx="108">
                  <c:v>130.30500000000001</c:v>
                </c:pt>
                <c:pt idx="109">
                  <c:v>128.75700000000001</c:v>
                </c:pt>
                <c:pt idx="110">
                  <c:v>129.255</c:v>
                </c:pt>
                <c:pt idx="111">
                  <c:v>131.304</c:v>
                </c:pt>
                <c:pt idx="112">
                  <c:v>130.506</c:v>
                </c:pt>
                <c:pt idx="113">
                  <c:v>132.91999999999999</c:v>
                </c:pt>
                <c:pt idx="114">
                  <c:v>136.69999999999999</c:v>
                </c:pt>
                <c:pt idx="115">
                  <c:v>133.93799999999999</c:v>
                </c:pt>
                <c:pt idx="116">
                  <c:v>133.583</c:v>
                </c:pt>
                <c:pt idx="117">
                  <c:v>135.74100000000001</c:v>
                </c:pt>
                <c:pt idx="118">
                  <c:v>136.75299999999999</c:v>
                </c:pt>
                <c:pt idx="119">
                  <c:v>137.221</c:v>
                </c:pt>
                <c:pt idx="120">
                  <c:v>138.34800000000001</c:v>
                </c:pt>
                <c:pt idx="121">
                  <c:v>136.52799999999999</c:v>
                </c:pt>
                <c:pt idx="122">
                  <c:v>139.428</c:v>
                </c:pt>
                <c:pt idx="123">
                  <c:v>142.78299999999999</c:v>
                </c:pt>
                <c:pt idx="124">
                  <c:v>138.761</c:v>
                </c:pt>
                <c:pt idx="125">
                  <c:v>139.048</c:v>
                </c:pt>
                <c:pt idx="126">
                  <c:v>135.26599999999999</c:v>
                </c:pt>
                <c:pt idx="127">
                  <c:v>133.947</c:v>
                </c:pt>
                <c:pt idx="128">
                  <c:v>133.523</c:v>
                </c:pt>
                <c:pt idx="129">
                  <c:v>133.631</c:v>
                </c:pt>
                <c:pt idx="130">
                  <c:v>137.702</c:v>
                </c:pt>
                <c:pt idx="131">
                  <c:v>140.547</c:v>
                </c:pt>
                <c:pt idx="132">
                  <c:v>137.648</c:v>
                </c:pt>
                <c:pt idx="133">
                  <c:v>137.81</c:v>
                </c:pt>
                <c:pt idx="134">
                  <c:v>143.303</c:v>
                </c:pt>
                <c:pt idx="135">
                  <c:v>149.42099999999999</c:v>
                </c:pt>
                <c:pt idx="136">
                  <c:v>150.80099999999999</c:v>
                </c:pt>
                <c:pt idx="137">
                  <c:v>157.44800000000001</c:v>
                </c:pt>
                <c:pt idx="138">
                  <c:v>160.041</c:v>
                </c:pt>
                <c:pt idx="139">
                  <c:v>164.66900000000001</c:v>
                </c:pt>
                <c:pt idx="140">
                  <c:v>172.566</c:v>
                </c:pt>
                <c:pt idx="141">
                  <c:v>171.88300000000001</c:v>
                </c:pt>
                <c:pt idx="142">
                  <c:v>154.11000000000001</c:v>
                </c:pt>
                <c:pt idx="143">
                  <c:v>151.23599999999999</c:v>
                </c:pt>
                <c:pt idx="144">
                  <c:v>145.16900000000001</c:v>
                </c:pt>
                <c:pt idx="145">
                  <c:v>144.49100000000001</c:v>
                </c:pt>
                <c:pt idx="146">
                  <c:v>145.91</c:v>
                </c:pt>
                <c:pt idx="147">
                  <c:v>146.27600000000001</c:v>
                </c:pt>
                <c:pt idx="148">
                  <c:v>146.31800000000001</c:v>
                </c:pt>
                <c:pt idx="149">
                  <c:v>146.18199999999999</c:v>
                </c:pt>
                <c:pt idx="150">
                  <c:v>148.59700000000001</c:v>
                </c:pt>
                <c:pt idx="151">
                  <c:v>152.75800000000001</c:v>
                </c:pt>
                <c:pt idx="152">
                  <c:v>154.202</c:v>
                </c:pt>
                <c:pt idx="153">
                  <c:v>154.42099999999999</c:v>
                </c:pt>
                <c:pt idx="154">
                  <c:v>157.73500000000001</c:v>
                </c:pt>
                <c:pt idx="155">
                  <c:v>168.36799999999999</c:v>
                </c:pt>
                <c:pt idx="156">
                  <c:v>168.851</c:v>
                </c:pt>
                <c:pt idx="157">
                  <c:v>162.108</c:v>
                </c:pt>
                <c:pt idx="158">
                  <c:v>157.56299999999999</c:v>
                </c:pt>
                <c:pt idx="159">
                  <c:v>158.40600000000001</c:v>
                </c:pt>
                <c:pt idx="160">
                  <c:v>162.833</c:v>
                </c:pt>
                <c:pt idx="161">
                  <c:v>166.072</c:v>
                </c:pt>
                <c:pt idx="162">
                  <c:v>162.66900000000001</c:v>
                </c:pt>
                <c:pt idx="163">
                  <c:v>168.12100000000001</c:v>
                </c:pt>
                <c:pt idx="164">
                  <c:v>165.53700000000001</c:v>
                </c:pt>
                <c:pt idx="165">
                  <c:v>165.54400000000001</c:v>
                </c:pt>
                <c:pt idx="166">
                  <c:v>169.089</c:v>
                </c:pt>
                <c:pt idx="167">
                  <c:v>173.30500000000001</c:v>
                </c:pt>
                <c:pt idx="168">
                  <c:v>172.95</c:v>
                </c:pt>
                <c:pt idx="169">
                  <c:v>168.46199999999999</c:v>
                </c:pt>
                <c:pt idx="170">
                  <c:v>166.57300000000001</c:v>
                </c:pt>
                <c:pt idx="171">
                  <c:v>166.88900000000001</c:v>
                </c:pt>
                <c:pt idx="172">
                  <c:v>170.18100000000001</c:v>
                </c:pt>
                <c:pt idx="173">
                  <c:v>163.554</c:v>
                </c:pt>
                <c:pt idx="174">
                  <c:v>165.15299999999999</c:v>
                </c:pt>
                <c:pt idx="175">
                  <c:v>166.03399999999999</c:v>
                </c:pt>
                <c:pt idx="176">
                  <c:v>160.77199999999999</c:v>
                </c:pt>
                <c:pt idx="177">
                  <c:v>163.309</c:v>
                </c:pt>
                <c:pt idx="178">
                  <c:v>159.87799999999999</c:v>
                </c:pt>
                <c:pt idx="179">
                  <c:v>158.19</c:v>
                </c:pt>
                <c:pt idx="180">
                  <c:v>157.72300000000001</c:v>
                </c:pt>
                <c:pt idx="181">
                  <c:v>160.92599999999999</c:v>
                </c:pt>
                <c:pt idx="182">
                  <c:v>163.19399999999999</c:v>
                </c:pt>
                <c:pt idx="183">
                  <c:v>159.47200000000001</c:v>
                </c:pt>
                <c:pt idx="184">
                  <c:v>156.55699999999999</c:v>
                </c:pt>
                <c:pt idx="185">
                  <c:v>156.47900000000001</c:v>
                </c:pt>
                <c:pt idx="186">
                  <c:v>156.98099999999999</c:v>
                </c:pt>
                <c:pt idx="187">
                  <c:v>156.74299999999999</c:v>
                </c:pt>
                <c:pt idx="188">
                  <c:v>158.202</c:v>
                </c:pt>
                <c:pt idx="189">
                  <c:v>159.114</c:v>
                </c:pt>
                <c:pt idx="190">
                  <c:v>160.51400000000001</c:v>
                </c:pt>
                <c:pt idx="191">
                  <c:v>155.66399999999999</c:v>
                </c:pt>
                <c:pt idx="192">
                  <c:v>152.125</c:v>
                </c:pt>
                <c:pt idx="193">
                  <c:v>152.06</c:v>
                </c:pt>
                <c:pt idx="194">
                  <c:v>152.03700000000001</c:v>
                </c:pt>
                <c:pt idx="195">
                  <c:v>151.477</c:v>
                </c:pt>
                <c:pt idx="196">
                  <c:v>153.45500000000001</c:v>
                </c:pt>
                <c:pt idx="197">
                  <c:v>155.85400000000001</c:v>
                </c:pt>
                <c:pt idx="198">
                  <c:v>159.721</c:v>
                </c:pt>
                <c:pt idx="199">
                  <c:v>165.26</c:v>
                </c:pt>
                <c:pt idx="200">
                  <c:v>175.708</c:v>
                </c:pt>
                <c:pt idx="201">
                  <c:v>184.30199999999999</c:v>
                </c:pt>
                <c:pt idx="202">
                  <c:v>184.90799999999999</c:v>
                </c:pt>
                <c:pt idx="203">
                  <c:v>181.86699999999999</c:v>
                </c:pt>
                <c:pt idx="204">
                  <c:v>186.69200000000001</c:v>
                </c:pt>
                <c:pt idx="205">
                  <c:v>186.822</c:v>
                </c:pt>
                <c:pt idx="206">
                  <c:v>185.27099999999999</c:v>
                </c:pt>
                <c:pt idx="207">
                  <c:v>179.67599999999999</c:v>
                </c:pt>
                <c:pt idx="208">
                  <c:v>182.452</c:v>
                </c:pt>
                <c:pt idx="209">
                  <c:v>180.70599999999999</c:v>
                </c:pt>
                <c:pt idx="210">
                  <c:v>177.97</c:v>
                </c:pt>
                <c:pt idx="211">
                  <c:v>175.08699999999999</c:v>
                </c:pt>
                <c:pt idx="212">
                  <c:v>176.709</c:v>
                </c:pt>
                <c:pt idx="213">
                  <c:v>176.65600000000001</c:v>
                </c:pt>
                <c:pt idx="214">
                  <c:v>175.977</c:v>
                </c:pt>
                <c:pt idx="215">
                  <c:v>175.49199999999999</c:v>
                </c:pt>
                <c:pt idx="216">
                  <c:v>174.62299999999999</c:v>
                </c:pt>
                <c:pt idx="217">
                  <c:v>170.59</c:v>
                </c:pt>
                <c:pt idx="218">
                  <c:v>168.28700000000001</c:v>
                </c:pt>
                <c:pt idx="219">
                  <c:v>168.048</c:v>
                </c:pt>
                <c:pt idx="220">
                  <c:v>164.309</c:v>
                </c:pt>
                <c:pt idx="221">
                  <c:v>164.03100000000001</c:v>
                </c:pt>
                <c:pt idx="222">
                  <c:v>162.22999999999999</c:v>
                </c:pt>
                <c:pt idx="223">
                  <c:v>164.82</c:v>
                </c:pt>
                <c:pt idx="224">
                  <c:v>170.15899999999999</c:v>
                </c:pt>
                <c:pt idx="225">
                  <c:v>170.79599999999999</c:v>
                </c:pt>
                <c:pt idx="226">
                  <c:v>165.47200000000001</c:v>
                </c:pt>
                <c:pt idx="227">
                  <c:v>163.52699999999999</c:v>
                </c:pt>
                <c:pt idx="228">
                  <c:v>164.65</c:v>
                </c:pt>
                <c:pt idx="229">
                  <c:v>167.501</c:v>
                </c:pt>
                <c:pt idx="230">
                  <c:v>165.93100000000001</c:v>
                </c:pt>
                <c:pt idx="231">
                  <c:v>165.43299999999999</c:v>
                </c:pt>
                <c:pt idx="232">
                  <c:v>165.405</c:v>
                </c:pt>
                <c:pt idx="233">
                  <c:v>161.56299999999999</c:v>
                </c:pt>
                <c:pt idx="234">
                  <c:v>161.72399999999999</c:v>
                </c:pt>
                <c:pt idx="235">
                  <c:v>162.035</c:v>
                </c:pt>
                <c:pt idx="236">
                  <c:v>164</c:v>
                </c:pt>
                <c:pt idx="237">
                  <c:v>167.316</c:v>
                </c:pt>
                <c:pt idx="238">
                  <c:v>170.75299999999999</c:v>
                </c:pt>
                <c:pt idx="239">
                  <c:v>172.905</c:v>
                </c:pt>
                <c:pt idx="240">
                  <c:v>172.17</c:v>
                </c:pt>
                <c:pt idx="241">
                  <c:v>171.20599999999999</c:v>
                </c:pt>
                <c:pt idx="242">
                  <c:v>171.16300000000001</c:v>
                </c:pt>
                <c:pt idx="243">
                  <c:v>172.56200000000001</c:v>
                </c:pt>
                <c:pt idx="244">
                  <c:v>167.61799999999999</c:v>
                </c:pt>
                <c:pt idx="245">
                  <c:v>167.84200000000001</c:v>
                </c:pt>
                <c:pt idx="246">
                  <c:v>169.268</c:v>
                </c:pt>
                <c:pt idx="247">
                  <c:v>169.33799999999999</c:v>
                </c:pt>
                <c:pt idx="248">
                  <c:v>168.15899999999999</c:v>
                </c:pt>
                <c:pt idx="249">
                  <c:v>167.28200000000001</c:v>
                </c:pt>
                <c:pt idx="250">
                  <c:v>165.42400000000001</c:v>
                </c:pt>
                <c:pt idx="251">
                  <c:v>166.65600000000001</c:v>
                </c:pt>
                <c:pt idx="252">
                  <c:v>164.78700000000001</c:v>
                </c:pt>
                <c:pt idx="253">
                  <c:v>162.69</c:v>
                </c:pt>
                <c:pt idx="254">
                  <c:v>162.07599999999999</c:v>
                </c:pt>
                <c:pt idx="255">
                  <c:v>161.03399999999999</c:v>
                </c:pt>
                <c:pt idx="256">
                  <c:v>163.97</c:v>
                </c:pt>
                <c:pt idx="257">
                  <c:v>163.31200000000001</c:v>
                </c:pt>
                <c:pt idx="258">
                  <c:v>165.40700000000001</c:v>
                </c:pt>
                <c:pt idx="259">
                  <c:v>168.94800000000001</c:v>
                </c:pt>
                <c:pt idx="260">
                  <c:v>172.584</c:v>
                </c:pt>
                <c:pt idx="261">
                  <c:v>172.29900000000001</c:v>
                </c:pt>
                <c:pt idx="262">
                  <c:v>175.59299999999999</c:v>
                </c:pt>
                <c:pt idx="263">
                  <c:v>179.51400000000001</c:v>
                </c:pt>
                <c:pt idx="264">
                  <c:v>186.036</c:v>
                </c:pt>
                <c:pt idx="265">
                  <c:v>185.09200000000001</c:v>
                </c:pt>
                <c:pt idx="266">
                  <c:v>184.68799999999999</c:v>
                </c:pt>
                <c:pt idx="267">
                  <c:v>185.13800000000001</c:v>
                </c:pt>
                <c:pt idx="268">
                  <c:v>180.50200000000001</c:v>
                </c:pt>
                <c:pt idx="269">
                  <c:v>179.38800000000001</c:v>
                </c:pt>
                <c:pt idx="270">
                  <c:v>180.84299999999999</c:v>
                </c:pt>
                <c:pt idx="271">
                  <c:v>183.14500000000001</c:v>
                </c:pt>
                <c:pt idx="272">
                  <c:v>182.47200000000001</c:v>
                </c:pt>
                <c:pt idx="273">
                  <c:v>178.923</c:v>
                </c:pt>
                <c:pt idx="274">
                  <c:v>179.505</c:v>
                </c:pt>
                <c:pt idx="275">
                  <c:v>182.77699999999999</c:v>
                </c:pt>
                <c:pt idx="276">
                  <c:v>180.65799999999999</c:v>
                </c:pt>
                <c:pt idx="277">
                  <c:v>183.36699999999999</c:v>
                </c:pt>
                <c:pt idx="278">
                  <c:v>183.13300000000001</c:v>
                </c:pt>
                <c:pt idx="279">
                  <c:v>183.95599999999999</c:v>
                </c:pt>
                <c:pt idx="280">
                  <c:v>190.589</c:v>
                </c:pt>
                <c:pt idx="281">
                  <c:v>188.37299999999999</c:v>
                </c:pt>
                <c:pt idx="282">
                  <c:v>184.59399999999999</c:v>
                </c:pt>
                <c:pt idx="283">
                  <c:v>182.70500000000001</c:v>
                </c:pt>
                <c:pt idx="284">
                  <c:v>182.66</c:v>
                </c:pt>
                <c:pt idx="285">
                  <c:v>185.17500000000001</c:v>
                </c:pt>
                <c:pt idx="286">
                  <c:v>192.523</c:v>
                </c:pt>
                <c:pt idx="287">
                  <c:v>195.69499999999999</c:v>
                </c:pt>
                <c:pt idx="288">
                  <c:v>188.52099999999999</c:v>
                </c:pt>
                <c:pt idx="289">
                  <c:v>182.935</c:v>
                </c:pt>
                <c:pt idx="290">
                  <c:v>179.74199999999999</c:v>
                </c:pt>
                <c:pt idx="291">
                  <c:v>178.79900000000001</c:v>
                </c:pt>
                <c:pt idx="292">
                  <c:v>182.79</c:v>
                </c:pt>
                <c:pt idx="293">
                  <c:v>180.8</c:v>
                </c:pt>
                <c:pt idx="294">
                  <c:v>180.40299999999999</c:v>
                </c:pt>
                <c:pt idx="295">
                  <c:v>182.04499999999999</c:v>
                </c:pt>
                <c:pt idx="296">
                  <c:v>179.66900000000001</c:v>
                </c:pt>
                <c:pt idx="297">
                  <c:v>182.447</c:v>
                </c:pt>
                <c:pt idx="298">
                  <c:v>186.18600000000001</c:v>
                </c:pt>
                <c:pt idx="299">
                  <c:v>197.333</c:v>
                </c:pt>
                <c:pt idx="300">
                  <c:v>199.45400000000001</c:v>
                </c:pt>
                <c:pt idx="301">
                  <c:v>191.30500000000001</c:v>
                </c:pt>
                <c:pt idx="302">
                  <c:v>188.005</c:v>
                </c:pt>
                <c:pt idx="303">
                  <c:v>186.81399999999999</c:v>
                </c:pt>
                <c:pt idx="304">
                  <c:v>189.578</c:v>
                </c:pt>
                <c:pt idx="305">
                  <c:v>193.316</c:v>
                </c:pt>
                <c:pt idx="306">
                  <c:v>193.268</c:v>
                </c:pt>
                <c:pt idx="307">
                  <c:v>190.352</c:v>
                </c:pt>
                <c:pt idx="308">
                  <c:v>191.72800000000001</c:v>
                </c:pt>
                <c:pt idx="309">
                  <c:v>191.54400000000001</c:v>
                </c:pt>
                <c:pt idx="310">
                  <c:v>187.88900000000001</c:v>
                </c:pt>
                <c:pt idx="311">
                  <c:v>188.815</c:v>
                </c:pt>
                <c:pt idx="312">
                  <c:v>190.48400000000001</c:v>
                </c:pt>
                <c:pt idx="313">
                  <c:v>192.43600000000001</c:v>
                </c:pt>
                <c:pt idx="314">
                  <c:v>192</c:v>
                </c:pt>
                <c:pt idx="315">
                  <c:v>192.21899999999999</c:v>
                </c:pt>
                <c:pt idx="316">
                  <c:v>194.81899999999999</c:v>
                </c:pt>
                <c:pt idx="317">
                  <c:v>199.55099999999999</c:v>
                </c:pt>
                <c:pt idx="318">
                  <c:v>201.97800000000001</c:v>
                </c:pt>
                <c:pt idx="319">
                  <c:v>207.55500000000001</c:v>
                </c:pt>
                <c:pt idx="320">
                  <c:v>213.16900000000001</c:v>
                </c:pt>
                <c:pt idx="321">
                  <c:v>210.12100000000001</c:v>
                </c:pt>
                <c:pt idx="322">
                  <c:v>205.93700000000001</c:v>
                </c:pt>
                <c:pt idx="323">
                  <c:v>197.58099999999999</c:v>
                </c:pt>
                <c:pt idx="324">
                  <c:v>197.68299999999999</c:v>
                </c:pt>
                <c:pt idx="325">
                  <c:v>200.792</c:v>
                </c:pt>
                <c:pt idx="326">
                  <c:v>207.7</c:v>
                </c:pt>
                <c:pt idx="327">
                  <c:v>208.20699999999999</c:v>
                </c:pt>
                <c:pt idx="328">
                  <c:v>201.98400000000001</c:v>
                </c:pt>
                <c:pt idx="329">
                  <c:v>206.488</c:v>
                </c:pt>
                <c:pt idx="330">
                  <c:v>207.88200000000001</c:v>
                </c:pt>
                <c:pt idx="331">
                  <c:v>202.523</c:v>
                </c:pt>
                <c:pt idx="332">
                  <c:v>201.17</c:v>
                </c:pt>
                <c:pt idx="333">
                  <c:v>201.18600000000001</c:v>
                </c:pt>
                <c:pt idx="334">
                  <c:v>202.77500000000001</c:v>
                </c:pt>
                <c:pt idx="335">
                  <c:v>201.36500000000001</c:v>
                </c:pt>
                <c:pt idx="336">
                  <c:v>196.79300000000001</c:v>
                </c:pt>
                <c:pt idx="337">
                  <c:v>192.732</c:v>
                </c:pt>
                <c:pt idx="338">
                  <c:v>185.69800000000001</c:v>
                </c:pt>
                <c:pt idx="339">
                  <c:v>189.18899999999999</c:v>
                </c:pt>
                <c:pt idx="340">
                  <c:v>196.411</c:v>
                </c:pt>
                <c:pt idx="341">
                  <c:v>204.774</c:v>
                </c:pt>
                <c:pt idx="342">
                  <c:v>212.131</c:v>
                </c:pt>
                <c:pt idx="343">
                  <c:v>220.48599999999999</c:v>
                </c:pt>
                <c:pt idx="344">
                  <c:v>230.90199999999999</c:v>
                </c:pt>
                <c:pt idx="345">
                  <c:v>243.26</c:v>
                </c:pt>
                <c:pt idx="346">
                  <c:v>242.01499999999999</c:v>
                </c:pt>
                <c:pt idx="347">
                  <c:v>236.10400000000001</c:v>
                </c:pt>
                <c:pt idx="348">
                  <c:v>232.512</c:v>
                </c:pt>
                <c:pt idx="349">
                  <c:v>225.827</c:v>
                </c:pt>
                <c:pt idx="350">
                  <c:v>210.04300000000001</c:v>
                </c:pt>
                <c:pt idx="351">
                  <c:v>205.87299999999999</c:v>
                </c:pt>
                <c:pt idx="352">
                  <c:v>212.51499999999999</c:v>
                </c:pt>
                <c:pt idx="353">
                  <c:v>203.98099999999999</c:v>
                </c:pt>
                <c:pt idx="354">
                  <c:v>201.18100000000001</c:v>
                </c:pt>
                <c:pt idx="355">
                  <c:v>200.524</c:v>
                </c:pt>
                <c:pt idx="356">
                  <c:v>209.83500000000001</c:v>
                </c:pt>
                <c:pt idx="357">
                  <c:v>213.846</c:v>
                </c:pt>
                <c:pt idx="358">
                  <c:v>206.78399999999999</c:v>
                </c:pt>
                <c:pt idx="359">
                  <c:v>204.02099999999999</c:v>
                </c:pt>
                <c:pt idx="360">
                  <c:v>204.96</c:v>
                </c:pt>
                <c:pt idx="361">
                  <c:v>209.316</c:v>
                </c:pt>
                <c:pt idx="362">
                  <c:v>210.53200000000001</c:v>
                </c:pt>
                <c:pt idx="363">
                  <c:v>206.35599999999999</c:v>
                </c:pt>
                <c:pt idx="364">
                  <c:v>202.143</c:v>
                </c:pt>
                <c:pt idx="365">
                  <c:v>198.99100000000001</c:v>
                </c:pt>
                <c:pt idx="366">
                  <c:v>201.423</c:v>
                </c:pt>
                <c:pt idx="367">
                  <c:v>202.21899999999999</c:v>
                </c:pt>
                <c:pt idx="368">
                  <c:v>205.048</c:v>
                </c:pt>
                <c:pt idx="369">
                  <c:v>204.946</c:v>
                </c:pt>
                <c:pt idx="370">
                  <c:v>200.691</c:v>
                </c:pt>
                <c:pt idx="371">
                  <c:v>190.49700000000001</c:v>
                </c:pt>
                <c:pt idx="372">
                  <c:v>193.97800000000001</c:v>
                </c:pt>
                <c:pt idx="373">
                  <c:v>197.33</c:v>
                </c:pt>
                <c:pt idx="374">
                  <c:v>201.05</c:v>
                </c:pt>
                <c:pt idx="375">
                  <c:v>205.31700000000001</c:v>
                </c:pt>
                <c:pt idx="376">
                  <c:v>204.048</c:v>
                </c:pt>
                <c:pt idx="377">
                  <c:v>202.69900000000001</c:v>
                </c:pt>
                <c:pt idx="378">
                  <c:v>208.304</c:v>
                </c:pt>
                <c:pt idx="379">
                  <c:v>213.142</c:v>
                </c:pt>
                <c:pt idx="380">
                  <c:v>208.43100000000001</c:v>
                </c:pt>
                <c:pt idx="381">
                  <c:v>207.91200000000001</c:v>
                </c:pt>
                <c:pt idx="382">
                  <c:v>204.62</c:v>
                </c:pt>
                <c:pt idx="383">
                  <c:v>204.60300000000001</c:v>
                </c:pt>
                <c:pt idx="384">
                  <c:v>202.46600000000001</c:v>
                </c:pt>
                <c:pt idx="385">
                  <c:v>203.69200000000001</c:v>
                </c:pt>
                <c:pt idx="386">
                  <c:v>204.18799999999999</c:v>
                </c:pt>
                <c:pt idx="387">
                  <c:v>205.732</c:v>
                </c:pt>
                <c:pt idx="388">
                  <c:v>206.429</c:v>
                </c:pt>
                <c:pt idx="389">
                  <c:v>206.739</c:v>
                </c:pt>
                <c:pt idx="390">
                  <c:v>207.851</c:v>
                </c:pt>
                <c:pt idx="391">
                  <c:v>204.81299999999999</c:v>
                </c:pt>
                <c:pt idx="392">
                  <c:v>205.90799999999999</c:v>
                </c:pt>
                <c:pt idx="393">
                  <c:v>213.13499999999999</c:v>
                </c:pt>
                <c:pt idx="394">
                  <c:v>212.739</c:v>
                </c:pt>
                <c:pt idx="395">
                  <c:v>219.691</c:v>
                </c:pt>
                <c:pt idx="396">
                  <c:v>223.02</c:v>
                </c:pt>
                <c:pt idx="397">
                  <c:v>223.52600000000001</c:v>
                </c:pt>
                <c:pt idx="398">
                  <c:v>231.17400000000001</c:v>
                </c:pt>
                <c:pt idx="399">
                  <c:v>238.76</c:v>
                </c:pt>
                <c:pt idx="400">
                  <c:v>239.25800000000001</c:v>
                </c:pt>
                <c:pt idx="401">
                  <c:v>231.667</c:v>
                </c:pt>
                <c:pt idx="402">
                  <c:v>225.50399999999999</c:v>
                </c:pt>
                <c:pt idx="403">
                  <c:v>225.18600000000001</c:v>
                </c:pt>
                <c:pt idx="404">
                  <c:v>230.74100000000001</c:v>
                </c:pt>
                <c:pt idx="405">
                  <c:v>232.56800000000001</c:v>
                </c:pt>
                <c:pt idx="406">
                  <c:v>232.34200000000001</c:v>
                </c:pt>
                <c:pt idx="407">
                  <c:v>228.60900000000001</c:v>
                </c:pt>
                <c:pt idx="408">
                  <c:v>224.43199999999999</c:v>
                </c:pt>
                <c:pt idx="409">
                  <c:v>224.16499999999999</c:v>
                </c:pt>
                <c:pt idx="410">
                  <c:v>223.08600000000001</c:v>
                </c:pt>
                <c:pt idx="411">
                  <c:v>222.73400000000001</c:v>
                </c:pt>
                <c:pt idx="412">
                  <c:v>224.53800000000001</c:v>
                </c:pt>
                <c:pt idx="413">
                  <c:v>225.95599999999999</c:v>
                </c:pt>
                <c:pt idx="414">
                  <c:v>226.285</c:v>
                </c:pt>
                <c:pt idx="415">
                  <c:v>230.47300000000001</c:v>
                </c:pt>
                <c:pt idx="416">
                  <c:v>225.19399999999999</c:v>
                </c:pt>
                <c:pt idx="417">
                  <c:v>231.923</c:v>
                </c:pt>
                <c:pt idx="418">
                  <c:v>236.72399999999999</c:v>
                </c:pt>
                <c:pt idx="419">
                  <c:v>239.89400000000001</c:v>
                </c:pt>
                <c:pt idx="420">
                  <c:v>242.88300000000001</c:v>
                </c:pt>
                <c:pt idx="421">
                  <c:v>242.93899999999999</c:v>
                </c:pt>
                <c:pt idx="422">
                  <c:v>245.33799999999999</c:v>
                </c:pt>
                <c:pt idx="423">
                  <c:v>243.30600000000001</c:v>
                </c:pt>
                <c:pt idx="424">
                  <c:v>256.37799999999999</c:v>
                </c:pt>
                <c:pt idx="425">
                  <c:v>261.93299999999999</c:v>
                </c:pt>
                <c:pt idx="426">
                  <c:v>261.03899999999999</c:v>
                </c:pt>
                <c:pt idx="427">
                  <c:v>262.83100000000002</c:v>
                </c:pt>
                <c:pt idx="428">
                  <c:v>259.89</c:v>
                </c:pt>
                <c:pt idx="429">
                  <c:v>251.43700000000001</c:v>
                </c:pt>
                <c:pt idx="430">
                  <c:v>257.70699999999999</c:v>
                </c:pt>
                <c:pt idx="431">
                  <c:v>254.363</c:v>
                </c:pt>
                <c:pt idx="432">
                  <c:v>252.40299999999999</c:v>
                </c:pt>
                <c:pt idx="433">
                  <c:v>248.88900000000001</c:v>
                </c:pt>
                <c:pt idx="434">
                  <c:v>250.59700000000001</c:v>
                </c:pt>
                <c:pt idx="435">
                  <c:v>251.52799999999999</c:v>
                </c:pt>
                <c:pt idx="436">
                  <c:v>259.17500000000001</c:v>
                </c:pt>
                <c:pt idx="437">
                  <c:v>256.44799999999998</c:v>
                </c:pt>
                <c:pt idx="438">
                  <c:v>257.23</c:v>
                </c:pt>
                <c:pt idx="439">
                  <c:v>259.255</c:v>
                </c:pt>
                <c:pt idx="440">
                  <c:v>270.83100000000002</c:v>
                </c:pt>
                <c:pt idx="441">
                  <c:v>276.69499999999999</c:v>
                </c:pt>
                <c:pt idx="442">
                  <c:v>278.09399999999999</c:v>
                </c:pt>
                <c:pt idx="443">
                  <c:v>291.58499999999998</c:v>
                </c:pt>
                <c:pt idx="444">
                  <c:v>287.54899999999998</c:v>
                </c:pt>
                <c:pt idx="445">
                  <c:v>283.916</c:v>
                </c:pt>
                <c:pt idx="446">
                  <c:v>278.23</c:v>
                </c:pt>
                <c:pt idx="447">
                  <c:v>267.68</c:v>
                </c:pt>
                <c:pt idx="448">
                  <c:v>267.54500000000002</c:v>
                </c:pt>
                <c:pt idx="449">
                  <c:v>264.93099999999998</c:v>
                </c:pt>
                <c:pt idx="450">
                  <c:v>260.25799999999998</c:v>
                </c:pt>
                <c:pt idx="451">
                  <c:v>261.96199999999999</c:v>
                </c:pt>
                <c:pt idx="452">
                  <c:v>260.82600000000002</c:v>
                </c:pt>
                <c:pt idx="453">
                  <c:v>260.012</c:v>
                </c:pt>
                <c:pt idx="454">
                  <c:v>260.10700000000003</c:v>
                </c:pt>
                <c:pt idx="455">
                  <c:v>262.15600000000001</c:v>
                </c:pt>
                <c:pt idx="456">
                  <c:v>253.583</c:v>
                </c:pt>
                <c:pt idx="457">
                  <c:v>249.47900000000001</c:v>
                </c:pt>
                <c:pt idx="458">
                  <c:v>245.541</c:v>
                </c:pt>
                <c:pt idx="459">
                  <c:v>243.11500000000001</c:v>
                </c:pt>
                <c:pt idx="460">
                  <c:v>243.38399999999999</c:v>
                </c:pt>
                <c:pt idx="461">
                  <c:v>245.678</c:v>
                </c:pt>
                <c:pt idx="462">
                  <c:v>241.22200000000001</c:v>
                </c:pt>
                <c:pt idx="463">
                  <c:v>239.22300000000001</c:v>
                </c:pt>
                <c:pt idx="464">
                  <c:v>235.233</c:v>
                </c:pt>
                <c:pt idx="465">
                  <c:v>233.239</c:v>
                </c:pt>
                <c:pt idx="466">
                  <c:v>237.261</c:v>
                </c:pt>
                <c:pt idx="467">
                  <c:v>233.84899999999999</c:v>
                </c:pt>
                <c:pt idx="468">
                  <c:v>221.16499999999999</c:v>
                </c:pt>
                <c:pt idx="469">
                  <c:v>215.91499999999999</c:v>
                </c:pt>
                <c:pt idx="470">
                  <c:v>225.25700000000001</c:v>
                </c:pt>
                <c:pt idx="471">
                  <c:v>225.52600000000001</c:v>
                </c:pt>
                <c:pt idx="472">
                  <c:v>233.94399999999999</c:v>
                </c:pt>
                <c:pt idx="473">
                  <c:v>237.94399999999999</c:v>
                </c:pt>
                <c:pt idx="474">
                  <c:v>238.89699999999999</c:v>
                </c:pt>
                <c:pt idx="475">
                  <c:v>235.71</c:v>
                </c:pt>
                <c:pt idx="476">
                  <c:v>233.09100000000001</c:v>
                </c:pt>
                <c:pt idx="477">
                  <c:v>229.619</c:v>
                </c:pt>
                <c:pt idx="478">
                  <c:v>232.03299999999999</c:v>
                </c:pt>
                <c:pt idx="479">
                  <c:v>233.54599999999999</c:v>
                </c:pt>
                <c:pt idx="480">
                  <c:v>237.86199999999999</c:v>
                </c:pt>
                <c:pt idx="481">
                  <c:v>242.28399999999999</c:v>
                </c:pt>
                <c:pt idx="482">
                  <c:v>241.09100000000001</c:v>
                </c:pt>
                <c:pt idx="483">
                  <c:v>247.47200000000001</c:v>
                </c:pt>
                <c:pt idx="484">
                  <c:v>246.97399999999999</c:v>
                </c:pt>
                <c:pt idx="485">
                  <c:v>244.20099999999999</c:v>
                </c:pt>
                <c:pt idx="486">
                  <c:v>237.37899999999999</c:v>
                </c:pt>
                <c:pt idx="487">
                  <c:v>233.68299999999999</c:v>
                </c:pt>
                <c:pt idx="488">
                  <c:v>228.73699999999999</c:v>
                </c:pt>
                <c:pt idx="489">
                  <c:v>227.55600000000001</c:v>
                </c:pt>
                <c:pt idx="490">
                  <c:v>227.28299999999999</c:v>
                </c:pt>
                <c:pt idx="491">
                  <c:v>223.048</c:v>
                </c:pt>
                <c:pt idx="492">
                  <c:v>219.56100000000001</c:v>
                </c:pt>
                <c:pt idx="493">
                  <c:v>227.44300000000001</c:v>
                </c:pt>
                <c:pt idx="494">
                  <c:v>232.512</c:v>
                </c:pt>
                <c:pt idx="495">
                  <c:v>229.55799999999999</c:v>
                </c:pt>
                <c:pt idx="496">
                  <c:v>224.999</c:v>
                </c:pt>
                <c:pt idx="497">
                  <c:v>220.5</c:v>
                </c:pt>
                <c:pt idx="498">
                  <c:v>223.08099999999999</c:v>
                </c:pt>
                <c:pt idx="499">
                  <c:v>228.995</c:v>
                </c:pt>
                <c:pt idx="500">
                  <c:v>227.584</c:v>
                </c:pt>
                <c:pt idx="501">
                  <c:v>234.166</c:v>
                </c:pt>
                <c:pt idx="502">
                  <c:v>236.684</c:v>
                </c:pt>
                <c:pt idx="503">
                  <c:v>237.43600000000001</c:v>
                </c:pt>
                <c:pt idx="504">
                  <c:v>232.31399999999999</c:v>
                </c:pt>
                <c:pt idx="505">
                  <c:v>236.05099999999999</c:v>
                </c:pt>
                <c:pt idx="506">
                  <c:v>232.78700000000001</c:v>
                </c:pt>
                <c:pt idx="507">
                  <c:v>231.84399999999999</c:v>
                </c:pt>
                <c:pt idx="508">
                  <c:v>231.96600000000001</c:v>
                </c:pt>
                <c:pt idx="509">
                  <c:v>233.80799999999999</c:v>
                </c:pt>
                <c:pt idx="510">
                  <c:v>234.15</c:v>
                </c:pt>
                <c:pt idx="511">
                  <c:v>237.36500000000001</c:v>
                </c:pt>
                <c:pt idx="512">
                  <c:v>241.792</c:v>
                </c:pt>
                <c:pt idx="513">
                  <c:v>245.155</c:v>
                </c:pt>
                <c:pt idx="514">
                  <c:v>243.529</c:v>
                </c:pt>
                <c:pt idx="515">
                  <c:v>247.505</c:v>
                </c:pt>
                <c:pt idx="516">
                  <c:v>247.97399999999999</c:v>
                </c:pt>
                <c:pt idx="517">
                  <c:v>244.39699999999999</c:v>
                </c:pt>
                <c:pt idx="518">
                  <c:v>241.82499999999999</c:v>
                </c:pt>
                <c:pt idx="519">
                  <c:v>241.303</c:v>
                </c:pt>
                <c:pt idx="520">
                  <c:v>239.29900000000001</c:v>
                </c:pt>
                <c:pt idx="521">
                  <c:v>240.29599999999999</c:v>
                </c:pt>
                <c:pt idx="522">
                  <c:v>239.22399999999999</c:v>
                </c:pt>
                <c:pt idx="523">
                  <c:v>236.35400000000001</c:v>
                </c:pt>
                <c:pt idx="524">
                  <c:v>233.499</c:v>
                </c:pt>
                <c:pt idx="525">
                  <c:v>229.05099999999999</c:v>
                </c:pt>
                <c:pt idx="526">
                  <c:v>224.56399999999999</c:v>
                </c:pt>
                <c:pt idx="527">
                  <c:v>224.51400000000001</c:v>
                </c:pt>
                <c:pt idx="528">
                  <c:v>230.72499999999999</c:v>
                </c:pt>
                <c:pt idx="529">
                  <c:v>235.66399999999999</c:v>
                </c:pt>
                <c:pt idx="530">
                  <c:v>243.12700000000001</c:v>
                </c:pt>
                <c:pt idx="531">
                  <c:v>251.76400000000001</c:v>
                </c:pt>
                <c:pt idx="532">
                  <c:v>252.41499999999999</c:v>
                </c:pt>
                <c:pt idx="533">
                  <c:v>250.11600000000001</c:v>
                </c:pt>
                <c:pt idx="534">
                  <c:v>249.50200000000001</c:v>
                </c:pt>
                <c:pt idx="535">
                  <c:v>243.02</c:v>
                </c:pt>
                <c:pt idx="536">
                  <c:v>239.733</c:v>
                </c:pt>
                <c:pt idx="537">
                  <c:v>237.607</c:v>
                </c:pt>
                <c:pt idx="538">
                  <c:v>232.65299999999999</c:v>
                </c:pt>
                <c:pt idx="539">
                  <c:v>253.49299999999999</c:v>
                </c:pt>
                <c:pt idx="540">
                  <c:v>260.714</c:v>
                </c:pt>
                <c:pt idx="541">
                  <c:v>251.422</c:v>
                </c:pt>
                <c:pt idx="542">
                  <c:v>237.59299999999999</c:v>
                </c:pt>
                <c:pt idx="543">
                  <c:v>231.06</c:v>
                </c:pt>
                <c:pt idx="544">
                  <c:v>227.77799999999999</c:v>
                </c:pt>
                <c:pt idx="545">
                  <c:v>226.92099999999999</c:v>
                </c:pt>
                <c:pt idx="546">
                  <c:v>231.52799999999999</c:v>
                </c:pt>
                <c:pt idx="547">
                  <c:v>228.11600000000001</c:v>
                </c:pt>
                <c:pt idx="548">
                  <c:v>228.04599999999999</c:v>
                </c:pt>
                <c:pt idx="549">
                  <c:v>220.45500000000001</c:v>
                </c:pt>
                <c:pt idx="550">
                  <c:v>218.08699999999999</c:v>
                </c:pt>
                <c:pt idx="551">
                  <c:v>210.72200000000001</c:v>
                </c:pt>
                <c:pt idx="552">
                  <c:v>209.404</c:v>
                </c:pt>
                <c:pt idx="553">
                  <c:v>212.10499999999999</c:v>
                </c:pt>
                <c:pt idx="554">
                  <c:v>216.00800000000001</c:v>
                </c:pt>
                <c:pt idx="555">
                  <c:v>216.059</c:v>
                </c:pt>
                <c:pt idx="556">
                  <c:v>216.934</c:v>
                </c:pt>
                <c:pt idx="557">
                  <c:v>214.22</c:v>
                </c:pt>
                <c:pt idx="558">
                  <c:v>214.36500000000001</c:v>
                </c:pt>
                <c:pt idx="559">
                  <c:v>212.98500000000001</c:v>
                </c:pt>
                <c:pt idx="560">
                  <c:v>217.124</c:v>
                </c:pt>
                <c:pt idx="561">
                  <c:v>222.351</c:v>
                </c:pt>
                <c:pt idx="562">
                  <c:v>226.49600000000001</c:v>
                </c:pt>
                <c:pt idx="563">
                  <c:v>229.012</c:v>
                </c:pt>
                <c:pt idx="564">
                  <c:v>228.27099999999999</c:v>
                </c:pt>
                <c:pt idx="565">
                  <c:v>230.76499999999999</c:v>
                </c:pt>
                <c:pt idx="566">
                  <c:v>233.322</c:v>
                </c:pt>
                <c:pt idx="567">
                  <c:v>230.172</c:v>
                </c:pt>
                <c:pt idx="568">
                  <c:v>224.68100000000001</c:v>
                </c:pt>
                <c:pt idx="569">
                  <c:v>220.827</c:v>
                </c:pt>
                <c:pt idx="570">
                  <c:v>217.07300000000001</c:v>
                </c:pt>
                <c:pt idx="571">
                  <c:v>213.941</c:v>
                </c:pt>
                <c:pt idx="572">
                  <c:v>214.15</c:v>
                </c:pt>
                <c:pt idx="573">
                  <c:v>211.90700000000001</c:v>
                </c:pt>
                <c:pt idx="574">
                  <c:v>212.024</c:v>
                </c:pt>
                <c:pt idx="575">
                  <c:v>209.33099999999999</c:v>
                </c:pt>
                <c:pt idx="576">
                  <c:v>209.22300000000001</c:v>
                </c:pt>
                <c:pt idx="577">
                  <c:v>208.44200000000001</c:v>
                </c:pt>
                <c:pt idx="578">
                  <c:v>206.25299999999999</c:v>
                </c:pt>
                <c:pt idx="579">
                  <c:v>207.16900000000001</c:v>
                </c:pt>
                <c:pt idx="580">
                  <c:v>208.928</c:v>
                </c:pt>
                <c:pt idx="581">
                  <c:v>210.214</c:v>
                </c:pt>
                <c:pt idx="582">
                  <c:v>212.226</c:v>
                </c:pt>
                <c:pt idx="583">
                  <c:v>215.44399999999999</c:v>
                </c:pt>
                <c:pt idx="584">
                  <c:v>214.541</c:v>
                </c:pt>
                <c:pt idx="585">
                  <c:v>210.94399999999999</c:v>
                </c:pt>
                <c:pt idx="586">
                  <c:v>211.60900000000001</c:v>
                </c:pt>
                <c:pt idx="587">
                  <c:v>212.99</c:v>
                </c:pt>
                <c:pt idx="588">
                  <c:v>214.11099999999999</c:v>
                </c:pt>
                <c:pt idx="589">
                  <c:v>212.57599999999999</c:v>
                </c:pt>
                <c:pt idx="590">
                  <c:v>211.96100000000001</c:v>
                </c:pt>
                <c:pt idx="591">
                  <c:v>209.697</c:v>
                </c:pt>
                <c:pt idx="592">
                  <c:v>206.51</c:v>
                </c:pt>
                <c:pt idx="593">
                  <c:v>208.19</c:v>
                </c:pt>
                <c:pt idx="594">
                  <c:v>215.96799999999999</c:v>
                </c:pt>
                <c:pt idx="595">
                  <c:v>215.029</c:v>
                </c:pt>
                <c:pt idx="596">
                  <c:v>223.73599999999999</c:v>
                </c:pt>
                <c:pt idx="597">
                  <c:v>230.13200000000001</c:v>
                </c:pt>
                <c:pt idx="598">
                  <c:v>229.29900000000001</c:v>
                </c:pt>
                <c:pt idx="599">
                  <c:v>234.928</c:v>
                </c:pt>
                <c:pt idx="600">
                  <c:v>235.51599999999999</c:v>
                </c:pt>
                <c:pt idx="601">
                  <c:v>241.221</c:v>
                </c:pt>
                <c:pt idx="602">
                  <c:v>230.98400000000001</c:v>
                </c:pt>
                <c:pt idx="603">
                  <c:v>229.30699999999999</c:v>
                </c:pt>
                <c:pt idx="604">
                  <c:v>238.25700000000001</c:v>
                </c:pt>
                <c:pt idx="605">
                  <c:v>245.15600000000001</c:v>
                </c:pt>
                <c:pt idx="606">
                  <c:v>238.13</c:v>
                </c:pt>
                <c:pt idx="607">
                  <c:v>232.44800000000001</c:v>
                </c:pt>
                <c:pt idx="608">
                  <c:v>241.398</c:v>
                </c:pt>
                <c:pt idx="609">
                  <c:v>236.28899999999999</c:v>
                </c:pt>
                <c:pt idx="610">
                  <c:v>232.18899999999999</c:v>
                </c:pt>
                <c:pt idx="611">
                  <c:v>234.624</c:v>
                </c:pt>
                <c:pt idx="612">
                  <c:v>231.642</c:v>
                </c:pt>
                <c:pt idx="613">
                  <c:v>229.251</c:v>
                </c:pt>
                <c:pt idx="614">
                  <c:v>227.9</c:v>
                </c:pt>
                <c:pt idx="615">
                  <c:v>227.04</c:v>
                </c:pt>
                <c:pt idx="616">
                  <c:v>222.62700000000001</c:v>
                </c:pt>
                <c:pt idx="617">
                  <c:v>215.46199999999999</c:v>
                </c:pt>
                <c:pt idx="618">
                  <c:v>214.042</c:v>
                </c:pt>
                <c:pt idx="619">
                  <c:v>215.928</c:v>
                </c:pt>
                <c:pt idx="620">
                  <c:v>215.715</c:v>
                </c:pt>
                <c:pt idx="621">
                  <c:v>216.92599999999999</c:v>
                </c:pt>
                <c:pt idx="622">
                  <c:v>213.76900000000001</c:v>
                </c:pt>
                <c:pt idx="623">
                  <c:v>212.91800000000001</c:v>
                </c:pt>
                <c:pt idx="624">
                  <c:v>212.04499999999999</c:v>
                </c:pt>
                <c:pt idx="625">
                  <c:v>210.45599999999999</c:v>
                </c:pt>
                <c:pt idx="626">
                  <c:v>212.04499999999999</c:v>
                </c:pt>
                <c:pt idx="627">
                  <c:v>215.58799999999999</c:v>
                </c:pt>
                <c:pt idx="628">
                  <c:v>219.518</c:v>
                </c:pt>
                <c:pt idx="629">
                  <c:v>228.79</c:v>
                </c:pt>
                <c:pt idx="630">
                  <c:v>225.37799999999999</c:v>
                </c:pt>
                <c:pt idx="631">
                  <c:v>229.47399999999999</c:v>
                </c:pt>
                <c:pt idx="632">
                  <c:v>237.346</c:v>
                </c:pt>
                <c:pt idx="633">
                  <c:v>236.21199999999999</c:v>
                </c:pt>
                <c:pt idx="634">
                  <c:v>234.41499999999999</c:v>
                </c:pt>
                <c:pt idx="635">
                  <c:v>220.56899999999999</c:v>
                </c:pt>
                <c:pt idx="636">
                  <c:v>214.32400000000001</c:v>
                </c:pt>
                <c:pt idx="637">
                  <c:v>233.19</c:v>
                </c:pt>
                <c:pt idx="638">
                  <c:v>250.916</c:v>
                </c:pt>
                <c:pt idx="639">
                  <c:v>253.96100000000001</c:v>
                </c:pt>
                <c:pt idx="640">
                  <c:v>261.28500000000003</c:v>
                </c:pt>
                <c:pt idx="641">
                  <c:v>242.06299999999999</c:v>
                </c:pt>
                <c:pt idx="642">
                  <c:v>243.922</c:v>
                </c:pt>
                <c:pt idx="643">
                  <c:v>252.57300000000001</c:v>
                </c:pt>
                <c:pt idx="644">
                  <c:v>262.74099999999999</c:v>
                </c:pt>
                <c:pt idx="645">
                  <c:v>261.02300000000002</c:v>
                </c:pt>
                <c:pt idx="646">
                  <c:v>255.989</c:v>
                </c:pt>
                <c:pt idx="647">
                  <c:v>256.17500000000001</c:v>
                </c:pt>
                <c:pt idx="648">
                  <c:v>256.89699999999999</c:v>
                </c:pt>
                <c:pt idx="649">
                  <c:v>256.89</c:v>
                </c:pt>
                <c:pt idx="650">
                  <c:v>254.291</c:v>
                </c:pt>
                <c:pt idx="651">
                  <c:v>252.33099999999999</c:v>
                </c:pt>
                <c:pt idx="652">
                  <c:v>247.964</c:v>
                </c:pt>
                <c:pt idx="653">
                  <c:v>251.749</c:v>
                </c:pt>
                <c:pt idx="654">
                  <c:v>250.69499999999999</c:v>
                </c:pt>
                <c:pt idx="655">
                  <c:v>244.761</c:v>
                </c:pt>
                <c:pt idx="656">
                  <c:v>234.70400000000001</c:v>
                </c:pt>
                <c:pt idx="657">
                  <c:v>232.03399999999999</c:v>
                </c:pt>
                <c:pt idx="658">
                  <c:v>226.14400000000001</c:v>
                </c:pt>
                <c:pt idx="659">
                  <c:v>228.214</c:v>
                </c:pt>
                <c:pt idx="660">
                  <c:v>225.339</c:v>
                </c:pt>
                <c:pt idx="661">
                  <c:v>221.38800000000001</c:v>
                </c:pt>
                <c:pt idx="662">
                  <c:v>222.285</c:v>
                </c:pt>
                <c:pt idx="663">
                  <c:v>221.18899999999999</c:v>
                </c:pt>
                <c:pt idx="664">
                  <c:v>219.03</c:v>
                </c:pt>
                <c:pt idx="665">
                  <c:v>219.10599999999999</c:v>
                </c:pt>
                <c:pt idx="666">
                  <c:v>217.30699999999999</c:v>
                </c:pt>
                <c:pt idx="667">
                  <c:v>216.62</c:v>
                </c:pt>
                <c:pt idx="668">
                  <c:v>220.20400000000001</c:v>
                </c:pt>
                <c:pt idx="669">
                  <c:v>220.62100000000001</c:v>
                </c:pt>
                <c:pt idx="670">
                  <c:v>220.45400000000001</c:v>
                </c:pt>
                <c:pt idx="671">
                  <c:v>220.321</c:v>
                </c:pt>
                <c:pt idx="672">
                  <c:v>220.244</c:v>
                </c:pt>
                <c:pt idx="673">
                  <c:v>220.29599999999999</c:v>
                </c:pt>
                <c:pt idx="674">
                  <c:v>219.28100000000001</c:v>
                </c:pt>
                <c:pt idx="675">
                  <c:v>219.048</c:v>
                </c:pt>
                <c:pt idx="676">
                  <c:v>221.48099999999999</c:v>
                </c:pt>
                <c:pt idx="677">
                  <c:v>226.61199999999999</c:v>
                </c:pt>
                <c:pt idx="678">
                  <c:v>227.208</c:v>
                </c:pt>
                <c:pt idx="679">
                  <c:v>232.066</c:v>
                </c:pt>
                <c:pt idx="680">
                  <c:v>234.61600000000001</c:v>
                </c:pt>
                <c:pt idx="681">
                  <c:v>244.636</c:v>
                </c:pt>
                <c:pt idx="682">
                  <c:v>243.85400000000001</c:v>
                </c:pt>
                <c:pt idx="683">
                  <c:v>241.43</c:v>
                </c:pt>
                <c:pt idx="684">
                  <c:v>237.31</c:v>
                </c:pt>
                <c:pt idx="685">
                  <c:v>236.523</c:v>
                </c:pt>
                <c:pt idx="686">
                  <c:v>237.333</c:v>
                </c:pt>
                <c:pt idx="687">
                  <c:v>246.524</c:v>
                </c:pt>
                <c:pt idx="688">
                  <c:v>247.637</c:v>
                </c:pt>
                <c:pt idx="689">
                  <c:v>243.08699999999999</c:v>
                </c:pt>
                <c:pt idx="690">
                  <c:v>240.846</c:v>
                </c:pt>
                <c:pt idx="691">
                  <c:v>241.851</c:v>
                </c:pt>
                <c:pt idx="692">
                  <c:v>237.46199999999999</c:v>
                </c:pt>
                <c:pt idx="693">
                  <c:v>236.75399999999999</c:v>
                </c:pt>
                <c:pt idx="694">
                  <c:v>235.02699999999999</c:v>
                </c:pt>
                <c:pt idx="695">
                  <c:v>237.30799999999999</c:v>
                </c:pt>
                <c:pt idx="696">
                  <c:v>240.291</c:v>
                </c:pt>
                <c:pt idx="697">
                  <c:v>239.571</c:v>
                </c:pt>
                <c:pt idx="698">
                  <c:v>235.911</c:v>
                </c:pt>
                <c:pt idx="699">
                  <c:v>229.09299999999999</c:v>
                </c:pt>
                <c:pt idx="700">
                  <c:v>230.08600000000001</c:v>
                </c:pt>
                <c:pt idx="701">
                  <c:v>231.08799999999999</c:v>
                </c:pt>
                <c:pt idx="702">
                  <c:v>230.36</c:v>
                </c:pt>
                <c:pt idx="703">
                  <c:v>227.74600000000001</c:v>
                </c:pt>
                <c:pt idx="704">
                  <c:v>224.31700000000001</c:v>
                </c:pt>
                <c:pt idx="705">
                  <c:v>217.072</c:v>
                </c:pt>
                <c:pt idx="706">
                  <c:v>217.81200000000001</c:v>
                </c:pt>
                <c:pt idx="707">
                  <c:v>222.77199999999999</c:v>
                </c:pt>
                <c:pt idx="708">
                  <c:v>228.08799999999999</c:v>
                </c:pt>
                <c:pt idx="709">
                  <c:v>231.26499999999999</c:v>
                </c:pt>
                <c:pt idx="710">
                  <c:v>231.57499999999999</c:v>
                </c:pt>
                <c:pt idx="711">
                  <c:v>223.988</c:v>
                </c:pt>
                <c:pt idx="712">
                  <c:v>220.25700000000001</c:v>
                </c:pt>
                <c:pt idx="713">
                  <c:v>213.19200000000001</c:v>
                </c:pt>
                <c:pt idx="714">
                  <c:v>211.66200000000001</c:v>
                </c:pt>
                <c:pt idx="715">
                  <c:v>210.54300000000001</c:v>
                </c:pt>
                <c:pt idx="716">
                  <c:v>214.90600000000001</c:v>
                </c:pt>
                <c:pt idx="717">
                  <c:v>208.02099999999999</c:v>
                </c:pt>
                <c:pt idx="718">
                  <c:v>209.55099999999999</c:v>
                </c:pt>
                <c:pt idx="719">
                  <c:v>204.03399999999999</c:v>
                </c:pt>
                <c:pt idx="720">
                  <c:v>200.434</c:v>
                </c:pt>
                <c:pt idx="721">
                  <c:v>201.17099999999999</c:v>
                </c:pt>
                <c:pt idx="722">
                  <c:v>207.72800000000001</c:v>
                </c:pt>
                <c:pt idx="723">
                  <c:v>210.12</c:v>
                </c:pt>
                <c:pt idx="724">
                  <c:v>208.495</c:v>
                </c:pt>
                <c:pt idx="725">
                  <c:v>209.374</c:v>
                </c:pt>
                <c:pt idx="726">
                  <c:v>212.178</c:v>
                </c:pt>
                <c:pt idx="727">
                  <c:v>203.77600000000001</c:v>
                </c:pt>
                <c:pt idx="728">
                  <c:v>203.108</c:v>
                </c:pt>
                <c:pt idx="729">
                  <c:v>203.09399999999999</c:v>
                </c:pt>
                <c:pt idx="730">
                  <c:v>212.80699999999999</c:v>
                </c:pt>
                <c:pt idx="731">
                  <c:v>216.01499999999999</c:v>
                </c:pt>
                <c:pt idx="732">
                  <c:v>215.92400000000001</c:v>
                </c:pt>
                <c:pt idx="733">
                  <c:v>211.05500000000001</c:v>
                </c:pt>
                <c:pt idx="734">
                  <c:v>205.63800000000001</c:v>
                </c:pt>
                <c:pt idx="735">
                  <c:v>205.423</c:v>
                </c:pt>
                <c:pt idx="736">
                  <c:v>203.79499999999999</c:v>
                </c:pt>
                <c:pt idx="737">
                  <c:v>202.114</c:v>
                </c:pt>
                <c:pt idx="738">
                  <c:v>200.67500000000001</c:v>
                </c:pt>
                <c:pt idx="739">
                  <c:v>202.20599999999999</c:v>
                </c:pt>
                <c:pt idx="740">
                  <c:v>202.32300000000001</c:v>
                </c:pt>
                <c:pt idx="741">
                  <c:v>202.78700000000001</c:v>
                </c:pt>
                <c:pt idx="742">
                  <c:v>203.256</c:v>
                </c:pt>
                <c:pt idx="743">
                  <c:v>203.22900000000001</c:v>
                </c:pt>
                <c:pt idx="744">
                  <c:v>200.58199999999999</c:v>
                </c:pt>
                <c:pt idx="745">
                  <c:v>198.66800000000001</c:v>
                </c:pt>
                <c:pt idx="746">
                  <c:v>200.91399999999999</c:v>
                </c:pt>
                <c:pt idx="747">
                  <c:v>202.33500000000001</c:v>
                </c:pt>
                <c:pt idx="748">
                  <c:v>201.64699999999999</c:v>
                </c:pt>
                <c:pt idx="749">
                  <c:v>201.39</c:v>
                </c:pt>
                <c:pt idx="750">
                  <c:v>201.958</c:v>
                </c:pt>
                <c:pt idx="751">
                  <c:v>203.089</c:v>
                </c:pt>
                <c:pt idx="752">
                  <c:v>204.13200000000001</c:v>
                </c:pt>
                <c:pt idx="753">
                  <c:v>204.16</c:v>
                </c:pt>
                <c:pt idx="754">
                  <c:v>202.148</c:v>
                </c:pt>
                <c:pt idx="755">
                  <c:v>197.64</c:v>
                </c:pt>
                <c:pt idx="756">
                  <c:v>193.619</c:v>
                </c:pt>
                <c:pt idx="757">
                  <c:v>197.48500000000001</c:v>
                </c:pt>
                <c:pt idx="758">
                  <c:v>194.31200000000001</c:v>
                </c:pt>
                <c:pt idx="759">
                  <c:v>192.07499999999999</c:v>
                </c:pt>
                <c:pt idx="760">
                  <c:v>191.56899999999999</c:v>
                </c:pt>
                <c:pt idx="761">
                  <c:v>188.04300000000001</c:v>
                </c:pt>
                <c:pt idx="762">
                  <c:v>186.28899999999999</c:v>
                </c:pt>
                <c:pt idx="763">
                  <c:v>191.66</c:v>
                </c:pt>
                <c:pt idx="764">
                  <c:v>189.86</c:v>
                </c:pt>
                <c:pt idx="765">
                  <c:v>193.85599999999999</c:v>
                </c:pt>
                <c:pt idx="766">
                  <c:v>192.95099999999999</c:v>
                </c:pt>
                <c:pt idx="767">
                  <c:v>188.82900000000001</c:v>
                </c:pt>
                <c:pt idx="768">
                  <c:v>189.81800000000001</c:v>
                </c:pt>
                <c:pt idx="769">
                  <c:v>190.858</c:v>
                </c:pt>
                <c:pt idx="770">
                  <c:v>190.27199999999999</c:v>
                </c:pt>
                <c:pt idx="771">
                  <c:v>188.28100000000001</c:v>
                </c:pt>
                <c:pt idx="772">
                  <c:v>194.29499999999999</c:v>
                </c:pt>
                <c:pt idx="773">
                  <c:v>194.08600000000001</c:v>
                </c:pt>
                <c:pt idx="774">
                  <c:v>188.898</c:v>
                </c:pt>
                <c:pt idx="775">
                  <c:v>188.971</c:v>
                </c:pt>
                <c:pt idx="776">
                  <c:v>187.995</c:v>
                </c:pt>
                <c:pt idx="777">
                  <c:v>186.69</c:v>
                </c:pt>
                <c:pt idx="778">
                  <c:v>188.13399999999999</c:v>
                </c:pt>
                <c:pt idx="779">
                  <c:v>190.05500000000001</c:v>
                </c:pt>
                <c:pt idx="780">
                  <c:v>189.53800000000001</c:v>
                </c:pt>
                <c:pt idx="781">
                  <c:v>191.286</c:v>
                </c:pt>
                <c:pt idx="782">
                  <c:v>194.35599999999999</c:v>
                </c:pt>
                <c:pt idx="783">
                  <c:v>195.15100000000001</c:v>
                </c:pt>
                <c:pt idx="784">
                  <c:v>194.93</c:v>
                </c:pt>
                <c:pt idx="785">
                  <c:v>189.44800000000001</c:v>
                </c:pt>
                <c:pt idx="786">
                  <c:v>189.44800000000001</c:v>
                </c:pt>
              </c:numCache>
            </c:numRef>
          </c:val>
          <c:smooth val="0"/>
          <c:extLst xmlns:c16r2="http://schemas.microsoft.com/office/drawing/2015/06/chart">
            <c:ext xmlns:c16="http://schemas.microsoft.com/office/drawing/2014/chart" uri="{C3380CC4-5D6E-409C-BE32-E72D297353CC}">
              <c16:uniqueId val="{00000001-0FBB-48D6-831A-7E28FC48F6F3}"/>
            </c:ext>
          </c:extLst>
        </c:ser>
        <c:dLbls>
          <c:showLegendKey val="0"/>
          <c:showVal val="0"/>
          <c:showCatName val="0"/>
          <c:showSerName val="0"/>
          <c:showPercent val="0"/>
          <c:showBubbleSize val="0"/>
        </c:dLbls>
        <c:marker val="1"/>
        <c:smooth val="0"/>
        <c:axId val="964530424"/>
        <c:axId val="967354976"/>
      </c:lineChart>
      <c:dateAx>
        <c:axId val="967353800"/>
        <c:scaling>
          <c:orientation val="minMax"/>
        </c:scaling>
        <c:delete val="0"/>
        <c:axPos val="b"/>
        <c:numFmt formatCode="m/d/yyyy" sourceLinked="1"/>
        <c:majorTickMark val="out"/>
        <c:minorTickMark val="none"/>
        <c:tickLblPos val="nextTo"/>
        <c:txPr>
          <a:bodyPr/>
          <a:lstStyle/>
          <a:p>
            <a:pPr>
              <a:defRPr sz="800"/>
            </a:pPr>
            <a:endParaRPr lang="es-MX"/>
          </a:p>
        </c:txPr>
        <c:crossAx val="967354584"/>
        <c:crosses val="autoZero"/>
        <c:auto val="1"/>
        <c:lblOffset val="100"/>
        <c:baseTimeUnit val="days"/>
      </c:dateAx>
      <c:valAx>
        <c:axId val="967354584"/>
        <c:scaling>
          <c:orientation val="minMax"/>
        </c:scaling>
        <c:delete val="0"/>
        <c:axPos val="l"/>
        <c:majorGridlines/>
        <c:numFmt formatCode="General" sourceLinked="1"/>
        <c:majorTickMark val="out"/>
        <c:minorTickMark val="none"/>
        <c:tickLblPos val="nextTo"/>
        <c:txPr>
          <a:bodyPr/>
          <a:lstStyle/>
          <a:p>
            <a:pPr>
              <a:defRPr sz="800"/>
            </a:pPr>
            <a:endParaRPr lang="es-MX"/>
          </a:p>
        </c:txPr>
        <c:crossAx val="967353800"/>
        <c:crosses val="autoZero"/>
        <c:crossBetween val="between"/>
      </c:valAx>
      <c:valAx>
        <c:axId val="967354976"/>
        <c:scaling>
          <c:orientation val="minMax"/>
        </c:scaling>
        <c:delete val="0"/>
        <c:axPos val="r"/>
        <c:numFmt formatCode="General" sourceLinked="1"/>
        <c:majorTickMark val="out"/>
        <c:minorTickMark val="none"/>
        <c:tickLblPos val="nextTo"/>
        <c:txPr>
          <a:bodyPr/>
          <a:lstStyle/>
          <a:p>
            <a:pPr>
              <a:defRPr sz="800"/>
            </a:pPr>
            <a:endParaRPr lang="es-MX"/>
          </a:p>
        </c:txPr>
        <c:crossAx val="964530424"/>
        <c:crosses val="max"/>
        <c:crossBetween val="between"/>
      </c:valAx>
      <c:dateAx>
        <c:axId val="964530424"/>
        <c:scaling>
          <c:orientation val="minMax"/>
        </c:scaling>
        <c:delete val="1"/>
        <c:axPos val="b"/>
        <c:numFmt formatCode="m/d/yyyy" sourceLinked="1"/>
        <c:majorTickMark val="out"/>
        <c:minorTickMark val="none"/>
        <c:tickLblPos val="nextTo"/>
        <c:crossAx val="967354976"/>
        <c:crosses val="autoZero"/>
        <c:auto val="1"/>
        <c:lblOffset val="100"/>
        <c:baseTimeUnit val="days"/>
        <c:majorUnit val="1"/>
        <c:minorUnit val="1"/>
      </c:dateAx>
    </c:plotArea>
    <c:legend>
      <c:legendPos val="b"/>
      <c:overlay val="0"/>
      <c:txPr>
        <a:bodyPr/>
        <a:lstStyle/>
        <a:p>
          <a:pPr>
            <a:defRPr sz="800"/>
          </a:pPr>
          <a:endParaRPr lang="es-MX"/>
        </a:p>
      </c:txPr>
    </c:legend>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S&amp;P 500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'[Monitor RV.xlsm]Earnings Surprise'!$AB$4</c:f>
              <c:strCache>
                <c:ptCount val="1"/>
                <c:pt idx="0">
                  <c:v>Negative</c:v>
                </c:pt>
              </c:strCache>
            </c:strRef>
          </c:tx>
          <c:spPr>
            <a:solidFill>
              <a:schemeClr val="accent2">
                <a:lumMod val="60000"/>
                <a:lumOff val="40000"/>
              </a:schemeClr>
            </a:solidFill>
          </c:spPr>
          <c:invertIfNegative val="0"/>
          <c:cat>
            <c:strRef>
              <c:f>'[Monitor RV.xlsm]Earnings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'[Monitor RV.xlsm]Earnings Surprise'!$AB$5:$AB$14</c:f>
              <c:numCache>
                <c:formatCode>General</c:formatCode>
                <c:ptCount val="10"/>
                <c:pt idx="0">
                  <c:v>-10</c:v>
                </c:pt>
                <c:pt idx="1">
                  <c:v>-7</c:v>
                </c:pt>
                <c:pt idx="2">
                  <c:v>-27</c:v>
                </c:pt>
                <c:pt idx="3">
                  <c:v>-22</c:v>
                </c:pt>
                <c:pt idx="4">
                  <c:v>-8</c:v>
                </c:pt>
                <c:pt idx="5">
                  <c:v>-13</c:v>
                </c:pt>
                <c:pt idx="6">
                  <c:v>-2</c:v>
                </c:pt>
                <c:pt idx="7">
                  <c:v>-17</c:v>
                </c:pt>
                <c:pt idx="8">
                  <c:v>-22</c:v>
                </c:pt>
                <c:pt idx="9">
                  <c:v>-2</c:v>
                </c:pt>
              </c:numCache>
            </c:numRef>
          </c:val>
          <c:extLst xmlns:c16r2="http://schemas.microsoft.com/office/drawing/2015/06/chart">
            <c:ext xmlns:c16="http://schemas.microsoft.com/office/drawing/2014/chart" uri="{C3380CC4-5D6E-409C-BE32-E72D297353CC}">
              <c16:uniqueId val="{00000000-DD1C-4B2F-AF1F-8F456D3CE115}"/>
            </c:ext>
          </c:extLst>
        </c:ser>
        <c:ser>
          <c:idx val="1"/>
          <c:order val="1"/>
          <c:tx>
            <c:strRef>
              <c:f>'[Monitor RV.xlsm]Earnings Surprise'!$AC$4</c:f>
              <c:strCache>
                <c:ptCount val="1"/>
                <c:pt idx="0">
                  <c:v>Inline</c:v>
                </c:pt>
              </c:strCache>
            </c:strRef>
          </c:tx>
          <c:spPr>
            <a:solidFill>
              <a:schemeClr val="accent1">
                <a:lumMod val="75000"/>
              </a:schemeClr>
            </a:solidFill>
          </c:spPr>
          <c:invertIfNegative val="0"/>
          <c:cat>
            <c:strRef>
              <c:f>'[Monitor RV.xlsm]Earnings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'[Monitor RV.xlsm]Earnings Surprise'!$AC$5:$AC$14</c:f>
              <c:numCache>
                <c:formatCode>General</c:formatCode>
                <c:ptCount val="10"/>
                <c:pt idx="0">
                  <c:v>0</c:v>
                </c:pt>
                <c:pt idx="1">
                  <c:v>0</c:v>
                </c:pt>
                <c:pt idx="2">
                  <c:v>1</c:v>
                </c:pt>
                <c:pt idx="3">
                  <c:v>1</c:v>
                </c:pt>
                <c:pt idx="4">
                  <c:v>0</c:v>
                </c:pt>
                <c:pt idx="5">
                  <c:v>2</c:v>
                </c:pt>
                <c:pt idx="6">
                  <c:v>1</c:v>
                </c:pt>
                <c:pt idx="7">
                  <c:v>1</c:v>
                </c:pt>
                <c:pt idx="8">
                  <c:v>0</c:v>
                </c:pt>
                <c:pt idx="9">
                  <c:v>0</c:v>
                </c:pt>
              </c:numCache>
            </c:numRef>
          </c:val>
          <c:extLst xmlns:c16r2="http://schemas.microsoft.com/office/drawing/2015/06/chart">
            <c:ext xmlns:c16="http://schemas.microsoft.com/office/drawing/2014/chart" uri="{C3380CC4-5D6E-409C-BE32-E72D297353CC}">
              <c16:uniqueId val="{00000001-DD1C-4B2F-AF1F-8F456D3CE115}"/>
            </c:ext>
          </c:extLst>
        </c:ser>
        <c:ser>
          <c:idx val="2"/>
          <c:order val="2"/>
          <c:tx>
            <c:strRef>
              <c:f>'[Monitor RV.xlsm]Earnings Surprise'!$AD$4</c:f>
              <c:strCache>
                <c:ptCount val="1"/>
                <c:pt idx="0">
                  <c:v>Positive</c:v>
                </c:pt>
              </c:strCache>
            </c:strRef>
          </c:tx>
          <c:invertIfNegative val="0"/>
          <c:cat>
            <c:strRef>
              <c:f>'[Monitor RV.xlsm]Earnings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'[Monitor RV.xlsm]Earnings Surprise'!$AD$5:$AD$14</c:f>
              <c:numCache>
                <c:formatCode>General</c:formatCode>
                <c:ptCount val="10"/>
                <c:pt idx="0">
                  <c:v>22</c:v>
                </c:pt>
                <c:pt idx="1">
                  <c:v>12</c:v>
                </c:pt>
                <c:pt idx="2">
                  <c:v>51</c:v>
                </c:pt>
                <c:pt idx="3">
                  <c:v>38</c:v>
                </c:pt>
                <c:pt idx="4">
                  <c:v>42</c:v>
                </c:pt>
                <c:pt idx="5">
                  <c:v>57</c:v>
                </c:pt>
                <c:pt idx="6">
                  <c:v>1</c:v>
                </c:pt>
                <c:pt idx="7">
                  <c:v>11</c:v>
                </c:pt>
                <c:pt idx="8">
                  <c:v>77</c:v>
                </c:pt>
                <c:pt idx="9">
                  <c:v>48</c:v>
                </c:pt>
              </c:numCache>
            </c:numRef>
          </c:val>
          <c:extLst xmlns:c16r2="http://schemas.microsoft.com/office/drawing/2015/06/chart">
            <c:ext xmlns:c16="http://schemas.microsoft.com/office/drawing/2014/chart" uri="{C3380CC4-5D6E-409C-BE32-E72D297353CC}">
              <c16:uniqueId val="{00000002-DD1C-4B2F-AF1F-8F456D3CE115}"/>
            </c:ext>
          </c:extLst>
        </c:ser>
        <c:dLbls>
          <c:showLegendKey val="0"/>
          <c:showVal val="0"/>
          <c:showCatName val="0"/>
          <c:showSerName val="0"/>
          <c:showPercent val="0"/>
          <c:showBubbleSize val="0"/>
        </c:dLbls>
        <c:gapWidth val="150"/>
        <c:overlap val="100"/>
        <c:axId val="964540616"/>
        <c:axId val="964533168"/>
      </c:barChart>
      <c:barChart>
        <c:barDir val="bar"/>
        <c:grouping val="stacked"/>
        <c:varyColors val="0"/>
        <c:ser>
          <c:idx val="4"/>
          <c:order val="3"/>
          <c:tx>
            <c:strRef>
              <c:f>'[Monitor RV.xlsm]Earnings Surprise'!$Q$4</c:f>
              <c:strCache>
                <c:ptCount val="1"/>
                <c:pt idx="0">
                  <c:v>Negative</c:v>
                </c:pt>
              </c:strCache>
            </c:strRef>
          </c:tx>
          <c:spPr>
            <a:solidFill>
              <a:schemeClr val="accent2">
                <a:lumMod val="50000"/>
              </a:schemeClr>
            </a:solidFill>
          </c:spPr>
          <c:invertIfNegative val="0"/>
          <c:val>
            <c:numRef>
              <c:f>'[Monitor RV.xlsm]Earnings Surprise'!$Q$5:$Q$14</c:f>
              <c:numCache>
                <c:formatCode>General</c:formatCode>
                <c:ptCount val="10"/>
                <c:pt idx="0">
                  <c:v>-7</c:v>
                </c:pt>
                <c:pt idx="1">
                  <c:v>-4</c:v>
                </c:pt>
                <c:pt idx="2">
                  <c:v>-13</c:v>
                </c:pt>
                <c:pt idx="3">
                  <c:v>-15</c:v>
                </c:pt>
                <c:pt idx="4">
                  <c:v>-10</c:v>
                </c:pt>
                <c:pt idx="5">
                  <c:v>-15</c:v>
                </c:pt>
                <c:pt idx="6">
                  <c:v>-3</c:v>
                </c:pt>
                <c:pt idx="7">
                  <c:v>-9</c:v>
                </c:pt>
                <c:pt idx="8">
                  <c:v>-23</c:v>
                </c:pt>
                <c:pt idx="9">
                  <c:v>-5</c:v>
                </c:pt>
              </c:numCache>
            </c:numRef>
          </c:val>
          <c:extLst xmlns:c16r2="http://schemas.microsoft.com/office/drawing/2015/06/chart">
            <c:ext xmlns:c16="http://schemas.microsoft.com/office/drawing/2014/chart" uri="{C3380CC4-5D6E-409C-BE32-E72D297353CC}">
              <c16:uniqueId val="{00000000-A555-4AFD-BF52-5C65EDA9232A}"/>
            </c:ext>
          </c:extLst>
        </c:ser>
        <c:ser>
          <c:idx val="5"/>
          <c:order val="4"/>
          <c:tx>
            <c:strRef>
              <c:f>'[Monitor RV.xlsm]Earnings Surprise'!$R$4</c:f>
              <c:strCache>
                <c:ptCount val="1"/>
                <c:pt idx="0">
                  <c:v>Inline</c:v>
                </c:pt>
              </c:strCache>
            </c:strRef>
          </c:tx>
          <c:spPr>
            <a:solidFill>
              <a:schemeClr val="accent1">
                <a:lumMod val="50000"/>
              </a:schemeClr>
            </a:solidFill>
          </c:spPr>
          <c:invertIfNegative val="0"/>
          <c:val>
            <c:numRef>
              <c:f>'[Monitor RV.xlsm]Earnings Surprise'!$R$5:$R$14</c:f>
              <c:numCache>
                <c:formatCode>General</c:formatCode>
                <c:ptCount val="10"/>
                <c:pt idx="0">
                  <c:v>0</c:v>
                </c:pt>
                <c:pt idx="1">
                  <c:v>0</c:v>
                </c:pt>
                <c:pt idx="2">
                  <c:v>0</c:v>
                </c:pt>
                <c:pt idx="3">
                  <c:v>0</c:v>
                </c:pt>
                <c:pt idx="4">
                  <c:v>1</c:v>
                </c:pt>
                <c:pt idx="5">
                  <c:v>0</c:v>
                </c:pt>
                <c:pt idx="6">
                  <c:v>0</c:v>
                </c:pt>
                <c:pt idx="7">
                  <c:v>0</c:v>
                </c:pt>
                <c:pt idx="8">
                  <c:v>3</c:v>
                </c:pt>
                <c:pt idx="9">
                  <c:v>0</c:v>
                </c:pt>
              </c:numCache>
            </c:numRef>
          </c:val>
          <c:extLst xmlns:c16r2="http://schemas.microsoft.com/office/drawing/2015/06/chart">
            <c:ext xmlns:c16="http://schemas.microsoft.com/office/drawing/2014/chart" uri="{C3380CC4-5D6E-409C-BE32-E72D297353CC}">
              <c16:uniqueId val="{00000001-A555-4AFD-BF52-5C65EDA9232A}"/>
            </c:ext>
          </c:extLst>
        </c:ser>
        <c:ser>
          <c:idx val="6"/>
          <c:order val="5"/>
          <c:tx>
            <c:strRef>
              <c:f>'[Monitor RV.xlsm]Earnings Surprise'!$S$4</c:f>
              <c:strCache>
                <c:ptCount val="1"/>
                <c:pt idx="0">
                  <c:v>Positive</c:v>
                </c:pt>
              </c:strCache>
            </c:strRef>
          </c:tx>
          <c:spPr>
            <a:solidFill>
              <a:schemeClr val="accent3">
                <a:lumMod val="50000"/>
              </a:schemeClr>
            </a:solidFill>
          </c:spPr>
          <c:invertIfNegative val="0"/>
          <c:val>
            <c:numRef>
              <c:f>'[Monitor RV.xlsm]Earnings Surprise'!$S$5:$S$14</c:f>
              <c:numCache>
                <c:formatCode>General</c:formatCode>
                <c:ptCount val="10"/>
                <c:pt idx="0">
                  <c:v>26</c:v>
                </c:pt>
                <c:pt idx="1">
                  <c:v>15</c:v>
                </c:pt>
                <c:pt idx="2">
                  <c:v>67</c:v>
                </c:pt>
                <c:pt idx="3">
                  <c:v>44</c:v>
                </c:pt>
                <c:pt idx="4">
                  <c:v>41</c:v>
                </c:pt>
                <c:pt idx="5">
                  <c:v>53</c:v>
                </c:pt>
                <c:pt idx="6">
                  <c:v>1</c:v>
                </c:pt>
                <c:pt idx="7">
                  <c:v>20</c:v>
                </c:pt>
                <c:pt idx="8">
                  <c:v>73</c:v>
                </c:pt>
                <c:pt idx="9">
                  <c:v>46</c:v>
                </c:pt>
              </c:numCache>
            </c:numRef>
          </c:val>
          <c:extLst xmlns:c16r2="http://schemas.microsoft.com/office/drawing/2015/06/chart">
            <c:ext xmlns:c16="http://schemas.microsoft.com/office/drawing/2014/chart" uri="{C3380CC4-5D6E-409C-BE32-E72D297353CC}">
              <c16:uniqueId val="{00000002-A555-4AFD-BF52-5C65EDA9232A}"/>
            </c:ext>
          </c:extLst>
        </c:ser>
        <c:ser>
          <c:idx val="3"/>
          <c:order val="6"/>
          <c:tx>
            <c:strRef>
              <c:f>'[Monitor RV.xlsm]Earnings Surprise'!$T$4</c:f>
              <c:strCache>
                <c:ptCount val="1"/>
                <c:pt idx="0">
                  <c:v>%</c:v>
                </c:pt>
              </c:strCache>
            </c:strRef>
          </c:tx>
          <c:spPr>
            <a:noFill/>
          </c:spPr>
          <c:invertIfNegative val="0"/>
          <c:dLbls>
            <c:dLbl>
              <c:idx val="0"/>
              <c:layout>
                <c:manualLayout>
                  <c:x val="0.22826086956521738"/>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B-A555-4AFD-BF52-5C65EDA9232A}"/>
                </c:ext>
                <c:ext xmlns:c15="http://schemas.microsoft.com/office/drawing/2012/chart" uri="{CE6537A1-D6FC-4f65-9D91-7224C49458BB}"/>
              </c:extLst>
            </c:dLbl>
            <c:dLbl>
              <c:idx val="1"/>
              <c:layout>
                <c:manualLayout>
                  <c:x val="0.28985507246376813"/>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A-A555-4AFD-BF52-5C65EDA9232A}"/>
                </c:ext>
                <c:ext xmlns:c15="http://schemas.microsoft.com/office/drawing/2012/chart" uri="{CE6537A1-D6FC-4f65-9D91-7224C49458BB}"/>
              </c:extLst>
            </c:dLbl>
            <c:dLbl>
              <c:idx val="2"/>
              <c:layout>
                <c:manualLayout>
                  <c:x val="5.0724637681159424E-2"/>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9-A555-4AFD-BF52-5C65EDA9232A}"/>
                </c:ext>
                <c:ext xmlns:c15="http://schemas.microsoft.com/office/drawing/2012/chart" uri="{CE6537A1-D6FC-4f65-9D91-7224C49458BB}"/>
              </c:extLst>
            </c:dLbl>
            <c:dLbl>
              <c:idx val="3"/>
              <c:layout>
                <c:manualLayout>
                  <c:x val="0.17391304347826086"/>
                  <c:y val="-7.9129599330077603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8-A555-4AFD-BF52-5C65EDA9232A}"/>
                </c:ext>
                <c:ext xmlns:c15="http://schemas.microsoft.com/office/drawing/2012/chart" uri="{CE6537A1-D6FC-4f65-9D91-7224C49458BB}"/>
              </c:extLst>
            </c:dLbl>
            <c:dLbl>
              <c:idx val="4"/>
              <c:layout>
                <c:manualLayout>
                  <c:x val="0.21014492753623187"/>
                  <c:y val="0"/>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7-A555-4AFD-BF52-5C65EDA9232A}"/>
                </c:ext>
                <c:ext xmlns:c15="http://schemas.microsoft.com/office/drawing/2012/chart" uri="{CE6537A1-D6FC-4f65-9D91-7224C49458BB}"/>
              </c:extLst>
            </c:dLbl>
            <c:dLbl>
              <c:idx val="5"/>
              <c:layout>
                <c:manualLayout>
                  <c:x val="0.21014492753623187"/>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6-A555-4AFD-BF52-5C65EDA9232A}"/>
                </c:ext>
                <c:ext xmlns:c15="http://schemas.microsoft.com/office/drawing/2012/chart" uri="{CE6537A1-D6FC-4f65-9D91-7224C49458BB}"/>
              </c:extLst>
            </c:dLbl>
            <c:dLbl>
              <c:idx val="6"/>
              <c:layout>
                <c:manualLayout>
                  <c:x val="0.38768115942028986"/>
                  <c:y val="1.1869439899511712E-2"/>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A555-4AFD-BF52-5C65EDA9232A}"/>
                </c:ext>
                <c:ext xmlns:c15="http://schemas.microsoft.com/office/drawing/2012/chart" uri="{CE6537A1-D6FC-4f65-9D91-7224C49458BB}"/>
              </c:extLst>
            </c:dLbl>
            <c:dLbl>
              <c:idx val="7"/>
              <c:layout>
                <c:manualLayout>
                  <c:x val="0.28260869565217389"/>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4-A555-4AFD-BF52-5C65EDA9232A}"/>
                </c:ext>
                <c:ext xmlns:c15="http://schemas.microsoft.com/office/drawing/2012/chart" uri="{CE6537A1-D6FC-4f65-9D91-7224C49458BB}"/>
              </c:extLst>
            </c:dLbl>
            <c:dLbl>
              <c:idx val="9"/>
              <c:layout>
                <c:manualLayout>
                  <c:x val="0.20652173913043465"/>
                  <c:y val="3.9564799665038801E-3"/>
                </c:manualLayout>
              </c:layout>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3-A555-4AFD-BF52-5C65EDA9232A}"/>
                </c:ext>
                <c:ext xmlns:c15="http://schemas.microsoft.com/office/drawing/2012/chart" uri="{CE6537A1-D6FC-4f65-9D91-7224C49458BB}"/>
              </c:extLst>
            </c:dLbl>
            <c:spPr>
              <a:noFill/>
              <a:ln>
                <a:noFill/>
              </a:ln>
              <a:effectLst/>
            </c:spPr>
            <c:txPr>
              <a:bodyPr rot="0" anchor="t" anchorCtr="0"/>
              <a:lstStyle/>
              <a:p>
                <a:pPr>
                  <a:defRPr sz="8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'[Monitor RV.xlsm]Earnings Surprise'!$AA$5:$AA$14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'[Monitor RV.xlsm]Earnings Surprise'!$T$5:$T$14</c:f>
              <c:numCache>
                <c:formatCode>0.00%</c:formatCode>
                <c:ptCount val="10"/>
                <c:pt idx="0">
                  <c:v>0.21929999999999999</c:v>
                </c:pt>
                <c:pt idx="1">
                  <c:v>5.7299999999999997E-2</c:v>
                </c:pt>
                <c:pt idx="2">
                  <c:v>8.3400000000000002E-2</c:v>
                </c:pt>
                <c:pt idx="3">
                  <c:v>4.8800000000000003E-2</c:v>
                </c:pt>
                <c:pt idx="4">
                  <c:v>4.2599999999999999E-2</c:v>
                </c:pt>
                <c:pt idx="5">
                  <c:v>7.9000000000000001E-2</c:v>
                </c:pt>
                <c:pt idx="6">
                  <c:v>-7.1000000000000004E-3</c:v>
                </c:pt>
                <c:pt idx="7">
                  <c:v>5.62E-2</c:v>
                </c:pt>
                <c:pt idx="8">
                  <c:v>3.4799999999999998E-2</c:v>
                </c:pt>
                <c:pt idx="9">
                  <c:v>5.7000000000000002E-2</c:v>
                </c:pt>
              </c:numCache>
            </c:numRef>
          </c:val>
          <c:extLst xmlns:c16r2="http://schemas.microsoft.com/office/drawing/2015/06/chart">
            <c:ext xmlns:c16="http://schemas.microsoft.com/office/drawing/2014/chart" uri="{C3380CC4-5D6E-409C-BE32-E72D297353CC}">
              <c16:uniqueId val="{00000003-DD1C-4B2F-AF1F-8F456D3CE115}"/>
            </c:ext>
          </c:extLst>
        </c:ser>
        <c:dLbls>
          <c:showLegendKey val="0"/>
          <c:showVal val="0"/>
          <c:showCatName val="0"/>
          <c:showSerName val="0"/>
          <c:showPercent val="0"/>
          <c:showBubbleSize val="0"/>
        </c:dLbls>
        <c:gapWidth val="150"/>
        <c:overlap val="100"/>
        <c:axId val="964531208"/>
        <c:axId val="964529640"/>
      </c:barChart>
      <c:catAx>
        <c:axId val="964540616"/>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64533168"/>
        <c:crosses val="autoZero"/>
        <c:auto val="0"/>
        <c:lblAlgn val="ctr"/>
        <c:lblOffset val="100"/>
        <c:noMultiLvlLbl val="0"/>
      </c:catAx>
      <c:valAx>
        <c:axId val="964533168"/>
        <c:scaling>
          <c:orientation val="minMax"/>
          <c:max val="80"/>
        </c:scaling>
        <c:delete val="0"/>
        <c:axPos val="b"/>
        <c:numFmt formatCode="General" sourceLinked="1"/>
        <c:majorTickMark val="out"/>
        <c:minorTickMark val="none"/>
        <c:tickLblPos val="nextTo"/>
        <c:txPr>
          <a:bodyPr/>
          <a:lstStyle/>
          <a:p>
            <a:pPr>
              <a:defRPr sz="800"/>
            </a:pPr>
            <a:endParaRPr lang="es-MX"/>
          </a:p>
        </c:txPr>
        <c:crossAx val="964540616"/>
        <c:crosses val="autoZero"/>
        <c:crossBetween val="between"/>
      </c:valAx>
      <c:valAx>
        <c:axId val="964529640"/>
        <c:scaling>
          <c:orientation val="minMax"/>
          <c:max val="80"/>
          <c:min val="-40"/>
        </c:scaling>
        <c:delete val="0"/>
        <c:axPos val="t"/>
        <c:numFmt formatCode="General" sourceLinked="1"/>
        <c:majorTickMark val="out"/>
        <c:minorTickMark val="none"/>
        <c:tickLblPos val="nextTo"/>
        <c:txPr>
          <a:bodyPr/>
          <a:lstStyle/>
          <a:p>
            <a:pPr>
              <a:defRPr sz="800">
                <a:solidFill>
                  <a:schemeClr val="bg1"/>
                </a:solidFill>
              </a:defRPr>
            </a:pPr>
            <a:endParaRPr lang="es-MX"/>
          </a:p>
        </c:txPr>
        <c:crossAx val="964531208"/>
        <c:crosses val="max"/>
        <c:crossBetween val="between"/>
      </c:valAx>
      <c:catAx>
        <c:axId val="964531208"/>
        <c:scaling>
          <c:orientation val="minMax"/>
        </c:scaling>
        <c:delete val="1"/>
        <c:axPos val="l"/>
        <c:majorTickMark val="out"/>
        <c:minorTickMark val="none"/>
        <c:tickLblPos val="nextTo"/>
        <c:crossAx val="964529640"/>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427367127695236"/>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Mexico IPC Index: Earnings Aggregate Surprise</a:t>
            </a:r>
          </a:p>
        </c:rich>
      </c:tx>
      <c:layout>
        <c:manualLayout>
          <c:xMode val="edge"/>
          <c:yMode val="edge"/>
          <c:x val="3.0227376469245695E-2"/>
          <c:y val="3.1671466364935751E-2"/>
        </c:manualLayout>
      </c:layout>
      <c:overlay val="0"/>
    </c:title>
    <c:autoTitleDeleted val="0"/>
    <c:plotArea>
      <c:layout>
        <c:manualLayout>
          <c:layoutTarget val="inner"/>
          <c:xMode val="edge"/>
          <c:yMode val="edge"/>
          <c:x val="0.3163993495378295"/>
          <c:y val="0.12588210811221698"/>
          <c:w val="0.63456093803491953"/>
          <c:h val="0.70395342693471874"/>
        </c:manualLayout>
      </c:layout>
      <c:barChart>
        <c:barDir val="bar"/>
        <c:grouping val="stacked"/>
        <c:varyColors val="0"/>
        <c:ser>
          <c:idx val="0"/>
          <c:order val="0"/>
          <c:tx>
            <c:strRef>
              <c:f>'[Monitor RV.xlsm]Earnings Surprise'!$AB$18</c:f>
              <c:strCache>
                <c:ptCount val="1"/>
                <c:pt idx="0">
                  <c:v>Negative</c:v>
                </c:pt>
              </c:strCache>
            </c:strRef>
          </c:tx>
          <c:spPr>
            <a:solidFill>
              <a:schemeClr val="accent2">
                <a:lumMod val="60000"/>
                <a:lumOff val="40000"/>
              </a:schemeClr>
            </a:solidFill>
          </c:spPr>
          <c:invertIfNegative val="0"/>
          <c:cat>
            <c:strRef>
              <c:f>'[Monitor RV.xlsm]Earnings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'[Monitor RV.xlsm]Earnings Surprise'!$AB$19:$AB$26</c:f>
              <c:numCache>
                <c:formatCode>General</c:formatCode>
                <c:ptCount val="8"/>
                <c:pt idx="0">
                  <c:v>-3</c:v>
                </c:pt>
                <c:pt idx="1">
                  <c:v>-4</c:v>
                </c:pt>
                <c:pt idx="2">
                  <c:v>-4</c:v>
                </c:pt>
                <c:pt idx="3">
                  <c:v>-1</c:v>
                </c:pt>
                <c:pt idx="4">
                  <c:v>-2</c:v>
                </c:pt>
                <c:pt idx="5">
                  <c:v>-1</c:v>
                </c:pt>
                <c:pt idx="6">
                  <c:v>-1</c:v>
                </c:pt>
                <c:pt idx="7">
                  <c:v>-2</c:v>
                </c:pt>
              </c:numCache>
            </c:numRef>
          </c:val>
          <c:extLst xmlns:c16r2="http://schemas.microsoft.com/office/drawing/2015/06/chart">
            <c:ext xmlns:c16="http://schemas.microsoft.com/office/drawing/2014/chart" uri="{C3380CC4-5D6E-409C-BE32-E72D297353CC}">
              <c16:uniqueId val="{00000000-758D-4878-9A05-CA215389EA9C}"/>
            </c:ext>
          </c:extLst>
        </c:ser>
        <c:ser>
          <c:idx val="1"/>
          <c:order val="1"/>
          <c:tx>
            <c:strRef>
              <c:f>'[Monitor RV.xlsm]Earnings Surprise'!$AC$18</c:f>
              <c:strCache>
                <c:ptCount val="1"/>
                <c:pt idx="0">
                  <c:v>Inline</c:v>
                </c:pt>
              </c:strCache>
            </c:strRef>
          </c:tx>
          <c:spPr>
            <a:solidFill>
              <a:schemeClr val="accent1">
                <a:lumMod val="75000"/>
              </a:schemeClr>
            </a:solidFill>
          </c:spPr>
          <c:invertIfNegative val="0"/>
          <c:cat>
            <c:strRef>
              <c:f>'[Monitor RV.xlsm]Earnings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'[Monitor RV.xlsm]Earnings Surprise'!$AC$19:$AC$26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758D-4878-9A05-CA215389EA9C}"/>
            </c:ext>
          </c:extLst>
        </c:ser>
        <c:ser>
          <c:idx val="2"/>
          <c:order val="2"/>
          <c:tx>
            <c:strRef>
              <c:f>'[Monitor RV.xlsm]Earnings Surprise'!$AD$18</c:f>
              <c:strCache>
                <c:ptCount val="1"/>
                <c:pt idx="0">
                  <c:v>Positive</c:v>
                </c:pt>
              </c:strCache>
            </c:strRef>
          </c:tx>
          <c:invertIfNegative val="0"/>
          <c:cat>
            <c:strRef>
              <c:f>'[Monitor RV.xlsm]Earnings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'[Monitor RV.xlsm]Earnings Surprise'!$AD$19:$AD$26</c:f>
              <c:numCache>
                <c:formatCode>General</c:formatCode>
                <c:ptCount val="8"/>
                <c:pt idx="0">
                  <c:v>1</c:v>
                </c:pt>
                <c:pt idx="1">
                  <c:v>4</c:v>
                </c:pt>
                <c:pt idx="2">
                  <c:v>4</c:v>
                </c:pt>
                <c:pt idx="3">
                  <c:v>0</c:v>
                </c:pt>
                <c:pt idx="4">
                  <c:v>3</c:v>
                </c:pt>
                <c:pt idx="5">
                  <c:v>0</c:v>
                </c:pt>
                <c:pt idx="6">
                  <c:v>0</c:v>
                </c:pt>
                <c:pt idx="7">
                  <c:v>4</c:v>
                </c:pt>
              </c:numCache>
            </c:numRef>
          </c:val>
          <c:extLst xmlns:c16r2="http://schemas.microsoft.com/office/drawing/2015/06/chart">
            <c:ext xmlns:c16="http://schemas.microsoft.com/office/drawing/2014/chart" uri="{C3380CC4-5D6E-409C-BE32-E72D297353CC}">
              <c16:uniqueId val="{00000002-758D-4878-9A05-CA215389EA9C}"/>
            </c:ext>
          </c:extLst>
        </c:ser>
        <c:ser>
          <c:idx val="3"/>
          <c:order val="6"/>
          <c:tx>
            <c:strRef>
              <c:f>'[Monitor RV.xlsm]Earnings Surprise'!$T$18</c:f>
              <c:strCache>
                <c:ptCount val="1"/>
                <c:pt idx="0">
                  <c:v>%</c:v>
                </c:pt>
              </c:strCache>
            </c:strRef>
          </c:tx>
          <c:spPr>
            <a:noFill/>
          </c:spPr>
          <c:invertIfNegative val="0"/>
          <c:dLbls>
            <c:dLbl>
              <c:idx val="0"/>
              <c:layout>
                <c:manualLayout>
                  <c:x val="0.41261211913728174"/>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58D-4878-9A05-CA215389EA9C}"/>
                </c:ext>
                <c:ext xmlns:c15="http://schemas.microsoft.com/office/drawing/2012/chart" uri="{CE6537A1-D6FC-4f65-9D91-7224C49458BB}"/>
              </c:extLst>
            </c:dLbl>
            <c:dLbl>
              <c:idx val="1"/>
              <c:layout>
                <c:manualLayout>
                  <c:x val="0.45129436266118911"/>
                  <c:y val="-3.9558568987926191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58D-4878-9A05-CA215389EA9C}"/>
                </c:ext>
                <c:ext xmlns:c15="http://schemas.microsoft.com/office/drawing/2012/chart" uri="{CE6537A1-D6FC-4f65-9D91-7224C49458BB}"/>
              </c:extLst>
            </c:dLbl>
            <c:dLbl>
              <c:idx val="2"/>
              <c:layout>
                <c:manualLayout>
                  <c:x val="0.40189518429761495"/>
                  <c:y val="3.9577261019264004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758D-4878-9A05-CA215389EA9C}"/>
                </c:ext>
                <c:ext xmlns:c15="http://schemas.microsoft.com/office/drawing/2012/chart" uri="{CE6537A1-D6FC-4f65-9D91-7224C49458BB}"/>
              </c:extLst>
            </c:dLbl>
            <c:dLbl>
              <c:idx val="3"/>
              <c:layout>
                <c:manualLayout>
                  <c:x val="0.3221662102019856"/>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758D-4878-9A05-CA215389EA9C}"/>
                </c:ext>
                <c:ext xmlns:c15="http://schemas.microsoft.com/office/drawing/2012/chart" uri="{CE6537A1-D6FC-4f65-9D91-7224C49458BB}"/>
              </c:extLst>
            </c:dLbl>
            <c:dLbl>
              <c:idx val="4"/>
              <c:layout>
                <c:manualLayout>
                  <c:x val="0.30769057400433641"/>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58D-4878-9A05-CA215389EA9C}"/>
                </c:ext>
                <c:ext xmlns:c15="http://schemas.microsoft.com/office/drawing/2012/chart" uri="{CE6537A1-D6FC-4f65-9D91-7224C49458BB}"/>
              </c:extLst>
            </c:dLbl>
            <c:dLbl>
              <c:idx val="5"/>
              <c:layout>
                <c:manualLayout>
                  <c:x val="0.311360264749515"/>
                  <c:y val="3.1153385559395945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758D-4878-9A05-CA215389EA9C}"/>
                </c:ext>
                <c:ext xmlns:c15="http://schemas.microsoft.com/office/drawing/2012/chart" uri="{CE6537A1-D6FC-4f65-9D91-7224C49458BB}"/>
              </c:extLst>
            </c:dLbl>
            <c:dLbl>
              <c:idx val="6"/>
              <c:layout>
                <c:manualLayout>
                  <c:x val="0.41727519114458517"/>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758D-4878-9A05-CA215389EA9C}"/>
                </c:ext>
                <c:ext xmlns:c15="http://schemas.microsoft.com/office/drawing/2012/chart" uri="{CE6537A1-D6FC-4f65-9D91-7224C49458BB}"/>
              </c:extLst>
            </c:dLbl>
            <c:dLbl>
              <c:idx val="7"/>
              <c:layout>
                <c:manualLayout>
                  <c:x val="0.44880149492183041"/>
                  <c:y val="7.9129599330077967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758D-4878-9A05-CA215389EA9C}"/>
                </c:ext>
                <c:ext xmlns:c15="http://schemas.microsoft.com/office/drawing/2012/chart" uri="{CE6537A1-D6FC-4f65-9D91-7224C49458BB}"/>
              </c:extLst>
            </c:dLbl>
            <c:dLbl>
              <c:idx val="9"/>
              <c:layout>
                <c:manualLayout>
                  <c:x val="0.16275761725436494"/>
                  <c:y val="0"/>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758D-4878-9A05-CA215389EA9C}"/>
                </c:ext>
                <c:ext xmlns:c15="http://schemas.microsoft.com/office/drawing/2012/chart" uri="{CE6537A1-D6FC-4f65-9D91-7224C49458BB}"/>
              </c:extLst>
            </c:dLbl>
            <c:spPr>
              <a:noFill/>
              <a:ln>
                <a:noFill/>
              </a:ln>
              <a:effectLst/>
            </c:spPr>
            <c:txPr>
              <a:bodyPr/>
              <a:lstStyle/>
              <a:p>
                <a:pPr>
                  <a:defRPr sz="800" b="1"/>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 RV.xlsm]Earnings Surprise'!$AA$19:$AA$26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'[Monitor RV.xlsm]Earnings Surprise'!$T$19:$T$26</c:f>
              <c:numCache>
                <c:formatCode>0.00%</c:formatCode>
                <c:ptCount val="8"/>
                <c:pt idx="0">
                  <c:v>-4.6800000000000001E-2</c:v>
                </c:pt>
                <c:pt idx="1">
                  <c:v>-6.3200000000000006E-2</c:v>
                </c:pt>
                <c:pt idx="2">
                  <c:v>5.8700000000000002E-2</c:v>
                </c:pt>
                <c:pt idx="3">
                  <c:v>0.3372</c:v>
                </c:pt>
                <c:pt idx="4">
                  <c:v>3.5000000000000003E-2</c:v>
                </c:pt>
                <c:pt idx="5">
                  <c:v>2.1217000000000001</c:v>
                </c:pt>
                <c:pt idx="6">
                  <c:v>0.41670000000000001</c:v>
                </c:pt>
                <c:pt idx="7">
                  <c:v>0.1452</c:v>
                </c:pt>
              </c:numCache>
            </c:numRef>
          </c:val>
          <c:extLst xmlns:c16r2="http://schemas.microsoft.com/office/drawing/2015/06/chart">
            <c:ext xmlns:c16="http://schemas.microsoft.com/office/drawing/2014/chart" uri="{C3380CC4-5D6E-409C-BE32-E72D297353CC}">
              <c16:uniqueId val="{0000000C-758D-4878-9A05-CA215389EA9C}"/>
            </c:ext>
          </c:extLst>
        </c:ser>
        <c:dLbls>
          <c:showLegendKey val="0"/>
          <c:showVal val="0"/>
          <c:showCatName val="0"/>
          <c:showSerName val="0"/>
          <c:showPercent val="0"/>
          <c:showBubbleSize val="0"/>
        </c:dLbls>
        <c:gapWidth val="150"/>
        <c:overlap val="100"/>
        <c:axId val="964530816"/>
        <c:axId val="964531992"/>
      </c:barChart>
      <c:barChart>
        <c:barDir val="bar"/>
        <c:grouping val="stacked"/>
        <c:varyColors val="0"/>
        <c:ser>
          <c:idx val="4"/>
          <c:order val="3"/>
          <c:tx>
            <c:strRef>
              <c:f>'[Monitor RV.xlsm]Earnings Surprise'!$S$18</c:f>
              <c:strCache>
                <c:ptCount val="1"/>
                <c:pt idx="0">
                  <c:v>Positive</c:v>
                </c:pt>
              </c:strCache>
            </c:strRef>
          </c:tx>
          <c:spPr>
            <a:solidFill>
              <a:schemeClr val="accent3">
                <a:lumMod val="50000"/>
              </a:schemeClr>
            </a:solidFill>
          </c:spPr>
          <c:invertIfNegative val="0"/>
          <c:val>
            <c:numRef>
              <c:f>'[Monitor RV.xlsm]Earnings Surprise'!$S$19:$S$26</c:f>
              <c:numCache>
                <c:formatCode>General</c:formatCode>
                <c:ptCount val="8"/>
                <c:pt idx="0">
                  <c:v>2</c:v>
                </c:pt>
                <c:pt idx="1">
                  <c:v>3</c:v>
                </c:pt>
                <c:pt idx="2">
                  <c:v>1</c:v>
                </c:pt>
                <c:pt idx="3">
                  <c:v>1</c:v>
                </c:pt>
                <c:pt idx="4">
                  <c:v>2</c:v>
                </c:pt>
                <c:pt idx="5">
                  <c:v>1</c:v>
                </c:pt>
                <c:pt idx="6">
                  <c:v>1</c:v>
                </c:pt>
                <c:pt idx="7">
                  <c:v>4</c:v>
                </c:pt>
              </c:numCache>
            </c:numRef>
          </c:val>
          <c:extLst xmlns:c16r2="http://schemas.microsoft.com/office/drawing/2015/06/chart">
            <c:ext xmlns:c16="http://schemas.microsoft.com/office/drawing/2014/chart" uri="{C3380CC4-5D6E-409C-BE32-E72D297353CC}">
              <c16:uniqueId val="{00000000-9FDD-4192-B12C-240F7F51C060}"/>
            </c:ext>
          </c:extLst>
        </c:ser>
        <c:ser>
          <c:idx val="5"/>
          <c:order val="4"/>
          <c:tx>
            <c:strRef>
              <c:f>'[Monitor RV.xlsm]Earnings Surprise'!$R$18</c:f>
              <c:strCache>
                <c:ptCount val="1"/>
                <c:pt idx="0">
                  <c:v>Inline</c:v>
                </c:pt>
              </c:strCache>
            </c:strRef>
          </c:tx>
          <c:spPr>
            <a:solidFill>
              <a:schemeClr val="accent1">
                <a:lumMod val="50000"/>
              </a:schemeClr>
            </a:solidFill>
          </c:spPr>
          <c:invertIfNegative val="0"/>
          <c:val>
            <c:numRef>
              <c:f>'[Monitor RV.xlsm]Earnings Surprise'!$R$19:$R$26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9FDD-4192-B12C-240F7F51C060}"/>
            </c:ext>
          </c:extLst>
        </c:ser>
        <c:ser>
          <c:idx val="6"/>
          <c:order val="5"/>
          <c:tx>
            <c:strRef>
              <c:f>'[Monitor RV.xlsm]Earnings Surprise'!$Q$18</c:f>
              <c:strCache>
                <c:ptCount val="1"/>
                <c:pt idx="0">
                  <c:v>Negative</c:v>
                </c:pt>
              </c:strCache>
            </c:strRef>
          </c:tx>
          <c:spPr>
            <a:solidFill>
              <a:schemeClr val="accent2">
                <a:lumMod val="50000"/>
              </a:schemeClr>
            </a:solidFill>
          </c:spPr>
          <c:invertIfNegative val="0"/>
          <c:val>
            <c:numRef>
              <c:f>'[Monitor RV.xlsm]Earnings Surprise'!$Q$19:$Q$26</c:f>
              <c:numCache>
                <c:formatCode>General</c:formatCode>
                <c:ptCount val="8"/>
                <c:pt idx="0">
                  <c:v>-2</c:v>
                </c:pt>
                <c:pt idx="1">
                  <c:v>-5</c:v>
                </c:pt>
                <c:pt idx="2">
                  <c:v>-7</c:v>
                </c:pt>
                <c:pt idx="3">
                  <c:v>0</c:v>
                </c:pt>
                <c:pt idx="4">
                  <c:v>-3</c:v>
                </c:pt>
                <c:pt idx="5">
                  <c:v>0</c:v>
                </c:pt>
                <c:pt idx="6">
                  <c:v>0</c:v>
                </c:pt>
                <c:pt idx="7">
                  <c:v>-2</c:v>
                </c:pt>
              </c:numCache>
            </c:numRef>
          </c:val>
          <c:extLst xmlns:c16r2="http://schemas.microsoft.com/office/drawing/2015/06/chart">
            <c:ext xmlns:c16="http://schemas.microsoft.com/office/drawing/2014/chart" uri="{C3380CC4-5D6E-409C-BE32-E72D297353CC}">
              <c16:uniqueId val="{00000002-9FDD-4192-B12C-240F7F51C060}"/>
            </c:ext>
          </c:extLst>
        </c:ser>
        <c:dLbls>
          <c:showLegendKey val="0"/>
          <c:showVal val="0"/>
          <c:showCatName val="0"/>
          <c:showSerName val="0"/>
          <c:showPercent val="0"/>
          <c:showBubbleSize val="0"/>
        </c:dLbls>
        <c:gapWidth val="150"/>
        <c:overlap val="100"/>
        <c:axId val="964533560"/>
        <c:axId val="964536304"/>
      </c:barChart>
      <c:catAx>
        <c:axId val="964530816"/>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964531992"/>
        <c:crosses val="autoZero"/>
        <c:auto val="0"/>
        <c:lblAlgn val="ctr"/>
        <c:lblOffset val="100"/>
        <c:noMultiLvlLbl val="0"/>
      </c:catAx>
      <c:valAx>
        <c:axId val="964531992"/>
        <c:scaling>
          <c:orientation val="minMax"/>
          <c:max val="8"/>
          <c:min val="-8"/>
        </c:scaling>
        <c:delete val="0"/>
        <c:axPos val="b"/>
        <c:numFmt formatCode="General" sourceLinked="1"/>
        <c:majorTickMark val="out"/>
        <c:minorTickMark val="none"/>
        <c:tickLblPos val="nextTo"/>
        <c:txPr>
          <a:bodyPr/>
          <a:lstStyle/>
          <a:p>
            <a:pPr>
              <a:defRPr sz="800"/>
            </a:pPr>
            <a:endParaRPr lang="es-MX"/>
          </a:p>
        </c:txPr>
        <c:crossAx val="964530816"/>
        <c:crosses val="autoZero"/>
        <c:crossBetween val="between"/>
      </c:valAx>
      <c:valAx>
        <c:axId val="964536304"/>
        <c:scaling>
          <c:orientation val="minMax"/>
          <c:max val="8"/>
          <c:min val="-8"/>
        </c:scaling>
        <c:delete val="0"/>
        <c:axPos val="t"/>
        <c:numFmt formatCode="General" sourceLinked="1"/>
        <c:majorTickMark val="out"/>
        <c:minorTickMark val="none"/>
        <c:tickLblPos val="nextTo"/>
        <c:txPr>
          <a:bodyPr/>
          <a:lstStyle/>
          <a:p>
            <a:pPr>
              <a:defRPr>
                <a:solidFill>
                  <a:schemeClr val="bg1"/>
                </a:solidFill>
              </a:defRPr>
            </a:pPr>
            <a:endParaRPr lang="es-MX"/>
          </a:p>
        </c:txPr>
        <c:crossAx val="964533560"/>
        <c:crosses val="max"/>
        <c:crossBetween val="between"/>
      </c:valAx>
      <c:catAx>
        <c:axId val="964533560"/>
        <c:scaling>
          <c:orientation val="minMax"/>
        </c:scaling>
        <c:delete val="1"/>
        <c:axPos val="l"/>
        <c:majorTickMark val="out"/>
        <c:minorTickMark val="none"/>
        <c:tickLblPos val="nextTo"/>
        <c:crossAx val="964536304"/>
        <c:crosses val="autoZero"/>
        <c:auto val="1"/>
        <c:lblAlgn val="ctr"/>
        <c:lblOffset val="100"/>
        <c:noMultiLvlLbl val="0"/>
      </c:catAx>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54232397580737191"/>
          <c:y val="0.91031719131044853"/>
          <c:w val="0.429221727718817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Estructura de Tasas</a:t>
            </a:r>
            <a:r>
              <a:rPr lang="es-MX" sz="1200" b="1" baseline="0" dirty="0">
                <a:solidFill>
                  <a:schemeClr val="tx1"/>
                </a:solidFill>
              </a:rPr>
              <a:t> </a:t>
            </a:r>
            <a:r>
              <a:rPr lang="es-MX" sz="1200" b="1" dirty="0">
                <a:solidFill>
                  <a:schemeClr val="tx1"/>
                </a:solidFill>
              </a:rPr>
              <a:t>MBonos</a:t>
            </a:r>
          </a:p>
        </c:rich>
      </c:tx>
      <c:overlay val="0"/>
      <c:spPr>
        <a:noFill/>
        <a:ln>
          <a:noFill/>
        </a:ln>
        <a:effectLst/>
      </c:spPr>
    </c:title>
    <c:autoTitleDeleted val="0"/>
    <c:plotArea>
      <c:layout>
        <c:manualLayout>
          <c:layoutTarget val="inner"/>
          <c:xMode val="edge"/>
          <c:yMode val="edge"/>
          <c:x val="5.9773522018976122E-2"/>
          <c:y val="0.1472085278258532"/>
          <c:w val="0.92143094667081571"/>
          <c:h val="0.69852892267661959"/>
        </c:manualLayout>
      </c:layout>
      <c:scatterChart>
        <c:scatterStyle val="smoothMarker"/>
        <c:varyColors val="0"/>
        <c:ser>
          <c:idx val="0"/>
          <c:order val="0"/>
          <c:tx>
            <c:strRef>
              <c:f>'[P&amp;L MBONOS PT-746.xlsm]P&amp;L MBONOS'!$AB$3</c:f>
              <c:strCache>
                <c:ptCount val="1"/>
                <c:pt idx="0">
                  <c:v>30/12/2016</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xVal>
            <c:numRef>
              <c:f>'[P&amp;L MBONOS PT-746.xlsm]P&amp;L MBONOS'!$AA$6:$AA$22</c:f>
              <c:numCache>
                <c:formatCode>0.00</c:formatCode>
                <c:ptCount val="17"/>
                <c:pt idx="0">
                  <c:v>1.0247252747252746</c:v>
                </c:pt>
                <c:pt idx="1">
                  <c:v>1.5247252747252746</c:v>
                </c:pt>
                <c:pt idx="2">
                  <c:v>2.5219780219780219</c:v>
                </c:pt>
                <c:pt idx="3">
                  <c:v>3.0247252747252746</c:v>
                </c:pt>
                <c:pt idx="4">
                  <c:v>4.0247252747252746</c:v>
                </c:pt>
                <c:pt idx="5">
                  <c:v>5.0247252747252746</c:v>
                </c:pt>
                <c:pt idx="6">
                  <c:v>6.5247252747252746</c:v>
                </c:pt>
                <c:pt idx="7">
                  <c:v>7.5247252747252746</c:v>
                </c:pt>
                <c:pt idx="8">
                  <c:v>8.7747252747252755</c:v>
                </c:pt>
                <c:pt idx="9">
                  <c:v>10.024725274725276</c:v>
                </c:pt>
                <c:pt idx="10">
                  <c:v>12.024725274725276</c:v>
                </c:pt>
                <c:pt idx="11">
                  <c:v>14.024725274725276</c:v>
                </c:pt>
                <c:pt idx="12">
                  <c:v>17.524725274725274</c:v>
                </c:pt>
                <c:pt idx="13">
                  <c:v>19.524725274725274</c:v>
                </c:pt>
                <c:pt idx="14">
                  <c:v>21.524725274725274</c:v>
                </c:pt>
                <c:pt idx="15">
                  <c:v>25.524725274725274</c:v>
                </c:pt>
                <c:pt idx="16">
                  <c:v>30.524725274725274</c:v>
                </c:pt>
              </c:numCache>
            </c:numRef>
          </c:xVal>
          <c:yVal>
            <c:numRef>
              <c:f>'[P&amp;L MBONOS PT-746.xlsm]P&amp;L MBONOS'!$AB$6:$AB$21</c:f>
              <c:numCache>
                <c:formatCode>0.00%</c:formatCode>
                <c:ptCount val="16"/>
                <c:pt idx="0">
                  <c:v>6.7900000000000002E-2</c:v>
                </c:pt>
                <c:pt idx="1">
                  <c:v>6.8600000000000008E-2</c:v>
                </c:pt>
                <c:pt idx="2">
                  <c:v>6.9500000000000006E-2</c:v>
                </c:pt>
                <c:pt idx="3">
                  <c:v>7.0599999999999996E-2</c:v>
                </c:pt>
                <c:pt idx="4">
                  <c:v>7.17E-2</c:v>
                </c:pt>
                <c:pt idx="5">
                  <c:v>7.2800000000000004E-2</c:v>
                </c:pt>
                <c:pt idx="6">
                  <c:v>7.3099999999999998E-2</c:v>
                </c:pt>
                <c:pt idx="7">
                  <c:v>7.3899999999999993E-2</c:v>
                </c:pt>
                <c:pt idx="8">
                  <c:v>7.4400000000000008E-2</c:v>
                </c:pt>
                <c:pt idx="9">
                  <c:v>7.5600000000000001E-2</c:v>
                </c:pt>
                <c:pt idx="10">
                  <c:v>7.6799999999999993E-2</c:v>
                </c:pt>
                <c:pt idx="11">
                  <c:v>7.7499999999999999E-2</c:v>
                </c:pt>
                <c:pt idx="12">
                  <c:v>7.8299999999999995E-2</c:v>
                </c:pt>
                <c:pt idx="13">
                  <c:v>7.8600000000000003E-2</c:v>
                </c:pt>
                <c:pt idx="14">
                  <c:v>7.9100000000000004E-2</c:v>
                </c:pt>
                <c:pt idx="15">
                  <c:v>7.8200000000000006E-2</c:v>
                </c:pt>
              </c:numCache>
            </c:numRef>
          </c:yVal>
          <c:smooth val="1"/>
          <c:extLst xmlns:c16r2="http://schemas.microsoft.com/office/drawing/2015/06/chart">
            <c:ext xmlns:c16="http://schemas.microsoft.com/office/drawing/2014/chart" uri="{C3380CC4-5D6E-409C-BE32-E72D297353CC}">
              <c16:uniqueId val="{00000000-C8A2-427C-8269-9BF79E5303AC}"/>
            </c:ext>
          </c:extLst>
        </c:ser>
        <c:ser>
          <c:idx val="1"/>
          <c:order val="1"/>
          <c:tx>
            <c:strRef>
              <c:f>'[P&amp;L MBONOS PT-746.xlsm]P&amp;L MBONOS'!$AC$3</c:f>
              <c:strCache>
                <c:ptCount val="1"/>
                <c:pt idx="0">
                  <c:v>30/03/2017</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xVal>
            <c:numRef>
              <c:f>'[P&amp;L MBONOS PT-746.xlsm]P&amp;L MBONOS'!$AA$6:$AA$22</c:f>
              <c:numCache>
                <c:formatCode>0.00</c:formatCode>
                <c:ptCount val="17"/>
                <c:pt idx="0">
                  <c:v>1.0247252747252746</c:v>
                </c:pt>
                <c:pt idx="1">
                  <c:v>1.5247252747252746</c:v>
                </c:pt>
                <c:pt idx="2">
                  <c:v>2.5219780219780219</c:v>
                </c:pt>
                <c:pt idx="3">
                  <c:v>3.0247252747252746</c:v>
                </c:pt>
                <c:pt idx="4">
                  <c:v>4.0247252747252746</c:v>
                </c:pt>
                <c:pt idx="5">
                  <c:v>5.0247252747252746</c:v>
                </c:pt>
                <c:pt idx="6">
                  <c:v>6.5247252747252746</c:v>
                </c:pt>
                <c:pt idx="7">
                  <c:v>7.5247252747252746</c:v>
                </c:pt>
                <c:pt idx="8">
                  <c:v>8.7747252747252755</c:v>
                </c:pt>
                <c:pt idx="9">
                  <c:v>10.024725274725276</c:v>
                </c:pt>
                <c:pt idx="10">
                  <c:v>12.024725274725276</c:v>
                </c:pt>
                <c:pt idx="11">
                  <c:v>14.024725274725276</c:v>
                </c:pt>
                <c:pt idx="12">
                  <c:v>17.524725274725274</c:v>
                </c:pt>
                <c:pt idx="13">
                  <c:v>19.524725274725274</c:v>
                </c:pt>
                <c:pt idx="14">
                  <c:v>21.524725274725274</c:v>
                </c:pt>
                <c:pt idx="15">
                  <c:v>25.524725274725274</c:v>
                </c:pt>
                <c:pt idx="16">
                  <c:v>30.524725274725274</c:v>
                </c:pt>
              </c:numCache>
            </c:numRef>
          </c:xVal>
          <c:yVal>
            <c:numRef>
              <c:f>'[P&amp;L MBONOS PT-746.xlsm]P&amp;L MBONOS'!$AC$6:$AC$22</c:f>
              <c:numCache>
                <c:formatCode>0.00%</c:formatCode>
                <c:ptCount val="17"/>
                <c:pt idx="0">
                  <c:v>6.6000000000000003E-2</c:v>
                </c:pt>
                <c:pt idx="1">
                  <c:v>6.6600000000000006E-2</c:v>
                </c:pt>
                <c:pt idx="2">
                  <c:v>6.7400000000000002E-2</c:v>
                </c:pt>
                <c:pt idx="3">
                  <c:v>6.8099999999999994E-2</c:v>
                </c:pt>
                <c:pt idx="4">
                  <c:v>6.8600000000000008E-2</c:v>
                </c:pt>
                <c:pt idx="5">
                  <c:v>6.9000000000000006E-2</c:v>
                </c:pt>
                <c:pt idx="6">
                  <c:v>6.9500000000000006E-2</c:v>
                </c:pt>
                <c:pt idx="7">
                  <c:v>6.9800000000000001E-2</c:v>
                </c:pt>
                <c:pt idx="8">
                  <c:v>7.0099999999999996E-2</c:v>
                </c:pt>
                <c:pt idx="9">
                  <c:v>7.0800000000000002E-2</c:v>
                </c:pt>
                <c:pt idx="10">
                  <c:v>7.1900000000000006E-2</c:v>
                </c:pt>
                <c:pt idx="11">
                  <c:v>7.2800000000000004E-2</c:v>
                </c:pt>
                <c:pt idx="12">
                  <c:v>7.3899999999999993E-2</c:v>
                </c:pt>
                <c:pt idx="13">
                  <c:v>7.4299999999999991E-2</c:v>
                </c:pt>
                <c:pt idx="14">
                  <c:v>7.4299999999999991E-2</c:v>
                </c:pt>
                <c:pt idx="15">
                  <c:v>7.4499999999999997E-2</c:v>
                </c:pt>
                <c:pt idx="16">
                  <c:v>7.4700000000000003E-2</c:v>
                </c:pt>
              </c:numCache>
            </c:numRef>
          </c:yVal>
          <c:smooth val="1"/>
          <c:extLst xmlns:c16r2="http://schemas.microsoft.com/office/drawing/2015/06/chart">
            <c:ext xmlns:c16="http://schemas.microsoft.com/office/drawing/2014/chart" uri="{C3380CC4-5D6E-409C-BE32-E72D297353CC}">
              <c16:uniqueId val="{00000001-C8A2-427C-8269-9BF79E5303AC}"/>
            </c:ext>
          </c:extLst>
        </c:ser>
        <c:ser>
          <c:idx val="2"/>
          <c:order val="2"/>
          <c:tx>
            <c:strRef>
              <c:f>'[P&amp;L MBONOS PT-746.xlsm]P&amp;L MBONOS'!$AD$3</c:f>
              <c:strCache>
                <c:ptCount val="1"/>
                <c:pt idx="0">
                  <c:v>31/05/2017</c:v>
                </c:pt>
              </c:strCache>
            </c:strRef>
          </c:tx>
          <c:spPr>
            <a:ln w="19050" cap="rnd">
              <a:solidFill>
                <a:srgbClr val="00B050"/>
              </a:solidFill>
              <a:round/>
            </a:ln>
            <a:effectLst/>
          </c:spPr>
          <c:marker>
            <c:symbol val="circle"/>
            <c:size val="5"/>
            <c:spPr>
              <a:solidFill>
                <a:srgbClr val="00B050"/>
              </a:solidFill>
              <a:ln w="9525">
                <a:noFill/>
              </a:ln>
              <a:effectLst/>
            </c:spPr>
          </c:marker>
          <c:xVal>
            <c:numRef>
              <c:f>'[P&amp;L MBONOS PT-746.xlsm]P&amp;L MBONOS'!$AA$6:$AA$22</c:f>
              <c:numCache>
                <c:formatCode>0.00</c:formatCode>
                <c:ptCount val="17"/>
                <c:pt idx="0">
                  <c:v>1.0247252747252746</c:v>
                </c:pt>
                <c:pt idx="1">
                  <c:v>1.5247252747252746</c:v>
                </c:pt>
                <c:pt idx="2">
                  <c:v>2.5219780219780219</c:v>
                </c:pt>
                <c:pt idx="3">
                  <c:v>3.0247252747252746</c:v>
                </c:pt>
                <c:pt idx="4">
                  <c:v>4.0247252747252746</c:v>
                </c:pt>
                <c:pt idx="5">
                  <c:v>5.0247252747252746</c:v>
                </c:pt>
                <c:pt idx="6">
                  <c:v>6.5247252747252746</c:v>
                </c:pt>
                <c:pt idx="7">
                  <c:v>7.5247252747252746</c:v>
                </c:pt>
                <c:pt idx="8">
                  <c:v>8.7747252747252755</c:v>
                </c:pt>
                <c:pt idx="9">
                  <c:v>10.024725274725276</c:v>
                </c:pt>
                <c:pt idx="10">
                  <c:v>12.024725274725276</c:v>
                </c:pt>
                <c:pt idx="11">
                  <c:v>14.024725274725276</c:v>
                </c:pt>
                <c:pt idx="12">
                  <c:v>17.524725274725274</c:v>
                </c:pt>
                <c:pt idx="13">
                  <c:v>19.524725274725274</c:v>
                </c:pt>
                <c:pt idx="14">
                  <c:v>21.524725274725274</c:v>
                </c:pt>
                <c:pt idx="15">
                  <c:v>25.524725274725274</c:v>
                </c:pt>
                <c:pt idx="16">
                  <c:v>30.524725274725274</c:v>
                </c:pt>
              </c:numCache>
            </c:numRef>
          </c:xVal>
          <c:yVal>
            <c:numRef>
              <c:f>'[P&amp;L MBONOS PT-746.xlsm]P&amp;L MBONOS'!$AD$6:$AD$22</c:f>
              <c:numCache>
                <c:formatCode>0.00%</c:formatCode>
                <c:ptCount val="17"/>
                <c:pt idx="0">
                  <c:v>7.2099999999999997E-2</c:v>
                </c:pt>
                <c:pt idx="1">
                  <c:v>7.2300000000000003E-2</c:v>
                </c:pt>
                <c:pt idx="2">
                  <c:v>7.2300000000000003E-2</c:v>
                </c:pt>
                <c:pt idx="3">
                  <c:v>7.2599999999999998E-2</c:v>
                </c:pt>
                <c:pt idx="4">
                  <c:v>7.2599999999999998E-2</c:v>
                </c:pt>
                <c:pt idx="5">
                  <c:v>7.2700000000000001E-2</c:v>
                </c:pt>
                <c:pt idx="6">
                  <c:v>7.2800000000000004E-2</c:v>
                </c:pt>
                <c:pt idx="7">
                  <c:v>7.2700000000000001E-2</c:v>
                </c:pt>
                <c:pt idx="8">
                  <c:v>7.2999999999999995E-2</c:v>
                </c:pt>
                <c:pt idx="9">
                  <c:v>7.3300000000000004E-2</c:v>
                </c:pt>
                <c:pt idx="10">
                  <c:v>7.3700000000000002E-2</c:v>
                </c:pt>
                <c:pt idx="11">
                  <c:v>7.4299999999999991E-2</c:v>
                </c:pt>
                <c:pt idx="12">
                  <c:v>7.46E-2</c:v>
                </c:pt>
                <c:pt idx="13">
                  <c:v>7.5199999999999989E-2</c:v>
                </c:pt>
                <c:pt idx="14">
                  <c:v>7.5399999999999995E-2</c:v>
                </c:pt>
                <c:pt idx="15">
                  <c:v>7.5700000000000003E-2</c:v>
                </c:pt>
                <c:pt idx="16">
                  <c:v>7.5800000000000006E-2</c:v>
                </c:pt>
              </c:numCache>
            </c:numRef>
          </c:yVal>
          <c:smooth val="1"/>
          <c:extLst xmlns:c16r2="http://schemas.microsoft.com/office/drawing/2015/06/chart">
            <c:ext xmlns:c16="http://schemas.microsoft.com/office/drawing/2014/chart" uri="{C3380CC4-5D6E-409C-BE32-E72D297353CC}">
              <c16:uniqueId val="{00000002-C8A2-427C-8269-9BF79E5303AC}"/>
            </c:ext>
          </c:extLst>
        </c:ser>
        <c:dLbls>
          <c:showLegendKey val="0"/>
          <c:showVal val="0"/>
          <c:showCatName val="0"/>
          <c:showSerName val="0"/>
          <c:showPercent val="0"/>
          <c:showBubbleSize val="0"/>
        </c:dLbls>
        <c:axId val="964539048"/>
        <c:axId val="964532384"/>
      </c:scatterChart>
      <c:valAx>
        <c:axId val="964539048"/>
        <c:scaling>
          <c:orientation val="minMax"/>
          <c:max val="31"/>
          <c:min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dirty="0">
                    <a:solidFill>
                      <a:schemeClr val="tx1"/>
                    </a:solidFill>
                  </a:rPr>
                  <a:t>Plazo (años)</a:t>
                </a:r>
              </a:p>
            </c:rich>
          </c:tx>
          <c:layout>
            <c:manualLayout>
              <c:xMode val="edge"/>
              <c:yMode val="edge"/>
              <c:x val="0.4692150958566414"/>
              <c:y val="0.92483322460793793"/>
            </c:manualLayout>
          </c:layout>
          <c:overlay val="0"/>
          <c:spPr>
            <a:noFill/>
            <a:ln>
              <a:noFill/>
            </a:ln>
            <a:effectLst/>
          </c:sp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64532384"/>
        <c:crosses val="autoZero"/>
        <c:crossBetween val="midCat"/>
        <c:majorUnit val="3"/>
      </c:valAx>
      <c:valAx>
        <c:axId val="964532384"/>
        <c:scaling>
          <c:orientation val="minMax"/>
          <c:max val="8.0000000000000016E-2"/>
          <c:min val="6.5000000000000016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dirty="0">
                    <a:solidFill>
                      <a:schemeClr val="tx1"/>
                    </a:solidFill>
                  </a:rPr>
                  <a:t>Rend. a vencimiento</a:t>
                </a:r>
              </a:p>
            </c:rich>
          </c:tx>
          <c:layout>
            <c:manualLayout>
              <c:xMode val="edge"/>
              <c:yMode val="edge"/>
              <c:x val="3.0917418966170973E-3"/>
              <c:y val="0.29338752664254186"/>
            </c:manualLayout>
          </c:layout>
          <c:overlay val="0"/>
          <c:spPr>
            <a:noFill/>
            <a:ln>
              <a:noFill/>
            </a:ln>
            <a:effectLst/>
          </c:spPr>
        </c:title>
        <c:numFmt formatCode="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64539048"/>
        <c:crosses val="autoZero"/>
        <c:crossBetween val="midCat"/>
        <c:majorUnit val="2.5000000000000005E-3"/>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ysClr val="windowText" lastClr="000000"/>
                </a:solidFill>
              </a:rPr>
              <a:t>Movimientos Estructura de Mbonos</a:t>
            </a:r>
          </a:p>
        </c:rich>
      </c:tx>
      <c:overlay val="0"/>
      <c:spPr>
        <a:noFill/>
        <a:ln>
          <a:noFill/>
        </a:ln>
        <a:effectLst/>
      </c:spPr>
    </c:title>
    <c:autoTitleDeleted val="0"/>
    <c:plotArea>
      <c:layout>
        <c:manualLayout>
          <c:layoutTarget val="inner"/>
          <c:xMode val="edge"/>
          <c:yMode val="edge"/>
          <c:x val="5.633414693126286E-2"/>
          <c:y val="0.18139596427935445"/>
          <c:w val="0.92746348232671616"/>
          <c:h val="0.64126465001549915"/>
        </c:manualLayout>
      </c:layout>
      <c:barChart>
        <c:barDir val="col"/>
        <c:grouping val="clustered"/>
        <c:varyColors val="0"/>
        <c:ser>
          <c:idx val="0"/>
          <c:order val="0"/>
          <c:tx>
            <c:strRef>
              <c:f>'[P&amp;L MBONOS PT-746.xlsm]P&amp;L MBONOS'!$AN$3</c:f>
              <c:strCache>
                <c:ptCount val="1"/>
                <c:pt idx="0">
                  <c:v>del 30 dic. 2016 al 31 may. 2017</c:v>
                </c:pt>
              </c:strCache>
            </c:strRef>
          </c:tx>
          <c:spPr>
            <a:solidFill>
              <a:schemeClr val="accent1"/>
            </a:solidFill>
            <a:ln>
              <a:noFill/>
            </a:ln>
            <a:effectLst/>
          </c:spPr>
          <c:invertIfNegative val="0"/>
          <c:dLbls>
            <c:dLbl>
              <c:idx val="16"/>
              <c:delete val="1"/>
              <c:extLst xmlns:c16r2="http://schemas.microsoft.com/office/drawing/2015/06/chart">
                <c:ext xmlns:c16="http://schemas.microsoft.com/office/drawing/2014/chart" uri="{C3380CC4-5D6E-409C-BE32-E72D297353CC}">
                  <c16:uniqueId val="{00000000-DD85-45AE-A2B8-B7678F4CBEA2}"/>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'[P&amp;L MBONOS PT-746.xlsm]P&amp;L MBONOS'!$AM$6:$AM$21</c:f>
              <c:strCache>
                <c:ptCount val="16"/>
                <c:pt idx="0">
                  <c:v>Jun18</c:v>
                </c:pt>
                <c:pt idx="1">
                  <c:v>Dic18</c:v>
                </c:pt>
                <c:pt idx="2">
                  <c:v>Dic19</c:v>
                </c:pt>
                <c:pt idx="3">
                  <c:v>Jun20</c:v>
                </c:pt>
                <c:pt idx="4">
                  <c:v>Jun21</c:v>
                </c:pt>
                <c:pt idx="5">
                  <c:v>Jun22</c:v>
                </c:pt>
                <c:pt idx="6">
                  <c:v>Dic23</c:v>
                </c:pt>
                <c:pt idx="7">
                  <c:v>Dic24</c:v>
                </c:pt>
                <c:pt idx="8">
                  <c:v>Mar26</c:v>
                </c:pt>
                <c:pt idx="9">
                  <c:v>Jun27</c:v>
                </c:pt>
                <c:pt idx="10">
                  <c:v>May29</c:v>
                </c:pt>
                <c:pt idx="11">
                  <c:v>May31</c:v>
                </c:pt>
                <c:pt idx="12">
                  <c:v>Nov34</c:v>
                </c:pt>
                <c:pt idx="13">
                  <c:v>Nov36</c:v>
                </c:pt>
                <c:pt idx="14">
                  <c:v>Nov38</c:v>
                </c:pt>
                <c:pt idx="15">
                  <c:v>Nov42</c:v>
                </c:pt>
              </c:strCache>
            </c:strRef>
          </c:cat>
          <c:val>
            <c:numRef>
              <c:f>'[P&amp;L MBONOS PT-746.xlsm]P&amp;L MBONOS'!$AN$6:$AN$21</c:f>
              <c:numCache>
                <c:formatCode>General</c:formatCode>
                <c:ptCount val="16"/>
                <c:pt idx="0">
                  <c:v>41.999999999999957</c:v>
                </c:pt>
                <c:pt idx="1">
                  <c:v>36.99999999999995</c:v>
                </c:pt>
                <c:pt idx="2">
                  <c:v>27.999999999999968</c:v>
                </c:pt>
                <c:pt idx="3">
                  <c:v>20.000000000000018</c:v>
                </c:pt>
                <c:pt idx="4">
                  <c:v>8.9999999999999805</c:v>
                </c:pt>
                <c:pt idx="5">
                  <c:v>-1.0000000000000286</c:v>
                </c:pt>
                <c:pt idx="6">
                  <c:v>-2.9999999999999472</c:v>
                </c:pt>
                <c:pt idx="7">
                  <c:v>-11.999999999999927</c:v>
                </c:pt>
                <c:pt idx="8">
                  <c:v>-14.000000000000124</c:v>
                </c:pt>
                <c:pt idx="9">
                  <c:v>-22.999999999999964</c:v>
                </c:pt>
                <c:pt idx="10">
                  <c:v>-30.999999999999915</c:v>
                </c:pt>
                <c:pt idx="11">
                  <c:v>-32.000000000000085</c:v>
                </c:pt>
                <c:pt idx="12">
                  <c:v>-36.99999999999995</c:v>
                </c:pt>
                <c:pt idx="13">
                  <c:v>-34.000000000000142</c:v>
                </c:pt>
                <c:pt idx="14">
                  <c:v>-37.000000000000085</c:v>
                </c:pt>
                <c:pt idx="15">
                  <c:v>-25.000000000000021</c:v>
                </c:pt>
              </c:numCache>
            </c:numRef>
          </c:val>
          <c:extLst xmlns:c16r2="http://schemas.microsoft.com/office/drawing/2015/06/chart">
            <c:ext xmlns:c16="http://schemas.microsoft.com/office/drawing/2014/chart" uri="{C3380CC4-5D6E-409C-BE32-E72D297353CC}">
              <c16:uniqueId val="{00000001-DD85-45AE-A2B8-B7678F4CBEA2}"/>
            </c:ext>
          </c:extLst>
        </c:ser>
        <c:ser>
          <c:idx val="1"/>
          <c:order val="1"/>
          <c:tx>
            <c:strRef>
              <c:f>'[P&amp;L MBONOS PT-746.xlsm]P&amp;L MBONOS'!$AP$3</c:f>
              <c:strCache>
                <c:ptCount val="1"/>
                <c:pt idx="0">
                  <c:v>del 30 dic. 2016 al 30 mar. 2017</c:v>
                </c:pt>
              </c:strCache>
            </c:strRef>
          </c:tx>
          <c:spPr>
            <a:solidFill>
              <a:schemeClr val="accent2"/>
            </a:solidFill>
            <a:ln>
              <a:noFill/>
            </a:ln>
            <a:effectLst/>
          </c:spPr>
          <c:invertIfNegative val="0"/>
          <c:dLbls>
            <c:dLbl>
              <c:idx val="16"/>
              <c:delete val="1"/>
              <c:extLst xmlns:c16r2="http://schemas.microsoft.com/office/drawing/2015/06/chart">
                <c:ext xmlns:c16="http://schemas.microsoft.com/office/drawing/2014/chart" uri="{C3380CC4-5D6E-409C-BE32-E72D297353CC}">
                  <c16:uniqueId val="{00000002-DD85-45AE-A2B8-B7678F4CBEA2}"/>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'[P&amp;L MBONOS PT-746.xlsm]P&amp;L MBONOS'!$AM$6:$AM$21</c:f>
              <c:strCache>
                <c:ptCount val="16"/>
                <c:pt idx="0">
                  <c:v>Jun18</c:v>
                </c:pt>
                <c:pt idx="1">
                  <c:v>Dic18</c:v>
                </c:pt>
                <c:pt idx="2">
                  <c:v>Dic19</c:v>
                </c:pt>
                <c:pt idx="3">
                  <c:v>Jun20</c:v>
                </c:pt>
                <c:pt idx="4">
                  <c:v>Jun21</c:v>
                </c:pt>
                <c:pt idx="5">
                  <c:v>Jun22</c:v>
                </c:pt>
                <c:pt idx="6">
                  <c:v>Dic23</c:v>
                </c:pt>
                <c:pt idx="7">
                  <c:v>Dic24</c:v>
                </c:pt>
                <c:pt idx="8">
                  <c:v>Mar26</c:v>
                </c:pt>
                <c:pt idx="9">
                  <c:v>Jun27</c:v>
                </c:pt>
                <c:pt idx="10">
                  <c:v>May29</c:v>
                </c:pt>
                <c:pt idx="11">
                  <c:v>May31</c:v>
                </c:pt>
                <c:pt idx="12">
                  <c:v>Nov34</c:v>
                </c:pt>
                <c:pt idx="13">
                  <c:v>Nov36</c:v>
                </c:pt>
                <c:pt idx="14">
                  <c:v>Nov38</c:v>
                </c:pt>
                <c:pt idx="15">
                  <c:v>Nov42</c:v>
                </c:pt>
              </c:strCache>
            </c:strRef>
          </c:cat>
          <c:val>
            <c:numRef>
              <c:f>'[P&amp;L MBONOS PT-746.xlsm]P&amp;L MBONOS'!$AP$6:$AP$21</c:f>
              <c:numCache>
                <c:formatCode>General</c:formatCode>
                <c:ptCount val="16"/>
                <c:pt idx="0">
                  <c:v>-18.999999999999989</c:v>
                </c:pt>
                <c:pt idx="1">
                  <c:v>-20.000000000000018</c:v>
                </c:pt>
                <c:pt idx="2">
                  <c:v>-21.000000000000046</c:v>
                </c:pt>
                <c:pt idx="3">
                  <c:v>-25.000000000000021</c:v>
                </c:pt>
                <c:pt idx="4">
                  <c:v>-30.999999999999915</c:v>
                </c:pt>
                <c:pt idx="5">
                  <c:v>-37.999999999999979</c:v>
                </c:pt>
                <c:pt idx="6">
                  <c:v>-35.999999999999922</c:v>
                </c:pt>
                <c:pt idx="7">
                  <c:v>-40.999999999999929</c:v>
                </c:pt>
                <c:pt idx="8">
                  <c:v>-43.000000000000121</c:v>
                </c:pt>
                <c:pt idx="9">
                  <c:v>-47.999999999999986</c:v>
                </c:pt>
                <c:pt idx="10">
                  <c:v>-48.999999999999879</c:v>
                </c:pt>
                <c:pt idx="11">
                  <c:v>-46.999999999999957</c:v>
                </c:pt>
                <c:pt idx="12">
                  <c:v>-44.000000000000014</c:v>
                </c:pt>
                <c:pt idx="13">
                  <c:v>-43.000000000000121</c:v>
                </c:pt>
                <c:pt idx="14">
                  <c:v>-48.000000000000128</c:v>
                </c:pt>
                <c:pt idx="15">
                  <c:v>-37.000000000000085</c:v>
                </c:pt>
              </c:numCache>
            </c:numRef>
          </c:val>
          <c:extLst xmlns:c16r2="http://schemas.microsoft.com/office/drawing/2015/06/chart">
            <c:ext xmlns:c16="http://schemas.microsoft.com/office/drawing/2014/chart" uri="{C3380CC4-5D6E-409C-BE32-E72D297353CC}">
              <c16:uniqueId val="{00000003-DD85-45AE-A2B8-B7678F4CBEA2}"/>
            </c:ext>
          </c:extLst>
        </c:ser>
        <c:ser>
          <c:idx val="2"/>
          <c:order val="2"/>
          <c:tx>
            <c:strRef>
              <c:f>'[P&amp;L MBONOS PT-746.xlsm]P&amp;L MBONOS'!$AO$3</c:f>
              <c:strCache>
                <c:ptCount val="1"/>
                <c:pt idx="0">
                  <c:v>del 30 mar.  al 31 may. de 2017</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'[P&amp;L MBONOS PT-746.xlsm]P&amp;L MBONOS'!$AM$6:$AM$21</c:f>
              <c:strCache>
                <c:ptCount val="16"/>
                <c:pt idx="0">
                  <c:v>Jun18</c:v>
                </c:pt>
                <c:pt idx="1">
                  <c:v>Dic18</c:v>
                </c:pt>
                <c:pt idx="2">
                  <c:v>Dic19</c:v>
                </c:pt>
                <c:pt idx="3">
                  <c:v>Jun20</c:v>
                </c:pt>
                <c:pt idx="4">
                  <c:v>Jun21</c:v>
                </c:pt>
                <c:pt idx="5">
                  <c:v>Jun22</c:v>
                </c:pt>
                <c:pt idx="6">
                  <c:v>Dic23</c:v>
                </c:pt>
                <c:pt idx="7">
                  <c:v>Dic24</c:v>
                </c:pt>
                <c:pt idx="8">
                  <c:v>Mar26</c:v>
                </c:pt>
                <c:pt idx="9">
                  <c:v>Jun27</c:v>
                </c:pt>
                <c:pt idx="10">
                  <c:v>May29</c:v>
                </c:pt>
                <c:pt idx="11">
                  <c:v>May31</c:v>
                </c:pt>
                <c:pt idx="12">
                  <c:v>Nov34</c:v>
                </c:pt>
                <c:pt idx="13">
                  <c:v>Nov36</c:v>
                </c:pt>
                <c:pt idx="14">
                  <c:v>Nov38</c:v>
                </c:pt>
                <c:pt idx="15">
                  <c:v>Nov42</c:v>
                </c:pt>
              </c:strCache>
            </c:strRef>
          </c:cat>
          <c:val>
            <c:numRef>
              <c:f>'[P&amp;L MBONOS PT-746.xlsm]P&amp;L MBONOS'!$AO$6:$AO$21</c:f>
              <c:numCache>
                <c:formatCode>General</c:formatCode>
                <c:ptCount val="16"/>
                <c:pt idx="0">
                  <c:v>60.999999999999943</c:v>
                </c:pt>
                <c:pt idx="1">
                  <c:v>56.999999999999964</c:v>
                </c:pt>
                <c:pt idx="2">
                  <c:v>49.000000000000014</c:v>
                </c:pt>
                <c:pt idx="3">
                  <c:v>45.000000000000043</c:v>
                </c:pt>
                <c:pt idx="4">
                  <c:v>39.999999999999893</c:v>
                </c:pt>
                <c:pt idx="5">
                  <c:v>36.99999999999995</c:v>
                </c:pt>
                <c:pt idx="6">
                  <c:v>32.999999999999972</c:v>
                </c:pt>
                <c:pt idx="7">
                  <c:v>28.999999999999996</c:v>
                </c:pt>
                <c:pt idx="8">
                  <c:v>28.999999999999996</c:v>
                </c:pt>
                <c:pt idx="9">
                  <c:v>25.000000000000021</c:v>
                </c:pt>
                <c:pt idx="10">
                  <c:v>17.999999999999961</c:v>
                </c:pt>
                <c:pt idx="11">
                  <c:v>14.999999999999874</c:v>
                </c:pt>
                <c:pt idx="12">
                  <c:v>7.0000000000000622</c:v>
                </c:pt>
                <c:pt idx="13">
                  <c:v>8.9999999999999805</c:v>
                </c:pt>
                <c:pt idx="14">
                  <c:v>11.000000000000037</c:v>
                </c:pt>
                <c:pt idx="15">
                  <c:v>12.000000000000066</c:v>
                </c:pt>
              </c:numCache>
            </c:numRef>
          </c:val>
          <c:extLst xmlns:c16r2="http://schemas.microsoft.com/office/drawing/2015/06/chart">
            <c:ext xmlns:c16="http://schemas.microsoft.com/office/drawing/2014/chart" uri="{C3380CC4-5D6E-409C-BE32-E72D297353CC}">
              <c16:uniqueId val="{00000004-DD85-45AE-A2B8-B7678F4CBEA2}"/>
            </c:ext>
          </c:extLst>
        </c:ser>
        <c:dLbls>
          <c:showLegendKey val="0"/>
          <c:showVal val="0"/>
          <c:showCatName val="0"/>
          <c:showSerName val="0"/>
          <c:showPercent val="0"/>
          <c:showBubbleSize val="0"/>
        </c:dLbls>
        <c:gapWidth val="219"/>
        <c:overlap val="-27"/>
        <c:axId val="964537088"/>
        <c:axId val="964537480"/>
      </c:barChart>
      <c:catAx>
        <c:axId val="964537088"/>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64537480"/>
        <c:crosses val="autoZero"/>
        <c:auto val="1"/>
        <c:lblAlgn val="ctr"/>
        <c:lblOffset val="100"/>
        <c:noMultiLvlLbl val="0"/>
      </c:catAx>
      <c:valAx>
        <c:axId val="964537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r>
                  <a:rPr lang="es-MX" sz="800" b="1" dirty="0">
                    <a:solidFill>
                      <a:sysClr val="windowText" lastClr="000000"/>
                    </a:solidFill>
                  </a:rPr>
                  <a:t>Puntos Base</a:t>
                </a:r>
              </a:p>
            </c:rich>
          </c:tx>
          <c:layout>
            <c:manualLayout>
              <c:xMode val="edge"/>
              <c:yMode val="edge"/>
              <c:x val="5.8843207408869475E-3"/>
              <c:y val="0.37497238179407866"/>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es-MX"/>
          </a:p>
        </c:txPr>
        <c:crossAx val="96453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dirty="0"/>
              <a:t>Estados Unidos (S&amp;P 500)</a:t>
            </a:r>
          </a:p>
        </c:rich>
      </c:tx>
      <c:overlay val="0"/>
      <c:spPr>
        <a:noFill/>
        <a:ln>
          <a:noFill/>
        </a:ln>
        <a:effectLst/>
      </c:spPr>
    </c:title>
    <c:autoTitleDeleted val="0"/>
    <c:plotArea>
      <c:layout/>
      <c:scatterChart>
        <c:scatterStyle val="smoothMarker"/>
        <c:varyColors val="0"/>
        <c:ser>
          <c:idx val="0"/>
          <c:order val="0"/>
          <c:tx>
            <c:strRef>
              <c:f>Hoja1!$B$1</c:f>
              <c:strCache>
                <c:ptCount val="1"/>
                <c:pt idx="0">
                  <c:v>Estados Unidos (S&amp;P 500)</c:v>
                </c:pt>
              </c:strCache>
            </c:strRef>
          </c:tx>
          <c:spPr>
            <a:ln w="19050" cap="rnd">
              <a:solidFill>
                <a:srgbClr val="C00000"/>
              </a:solidFill>
              <a:round/>
            </a:ln>
            <a:effectLst/>
          </c:spPr>
          <c:marker>
            <c:symbol val="none"/>
          </c:marker>
          <c:xVal>
            <c:numRef>
              <c:f>Hoja1!$A$3:$A$110</c:f>
              <c:numCache>
                <c:formatCode>m/d/yyyy</c:formatCode>
                <c:ptCount val="108"/>
                <c:pt idx="0">
                  <c:v>42734</c:v>
                </c:pt>
                <c:pt idx="1">
                  <c:v>42738</c:v>
                </c:pt>
                <c:pt idx="2">
                  <c:v>42739</c:v>
                </c:pt>
                <c:pt idx="3">
                  <c:v>42740</c:v>
                </c:pt>
                <c:pt idx="4">
                  <c:v>42741</c:v>
                </c:pt>
                <c:pt idx="5">
                  <c:v>42744</c:v>
                </c:pt>
                <c:pt idx="6">
                  <c:v>42745</c:v>
                </c:pt>
                <c:pt idx="7">
                  <c:v>42746</c:v>
                </c:pt>
                <c:pt idx="8">
                  <c:v>42747</c:v>
                </c:pt>
                <c:pt idx="9">
                  <c:v>42748</c:v>
                </c:pt>
                <c:pt idx="10">
                  <c:v>42752</c:v>
                </c:pt>
                <c:pt idx="11">
                  <c:v>42753</c:v>
                </c:pt>
                <c:pt idx="12">
                  <c:v>42754</c:v>
                </c:pt>
                <c:pt idx="13">
                  <c:v>42755</c:v>
                </c:pt>
                <c:pt idx="14">
                  <c:v>42758</c:v>
                </c:pt>
                <c:pt idx="15">
                  <c:v>42759</c:v>
                </c:pt>
                <c:pt idx="16">
                  <c:v>42760</c:v>
                </c:pt>
                <c:pt idx="17">
                  <c:v>42761</c:v>
                </c:pt>
                <c:pt idx="18">
                  <c:v>42762</c:v>
                </c:pt>
                <c:pt idx="19">
                  <c:v>42765</c:v>
                </c:pt>
                <c:pt idx="20">
                  <c:v>42766</c:v>
                </c:pt>
                <c:pt idx="21">
                  <c:v>42767</c:v>
                </c:pt>
                <c:pt idx="22">
                  <c:v>42768</c:v>
                </c:pt>
                <c:pt idx="23">
                  <c:v>42769</c:v>
                </c:pt>
                <c:pt idx="24">
                  <c:v>42772</c:v>
                </c:pt>
                <c:pt idx="25">
                  <c:v>42773</c:v>
                </c:pt>
                <c:pt idx="26">
                  <c:v>42774</c:v>
                </c:pt>
                <c:pt idx="27">
                  <c:v>42775</c:v>
                </c:pt>
                <c:pt idx="28">
                  <c:v>42776</c:v>
                </c:pt>
                <c:pt idx="29">
                  <c:v>42779</c:v>
                </c:pt>
                <c:pt idx="30">
                  <c:v>42780</c:v>
                </c:pt>
                <c:pt idx="31">
                  <c:v>42781</c:v>
                </c:pt>
                <c:pt idx="32">
                  <c:v>42782</c:v>
                </c:pt>
                <c:pt idx="33">
                  <c:v>42783</c:v>
                </c:pt>
                <c:pt idx="34">
                  <c:v>42787</c:v>
                </c:pt>
                <c:pt idx="35">
                  <c:v>42788</c:v>
                </c:pt>
                <c:pt idx="36">
                  <c:v>42789</c:v>
                </c:pt>
                <c:pt idx="37">
                  <c:v>42790</c:v>
                </c:pt>
                <c:pt idx="38">
                  <c:v>42793</c:v>
                </c:pt>
                <c:pt idx="39">
                  <c:v>42794</c:v>
                </c:pt>
                <c:pt idx="40">
                  <c:v>42795</c:v>
                </c:pt>
                <c:pt idx="41">
                  <c:v>42796</c:v>
                </c:pt>
                <c:pt idx="42">
                  <c:v>42797</c:v>
                </c:pt>
                <c:pt idx="43">
                  <c:v>42800</c:v>
                </c:pt>
                <c:pt idx="44">
                  <c:v>42801</c:v>
                </c:pt>
                <c:pt idx="45">
                  <c:v>42802</c:v>
                </c:pt>
                <c:pt idx="46">
                  <c:v>42803</c:v>
                </c:pt>
                <c:pt idx="47">
                  <c:v>42804</c:v>
                </c:pt>
                <c:pt idx="48">
                  <c:v>42807</c:v>
                </c:pt>
                <c:pt idx="49">
                  <c:v>42808</c:v>
                </c:pt>
                <c:pt idx="50">
                  <c:v>42809</c:v>
                </c:pt>
                <c:pt idx="51">
                  <c:v>42810</c:v>
                </c:pt>
                <c:pt idx="52">
                  <c:v>42811</c:v>
                </c:pt>
                <c:pt idx="53">
                  <c:v>42814</c:v>
                </c:pt>
                <c:pt idx="54">
                  <c:v>42815</c:v>
                </c:pt>
                <c:pt idx="55">
                  <c:v>42816</c:v>
                </c:pt>
                <c:pt idx="56">
                  <c:v>42817</c:v>
                </c:pt>
                <c:pt idx="57">
                  <c:v>42818</c:v>
                </c:pt>
                <c:pt idx="58">
                  <c:v>42821</c:v>
                </c:pt>
                <c:pt idx="59">
                  <c:v>42822</c:v>
                </c:pt>
                <c:pt idx="60">
                  <c:v>42823</c:v>
                </c:pt>
                <c:pt idx="61">
                  <c:v>42824</c:v>
                </c:pt>
                <c:pt idx="62">
                  <c:v>42825</c:v>
                </c:pt>
                <c:pt idx="63">
                  <c:v>42828</c:v>
                </c:pt>
                <c:pt idx="64">
                  <c:v>42829</c:v>
                </c:pt>
                <c:pt idx="65">
                  <c:v>42830</c:v>
                </c:pt>
                <c:pt idx="66">
                  <c:v>42831</c:v>
                </c:pt>
                <c:pt idx="67">
                  <c:v>42832</c:v>
                </c:pt>
                <c:pt idx="68">
                  <c:v>42835</c:v>
                </c:pt>
                <c:pt idx="69">
                  <c:v>42836</c:v>
                </c:pt>
                <c:pt idx="70">
                  <c:v>42837</c:v>
                </c:pt>
                <c:pt idx="71">
                  <c:v>42838</c:v>
                </c:pt>
                <c:pt idx="72">
                  <c:v>42842</c:v>
                </c:pt>
                <c:pt idx="73">
                  <c:v>42843</c:v>
                </c:pt>
                <c:pt idx="74">
                  <c:v>42844</c:v>
                </c:pt>
                <c:pt idx="75">
                  <c:v>42845</c:v>
                </c:pt>
                <c:pt idx="76">
                  <c:v>42846</c:v>
                </c:pt>
                <c:pt idx="77">
                  <c:v>42849</c:v>
                </c:pt>
                <c:pt idx="78">
                  <c:v>42850</c:v>
                </c:pt>
                <c:pt idx="79">
                  <c:v>42851</c:v>
                </c:pt>
                <c:pt idx="80">
                  <c:v>42852</c:v>
                </c:pt>
                <c:pt idx="81">
                  <c:v>42853</c:v>
                </c:pt>
                <c:pt idx="82">
                  <c:v>42856</c:v>
                </c:pt>
                <c:pt idx="83">
                  <c:v>42857</c:v>
                </c:pt>
                <c:pt idx="84">
                  <c:v>42858</c:v>
                </c:pt>
                <c:pt idx="85">
                  <c:v>42859</c:v>
                </c:pt>
                <c:pt idx="86">
                  <c:v>42860</c:v>
                </c:pt>
                <c:pt idx="87">
                  <c:v>42863</c:v>
                </c:pt>
                <c:pt idx="88">
                  <c:v>42864</c:v>
                </c:pt>
                <c:pt idx="89">
                  <c:v>42865</c:v>
                </c:pt>
                <c:pt idx="90">
                  <c:v>42866</c:v>
                </c:pt>
                <c:pt idx="91">
                  <c:v>42867</c:v>
                </c:pt>
                <c:pt idx="92">
                  <c:v>42870</c:v>
                </c:pt>
                <c:pt idx="93">
                  <c:v>42871</c:v>
                </c:pt>
                <c:pt idx="94">
                  <c:v>42872</c:v>
                </c:pt>
                <c:pt idx="95">
                  <c:v>42873</c:v>
                </c:pt>
                <c:pt idx="96">
                  <c:v>42874</c:v>
                </c:pt>
                <c:pt idx="97">
                  <c:v>42877</c:v>
                </c:pt>
                <c:pt idx="98">
                  <c:v>42878</c:v>
                </c:pt>
                <c:pt idx="99">
                  <c:v>42879</c:v>
                </c:pt>
                <c:pt idx="100">
                  <c:v>42880</c:v>
                </c:pt>
                <c:pt idx="101">
                  <c:v>42881</c:v>
                </c:pt>
                <c:pt idx="102">
                  <c:v>42885</c:v>
                </c:pt>
                <c:pt idx="103">
                  <c:v>42886</c:v>
                </c:pt>
                <c:pt idx="104">
                  <c:v>42887</c:v>
                </c:pt>
                <c:pt idx="105">
                  <c:v>42888</c:v>
                </c:pt>
                <c:pt idx="106">
                  <c:v>42891</c:v>
                </c:pt>
                <c:pt idx="107">
                  <c:v>42892</c:v>
                </c:pt>
              </c:numCache>
            </c:numRef>
          </c:xVal>
          <c:yVal>
            <c:numRef>
              <c:f>Hoja1!$B$3:$B$110</c:f>
              <c:numCache>
                <c:formatCode>General</c:formatCode>
                <c:ptCount val="108"/>
                <c:pt idx="0">
                  <c:v>2238.83</c:v>
                </c:pt>
                <c:pt idx="1">
                  <c:v>2257.83</c:v>
                </c:pt>
                <c:pt idx="2">
                  <c:v>2270.75</c:v>
                </c:pt>
                <c:pt idx="3">
                  <c:v>2269</c:v>
                </c:pt>
                <c:pt idx="4">
                  <c:v>2276.98</c:v>
                </c:pt>
                <c:pt idx="5">
                  <c:v>2268.9</c:v>
                </c:pt>
                <c:pt idx="6">
                  <c:v>2268.9</c:v>
                </c:pt>
                <c:pt idx="7">
                  <c:v>2275.3200000000002</c:v>
                </c:pt>
                <c:pt idx="8">
                  <c:v>2270.44</c:v>
                </c:pt>
                <c:pt idx="9">
                  <c:v>2274.64</c:v>
                </c:pt>
                <c:pt idx="10">
                  <c:v>2267.89</c:v>
                </c:pt>
                <c:pt idx="11">
                  <c:v>2271.89</c:v>
                </c:pt>
                <c:pt idx="12">
                  <c:v>2263.69</c:v>
                </c:pt>
                <c:pt idx="13">
                  <c:v>2271.31</c:v>
                </c:pt>
                <c:pt idx="14">
                  <c:v>2265.1999999999998</c:v>
                </c:pt>
                <c:pt idx="15">
                  <c:v>2280.0700000000002</c:v>
                </c:pt>
                <c:pt idx="16">
                  <c:v>2298.37</c:v>
                </c:pt>
                <c:pt idx="17">
                  <c:v>2296.6799999999998</c:v>
                </c:pt>
                <c:pt idx="18">
                  <c:v>2294.69</c:v>
                </c:pt>
                <c:pt idx="19">
                  <c:v>2280.9</c:v>
                </c:pt>
                <c:pt idx="20">
                  <c:v>2278.87</c:v>
                </c:pt>
                <c:pt idx="21">
                  <c:v>2279.5500000000002</c:v>
                </c:pt>
                <c:pt idx="22">
                  <c:v>2280.85</c:v>
                </c:pt>
                <c:pt idx="23">
                  <c:v>2297.42</c:v>
                </c:pt>
                <c:pt idx="24">
                  <c:v>2292.56</c:v>
                </c:pt>
                <c:pt idx="25">
                  <c:v>2293.08</c:v>
                </c:pt>
                <c:pt idx="26">
                  <c:v>2294.67</c:v>
                </c:pt>
                <c:pt idx="27">
                  <c:v>2307.87</c:v>
                </c:pt>
                <c:pt idx="28">
                  <c:v>2316.1</c:v>
                </c:pt>
                <c:pt idx="29">
                  <c:v>2328.25</c:v>
                </c:pt>
                <c:pt idx="30">
                  <c:v>2337.58</c:v>
                </c:pt>
                <c:pt idx="31">
                  <c:v>2349.25</c:v>
                </c:pt>
                <c:pt idx="32">
                  <c:v>2347.2199999999998</c:v>
                </c:pt>
                <c:pt idx="33">
                  <c:v>2351.16</c:v>
                </c:pt>
                <c:pt idx="34">
                  <c:v>2365.38</c:v>
                </c:pt>
                <c:pt idx="35">
                  <c:v>2362.8200000000002</c:v>
                </c:pt>
                <c:pt idx="36">
                  <c:v>2363.81</c:v>
                </c:pt>
                <c:pt idx="37">
                  <c:v>2367.34</c:v>
                </c:pt>
                <c:pt idx="38">
                  <c:v>2369.75</c:v>
                </c:pt>
                <c:pt idx="39">
                  <c:v>2363.64</c:v>
                </c:pt>
                <c:pt idx="40">
                  <c:v>2395.96</c:v>
                </c:pt>
                <c:pt idx="41">
                  <c:v>2381.92</c:v>
                </c:pt>
                <c:pt idx="42">
                  <c:v>2383.12</c:v>
                </c:pt>
                <c:pt idx="43">
                  <c:v>2375.31</c:v>
                </c:pt>
                <c:pt idx="44">
                  <c:v>2368.39</c:v>
                </c:pt>
                <c:pt idx="45">
                  <c:v>2362.98</c:v>
                </c:pt>
                <c:pt idx="46">
                  <c:v>2364.87</c:v>
                </c:pt>
                <c:pt idx="47">
                  <c:v>2372.6</c:v>
                </c:pt>
                <c:pt idx="48">
                  <c:v>2373.4699999999998</c:v>
                </c:pt>
                <c:pt idx="49">
                  <c:v>2365.4499999999998</c:v>
                </c:pt>
                <c:pt idx="50">
                  <c:v>2385.2600000000002</c:v>
                </c:pt>
                <c:pt idx="51">
                  <c:v>2381.38</c:v>
                </c:pt>
                <c:pt idx="52">
                  <c:v>2378.25</c:v>
                </c:pt>
                <c:pt idx="53">
                  <c:v>2373.4699999999998</c:v>
                </c:pt>
                <c:pt idx="54">
                  <c:v>2344.02</c:v>
                </c:pt>
                <c:pt idx="55">
                  <c:v>2348.4499999999998</c:v>
                </c:pt>
                <c:pt idx="56">
                  <c:v>2345.96</c:v>
                </c:pt>
                <c:pt idx="57">
                  <c:v>2343.98</c:v>
                </c:pt>
                <c:pt idx="58">
                  <c:v>2341.59</c:v>
                </c:pt>
                <c:pt idx="59">
                  <c:v>2358.5700000000002</c:v>
                </c:pt>
                <c:pt idx="60">
                  <c:v>2361.13</c:v>
                </c:pt>
                <c:pt idx="61">
                  <c:v>2368.06</c:v>
                </c:pt>
                <c:pt idx="62">
                  <c:v>2362.7199999999998</c:v>
                </c:pt>
                <c:pt idx="63">
                  <c:v>2358.84</c:v>
                </c:pt>
                <c:pt idx="64">
                  <c:v>2360.16</c:v>
                </c:pt>
                <c:pt idx="65">
                  <c:v>2352.9499999999998</c:v>
                </c:pt>
                <c:pt idx="66">
                  <c:v>2357.4899999999998</c:v>
                </c:pt>
                <c:pt idx="67">
                  <c:v>2355.54</c:v>
                </c:pt>
                <c:pt idx="68">
                  <c:v>2357.16</c:v>
                </c:pt>
                <c:pt idx="69">
                  <c:v>2353.7800000000002</c:v>
                </c:pt>
                <c:pt idx="70">
                  <c:v>2344.9299999999998</c:v>
                </c:pt>
                <c:pt idx="71">
                  <c:v>2328.9499999999998</c:v>
                </c:pt>
                <c:pt idx="72">
                  <c:v>2349.0100000000002</c:v>
                </c:pt>
                <c:pt idx="73">
                  <c:v>2342.19</c:v>
                </c:pt>
                <c:pt idx="74">
                  <c:v>2338.17</c:v>
                </c:pt>
                <c:pt idx="75">
                  <c:v>2355.84</c:v>
                </c:pt>
                <c:pt idx="76">
                  <c:v>2348.69</c:v>
                </c:pt>
                <c:pt idx="77">
                  <c:v>2374.15</c:v>
                </c:pt>
                <c:pt idx="78">
                  <c:v>2388.61</c:v>
                </c:pt>
                <c:pt idx="79">
                  <c:v>2387.4499999999998</c:v>
                </c:pt>
                <c:pt idx="80">
                  <c:v>2388.77</c:v>
                </c:pt>
                <c:pt idx="81">
                  <c:v>2384.1999999999998</c:v>
                </c:pt>
                <c:pt idx="82">
                  <c:v>2388.33</c:v>
                </c:pt>
                <c:pt idx="83">
                  <c:v>2391.17</c:v>
                </c:pt>
                <c:pt idx="84">
                  <c:v>2388.13</c:v>
                </c:pt>
                <c:pt idx="85">
                  <c:v>2389.52</c:v>
                </c:pt>
                <c:pt idx="86">
                  <c:v>2399.29</c:v>
                </c:pt>
                <c:pt idx="87">
                  <c:v>2399.38</c:v>
                </c:pt>
                <c:pt idx="88">
                  <c:v>2396.92</c:v>
                </c:pt>
                <c:pt idx="89">
                  <c:v>2399.63</c:v>
                </c:pt>
                <c:pt idx="90">
                  <c:v>2394.44</c:v>
                </c:pt>
                <c:pt idx="91">
                  <c:v>2390.9</c:v>
                </c:pt>
                <c:pt idx="92">
                  <c:v>2402.3200000000002</c:v>
                </c:pt>
                <c:pt idx="93">
                  <c:v>2400.67</c:v>
                </c:pt>
                <c:pt idx="94">
                  <c:v>2357.0300000000002</c:v>
                </c:pt>
                <c:pt idx="95">
                  <c:v>2365.7199999999998</c:v>
                </c:pt>
                <c:pt idx="96">
                  <c:v>2381.73</c:v>
                </c:pt>
                <c:pt idx="97">
                  <c:v>2394.02</c:v>
                </c:pt>
                <c:pt idx="98">
                  <c:v>2398.42</c:v>
                </c:pt>
                <c:pt idx="99">
                  <c:v>2404.39</c:v>
                </c:pt>
                <c:pt idx="100">
                  <c:v>2415.0700000000002</c:v>
                </c:pt>
                <c:pt idx="101">
                  <c:v>2415.8200000000002</c:v>
                </c:pt>
                <c:pt idx="102">
                  <c:v>2412.91</c:v>
                </c:pt>
                <c:pt idx="103">
                  <c:v>2411.8000000000002</c:v>
                </c:pt>
                <c:pt idx="104">
                  <c:v>2430.06</c:v>
                </c:pt>
                <c:pt idx="105">
                  <c:v>2439.0700000000002</c:v>
                </c:pt>
                <c:pt idx="106">
                  <c:v>2436.1</c:v>
                </c:pt>
                <c:pt idx="107">
                  <c:v>2428.91</c:v>
                </c:pt>
              </c:numCache>
            </c:numRef>
          </c:yVal>
          <c:smooth val="1"/>
          <c:extLst xmlns:c16r2="http://schemas.microsoft.com/office/drawing/2015/06/chart">
            <c:ext xmlns:c16="http://schemas.microsoft.com/office/drawing/2014/chart" uri="{C3380CC4-5D6E-409C-BE32-E72D297353CC}">
              <c16:uniqueId val="{00000000-B57B-4EB1-95F0-B0481219367C}"/>
            </c:ext>
          </c:extLst>
        </c:ser>
        <c:dLbls>
          <c:showLegendKey val="0"/>
          <c:showVal val="0"/>
          <c:showCatName val="0"/>
          <c:showSerName val="0"/>
          <c:showPercent val="0"/>
          <c:showBubbleSize val="0"/>
        </c:dLbls>
        <c:axId val="964535128"/>
        <c:axId val="964534344"/>
      </c:scatterChart>
      <c:valAx>
        <c:axId val="964535128"/>
        <c:scaling>
          <c:orientation val="minMax"/>
          <c:max val="42886"/>
          <c:min val="42734"/>
        </c:scaling>
        <c:delete val="0"/>
        <c:axPos val="b"/>
        <c:numFmt formatCode="dd/mm/yy;@"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4344"/>
        <c:crosses val="autoZero"/>
        <c:crossBetween val="midCat"/>
        <c:majorUnit val="50"/>
      </c:valAx>
      <c:valAx>
        <c:axId val="964534344"/>
        <c:scaling>
          <c:orientation val="minMax"/>
        </c:scaling>
        <c:delete val="0"/>
        <c:axPos val="l"/>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5128"/>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dirty="0"/>
              <a:t>México (Mexbol Index)</a:t>
            </a:r>
          </a:p>
        </c:rich>
      </c:tx>
      <c:overlay val="0"/>
      <c:spPr>
        <a:noFill/>
        <a:ln>
          <a:noFill/>
        </a:ln>
        <a:effectLst/>
      </c:spPr>
    </c:title>
    <c:autoTitleDeleted val="0"/>
    <c:plotArea>
      <c:layout/>
      <c:scatterChart>
        <c:scatterStyle val="smoothMarker"/>
        <c:varyColors val="0"/>
        <c:ser>
          <c:idx val="0"/>
          <c:order val="0"/>
          <c:tx>
            <c:strRef>
              <c:f>Hoja1!$E$1</c:f>
              <c:strCache>
                <c:ptCount val="1"/>
                <c:pt idx="0">
                  <c:v>México (Mexbol Index)</c:v>
                </c:pt>
              </c:strCache>
            </c:strRef>
          </c:tx>
          <c:spPr>
            <a:ln w="19050" cap="rnd">
              <a:solidFill>
                <a:srgbClr val="C00000"/>
              </a:solidFill>
              <a:round/>
            </a:ln>
            <a:effectLst/>
          </c:spPr>
          <c:marker>
            <c:symbol val="none"/>
          </c:marker>
          <c:xVal>
            <c:numRef>
              <c:f>Hoja1!$D$3:$D$110</c:f>
              <c:numCache>
                <c:formatCode>m/d/yyyy</c:formatCode>
                <c:ptCount val="108"/>
                <c:pt idx="0">
                  <c:v>42734</c:v>
                </c:pt>
                <c:pt idx="1">
                  <c:v>42737</c:v>
                </c:pt>
                <c:pt idx="2">
                  <c:v>42738</c:v>
                </c:pt>
                <c:pt idx="3">
                  <c:v>42739</c:v>
                </c:pt>
                <c:pt idx="4">
                  <c:v>42740</c:v>
                </c:pt>
                <c:pt idx="5">
                  <c:v>42741</c:v>
                </c:pt>
                <c:pt idx="6">
                  <c:v>42744</c:v>
                </c:pt>
                <c:pt idx="7">
                  <c:v>42745</c:v>
                </c:pt>
                <c:pt idx="8">
                  <c:v>42746</c:v>
                </c:pt>
                <c:pt idx="9">
                  <c:v>42747</c:v>
                </c:pt>
                <c:pt idx="10">
                  <c:v>42748</c:v>
                </c:pt>
                <c:pt idx="11">
                  <c:v>42751</c:v>
                </c:pt>
                <c:pt idx="12">
                  <c:v>42752</c:v>
                </c:pt>
                <c:pt idx="13">
                  <c:v>42753</c:v>
                </c:pt>
                <c:pt idx="14">
                  <c:v>42754</c:v>
                </c:pt>
                <c:pt idx="15">
                  <c:v>42755</c:v>
                </c:pt>
                <c:pt idx="16">
                  <c:v>42758</c:v>
                </c:pt>
                <c:pt idx="17">
                  <c:v>42759</c:v>
                </c:pt>
                <c:pt idx="18">
                  <c:v>42760</c:v>
                </c:pt>
                <c:pt idx="19">
                  <c:v>42761</c:v>
                </c:pt>
                <c:pt idx="20">
                  <c:v>42762</c:v>
                </c:pt>
                <c:pt idx="21">
                  <c:v>42765</c:v>
                </c:pt>
                <c:pt idx="22">
                  <c:v>42766</c:v>
                </c:pt>
                <c:pt idx="23">
                  <c:v>42767</c:v>
                </c:pt>
                <c:pt idx="24">
                  <c:v>42768</c:v>
                </c:pt>
                <c:pt idx="25">
                  <c:v>42769</c:v>
                </c:pt>
                <c:pt idx="26">
                  <c:v>42773</c:v>
                </c:pt>
                <c:pt idx="27">
                  <c:v>42774</c:v>
                </c:pt>
                <c:pt idx="28">
                  <c:v>42775</c:v>
                </c:pt>
                <c:pt idx="29">
                  <c:v>42776</c:v>
                </c:pt>
                <c:pt idx="30">
                  <c:v>42779</c:v>
                </c:pt>
                <c:pt idx="31">
                  <c:v>42780</c:v>
                </c:pt>
                <c:pt idx="32">
                  <c:v>42781</c:v>
                </c:pt>
                <c:pt idx="33">
                  <c:v>42782</c:v>
                </c:pt>
                <c:pt idx="34">
                  <c:v>42783</c:v>
                </c:pt>
                <c:pt idx="35">
                  <c:v>42786</c:v>
                </c:pt>
                <c:pt idx="36">
                  <c:v>42787</c:v>
                </c:pt>
                <c:pt idx="37">
                  <c:v>42788</c:v>
                </c:pt>
                <c:pt idx="38">
                  <c:v>42789</c:v>
                </c:pt>
                <c:pt idx="39">
                  <c:v>42790</c:v>
                </c:pt>
                <c:pt idx="40">
                  <c:v>42793</c:v>
                </c:pt>
                <c:pt idx="41">
                  <c:v>42794</c:v>
                </c:pt>
                <c:pt idx="42">
                  <c:v>42795</c:v>
                </c:pt>
                <c:pt idx="43">
                  <c:v>42796</c:v>
                </c:pt>
                <c:pt idx="44">
                  <c:v>42797</c:v>
                </c:pt>
                <c:pt idx="45">
                  <c:v>42800</c:v>
                </c:pt>
                <c:pt idx="46">
                  <c:v>42801</c:v>
                </c:pt>
                <c:pt idx="47">
                  <c:v>42802</c:v>
                </c:pt>
                <c:pt idx="48">
                  <c:v>42803</c:v>
                </c:pt>
                <c:pt idx="49">
                  <c:v>42804</c:v>
                </c:pt>
                <c:pt idx="50">
                  <c:v>42807</c:v>
                </c:pt>
                <c:pt idx="51">
                  <c:v>42808</c:v>
                </c:pt>
                <c:pt idx="52">
                  <c:v>42809</c:v>
                </c:pt>
                <c:pt idx="53">
                  <c:v>42810</c:v>
                </c:pt>
                <c:pt idx="54">
                  <c:v>42811</c:v>
                </c:pt>
                <c:pt idx="55">
                  <c:v>42815</c:v>
                </c:pt>
                <c:pt idx="56">
                  <c:v>42816</c:v>
                </c:pt>
                <c:pt idx="57">
                  <c:v>42817</c:v>
                </c:pt>
                <c:pt idx="58">
                  <c:v>42818</c:v>
                </c:pt>
                <c:pt idx="59">
                  <c:v>42821</c:v>
                </c:pt>
                <c:pt idx="60">
                  <c:v>42822</c:v>
                </c:pt>
                <c:pt idx="61">
                  <c:v>42823</c:v>
                </c:pt>
                <c:pt idx="62">
                  <c:v>42824</c:v>
                </c:pt>
                <c:pt idx="63">
                  <c:v>42825</c:v>
                </c:pt>
                <c:pt idx="64">
                  <c:v>42828</c:v>
                </c:pt>
                <c:pt idx="65">
                  <c:v>42829</c:v>
                </c:pt>
                <c:pt idx="66">
                  <c:v>42830</c:v>
                </c:pt>
                <c:pt idx="67">
                  <c:v>42831</c:v>
                </c:pt>
                <c:pt idx="68">
                  <c:v>42832</c:v>
                </c:pt>
                <c:pt idx="69">
                  <c:v>42835</c:v>
                </c:pt>
                <c:pt idx="70">
                  <c:v>42836</c:v>
                </c:pt>
                <c:pt idx="71">
                  <c:v>42837</c:v>
                </c:pt>
                <c:pt idx="72">
                  <c:v>42842</c:v>
                </c:pt>
                <c:pt idx="73">
                  <c:v>42843</c:v>
                </c:pt>
                <c:pt idx="74">
                  <c:v>42844</c:v>
                </c:pt>
                <c:pt idx="75">
                  <c:v>42845</c:v>
                </c:pt>
                <c:pt idx="76">
                  <c:v>42846</c:v>
                </c:pt>
                <c:pt idx="77">
                  <c:v>42849</c:v>
                </c:pt>
                <c:pt idx="78">
                  <c:v>42850</c:v>
                </c:pt>
                <c:pt idx="79">
                  <c:v>42851</c:v>
                </c:pt>
                <c:pt idx="80">
                  <c:v>42852</c:v>
                </c:pt>
                <c:pt idx="81">
                  <c:v>42853</c:v>
                </c:pt>
                <c:pt idx="82">
                  <c:v>42857</c:v>
                </c:pt>
                <c:pt idx="83">
                  <c:v>42858</c:v>
                </c:pt>
                <c:pt idx="84">
                  <c:v>42859</c:v>
                </c:pt>
                <c:pt idx="85">
                  <c:v>42860</c:v>
                </c:pt>
                <c:pt idx="86">
                  <c:v>42863</c:v>
                </c:pt>
                <c:pt idx="87">
                  <c:v>42864</c:v>
                </c:pt>
                <c:pt idx="88">
                  <c:v>42865</c:v>
                </c:pt>
                <c:pt idx="89">
                  <c:v>42866</c:v>
                </c:pt>
                <c:pt idx="90">
                  <c:v>42867</c:v>
                </c:pt>
                <c:pt idx="91">
                  <c:v>42870</c:v>
                </c:pt>
                <c:pt idx="92">
                  <c:v>42871</c:v>
                </c:pt>
                <c:pt idx="93">
                  <c:v>42872</c:v>
                </c:pt>
                <c:pt idx="94">
                  <c:v>42873</c:v>
                </c:pt>
                <c:pt idx="95">
                  <c:v>42874</c:v>
                </c:pt>
                <c:pt idx="96">
                  <c:v>42877</c:v>
                </c:pt>
                <c:pt idx="97">
                  <c:v>42878</c:v>
                </c:pt>
                <c:pt idx="98">
                  <c:v>42879</c:v>
                </c:pt>
                <c:pt idx="99">
                  <c:v>42880</c:v>
                </c:pt>
                <c:pt idx="100">
                  <c:v>42881</c:v>
                </c:pt>
                <c:pt idx="101">
                  <c:v>42884</c:v>
                </c:pt>
                <c:pt idx="102">
                  <c:v>42885</c:v>
                </c:pt>
                <c:pt idx="103">
                  <c:v>42886</c:v>
                </c:pt>
                <c:pt idx="104">
                  <c:v>42887</c:v>
                </c:pt>
                <c:pt idx="105">
                  <c:v>42888</c:v>
                </c:pt>
                <c:pt idx="106">
                  <c:v>42891</c:v>
                </c:pt>
                <c:pt idx="107">
                  <c:v>42892</c:v>
                </c:pt>
              </c:numCache>
            </c:numRef>
          </c:xVal>
          <c:yVal>
            <c:numRef>
              <c:f>Hoja1!$E$3:$E$110</c:f>
              <c:numCache>
                <c:formatCode>General</c:formatCode>
                <c:ptCount val="108"/>
                <c:pt idx="0">
                  <c:v>45642.9</c:v>
                </c:pt>
                <c:pt idx="1">
                  <c:v>45695.1</c:v>
                </c:pt>
                <c:pt idx="2">
                  <c:v>46123.360000000001</c:v>
                </c:pt>
                <c:pt idx="3">
                  <c:v>46587.74</c:v>
                </c:pt>
                <c:pt idx="4">
                  <c:v>46719.99</c:v>
                </c:pt>
                <c:pt idx="5">
                  <c:v>46071.57</c:v>
                </c:pt>
                <c:pt idx="6">
                  <c:v>45553.51</c:v>
                </c:pt>
                <c:pt idx="7">
                  <c:v>45886.27</c:v>
                </c:pt>
                <c:pt idx="8">
                  <c:v>45933.65</c:v>
                </c:pt>
                <c:pt idx="9">
                  <c:v>46060.98</c:v>
                </c:pt>
                <c:pt idx="10">
                  <c:v>46182.43</c:v>
                </c:pt>
                <c:pt idx="11">
                  <c:v>45740.38</c:v>
                </c:pt>
                <c:pt idx="12">
                  <c:v>46002.559999999998</c:v>
                </c:pt>
                <c:pt idx="13">
                  <c:v>46360.63</c:v>
                </c:pt>
                <c:pt idx="14">
                  <c:v>46265.26</c:v>
                </c:pt>
                <c:pt idx="15">
                  <c:v>46331.6</c:v>
                </c:pt>
                <c:pt idx="16">
                  <c:v>47116.24</c:v>
                </c:pt>
                <c:pt idx="17">
                  <c:v>48149.61</c:v>
                </c:pt>
                <c:pt idx="18">
                  <c:v>48275.83</c:v>
                </c:pt>
                <c:pt idx="19">
                  <c:v>47611.44</c:v>
                </c:pt>
                <c:pt idx="20">
                  <c:v>47421.120000000003</c:v>
                </c:pt>
                <c:pt idx="21">
                  <c:v>47091.82</c:v>
                </c:pt>
                <c:pt idx="22">
                  <c:v>47001.06</c:v>
                </c:pt>
                <c:pt idx="23">
                  <c:v>47009.51</c:v>
                </c:pt>
                <c:pt idx="24">
                  <c:v>47095.07</c:v>
                </c:pt>
                <c:pt idx="25">
                  <c:v>47225.1</c:v>
                </c:pt>
                <c:pt idx="26">
                  <c:v>46728.95</c:v>
                </c:pt>
                <c:pt idx="27">
                  <c:v>46921.71</c:v>
                </c:pt>
                <c:pt idx="28">
                  <c:v>47232.17</c:v>
                </c:pt>
                <c:pt idx="29">
                  <c:v>47797.04</c:v>
                </c:pt>
                <c:pt idx="30">
                  <c:v>47661.69</c:v>
                </c:pt>
                <c:pt idx="31">
                  <c:v>47391.24</c:v>
                </c:pt>
                <c:pt idx="32">
                  <c:v>47161.74</c:v>
                </c:pt>
                <c:pt idx="33">
                  <c:v>47293.85</c:v>
                </c:pt>
                <c:pt idx="34">
                  <c:v>47164.71</c:v>
                </c:pt>
                <c:pt idx="35">
                  <c:v>47083.81</c:v>
                </c:pt>
                <c:pt idx="36">
                  <c:v>47614.99</c:v>
                </c:pt>
                <c:pt idx="37">
                  <c:v>47195.68</c:v>
                </c:pt>
                <c:pt idx="38">
                  <c:v>47206.36</c:v>
                </c:pt>
                <c:pt idx="39">
                  <c:v>47047.67</c:v>
                </c:pt>
                <c:pt idx="40">
                  <c:v>47349.2</c:v>
                </c:pt>
                <c:pt idx="41">
                  <c:v>46856.79</c:v>
                </c:pt>
                <c:pt idx="42">
                  <c:v>47454.15</c:v>
                </c:pt>
                <c:pt idx="43">
                  <c:v>47288.66</c:v>
                </c:pt>
                <c:pt idx="44">
                  <c:v>47414.57</c:v>
                </c:pt>
                <c:pt idx="45">
                  <c:v>47883.59</c:v>
                </c:pt>
                <c:pt idx="46">
                  <c:v>47419.16</c:v>
                </c:pt>
                <c:pt idx="47">
                  <c:v>47539.22</c:v>
                </c:pt>
                <c:pt idx="48">
                  <c:v>47263.92</c:v>
                </c:pt>
                <c:pt idx="49">
                  <c:v>47102.31</c:v>
                </c:pt>
                <c:pt idx="50">
                  <c:v>47101.14</c:v>
                </c:pt>
                <c:pt idx="51">
                  <c:v>47087.97</c:v>
                </c:pt>
                <c:pt idx="52">
                  <c:v>47470.31</c:v>
                </c:pt>
                <c:pt idx="53">
                  <c:v>48056.56</c:v>
                </c:pt>
                <c:pt idx="54">
                  <c:v>48593.440000000002</c:v>
                </c:pt>
                <c:pt idx="55">
                  <c:v>48589.05</c:v>
                </c:pt>
                <c:pt idx="56">
                  <c:v>48487.3</c:v>
                </c:pt>
                <c:pt idx="57">
                  <c:v>48676.91</c:v>
                </c:pt>
                <c:pt idx="58">
                  <c:v>49083.85</c:v>
                </c:pt>
                <c:pt idx="59">
                  <c:v>49312.99</c:v>
                </c:pt>
                <c:pt idx="60">
                  <c:v>49339.24</c:v>
                </c:pt>
                <c:pt idx="61">
                  <c:v>49036.52</c:v>
                </c:pt>
                <c:pt idx="62">
                  <c:v>48863.3</c:v>
                </c:pt>
                <c:pt idx="63">
                  <c:v>48541.56</c:v>
                </c:pt>
                <c:pt idx="64">
                  <c:v>48819.07</c:v>
                </c:pt>
                <c:pt idx="65">
                  <c:v>49342.77</c:v>
                </c:pt>
                <c:pt idx="66">
                  <c:v>49207.61</c:v>
                </c:pt>
                <c:pt idx="67">
                  <c:v>49012.42</c:v>
                </c:pt>
                <c:pt idx="68">
                  <c:v>49343.64</c:v>
                </c:pt>
                <c:pt idx="69">
                  <c:v>49540.26</c:v>
                </c:pt>
                <c:pt idx="70">
                  <c:v>49637.93</c:v>
                </c:pt>
                <c:pt idx="71">
                  <c:v>48955.82</c:v>
                </c:pt>
                <c:pt idx="72">
                  <c:v>49011.56</c:v>
                </c:pt>
                <c:pt idx="73">
                  <c:v>48762.53</c:v>
                </c:pt>
                <c:pt idx="74">
                  <c:v>48873.84</c:v>
                </c:pt>
                <c:pt idx="75">
                  <c:v>49144.959999999999</c:v>
                </c:pt>
                <c:pt idx="76">
                  <c:v>48967.83</c:v>
                </c:pt>
                <c:pt idx="77">
                  <c:v>49413.26</c:v>
                </c:pt>
                <c:pt idx="78">
                  <c:v>49808.05</c:v>
                </c:pt>
                <c:pt idx="79">
                  <c:v>49565.16</c:v>
                </c:pt>
                <c:pt idx="80">
                  <c:v>49440.959999999999</c:v>
                </c:pt>
                <c:pt idx="81">
                  <c:v>49261.33</c:v>
                </c:pt>
                <c:pt idx="82">
                  <c:v>49588.84</c:v>
                </c:pt>
                <c:pt idx="83">
                  <c:v>49099.98</c:v>
                </c:pt>
                <c:pt idx="84">
                  <c:v>48998.11</c:v>
                </c:pt>
                <c:pt idx="85">
                  <c:v>49485.67</c:v>
                </c:pt>
                <c:pt idx="86">
                  <c:v>49505.86</c:v>
                </c:pt>
                <c:pt idx="87">
                  <c:v>49939.47</c:v>
                </c:pt>
                <c:pt idx="88">
                  <c:v>49930.54</c:v>
                </c:pt>
                <c:pt idx="89">
                  <c:v>49530.53</c:v>
                </c:pt>
                <c:pt idx="90">
                  <c:v>49426.080000000002</c:v>
                </c:pt>
                <c:pt idx="91">
                  <c:v>49678.96</c:v>
                </c:pt>
                <c:pt idx="92">
                  <c:v>49459.62</c:v>
                </c:pt>
                <c:pt idx="93">
                  <c:v>48747.95</c:v>
                </c:pt>
                <c:pt idx="94">
                  <c:v>48322.239999999998</c:v>
                </c:pt>
                <c:pt idx="95">
                  <c:v>49067.47</c:v>
                </c:pt>
                <c:pt idx="96">
                  <c:v>48943.46</c:v>
                </c:pt>
                <c:pt idx="97">
                  <c:v>49042.52</c:v>
                </c:pt>
                <c:pt idx="98">
                  <c:v>49494.400000000001</c:v>
                </c:pt>
                <c:pt idx="99">
                  <c:v>49410.92</c:v>
                </c:pt>
                <c:pt idx="100">
                  <c:v>49674.92</c:v>
                </c:pt>
                <c:pt idx="101">
                  <c:v>49450.48</c:v>
                </c:pt>
                <c:pt idx="102">
                  <c:v>49277.95</c:v>
                </c:pt>
                <c:pt idx="103">
                  <c:v>48788.44</c:v>
                </c:pt>
                <c:pt idx="104">
                  <c:v>49101.64</c:v>
                </c:pt>
                <c:pt idx="105">
                  <c:v>49317.38</c:v>
                </c:pt>
                <c:pt idx="106">
                  <c:v>49592.49</c:v>
                </c:pt>
                <c:pt idx="107">
                  <c:v>49227.58</c:v>
                </c:pt>
              </c:numCache>
            </c:numRef>
          </c:yVal>
          <c:smooth val="1"/>
          <c:extLst xmlns:c16r2="http://schemas.microsoft.com/office/drawing/2015/06/chart">
            <c:ext xmlns:c16="http://schemas.microsoft.com/office/drawing/2014/chart" uri="{C3380CC4-5D6E-409C-BE32-E72D297353CC}">
              <c16:uniqueId val="{00000000-7E8C-4673-ABBD-1340748E1E93}"/>
            </c:ext>
          </c:extLst>
        </c:ser>
        <c:dLbls>
          <c:showLegendKey val="0"/>
          <c:showVal val="0"/>
          <c:showCatName val="0"/>
          <c:showSerName val="0"/>
          <c:showPercent val="0"/>
          <c:showBubbleSize val="0"/>
        </c:dLbls>
        <c:axId val="964535520"/>
        <c:axId val="964529248"/>
      </c:scatterChart>
      <c:valAx>
        <c:axId val="964535520"/>
        <c:scaling>
          <c:orientation val="minMax"/>
          <c:max val="42886"/>
          <c:min val="42734"/>
        </c:scaling>
        <c:delete val="0"/>
        <c:axPos val="b"/>
        <c:numFmt formatCode="dd/mm/yy;@"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29248"/>
        <c:crosses val="autoZero"/>
        <c:crossBetween val="midCat"/>
        <c:majorUnit val="50"/>
      </c:valAx>
      <c:valAx>
        <c:axId val="964529248"/>
        <c:scaling>
          <c:orientation val="minMax"/>
        </c:scaling>
        <c:delete val="0"/>
        <c:axPos val="l"/>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5520"/>
        <c:crosses val="autoZero"/>
        <c:crossBetween val="midCat"/>
        <c:majorUnit val="80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MX"/>
        </a:p>
      </c:txPr>
    </c:title>
    <c:autoTitleDeleted val="0"/>
    <c:plotArea>
      <c:layout/>
      <c:scatterChart>
        <c:scatterStyle val="smoothMarker"/>
        <c:varyColors val="0"/>
        <c:ser>
          <c:idx val="0"/>
          <c:order val="0"/>
          <c:tx>
            <c:strRef>
              <c:f>Hoja1!$H$1</c:f>
              <c:strCache>
                <c:ptCount val="1"/>
                <c:pt idx="0">
                  <c:v>Europa (SX5E Index)</c:v>
                </c:pt>
              </c:strCache>
            </c:strRef>
          </c:tx>
          <c:spPr>
            <a:ln w="19050" cap="rnd">
              <a:solidFill>
                <a:srgbClr val="C00000"/>
              </a:solidFill>
              <a:round/>
            </a:ln>
            <a:effectLst/>
          </c:spPr>
          <c:marker>
            <c:symbol val="none"/>
          </c:marker>
          <c:xVal>
            <c:numRef>
              <c:f>Hoja1!$G$3:$G$113</c:f>
              <c:numCache>
                <c:formatCode>m/d/yyyy</c:formatCode>
                <c:ptCount val="111"/>
                <c:pt idx="0">
                  <c:v>42734</c:v>
                </c:pt>
                <c:pt idx="1">
                  <c:v>42737</c:v>
                </c:pt>
                <c:pt idx="2">
                  <c:v>42738</c:v>
                </c:pt>
                <c:pt idx="3">
                  <c:v>42739</c:v>
                </c:pt>
                <c:pt idx="4">
                  <c:v>42740</c:v>
                </c:pt>
                <c:pt idx="5">
                  <c:v>42741</c:v>
                </c:pt>
                <c:pt idx="6">
                  <c:v>42744</c:v>
                </c:pt>
                <c:pt idx="7">
                  <c:v>42745</c:v>
                </c:pt>
                <c:pt idx="8">
                  <c:v>42746</c:v>
                </c:pt>
                <c:pt idx="9">
                  <c:v>42747</c:v>
                </c:pt>
                <c:pt idx="10">
                  <c:v>42748</c:v>
                </c:pt>
                <c:pt idx="11">
                  <c:v>42751</c:v>
                </c:pt>
                <c:pt idx="12">
                  <c:v>42752</c:v>
                </c:pt>
                <c:pt idx="13">
                  <c:v>42753</c:v>
                </c:pt>
                <c:pt idx="14">
                  <c:v>42754</c:v>
                </c:pt>
                <c:pt idx="15">
                  <c:v>42755</c:v>
                </c:pt>
                <c:pt idx="16">
                  <c:v>42758</c:v>
                </c:pt>
                <c:pt idx="17">
                  <c:v>42759</c:v>
                </c:pt>
                <c:pt idx="18">
                  <c:v>42760</c:v>
                </c:pt>
                <c:pt idx="19">
                  <c:v>42761</c:v>
                </c:pt>
                <c:pt idx="20">
                  <c:v>42762</c:v>
                </c:pt>
                <c:pt idx="21">
                  <c:v>42765</c:v>
                </c:pt>
                <c:pt idx="22">
                  <c:v>42766</c:v>
                </c:pt>
                <c:pt idx="23">
                  <c:v>42767</c:v>
                </c:pt>
                <c:pt idx="24">
                  <c:v>42768</c:v>
                </c:pt>
                <c:pt idx="25">
                  <c:v>42769</c:v>
                </c:pt>
                <c:pt idx="26">
                  <c:v>42772</c:v>
                </c:pt>
                <c:pt idx="27">
                  <c:v>42773</c:v>
                </c:pt>
                <c:pt idx="28">
                  <c:v>42774</c:v>
                </c:pt>
                <c:pt idx="29">
                  <c:v>42775</c:v>
                </c:pt>
                <c:pt idx="30">
                  <c:v>42776</c:v>
                </c:pt>
                <c:pt idx="31">
                  <c:v>42779</c:v>
                </c:pt>
                <c:pt idx="32">
                  <c:v>42780</c:v>
                </c:pt>
                <c:pt idx="33">
                  <c:v>42781</c:v>
                </c:pt>
                <c:pt idx="34">
                  <c:v>42782</c:v>
                </c:pt>
                <c:pt idx="35">
                  <c:v>42783</c:v>
                </c:pt>
                <c:pt idx="36">
                  <c:v>42786</c:v>
                </c:pt>
                <c:pt idx="37">
                  <c:v>42787</c:v>
                </c:pt>
                <c:pt idx="38">
                  <c:v>42788</c:v>
                </c:pt>
                <c:pt idx="39">
                  <c:v>42789</c:v>
                </c:pt>
                <c:pt idx="40">
                  <c:v>42790</c:v>
                </c:pt>
                <c:pt idx="41">
                  <c:v>42793</c:v>
                </c:pt>
                <c:pt idx="42">
                  <c:v>42794</c:v>
                </c:pt>
                <c:pt idx="43">
                  <c:v>42795</c:v>
                </c:pt>
                <c:pt idx="44">
                  <c:v>42796</c:v>
                </c:pt>
                <c:pt idx="45">
                  <c:v>42797</c:v>
                </c:pt>
                <c:pt idx="46">
                  <c:v>42800</c:v>
                </c:pt>
                <c:pt idx="47">
                  <c:v>42801</c:v>
                </c:pt>
                <c:pt idx="48">
                  <c:v>42802</c:v>
                </c:pt>
                <c:pt idx="49">
                  <c:v>42803</c:v>
                </c:pt>
                <c:pt idx="50">
                  <c:v>42804</c:v>
                </c:pt>
                <c:pt idx="51">
                  <c:v>42807</c:v>
                </c:pt>
                <c:pt idx="52">
                  <c:v>42808</c:v>
                </c:pt>
                <c:pt idx="53">
                  <c:v>42809</c:v>
                </c:pt>
                <c:pt idx="54">
                  <c:v>42810</c:v>
                </c:pt>
                <c:pt idx="55">
                  <c:v>42811</c:v>
                </c:pt>
                <c:pt idx="56">
                  <c:v>42814</c:v>
                </c:pt>
                <c:pt idx="57">
                  <c:v>42815</c:v>
                </c:pt>
                <c:pt idx="58">
                  <c:v>42816</c:v>
                </c:pt>
                <c:pt idx="59">
                  <c:v>42817</c:v>
                </c:pt>
                <c:pt idx="60">
                  <c:v>42818</c:v>
                </c:pt>
                <c:pt idx="61">
                  <c:v>42821</c:v>
                </c:pt>
                <c:pt idx="62">
                  <c:v>42822</c:v>
                </c:pt>
                <c:pt idx="63">
                  <c:v>42823</c:v>
                </c:pt>
                <c:pt idx="64">
                  <c:v>42824</c:v>
                </c:pt>
                <c:pt idx="65">
                  <c:v>42825</c:v>
                </c:pt>
                <c:pt idx="66">
                  <c:v>42828</c:v>
                </c:pt>
                <c:pt idx="67">
                  <c:v>42829</c:v>
                </c:pt>
                <c:pt idx="68">
                  <c:v>42830</c:v>
                </c:pt>
                <c:pt idx="69">
                  <c:v>42831</c:v>
                </c:pt>
                <c:pt idx="70">
                  <c:v>42832</c:v>
                </c:pt>
                <c:pt idx="71">
                  <c:v>42835</c:v>
                </c:pt>
                <c:pt idx="72">
                  <c:v>42836</c:v>
                </c:pt>
                <c:pt idx="73">
                  <c:v>42837</c:v>
                </c:pt>
                <c:pt idx="74">
                  <c:v>42838</c:v>
                </c:pt>
                <c:pt idx="75">
                  <c:v>42843</c:v>
                </c:pt>
                <c:pt idx="76">
                  <c:v>42844</c:v>
                </c:pt>
                <c:pt idx="77">
                  <c:v>42845</c:v>
                </c:pt>
                <c:pt idx="78">
                  <c:v>42846</c:v>
                </c:pt>
                <c:pt idx="79">
                  <c:v>42849</c:v>
                </c:pt>
                <c:pt idx="80">
                  <c:v>42850</c:v>
                </c:pt>
                <c:pt idx="81">
                  <c:v>42851</c:v>
                </c:pt>
                <c:pt idx="82">
                  <c:v>42852</c:v>
                </c:pt>
                <c:pt idx="83">
                  <c:v>42853</c:v>
                </c:pt>
                <c:pt idx="84">
                  <c:v>42856</c:v>
                </c:pt>
                <c:pt idx="85">
                  <c:v>42857</c:v>
                </c:pt>
                <c:pt idx="86">
                  <c:v>42858</c:v>
                </c:pt>
                <c:pt idx="87">
                  <c:v>42859</c:v>
                </c:pt>
                <c:pt idx="88">
                  <c:v>42860</c:v>
                </c:pt>
                <c:pt idx="89">
                  <c:v>42863</c:v>
                </c:pt>
                <c:pt idx="90">
                  <c:v>42864</c:v>
                </c:pt>
                <c:pt idx="91">
                  <c:v>42865</c:v>
                </c:pt>
                <c:pt idx="92">
                  <c:v>42866</c:v>
                </c:pt>
                <c:pt idx="93">
                  <c:v>42867</c:v>
                </c:pt>
                <c:pt idx="94">
                  <c:v>42870</c:v>
                </c:pt>
                <c:pt idx="95">
                  <c:v>42871</c:v>
                </c:pt>
                <c:pt idx="96">
                  <c:v>42872</c:v>
                </c:pt>
                <c:pt idx="97">
                  <c:v>42873</c:v>
                </c:pt>
                <c:pt idx="98">
                  <c:v>42874</c:v>
                </c:pt>
                <c:pt idx="99">
                  <c:v>42877</c:v>
                </c:pt>
                <c:pt idx="100">
                  <c:v>42878</c:v>
                </c:pt>
                <c:pt idx="101">
                  <c:v>42879</c:v>
                </c:pt>
                <c:pt idx="102">
                  <c:v>42880</c:v>
                </c:pt>
                <c:pt idx="103">
                  <c:v>42881</c:v>
                </c:pt>
                <c:pt idx="104">
                  <c:v>42884</c:v>
                </c:pt>
                <c:pt idx="105">
                  <c:v>42885</c:v>
                </c:pt>
                <c:pt idx="106">
                  <c:v>42886</c:v>
                </c:pt>
                <c:pt idx="107">
                  <c:v>42887</c:v>
                </c:pt>
                <c:pt idx="108">
                  <c:v>42888</c:v>
                </c:pt>
                <c:pt idx="109">
                  <c:v>42891</c:v>
                </c:pt>
                <c:pt idx="110">
                  <c:v>42892</c:v>
                </c:pt>
              </c:numCache>
            </c:numRef>
          </c:xVal>
          <c:yVal>
            <c:numRef>
              <c:f>Hoja1!$H$3:$H$113</c:f>
              <c:numCache>
                <c:formatCode>General</c:formatCode>
                <c:ptCount val="111"/>
                <c:pt idx="0">
                  <c:v>3290.52</c:v>
                </c:pt>
                <c:pt idx="1">
                  <c:v>3308.67</c:v>
                </c:pt>
                <c:pt idx="2">
                  <c:v>3315.02</c:v>
                </c:pt>
                <c:pt idx="3">
                  <c:v>3317.52</c:v>
                </c:pt>
                <c:pt idx="4">
                  <c:v>3316.47</c:v>
                </c:pt>
                <c:pt idx="5">
                  <c:v>3321.17</c:v>
                </c:pt>
                <c:pt idx="6">
                  <c:v>3308.97</c:v>
                </c:pt>
                <c:pt idx="7">
                  <c:v>3306.21</c:v>
                </c:pt>
                <c:pt idx="8">
                  <c:v>3307.94</c:v>
                </c:pt>
                <c:pt idx="9">
                  <c:v>3286.7</c:v>
                </c:pt>
                <c:pt idx="10">
                  <c:v>3324.34</c:v>
                </c:pt>
                <c:pt idx="11">
                  <c:v>3294.53</c:v>
                </c:pt>
                <c:pt idx="12">
                  <c:v>3285.04</c:v>
                </c:pt>
                <c:pt idx="13">
                  <c:v>3294</c:v>
                </c:pt>
                <c:pt idx="14">
                  <c:v>3290.33</c:v>
                </c:pt>
                <c:pt idx="15">
                  <c:v>3299.44</c:v>
                </c:pt>
                <c:pt idx="16">
                  <c:v>3273.04</c:v>
                </c:pt>
                <c:pt idx="17">
                  <c:v>3281.53</c:v>
                </c:pt>
                <c:pt idx="18">
                  <c:v>3326.15</c:v>
                </c:pt>
                <c:pt idx="19">
                  <c:v>3319.13</c:v>
                </c:pt>
                <c:pt idx="20">
                  <c:v>3303.33</c:v>
                </c:pt>
                <c:pt idx="21">
                  <c:v>3262.72</c:v>
                </c:pt>
                <c:pt idx="22">
                  <c:v>3230.68</c:v>
                </c:pt>
                <c:pt idx="23">
                  <c:v>3258.92</c:v>
                </c:pt>
                <c:pt idx="24">
                  <c:v>3253.61</c:v>
                </c:pt>
                <c:pt idx="25">
                  <c:v>3273.11</c:v>
                </c:pt>
                <c:pt idx="26">
                  <c:v>3238.31</c:v>
                </c:pt>
                <c:pt idx="27">
                  <c:v>3235.71</c:v>
                </c:pt>
                <c:pt idx="28">
                  <c:v>3238.04</c:v>
                </c:pt>
                <c:pt idx="29">
                  <c:v>3277.79</c:v>
                </c:pt>
                <c:pt idx="30">
                  <c:v>3270.83</c:v>
                </c:pt>
                <c:pt idx="31">
                  <c:v>3305.23</c:v>
                </c:pt>
                <c:pt idx="32">
                  <c:v>3308.89</c:v>
                </c:pt>
                <c:pt idx="33">
                  <c:v>3323.71</c:v>
                </c:pt>
                <c:pt idx="34">
                  <c:v>3311.04</c:v>
                </c:pt>
                <c:pt idx="35">
                  <c:v>3308.81</c:v>
                </c:pt>
                <c:pt idx="36">
                  <c:v>3312.39</c:v>
                </c:pt>
                <c:pt idx="37">
                  <c:v>3339.33</c:v>
                </c:pt>
                <c:pt idx="38">
                  <c:v>3339.27</c:v>
                </c:pt>
                <c:pt idx="39">
                  <c:v>3333.96</c:v>
                </c:pt>
                <c:pt idx="40">
                  <c:v>3304.09</c:v>
                </c:pt>
                <c:pt idx="41">
                  <c:v>3309.3</c:v>
                </c:pt>
                <c:pt idx="42">
                  <c:v>3319.61</c:v>
                </c:pt>
                <c:pt idx="43">
                  <c:v>3390.2</c:v>
                </c:pt>
                <c:pt idx="44">
                  <c:v>3384.71</c:v>
                </c:pt>
                <c:pt idx="45">
                  <c:v>3403.39</c:v>
                </c:pt>
                <c:pt idx="46">
                  <c:v>3387.46</c:v>
                </c:pt>
                <c:pt idx="47">
                  <c:v>3385.12</c:v>
                </c:pt>
                <c:pt idx="48">
                  <c:v>3389.62</c:v>
                </c:pt>
                <c:pt idx="49">
                  <c:v>3409.89</c:v>
                </c:pt>
                <c:pt idx="50">
                  <c:v>3416.27</c:v>
                </c:pt>
                <c:pt idx="51">
                  <c:v>3415.49</c:v>
                </c:pt>
                <c:pt idx="52">
                  <c:v>3399.43</c:v>
                </c:pt>
                <c:pt idx="53">
                  <c:v>3409.32</c:v>
                </c:pt>
                <c:pt idx="54">
                  <c:v>3439.96</c:v>
                </c:pt>
                <c:pt idx="55">
                  <c:v>3448.41</c:v>
                </c:pt>
                <c:pt idx="56">
                  <c:v>3437.48</c:v>
                </c:pt>
                <c:pt idx="57">
                  <c:v>3429.62</c:v>
                </c:pt>
                <c:pt idx="58">
                  <c:v>3420.7</c:v>
                </c:pt>
                <c:pt idx="59">
                  <c:v>3452.18</c:v>
                </c:pt>
                <c:pt idx="60">
                  <c:v>3444.15</c:v>
                </c:pt>
                <c:pt idx="61">
                  <c:v>3437.14</c:v>
                </c:pt>
                <c:pt idx="62">
                  <c:v>3465.07</c:v>
                </c:pt>
                <c:pt idx="63">
                  <c:v>3475.27</c:v>
                </c:pt>
                <c:pt idx="64">
                  <c:v>3481.58</c:v>
                </c:pt>
                <c:pt idx="65">
                  <c:v>3500.93</c:v>
                </c:pt>
                <c:pt idx="66">
                  <c:v>3472.94</c:v>
                </c:pt>
                <c:pt idx="67">
                  <c:v>3481.66</c:v>
                </c:pt>
                <c:pt idx="68">
                  <c:v>3472.58</c:v>
                </c:pt>
                <c:pt idx="69">
                  <c:v>3489.57</c:v>
                </c:pt>
                <c:pt idx="70">
                  <c:v>3495.8</c:v>
                </c:pt>
                <c:pt idx="71">
                  <c:v>3480.44</c:v>
                </c:pt>
                <c:pt idx="72">
                  <c:v>3470.04</c:v>
                </c:pt>
                <c:pt idx="73">
                  <c:v>3468.51</c:v>
                </c:pt>
                <c:pt idx="74">
                  <c:v>3448.26</c:v>
                </c:pt>
                <c:pt idx="75">
                  <c:v>3409.78</c:v>
                </c:pt>
                <c:pt idx="76">
                  <c:v>3420.99</c:v>
                </c:pt>
                <c:pt idx="77">
                  <c:v>3440.03</c:v>
                </c:pt>
                <c:pt idx="78">
                  <c:v>3440.27</c:v>
                </c:pt>
                <c:pt idx="79">
                  <c:v>3577.38</c:v>
                </c:pt>
                <c:pt idx="80">
                  <c:v>3583.16</c:v>
                </c:pt>
                <c:pt idx="81">
                  <c:v>3578.71</c:v>
                </c:pt>
                <c:pt idx="82">
                  <c:v>3563.29</c:v>
                </c:pt>
                <c:pt idx="83">
                  <c:v>3559.59</c:v>
                </c:pt>
                <c:pt idx="84">
                  <c:v>3559.59</c:v>
                </c:pt>
                <c:pt idx="85">
                  <c:v>3578.21</c:v>
                </c:pt>
                <c:pt idx="86">
                  <c:v>3586.25</c:v>
                </c:pt>
                <c:pt idx="87">
                  <c:v>3627.88</c:v>
                </c:pt>
                <c:pt idx="88">
                  <c:v>3658.79</c:v>
                </c:pt>
                <c:pt idx="89">
                  <c:v>3642.11</c:v>
                </c:pt>
                <c:pt idx="90">
                  <c:v>3649.08</c:v>
                </c:pt>
                <c:pt idx="91">
                  <c:v>3645.74</c:v>
                </c:pt>
                <c:pt idx="92">
                  <c:v>3623.55</c:v>
                </c:pt>
                <c:pt idx="93">
                  <c:v>3637.52</c:v>
                </c:pt>
                <c:pt idx="94">
                  <c:v>3641.88</c:v>
                </c:pt>
                <c:pt idx="95">
                  <c:v>3641.89</c:v>
                </c:pt>
                <c:pt idx="96">
                  <c:v>3584.83</c:v>
                </c:pt>
                <c:pt idx="97">
                  <c:v>3562.22</c:v>
                </c:pt>
                <c:pt idx="98">
                  <c:v>3587.01</c:v>
                </c:pt>
                <c:pt idx="99">
                  <c:v>3576.53</c:v>
                </c:pt>
                <c:pt idx="100">
                  <c:v>3595.03</c:v>
                </c:pt>
                <c:pt idx="101">
                  <c:v>3586.62</c:v>
                </c:pt>
                <c:pt idx="102">
                  <c:v>3584.55</c:v>
                </c:pt>
                <c:pt idx="103">
                  <c:v>3579.02</c:v>
                </c:pt>
                <c:pt idx="104">
                  <c:v>3578.95</c:v>
                </c:pt>
                <c:pt idx="105">
                  <c:v>3561.22</c:v>
                </c:pt>
                <c:pt idx="106">
                  <c:v>3554.59</c:v>
                </c:pt>
                <c:pt idx="107">
                  <c:v>3567.02</c:v>
                </c:pt>
                <c:pt idx="108">
                  <c:v>3591.82</c:v>
                </c:pt>
                <c:pt idx="109">
                  <c:v>3579.55</c:v>
                </c:pt>
                <c:pt idx="110">
                  <c:v>3554.18</c:v>
                </c:pt>
              </c:numCache>
            </c:numRef>
          </c:yVal>
          <c:smooth val="1"/>
          <c:extLst xmlns:c16r2="http://schemas.microsoft.com/office/drawing/2015/06/chart">
            <c:ext xmlns:c16="http://schemas.microsoft.com/office/drawing/2014/chart" uri="{C3380CC4-5D6E-409C-BE32-E72D297353CC}">
              <c16:uniqueId val="{00000000-50AE-48BA-9937-13296E0B3098}"/>
            </c:ext>
          </c:extLst>
        </c:ser>
        <c:dLbls>
          <c:showLegendKey val="0"/>
          <c:showVal val="0"/>
          <c:showCatName val="0"/>
          <c:showSerName val="0"/>
          <c:showPercent val="0"/>
          <c:showBubbleSize val="0"/>
        </c:dLbls>
        <c:axId val="964530032"/>
        <c:axId val="964537872"/>
      </c:scatterChart>
      <c:valAx>
        <c:axId val="964530032"/>
        <c:scaling>
          <c:orientation val="minMax"/>
          <c:max val="42886"/>
          <c:min val="42734"/>
        </c:scaling>
        <c:delete val="0"/>
        <c:axPos val="b"/>
        <c:numFmt formatCode="dd/mm/yy;@"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7872"/>
        <c:crosses val="autoZero"/>
        <c:crossBetween val="midCat"/>
        <c:majorUnit val="50"/>
      </c:valAx>
      <c:valAx>
        <c:axId val="964537872"/>
        <c:scaling>
          <c:orientation val="minMax"/>
          <c:max val="3700"/>
        </c:scaling>
        <c:delete val="0"/>
        <c:axPos val="l"/>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0032"/>
        <c:crosses val="autoZero"/>
        <c:crossBetween val="midCat"/>
        <c:majorUnit val="10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MX"/>
        </a:p>
      </c:txPr>
    </c:title>
    <c:autoTitleDeleted val="0"/>
    <c:plotArea>
      <c:layout/>
      <c:scatterChart>
        <c:scatterStyle val="smoothMarker"/>
        <c:varyColors val="0"/>
        <c:ser>
          <c:idx val="0"/>
          <c:order val="0"/>
          <c:tx>
            <c:strRef>
              <c:f>Hoja1!$K$1</c:f>
              <c:strCache>
                <c:ptCount val="1"/>
                <c:pt idx="0">
                  <c:v>Japón (NKY Index)</c:v>
                </c:pt>
              </c:strCache>
            </c:strRef>
          </c:tx>
          <c:spPr>
            <a:ln w="19050" cap="rnd">
              <a:solidFill>
                <a:srgbClr val="C00000"/>
              </a:solidFill>
              <a:round/>
            </a:ln>
            <a:effectLst/>
          </c:spPr>
          <c:marker>
            <c:symbol val="none"/>
          </c:marker>
          <c:xVal>
            <c:numRef>
              <c:f>Hoja1!$J$3:$J$108</c:f>
              <c:numCache>
                <c:formatCode>m/d/yyyy</c:formatCode>
                <c:ptCount val="106"/>
                <c:pt idx="0">
                  <c:v>42734</c:v>
                </c:pt>
                <c:pt idx="1">
                  <c:v>42739</c:v>
                </c:pt>
                <c:pt idx="2">
                  <c:v>42740</c:v>
                </c:pt>
                <c:pt idx="3">
                  <c:v>42741</c:v>
                </c:pt>
                <c:pt idx="4">
                  <c:v>42745</c:v>
                </c:pt>
                <c:pt idx="5">
                  <c:v>42746</c:v>
                </c:pt>
                <c:pt idx="6">
                  <c:v>42747</c:v>
                </c:pt>
                <c:pt idx="7">
                  <c:v>42748</c:v>
                </c:pt>
                <c:pt idx="8">
                  <c:v>42751</c:v>
                </c:pt>
                <c:pt idx="9">
                  <c:v>42752</c:v>
                </c:pt>
                <c:pt idx="10">
                  <c:v>42753</c:v>
                </c:pt>
                <c:pt idx="11">
                  <c:v>42754</c:v>
                </c:pt>
                <c:pt idx="12">
                  <c:v>42755</c:v>
                </c:pt>
                <c:pt idx="13">
                  <c:v>42758</c:v>
                </c:pt>
                <c:pt idx="14">
                  <c:v>42759</c:v>
                </c:pt>
                <c:pt idx="15">
                  <c:v>42760</c:v>
                </c:pt>
                <c:pt idx="16">
                  <c:v>42761</c:v>
                </c:pt>
                <c:pt idx="17">
                  <c:v>42762</c:v>
                </c:pt>
                <c:pt idx="18">
                  <c:v>42765</c:v>
                </c:pt>
                <c:pt idx="19">
                  <c:v>42766</c:v>
                </c:pt>
                <c:pt idx="20">
                  <c:v>42767</c:v>
                </c:pt>
                <c:pt idx="21">
                  <c:v>42768</c:v>
                </c:pt>
                <c:pt idx="22">
                  <c:v>42769</c:v>
                </c:pt>
                <c:pt idx="23">
                  <c:v>42772</c:v>
                </c:pt>
                <c:pt idx="24">
                  <c:v>42773</c:v>
                </c:pt>
                <c:pt idx="25">
                  <c:v>42774</c:v>
                </c:pt>
                <c:pt idx="26">
                  <c:v>42775</c:v>
                </c:pt>
                <c:pt idx="27">
                  <c:v>42776</c:v>
                </c:pt>
                <c:pt idx="28">
                  <c:v>42779</c:v>
                </c:pt>
                <c:pt idx="29">
                  <c:v>42780</c:v>
                </c:pt>
                <c:pt idx="30">
                  <c:v>42781</c:v>
                </c:pt>
                <c:pt idx="31">
                  <c:v>42782</c:v>
                </c:pt>
                <c:pt idx="32">
                  <c:v>42783</c:v>
                </c:pt>
                <c:pt idx="33">
                  <c:v>42786</c:v>
                </c:pt>
                <c:pt idx="34">
                  <c:v>42787</c:v>
                </c:pt>
                <c:pt idx="35">
                  <c:v>42788</c:v>
                </c:pt>
                <c:pt idx="36">
                  <c:v>42789</c:v>
                </c:pt>
                <c:pt idx="37">
                  <c:v>42790</c:v>
                </c:pt>
                <c:pt idx="38">
                  <c:v>42793</c:v>
                </c:pt>
                <c:pt idx="39">
                  <c:v>42794</c:v>
                </c:pt>
                <c:pt idx="40">
                  <c:v>42795</c:v>
                </c:pt>
                <c:pt idx="41">
                  <c:v>42796</c:v>
                </c:pt>
                <c:pt idx="42">
                  <c:v>42797</c:v>
                </c:pt>
                <c:pt idx="43">
                  <c:v>42800</c:v>
                </c:pt>
                <c:pt idx="44">
                  <c:v>42801</c:v>
                </c:pt>
                <c:pt idx="45">
                  <c:v>42802</c:v>
                </c:pt>
                <c:pt idx="46">
                  <c:v>42803</c:v>
                </c:pt>
                <c:pt idx="47">
                  <c:v>42804</c:v>
                </c:pt>
                <c:pt idx="48">
                  <c:v>42807</c:v>
                </c:pt>
                <c:pt idx="49">
                  <c:v>42808</c:v>
                </c:pt>
                <c:pt idx="50">
                  <c:v>42809</c:v>
                </c:pt>
                <c:pt idx="51">
                  <c:v>42810</c:v>
                </c:pt>
                <c:pt idx="52">
                  <c:v>42811</c:v>
                </c:pt>
                <c:pt idx="53">
                  <c:v>42815</c:v>
                </c:pt>
                <c:pt idx="54">
                  <c:v>42816</c:v>
                </c:pt>
                <c:pt idx="55">
                  <c:v>42817</c:v>
                </c:pt>
                <c:pt idx="56">
                  <c:v>42818</c:v>
                </c:pt>
                <c:pt idx="57">
                  <c:v>42821</c:v>
                </c:pt>
                <c:pt idx="58">
                  <c:v>42822</c:v>
                </c:pt>
                <c:pt idx="59">
                  <c:v>42823</c:v>
                </c:pt>
                <c:pt idx="60">
                  <c:v>42824</c:v>
                </c:pt>
                <c:pt idx="61">
                  <c:v>42825</c:v>
                </c:pt>
                <c:pt idx="62">
                  <c:v>42828</c:v>
                </c:pt>
                <c:pt idx="63">
                  <c:v>42829</c:v>
                </c:pt>
                <c:pt idx="64">
                  <c:v>42830</c:v>
                </c:pt>
                <c:pt idx="65">
                  <c:v>42831</c:v>
                </c:pt>
                <c:pt idx="66">
                  <c:v>42832</c:v>
                </c:pt>
                <c:pt idx="67">
                  <c:v>42835</c:v>
                </c:pt>
                <c:pt idx="68">
                  <c:v>42836</c:v>
                </c:pt>
                <c:pt idx="69">
                  <c:v>42837</c:v>
                </c:pt>
                <c:pt idx="70">
                  <c:v>42838</c:v>
                </c:pt>
                <c:pt idx="71">
                  <c:v>42839</c:v>
                </c:pt>
                <c:pt idx="72">
                  <c:v>42842</c:v>
                </c:pt>
                <c:pt idx="73">
                  <c:v>42843</c:v>
                </c:pt>
                <c:pt idx="74">
                  <c:v>42844</c:v>
                </c:pt>
                <c:pt idx="75">
                  <c:v>42845</c:v>
                </c:pt>
                <c:pt idx="76">
                  <c:v>42846</c:v>
                </c:pt>
                <c:pt idx="77">
                  <c:v>42849</c:v>
                </c:pt>
                <c:pt idx="78">
                  <c:v>42850</c:v>
                </c:pt>
                <c:pt idx="79">
                  <c:v>42851</c:v>
                </c:pt>
                <c:pt idx="80">
                  <c:v>42852</c:v>
                </c:pt>
                <c:pt idx="81">
                  <c:v>42853</c:v>
                </c:pt>
                <c:pt idx="82">
                  <c:v>42856</c:v>
                </c:pt>
                <c:pt idx="83">
                  <c:v>42857</c:v>
                </c:pt>
                <c:pt idx="84">
                  <c:v>42863</c:v>
                </c:pt>
                <c:pt idx="85">
                  <c:v>42864</c:v>
                </c:pt>
                <c:pt idx="86">
                  <c:v>42865</c:v>
                </c:pt>
                <c:pt idx="87">
                  <c:v>42866</c:v>
                </c:pt>
                <c:pt idx="88">
                  <c:v>42867</c:v>
                </c:pt>
                <c:pt idx="89">
                  <c:v>42870</c:v>
                </c:pt>
                <c:pt idx="90">
                  <c:v>42871</c:v>
                </c:pt>
                <c:pt idx="91">
                  <c:v>42872</c:v>
                </c:pt>
                <c:pt idx="92">
                  <c:v>42873</c:v>
                </c:pt>
                <c:pt idx="93">
                  <c:v>42874</c:v>
                </c:pt>
                <c:pt idx="94">
                  <c:v>42877</c:v>
                </c:pt>
                <c:pt idx="95">
                  <c:v>42878</c:v>
                </c:pt>
                <c:pt idx="96">
                  <c:v>42879</c:v>
                </c:pt>
                <c:pt idx="97">
                  <c:v>42880</c:v>
                </c:pt>
                <c:pt idx="98">
                  <c:v>42881</c:v>
                </c:pt>
                <c:pt idx="99">
                  <c:v>42884</c:v>
                </c:pt>
                <c:pt idx="100">
                  <c:v>42885</c:v>
                </c:pt>
                <c:pt idx="101">
                  <c:v>42886</c:v>
                </c:pt>
                <c:pt idx="102">
                  <c:v>42887</c:v>
                </c:pt>
                <c:pt idx="103">
                  <c:v>42888</c:v>
                </c:pt>
                <c:pt idx="104">
                  <c:v>42891</c:v>
                </c:pt>
                <c:pt idx="105">
                  <c:v>42892</c:v>
                </c:pt>
              </c:numCache>
            </c:numRef>
          </c:xVal>
          <c:yVal>
            <c:numRef>
              <c:f>Hoja1!$K$3:$K$108</c:f>
              <c:numCache>
                <c:formatCode>General</c:formatCode>
                <c:ptCount val="106"/>
                <c:pt idx="0">
                  <c:v>19114.37</c:v>
                </c:pt>
                <c:pt idx="1">
                  <c:v>19594.16</c:v>
                </c:pt>
                <c:pt idx="2">
                  <c:v>19520.689999999999</c:v>
                </c:pt>
                <c:pt idx="3">
                  <c:v>19454.330000000002</c:v>
                </c:pt>
                <c:pt idx="4">
                  <c:v>19301.439999999999</c:v>
                </c:pt>
                <c:pt idx="5">
                  <c:v>19364.669999999998</c:v>
                </c:pt>
                <c:pt idx="6">
                  <c:v>19134.7</c:v>
                </c:pt>
                <c:pt idx="7">
                  <c:v>19287.28</c:v>
                </c:pt>
                <c:pt idx="8">
                  <c:v>19095.240000000002</c:v>
                </c:pt>
                <c:pt idx="9">
                  <c:v>18813.53</c:v>
                </c:pt>
                <c:pt idx="10">
                  <c:v>18894.37</c:v>
                </c:pt>
                <c:pt idx="11">
                  <c:v>19072.25</c:v>
                </c:pt>
                <c:pt idx="12">
                  <c:v>19137.91</c:v>
                </c:pt>
                <c:pt idx="13">
                  <c:v>18891.03</c:v>
                </c:pt>
                <c:pt idx="14">
                  <c:v>18787.990000000002</c:v>
                </c:pt>
                <c:pt idx="15">
                  <c:v>19057.5</c:v>
                </c:pt>
                <c:pt idx="16">
                  <c:v>19402.39</c:v>
                </c:pt>
                <c:pt idx="17">
                  <c:v>19467.400000000001</c:v>
                </c:pt>
                <c:pt idx="18">
                  <c:v>19368.849999999999</c:v>
                </c:pt>
                <c:pt idx="19">
                  <c:v>19041.34</c:v>
                </c:pt>
                <c:pt idx="20">
                  <c:v>19148.080000000002</c:v>
                </c:pt>
                <c:pt idx="21">
                  <c:v>18914.580000000002</c:v>
                </c:pt>
                <c:pt idx="22">
                  <c:v>18918.2</c:v>
                </c:pt>
                <c:pt idx="23">
                  <c:v>18976.71</c:v>
                </c:pt>
                <c:pt idx="24">
                  <c:v>18910.78</c:v>
                </c:pt>
                <c:pt idx="25">
                  <c:v>19007.599999999999</c:v>
                </c:pt>
                <c:pt idx="26">
                  <c:v>18907.669999999998</c:v>
                </c:pt>
                <c:pt idx="27">
                  <c:v>19378.93</c:v>
                </c:pt>
                <c:pt idx="28">
                  <c:v>19459.150000000001</c:v>
                </c:pt>
                <c:pt idx="29">
                  <c:v>19238.98</c:v>
                </c:pt>
                <c:pt idx="30">
                  <c:v>19437.98</c:v>
                </c:pt>
                <c:pt idx="31">
                  <c:v>19347.53</c:v>
                </c:pt>
                <c:pt idx="32">
                  <c:v>19234.62</c:v>
                </c:pt>
                <c:pt idx="33">
                  <c:v>19251.080000000002</c:v>
                </c:pt>
                <c:pt idx="34">
                  <c:v>19381.439999999999</c:v>
                </c:pt>
                <c:pt idx="35">
                  <c:v>19379.87</c:v>
                </c:pt>
                <c:pt idx="36">
                  <c:v>19371.46</c:v>
                </c:pt>
                <c:pt idx="37">
                  <c:v>19283.54</c:v>
                </c:pt>
                <c:pt idx="38">
                  <c:v>19107.47</c:v>
                </c:pt>
                <c:pt idx="39">
                  <c:v>19118.990000000002</c:v>
                </c:pt>
                <c:pt idx="40">
                  <c:v>19393.54</c:v>
                </c:pt>
                <c:pt idx="41">
                  <c:v>19564.8</c:v>
                </c:pt>
                <c:pt idx="42">
                  <c:v>19469.169999999998</c:v>
                </c:pt>
                <c:pt idx="43">
                  <c:v>19379.14</c:v>
                </c:pt>
                <c:pt idx="44">
                  <c:v>19344.150000000001</c:v>
                </c:pt>
                <c:pt idx="45">
                  <c:v>19254.03</c:v>
                </c:pt>
                <c:pt idx="46">
                  <c:v>19318.580000000002</c:v>
                </c:pt>
                <c:pt idx="47">
                  <c:v>19604.61</c:v>
                </c:pt>
                <c:pt idx="48">
                  <c:v>19633.75</c:v>
                </c:pt>
                <c:pt idx="49">
                  <c:v>19609.5</c:v>
                </c:pt>
                <c:pt idx="50">
                  <c:v>19577.38</c:v>
                </c:pt>
                <c:pt idx="51">
                  <c:v>19590.14</c:v>
                </c:pt>
                <c:pt idx="52">
                  <c:v>19521.59</c:v>
                </c:pt>
                <c:pt idx="53">
                  <c:v>19455.88</c:v>
                </c:pt>
                <c:pt idx="54">
                  <c:v>19041.38</c:v>
                </c:pt>
                <c:pt idx="55">
                  <c:v>19085.310000000001</c:v>
                </c:pt>
                <c:pt idx="56">
                  <c:v>19262.53</c:v>
                </c:pt>
                <c:pt idx="57">
                  <c:v>18985.59</c:v>
                </c:pt>
                <c:pt idx="58">
                  <c:v>19202.87</c:v>
                </c:pt>
                <c:pt idx="59">
                  <c:v>19217.48</c:v>
                </c:pt>
                <c:pt idx="60">
                  <c:v>19063.22</c:v>
                </c:pt>
                <c:pt idx="61">
                  <c:v>18909.259999999998</c:v>
                </c:pt>
                <c:pt idx="62">
                  <c:v>18983.23</c:v>
                </c:pt>
                <c:pt idx="63">
                  <c:v>18810.25</c:v>
                </c:pt>
                <c:pt idx="64">
                  <c:v>18861.27</c:v>
                </c:pt>
                <c:pt idx="65">
                  <c:v>18597.060000000001</c:v>
                </c:pt>
                <c:pt idx="66">
                  <c:v>18664.63</c:v>
                </c:pt>
                <c:pt idx="67">
                  <c:v>18797.88</c:v>
                </c:pt>
                <c:pt idx="68">
                  <c:v>18747.87</c:v>
                </c:pt>
                <c:pt idx="69">
                  <c:v>18552.61</c:v>
                </c:pt>
                <c:pt idx="70">
                  <c:v>18426.84</c:v>
                </c:pt>
                <c:pt idx="71">
                  <c:v>18335.63</c:v>
                </c:pt>
                <c:pt idx="72">
                  <c:v>18355.259999999998</c:v>
                </c:pt>
                <c:pt idx="73">
                  <c:v>18418.59</c:v>
                </c:pt>
                <c:pt idx="74">
                  <c:v>18432.2</c:v>
                </c:pt>
                <c:pt idx="75">
                  <c:v>18430.490000000002</c:v>
                </c:pt>
                <c:pt idx="76">
                  <c:v>18620.75</c:v>
                </c:pt>
                <c:pt idx="77">
                  <c:v>18875.88</c:v>
                </c:pt>
                <c:pt idx="78">
                  <c:v>19079.330000000002</c:v>
                </c:pt>
                <c:pt idx="79">
                  <c:v>19289.43</c:v>
                </c:pt>
                <c:pt idx="80">
                  <c:v>19251.87</c:v>
                </c:pt>
                <c:pt idx="81">
                  <c:v>19196.740000000002</c:v>
                </c:pt>
                <c:pt idx="82">
                  <c:v>19310.52</c:v>
                </c:pt>
                <c:pt idx="83">
                  <c:v>19445.7</c:v>
                </c:pt>
                <c:pt idx="84">
                  <c:v>19895.7</c:v>
                </c:pt>
                <c:pt idx="85">
                  <c:v>19843</c:v>
                </c:pt>
                <c:pt idx="86">
                  <c:v>19900.09</c:v>
                </c:pt>
                <c:pt idx="87">
                  <c:v>19961.55</c:v>
                </c:pt>
                <c:pt idx="88">
                  <c:v>19883.900000000001</c:v>
                </c:pt>
                <c:pt idx="89">
                  <c:v>19869.849999999999</c:v>
                </c:pt>
                <c:pt idx="90">
                  <c:v>19919.82</c:v>
                </c:pt>
                <c:pt idx="91">
                  <c:v>19814.88</c:v>
                </c:pt>
                <c:pt idx="92">
                  <c:v>19553.86</c:v>
                </c:pt>
                <c:pt idx="93">
                  <c:v>19590.759999999998</c:v>
                </c:pt>
                <c:pt idx="94">
                  <c:v>19678.28</c:v>
                </c:pt>
                <c:pt idx="95">
                  <c:v>19613.28</c:v>
                </c:pt>
                <c:pt idx="96">
                  <c:v>19742.98</c:v>
                </c:pt>
                <c:pt idx="97">
                  <c:v>19813.13</c:v>
                </c:pt>
                <c:pt idx="98">
                  <c:v>19686.84</c:v>
                </c:pt>
                <c:pt idx="99">
                  <c:v>19682.57</c:v>
                </c:pt>
                <c:pt idx="100">
                  <c:v>19677.849999999999</c:v>
                </c:pt>
                <c:pt idx="101">
                  <c:v>19650.57</c:v>
                </c:pt>
                <c:pt idx="102">
                  <c:v>19860.03</c:v>
                </c:pt>
                <c:pt idx="103">
                  <c:v>20177.28</c:v>
                </c:pt>
                <c:pt idx="104">
                  <c:v>20170.82</c:v>
                </c:pt>
                <c:pt idx="105">
                  <c:v>19979.900000000001</c:v>
                </c:pt>
              </c:numCache>
            </c:numRef>
          </c:yVal>
          <c:smooth val="1"/>
          <c:extLst xmlns:c16r2="http://schemas.microsoft.com/office/drawing/2015/06/chart">
            <c:ext xmlns:c16="http://schemas.microsoft.com/office/drawing/2014/chart" uri="{C3380CC4-5D6E-409C-BE32-E72D297353CC}">
              <c16:uniqueId val="{00000000-74F9-4596-9E13-FEDC78203FB2}"/>
            </c:ext>
          </c:extLst>
        </c:ser>
        <c:dLbls>
          <c:showLegendKey val="0"/>
          <c:showVal val="0"/>
          <c:showCatName val="0"/>
          <c:showSerName val="0"/>
          <c:showPercent val="0"/>
          <c:showBubbleSize val="0"/>
        </c:dLbls>
        <c:axId val="964539440"/>
        <c:axId val="964539832"/>
      </c:scatterChart>
      <c:valAx>
        <c:axId val="964539440"/>
        <c:scaling>
          <c:orientation val="minMax"/>
          <c:max val="42886"/>
          <c:min val="42734"/>
        </c:scaling>
        <c:delete val="0"/>
        <c:axPos val="b"/>
        <c:numFmt formatCode="dd/mm/yy;@"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9832"/>
        <c:crosses val="autoZero"/>
        <c:crossBetween val="midCat"/>
        <c:majorUnit val="50"/>
      </c:valAx>
      <c:valAx>
        <c:axId val="964539832"/>
        <c:scaling>
          <c:orientation val="minMax"/>
          <c:max val="20000"/>
          <c:min val="18000"/>
        </c:scaling>
        <c:delete val="0"/>
        <c:axPos val="l"/>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64539440"/>
        <c:crosses val="autoZero"/>
        <c:crossBetween val="midCat"/>
        <c:majorUnit val="50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12 meses %</a:t>
            </a:r>
          </a:p>
        </c:rich>
      </c:tx>
      <c:overlay val="0"/>
    </c:title>
    <c:autoTitleDeleted val="0"/>
    <c:plotArea>
      <c:layout>
        <c:manualLayout>
          <c:layoutTarget val="inner"/>
          <c:xMode val="edge"/>
          <c:yMode val="edge"/>
          <c:x val="0.23571106736657918"/>
          <c:y val="0.11691078218705334"/>
          <c:w val="0.6991708223972003"/>
          <c:h val="0.76710948720181282"/>
        </c:manualLayout>
      </c:layout>
      <c:barChart>
        <c:barDir val="bar"/>
        <c:grouping val="clustered"/>
        <c:varyColors val="0"/>
        <c:ser>
          <c:idx val="0"/>
          <c:order val="0"/>
          <c:tx>
            <c:strRef>
              <c:f>'[EQUITYY.xlsm]En pesos'!$K$8</c:f>
              <c:strCache>
                <c:ptCount val="1"/>
                <c:pt idx="0">
                  <c:v>Daily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pesos'!$J$27:$J$40</c:f>
              <c:strCache>
                <c:ptCount val="14"/>
                <c:pt idx="0">
                  <c:v>CSI 300</c:v>
                </c:pt>
                <c:pt idx="1">
                  <c:v>IPC</c:v>
                </c:pt>
                <c:pt idx="2">
                  <c:v>FTSE 100</c:v>
                </c:pt>
                <c:pt idx="3">
                  <c:v>NIKKEI</c:v>
                </c:pt>
                <c:pt idx="4">
                  <c:v>S&amp;P 500</c:v>
                </c:pt>
                <c:pt idx="5">
                  <c:v>FTSE MIB</c:v>
                </c:pt>
                <c:pt idx="6">
                  <c:v>EURO STOXX</c:v>
                </c:pt>
                <c:pt idx="7">
                  <c:v>DOW JONES</c:v>
                </c:pt>
                <c:pt idx="8">
                  <c:v>CAC 40</c:v>
                </c:pt>
                <c:pt idx="9">
                  <c:v>IBEX 35</c:v>
                </c:pt>
                <c:pt idx="10">
                  <c:v>HANG SENG</c:v>
                </c:pt>
                <c:pt idx="11">
                  <c:v>DAX</c:v>
                </c:pt>
                <c:pt idx="12">
                  <c:v>NASDAQ</c:v>
                </c:pt>
                <c:pt idx="13">
                  <c:v>IBOVESPA</c:v>
                </c:pt>
              </c:strCache>
            </c:strRef>
          </c:cat>
          <c:val>
            <c:numRef>
              <c:f>'[EQUITYY.xlsm]En pesos'!$K$27:$K$40</c:f>
              <c:numCache>
                <c:formatCode>0.00%</c:formatCode>
                <c:ptCount val="14"/>
                <c:pt idx="0">
                  <c:v>7.216323691445603E-2</c:v>
                </c:pt>
                <c:pt idx="1">
                  <c:v>7.322987849611029E-2</c:v>
                </c:pt>
                <c:pt idx="2">
                  <c:v>8.3096742290203807E-2</c:v>
                </c:pt>
                <c:pt idx="3">
                  <c:v>0.14698352326677111</c:v>
                </c:pt>
                <c:pt idx="4">
                  <c:v>0.15965134530681713</c:v>
                </c:pt>
                <c:pt idx="5">
                  <c:v>0.17113504403390833</c:v>
                </c:pt>
                <c:pt idx="6">
                  <c:v>0.18148508126490204</c:v>
                </c:pt>
                <c:pt idx="7">
                  <c:v>0.19087683974197844</c:v>
                </c:pt>
                <c:pt idx="8">
                  <c:v>0.1940750205340569</c:v>
                </c:pt>
                <c:pt idx="9">
                  <c:v>0.22631653998979773</c:v>
                </c:pt>
                <c:pt idx="10">
                  <c:v>0.24005464863047044</c:v>
                </c:pt>
                <c:pt idx="11">
                  <c:v>0.25164097068337932</c:v>
                </c:pt>
                <c:pt idx="12">
                  <c:v>0.26307625236879995</c:v>
                </c:pt>
                <c:pt idx="13">
                  <c:v>0.46059083806218504</c:v>
                </c:pt>
              </c:numCache>
            </c:numRef>
          </c:val>
          <c:extLst xmlns:c16r2="http://schemas.microsoft.com/office/drawing/2015/06/chart">
            <c:ext xmlns:c16="http://schemas.microsoft.com/office/drawing/2014/chart" uri="{C3380CC4-5D6E-409C-BE32-E72D297353CC}">
              <c16:uniqueId val="{00000000-4294-4B2E-8A3D-016C3D8E9259}"/>
            </c:ext>
          </c:extLst>
        </c:ser>
        <c:dLbls>
          <c:showLegendKey val="0"/>
          <c:showVal val="0"/>
          <c:showCatName val="0"/>
          <c:showSerName val="0"/>
          <c:showPercent val="0"/>
          <c:showBubbleSize val="0"/>
        </c:dLbls>
        <c:gapWidth val="75"/>
        <c:overlap val="40"/>
        <c:axId val="964541400"/>
        <c:axId val="964543360"/>
      </c:barChart>
      <c:catAx>
        <c:axId val="964541400"/>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964543360"/>
        <c:crosses val="autoZero"/>
        <c:auto val="1"/>
        <c:lblAlgn val="ctr"/>
        <c:lblOffset val="100"/>
        <c:tickLblSkip val="1"/>
        <c:noMultiLvlLbl val="0"/>
      </c:catAx>
      <c:valAx>
        <c:axId val="964543360"/>
        <c:scaling>
          <c:orientation val="minMax"/>
          <c:max val="0.70000000000000007"/>
          <c:min val="-5.000000000000001E-2"/>
        </c:scaling>
        <c:delete val="0"/>
        <c:axPos val="b"/>
        <c:numFmt formatCode="0.0%" sourceLinked="0"/>
        <c:majorTickMark val="none"/>
        <c:minorTickMark val="none"/>
        <c:tickLblPos val="nextTo"/>
        <c:spPr>
          <a:ln>
            <a:noFill/>
          </a:ln>
        </c:spPr>
        <c:txPr>
          <a:bodyPr/>
          <a:lstStyle/>
          <a:p>
            <a:pPr>
              <a:defRPr sz="700" b="1"/>
            </a:pPr>
            <a:endParaRPr lang="es-MX"/>
          </a:p>
        </c:txPr>
        <c:crossAx val="964541400"/>
        <c:crosses val="autoZero"/>
        <c:crossBetween val="between"/>
        <c:majorUnit val="0.2"/>
      </c:valAx>
      <c:spPr>
        <a:noFill/>
      </c:spPr>
    </c:plotArea>
    <c:plotVisOnly val="1"/>
    <c:dispBlanksAs val="gap"/>
    <c:showDLblsOverMax val="0"/>
  </c:chart>
  <c:spPr>
    <a:noFill/>
    <a:ln>
      <a:noFill/>
    </a:ln>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Semanal %</a:t>
            </a:r>
          </a:p>
        </c:rich>
      </c:tx>
      <c:overlay val="0"/>
    </c:title>
    <c:autoTitleDeleted val="0"/>
    <c:plotArea>
      <c:layout>
        <c:manualLayout>
          <c:layoutTarget val="inner"/>
          <c:xMode val="edge"/>
          <c:yMode val="edge"/>
          <c:x val="0.23571106736657918"/>
          <c:y val="0.1069595253036395"/>
          <c:w val="0.6991708223972003"/>
          <c:h val="0.77706074943304082"/>
        </c:manualLayout>
      </c:layout>
      <c:barChart>
        <c:barDir val="bar"/>
        <c:grouping val="clustered"/>
        <c:varyColors val="0"/>
        <c:ser>
          <c:idx val="0"/>
          <c:order val="0"/>
          <c:tx>
            <c:strRef>
              <c:f>'[EQUITYY.xlsm]En pesos'!$N$8</c:f>
              <c:strCache>
                <c:ptCount val="1"/>
                <c:pt idx="0">
                  <c:v>Weekly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2"/>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pesos'!$M$27:$M$40</c:f>
              <c:strCache>
                <c:ptCount val="14"/>
                <c:pt idx="0">
                  <c:v>FTSE MIB</c:v>
                </c:pt>
                <c:pt idx="1">
                  <c:v>IPC</c:v>
                </c:pt>
                <c:pt idx="2">
                  <c:v>CAC 40</c:v>
                </c:pt>
                <c:pt idx="3">
                  <c:v>EURO STOXX</c:v>
                </c:pt>
                <c:pt idx="4">
                  <c:v>FTSE 100</c:v>
                </c:pt>
                <c:pt idx="5">
                  <c:v>IBEX 35</c:v>
                </c:pt>
                <c:pt idx="6">
                  <c:v>DOW JONES</c:v>
                </c:pt>
                <c:pt idx="7">
                  <c:v>DAX</c:v>
                </c:pt>
                <c:pt idx="8">
                  <c:v>S&amp;P 500</c:v>
                </c:pt>
                <c:pt idx="9">
                  <c:v>NIKKEI</c:v>
                </c:pt>
                <c:pt idx="10">
                  <c:v>NASDAQ</c:v>
                </c:pt>
                <c:pt idx="11">
                  <c:v>IBOVESPA</c:v>
                </c:pt>
                <c:pt idx="12">
                  <c:v>HANG SENG</c:v>
                </c:pt>
                <c:pt idx="13">
                  <c:v>CSI 300</c:v>
                </c:pt>
              </c:strCache>
            </c:strRef>
          </c:cat>
          <c:val>
            <c:numRef>
              <c:f>'[EQUITYY.xlsm]En pesos'!$N$27:$N$40</c:f>
              <c:numCache>
                <c:formatCode>0.00%</c:formatCode>
                <c:ptCount val="14"/>
                <c:pt idx="0">
                  <c:v>-1.8303762713727578E-2</c:v>
                </c:pt>
                <c:pt idx="1">
                  <c:v>-1.4263431822590045E-2</c:v>
                </c:pt>
                <c:pt idx="2">
                  <c:v>9.7640048350022823E-4</c:v>
                </c:pt>
                <c:pt idx="3">
                  <c:v>2.8727100401693129E-3</c:v>
                </c:pt>
                <c:pt idx="4">
                  <c:v>3.7374136041039563E-3</c:v>
                </c:pt>
                <c:pt idx="5">
                  <c:v>9.3675068999139466E-3</c:v>
                </c:pt>
                <c:pt idx="6">
                  <c:v>9.3941572510278792E-3</c:v>
                </c:pt>
                <c:pt idx="7">
                  <c:v>9.6836246441900364E-3</c:v>
                </c:pt>
                <c:pt idx="8">
                  <c:v>1.2686665422846355E-2</c:v>
                </c:pt>
                <c:pt idx="9">
                  <c:v>1.3416064388916515E-2</c:v>
                </c:pt>
                <c:pt idx="10">
                  <c:v>1.5389460754065443E-2</c:v>
                </c:pt>
                <c:pt idx="11">
                  <c:v>1.6203023101925007E-2</c:v>
                </c:pt>
                <c:pt idx="12">
                  <c:v>1.8074948444032346E-2</c:v>
                </c:pt>
                <c:pt idx="13">
                  <c:v>3.6779089691014732E-2</c:v>
                </c:pt>
              </c:numCache>
            </c:numRef>
          </c:val>
          <c:extLst xmlns:c16r2="http://schemas.microsoft.com/office/drawing/2015/06/chart">
            <c:ext xmlns:c16="http://schemas.microsoft.com/office/drawing/2014/chart" uri="{C3380CC4-5D6E-409C-BE32-E72D297353CC}">
              <c16:uniqueId val="{00000001-AB63-43F0-BC03-067B105F06E7}"/>
            </c:ext>
          </c:extLst>
        </c:ser>
        <c:dLbls>
          <c:showLegendKey val="0"/>
          <c:showVal val="0"/>
          <c:showCatName val="0"/>
          <c:showSerName val="0"/>
          <c:showPercent val="0"/>
          <c:showBubbleSize val="0"/>
        </c:dLbls>
        <c:gapWidth val="75"/>
        <c:overlap val="40"/>
        <c:axId val="964542968"/>
        <c:axId val="964543752"/>
      </c:barChart>
      <c:catAx>
        <c:axId val="964542968"/>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964543752"/>
        <c:crosses val="autoZero"/>
        <c:auto val="1"/>
        <c:lblAlgn val="ctr"/>
        <c:lblOffset val="100"/>
        <c:tickLblSkip val="1"/>
        <c:noMultiLvlLbl val="0"/>
      </c:catAx>
      <c:valAx>
        <c:axId val="964543752"/>
        <c:scaling>
          <c:orientation val="minMax"/>
          <c:min val="-4.0000000000000008E-2"/>
        </c:scaling>
        <c:delete val="0"/>
        <c:axPos val="b"/>
        <c:numFmt formatCode="0.0%" sourceLinked="0"/>
        <c:majorTickMark val="none"/>
        <c:minorTickMark val="none"/>
        <c:tickLblPos val="nextTo"/>
        <c:spPr>
          <a:ln>
            <a:noFill/>
          </a:ln>
        </c:spPr>
        <c:txPr>
          <a:bodyPr/>
          <a:lstStyle/>
          <a:p>
            <a:pPr>
              <a:defRPr sz="700" b="1"/>
            </a:pPr>
            <a:endParaRPr lang="es-MX"/>
          </a:p>
        </c:txPr>
        <c:crossAx val="964542968"/>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a:t>
            </a:r>
            <a:r>
              <a:rPr lang="en-US" sz="1000" baseline="0" dirty="0"/>
              <a:t> Mensual </a:t>
            </a:r>
            <a:r>
              <a:rPr lang="en-US" sz="1000" dirty="0"/>
              <a:t>%</a:t>
            </a:r>
          </a:p>
        </c:rich>
      </c:tx>
      <c:overlay val="0"/>
    </c:title>
    <c:autoTitleDeleted val="0"/>
    <c:plotArea>
      <c:layout>
        <c:manualLayout>
          <c:layoutTarget val="inner"/>
          <c:xMode val="edge"/>
          <c:yMode val="edge"/>
          <c:x val="0.20651397589899803"/>
          <c:y val="0.12848514306082109"/>
          <c:w val="0.7283679138647815"/>
          <c:h val="0.75553481740708339"/>
        </c:manualLayout>
      </c:layout>
      <c:barChart>
        <c:barDir val="bar"/>
        <c:grouping val="clustered"/>
        <c:varyColors val="0"/>
        <c:ser>
          <c:idx val="0"/>
          <c:order val="0"/>
          <c:tx>
            <c:strRef>
              <c:f>'[EQUITYY.xlsm]En pesos'!$Q$8</c:f>
              <c:strCache>
                <c:ptCount val="1"/>
                <c:pt idx="0">
                  <c:v>Monthly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0"/>
              <c:layout>
                <c:manualLayout>
                  <c:x val="-2.4328984424392209E-3"/>
                  <c:y val="4.1152263374484091E-3"/>
                </c:manualLayout>
              </c:layout>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67AB-4B6F-A5BB-90F56D156BAB}"/>
                </c:ext>
                <c:ext xmlns:c15="http://schemas.microsoft.com/office/drawing/2012/chart" uri="{CE6537A1-D6FC-4f65-9D91-7224C49458BB}"/>
              </c:extLst>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pesos'!$P$27:$P$40</c:f>
              <c:strCache>
                <c:ptCount val="14"/>
                <c:pt idx="0">
                  <c:v>IBOVESPA</c:v>
                </c:pt>
                <c:pt idx="1">
                  <c:v>IPC</c:v>
                </c:pt>
                <c:pt idx="2">
                  <c:v>DOW JONES</c:v>
                </c:pt>
                <c:pt idx="3">
                  <c:v>S&amp;P 500</c:v>
                </c:pt>
                <c:pt idx="4">
                  <c:v>NASDAQ</c:v>
                </c:pt>
                <c:pt idx="5">
                  <c:v>CSI 300</c:v>
                </c:pt>
                <c:pt idx="6">
                  <c:v>NIKKEI</c:v>
                </c:pt>
                <c:pt idx="7">
                  <c:v>EURO STOXX</c:v>
                </c:pt>
                <c:pt idx="8">
                  <c:v>CAC 40</c:v>
                </c:pt>
                <c:pt idx="9">
                  <c:v>FTSE 100</c:v>
                </c:pt>
                <c:pt idx="10">
                  <c:v>FTSE MIB</c:v>
                </c:pt>
                <c:pt idx="11">
                  <c:v>HANG SENG</c:v>
                </c:pt>
                <c:pt idx="12">
                  <c:v>DAX</c:v>
                </c:pt>
                <c:pt idx="13">
                  <c:v>IBEX 35</c:v>
                </c:pt>
              </c:strCache>
            </c:strRef>
          </c:cat>
          <c:val>
            <c:numRef>
              <c:f>'[EQUITYY.xlsm]En pesos'!$Q$27:$Q$40</c:f>
              <c:numCache>
                <c:formatCode>0.00%</c:formatCode>
                <c:ptCount val="14"/>
                <c:pt idx="0">
                  <c:v>-6.6082712341904992E-2</c:v>
                </c:pt>
                <c:pt idx="1">
                  <c:v>-9.5996190115045232E-3</c:v>
                </c:pt>
                <c:pt idx="2">
                  <c:v>-7.4445670407383702E-3</c:v>
                </c:pt>
                <c:pt idx="3">
                  <c:v>7.8891605477759974E-4</c:v>
                </c:pt>
                <c:pt idx="4">
                  <c:v>1.4023890231235292E-2</c:v>
                </c:pt>
                <c:pt idx="5">
                  <c:v>1.4705423214534719E-2</c:v>
                </c:pt>
                <c:pt idx="6">
                  <c:v>1.7583945913203003E-2</c:v>
                </c:pt>
                <c:pt idx="7">
                  <c:v>1.8795284745962704E-2</c:v>
                </c:pt>
                <c:pt idx="8">
                  <c:v>2.3385499329500625E-2</c:v>
                </c:pt>
                <c:pt idx="9">
                  <c:v>2.5132982640438728E-2</c:v>
                </c:pt>
                <c:pt idx="10">
                  <c:v>2.6293540265210469E-2</c:v>
                </c:pt>
                <c:pt idx="11">
                  <c:v>2.9977059752247737E-2</c:v>
                </c:pt>
                <c:pt idx="12">
                  <c:v>3.4750889353810654E-2</c:v>
                </c:pt>
                <c:pt idx="13">
                  <c:v>3.5861484913998209E-2</c:v>
                </c:pt>
              </c:numCache>
            </c:numRef>
          </c:val>
          <c:extLst xmlns:c16r2="http://schemas.microsoft.com/office/drawing/2015/06/chart">
            <c:ext xmlns:c16="http://schemas.microsoft.com/office/drawing/2014/chart" uri="{C3380CC4-5D6E-409C-BE32-E72D297353CC}">
              <c16:uniqueId val="{00000001-67AB-4B6F-A5BB-90F56D156BAB}"/>
            </c:ext>
          </c:extLst>
        </c:ser>
        <c:dLbls>
          <c:showLegendKey val="0"/>
          <c:showVal val="0"/>
          <c:showCatName val="0"/>
          <c:showSerName val="0"/>
          <c:showPercent val="0"/>
          <c:showBubbleSize val="0"/>
        </c:dLbls>
        <c:gapWidth val="75"/>
        <c:overlap val="40"/>
        <c:axId val="964544144"/>
        <c:axId val="964544928"/>
      </c:barChart>
      <c:catAx>
        <c:axId val="964544144"/>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964544928"/>
        <c:crosses val="autoZero"/>
        <c:auto val="1"/>
        <c:lblAlgn val="ctr"/>
        <c:lblOffset val="100"/>
        <c:tickLblSkip val="1"/>
        <c:noMultiLvlLbl val="0"/>
      </c:catAx>
      <c:valAx>
        <c:axId val="964544928"/>
        <c:scaling>
          <c:orientation val="minMax"/>
          <c:max val="0.1"/>
          <c:min val="-0.1"/>
        </c:scaling>
        <c:delete val="0"/>
        <c:axPos val="b"/>
        <c:numFmt formatCode="0.0%" sourceLinked="0"/>
        <c:majorTickMark val="none"/>
        <c:minorTickMark val="none"/>
        <c:tickLblPos val="nextTo"/>
        <c:spPr>
          <a:ln>
            <a:noFill/>
          </a:ln>
        </c:spPr>
        <c:txPr>
          <a:bodyPr/>
          <a:lstStyle/>
          <a:p>
            <a:pPr>
              <a:defRPr sz="700" b="1"/>
            </a:pPr>
            <a:endParaRPr lang="es-MX"/>
          </a:p>
        </c:txPr>
        <c:crossAx val="964544144"/>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YTD %</a:t>
            </a:r>
          </a:p>
        </c:rich>
      </c:tx>
      <c:overlay val="0"/>
    </c:title>
    <c:autoTitleDeleted val="0"/>
    <c:plotArea>
      <c:layout>
        <c:manualLayout>
          <c:layoutTarget val="inner"/>
          <c:xMode val="edge"/>
          <c:yMode val="edge"/>
          <c:x val="0.23571106736657918"/>
          <c:y val="0.13506973792617991"/>
          <c:w val="0.6991708223972003"/>
          <c:h val="0.74895046487506889"/>
        </c:manualLayout>
      </c:layout>
      <c:barChart>
        <c:barDir val="bar"/>
        <c:grouping val="clustered"/>
        <c:varyColors val="0"/>
        <c:ser>
          <c:idx val="0"/>
          <c:order val="0"/>
          <c:tx>
            <c:strRef>
              <c:f>'[EQUITYY.xlsm]En pesos'!$T$8</c:f>
              <c:strCache>
                <c:ptCount val="1"/>
                <c:pt idx="0">
                  <c:v>YTD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0"/>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pesos'!$S$27:$S$40</c:f>
              <c:strCache>
                <c:ptCount val="14"/>
                <c:pt idx="0">
                  <c:v>IBOVESPA</c:v>
                </c:pt>
                <c:pt idx="1">
                  <c:v>DOW JONES</c:v>
                </c:pt>
                <c:pt idx="2">
                  <c:v>CSI 300</c:v>
                </c:pt>
                <c:pt idx="3">
                  <c:v>S&amp;P 500</c:v>
                </c:pt>
                <c:pt idx="4">
                  <c:v>NIKKEI</c:v>
                </c:pt>
                <c:pt idx="5">
                  <c:v>FTSE 100</c:v>
                </c:pt>
                <c:pt idx="6">
                  <c:v>NASDAQ</c:v>
                </c:pt>
                <c:pt idx="7">
                  <c:v>FTSE MIB</c:v>
                </c:pt>
                <c:pt idx="8">
                  <c:v>EURO STOXX</c:v>
                </c:pt>
                <c:pt idx="9">
                  <c:v>HANG SENG</c:v>
                </c:pt>
                <c:pt idx="10">
                  <c:v>CAC 40</c:v>
                </c:pt>
                <c:pt idx="11">
                  <c:v>DAX</c:v>
                </c:pt>
                <c:pt idx="12">
                  <c:v>IPC</c:v>
                </c:pt>
                <c:pt idx="13">
                  <c:v>IBEX 35</c:v>
                </c:pt>
              </c:strCache>
            </c:strRef>
          </c:cat>
          <c:val>
            <c:numRef>
              <c:f>'[EQUITYY.xlsm]En pesos'!$T$27:$T$40</c:f>
              <c:numCache>
                <c:formatCode>0.00%</c:formatCode>
                <c:ptCount val="14"/>
                <c:pt idx="0">
                  <c:v>-5.6829866560543341E-2</c:v>
                </c:pt>
                <c:pt idx="1">
                  <c:v>-4.5027706580319515E-2</c:v>
                </c:pt>
                <c:pt idx="2">
                  <c:v>-3.3945947776761076E-2</c:v>
                </c:pt>
                <c:pt idx="3">
                  <c:v>-3.2264039901010899E-2</c:v>
                </c:pt>
                <c:pt idx="4">
                  <c:v>-2.4221647138970681E-2</c:v>
                </c:pt>
                <c:pt idx="5">
                  <c:v>-1.2613792531552703E-2</c:v>
                </c:pt>
                <c:pt idx="6">
                  <c:v>3.4405172911280424E-2</c:v>
                </c:pt>
                <c:pt idx="7">
                  <c:v>3.4603008499873189E-2</c:v>
                </c:pt>
                <c:pt idx="8">
                  <c:v>3.6924003071483913E-2</c:v>
                </c:pt>
                <c:pt idx="9">
                  <c:v>4.2876448646423038E-2</c:v>
                </c:pt>
                <c:pt idx="10">
                  <c:v>4.3065788211036349E-2</c:v>
                </c:pt>
                <c:pt idx="11">
                  <c:v>5.4700815291574889E-2</c:v>
                </c:pt>
                <c:pt idx="12">
                  <c:v>6.8916304616928326E-2</c:v>
                </c:pt>
                <c:pt idx="13">
                  <c:v>0.11671333242028581</c:v>
                </c:pt>
              </c:numCache>
            </c:numRef>
          </c:val>
          <c:extLst xmlns:c16r2="http://schemas.microsoft.com/office/drawing/2015/06/chart">
            <c:ext xmlns:c16="http://schemas.microsoft.com/office/drawing/2014/chart" uri="{C3380CC4-5D6E-409C-BE32-E72D297353CC}">
              <c16:uniqueId val="{00000001-26BE-412D-8234-5B2B0A86BA4D}"/>
            </c:ext>
          </c:extLst>
        </c:ser>
        <c:dLbls>
          <c:showLegendKey val="0"/>
          <c:showVal val="0"/>
          <c:showCatName val="0"/>
          <c:showSerName val="0"/>
          <c:showPercent val="0"/>
          <c:showBubbleSize val="0"/>
        </c:dLbls>
        <c:gapWidth val="75"/>
        <c:overlap val="40"/>
        <c:axId val="964541792"/>
        <c:axId val="1021494432"/>
      </c:barChart>
      <c:catAx>
        <c:axId val="964541792"/>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1021494432"/>
        <c:crosses val="autoZero"/>
        <c:auto val="1"/>
        <c:lblAlgn val="ctr"/>
        <c:lblOffset val="100"/>
        <c:tickLblSkip val="1"/>
        <c:noMultiLvlLbl val="0"/>
      </c:catAx>
      <c:valAx>
        <c:axId val="1021494432"/>
        <c:scaling>
          <c:orientation val="minMax"/>
          <c:max val="0.15000000000000002"/>
          <c:min val="-0.15000000000000002"/>
        </c:scaling>
        <c:delete val="0"/>
        <c:axPos val="b"/>
        <c:numFmt formatCode="0.0%" sourceLinked="0"/>
        <c:majorTickMark val="none"/>
        <c:minorTickMark val="none"/>
        <c:tickLblPos val="nextTo"/>
        <c:spPr>
          <a:ln>
            <a:noFill/>
          </a:ln>
        </c:spPr>
        <c:txPr>
          <a:bodyPr/>
          <a:lstStyle/>
          <a:p>
            <a:pPr>
              <a:defRPr sz="700" b="1"/>
            </a:pPr>
            <a:endParaRPr lang="es-MX"/>
          </a:p>
        </c:txPr>
        <c:crossAx val="964541792"/>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12 meses %</a:t>
            </a:r>
          </a:p>
        </c:rich>
      </c:tx>
      <c:overlay val="0"/>
    </c:title>
    <c:autoTitleDeleted val="0"/>
    <c:plotArea>
      <c:layout>
        <c:manualLayout>
          <c:layoutTarget val="inner"/>
          <c:xMode val="edge"/>
          <c:yMode val="edge"/>
          <c:x val="0.23571106736657918"/>
          <c:y val="0.12166777517932874"/>
          <c:w val="0.6991708223972003"/>
          <c:h val="0.76235233538586966"/>
        </c:manualLayout>
      </c:layout>
      <c:barChart>
        <c:barDir val="bar"/>
        <c:grouping val="clustered"/>
        <c:varyColors val="0"/>
        <c:ser>
          <c:idx val="0"/>
          <c:order val="0"/>
          <c:tx>
            <c:strRef>
              <c:f>'[EQUITYY.xlsm]En su moneda'!$K$8</c:f>
              <c:strCache>
                <c:ptCount val="1"/>
                <c:pt idx="0">
                  <c:v>Daily Change %</c:v>
                </c:pt>
              </c:strCache>
            </c:strRef>
          </c:tx>
          <c:spPr>
            <a:gradFill flip="none" rotWithShape="1">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tileRect r="-100000" b="-100000"/>
            </a:gradFill>
          </c:spPr>
          <c:invertIfNegative val="0"/>
          <c:dLbls>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su moneda'!$J$27:$J$40</c:f>
              <c:strCache>
                <c:ptCount val="14"/>
                <c:pt idx="0">
                  <c:v>IPC</c:v>
                </c:pt>
                <c:pt idx="1">
                  <c:v>CSI 300</c:v>
                </c:pt>
                <c:pt idx="2">
                  <c:v>NIKKEI</c:v>
                </c:pt>
                <c:pt idx="3">
                  <c:v>S&amp;P 500</c:v>
                </c:pt>
                <c:pt idx="4">
                  <c:v>FTSE MIB</c:v>
                </c:pt>
                <c:pt idx="5">
                  <c:v>EURO STOXX</c:v>
                </c:pt>
                <c:pt idx="6">
                  <c:v>CAC 40</c:v>
                </c:pt>
                <c:pt idx="7">
                  <c:v>DOW JONES</c:v>
                </c:pt>
                <c:pt idx="8">
                  <c:v>IBEX 35</c:v>
                </c:pt>
                <c:pt idx="9">
                  <c:v>FTSE 100</c:v>
                </c:pt>
                <c:pt idx="10">
                  <c:v>DAX</c:v>
                </c:pt>
                <c:pt idx="11">
                  <c:v>HANG SENG</c:v>
                </c:pt>
                <c:pt idx="12">
                  <c:v>NASDAQ</c:v>
                </c:pt>
                <c:pt idx="13">
                  <c:v>IBOVESPA</c:v>
                </c:pt>
              </c:strCache>
            </c:strRef>
          </c:cat>
          <c:val>
            <c:numRef>
              <c:f>'[EQUITYY.xlsm]En su moneda'!$K$27:$K$40</c:f>
              <c:numCache>
                <c:formatCode>0.00%</c:formatCode>
                <c:ptCount val="14"/>
                <c:pt idx="0">
                  <c:v>7.322987849611029E-2</c:v>
                </c:pt>
                <c:pt idx="1">
                  <c:v>0.10201100468203794</c:v>
                </c:pt>
                <c:pt idx="2">
                  <c:v>0.14015624039018326</c:v>
                </c:pt>
                <c:pt idx="3">
                  <c:v>0.15014115672211203</c:v>
                </c:pt>
                <c:pt idx="4">
                  <c:v>0.15014659990846169</c:v>
                </c:pt>
                <c:pt idx="5">
                  <c:v>0.16031114941178015</c:v>
                </c:pt>
                <c:pt idx="6">
                  <c:v>0.17267545864942013</c:v>
                </c:pt>
                <c:pt idx="7">
                  <c:v>0.18111057389583518</c:v>
                </c:pt>
                <c:pt idx="8">
                  <c:v>0.20433916316139022</c:v>
                </c:pt>
                <c:pt idx="9">
                  <c:v>0.20690153255044708</c:v>
                </c:pt>
                <c:pt idx="10">
                  <c:v>0.22920974320697973</c:v>
                </c:pt>
                <c:pt idx="11">
                  <c:v>0.2327907301866099</c:v>
                </c:pt>
                <c:pt idx="12">
                  <c:v>0.25271788611888901</c:v>
                </c:pt>
                <c:pt idx="13">
                  <c:v>0.29377465742388709</c:v>
                </c:pt>
              </c:numCache>
            </c:numRef>
          </c:val>
          <c:extLst xmlns:c16r2="http://schemas.microsoft.com/office/drawing/2015/06/chart">
            <c:ext xmlns:c16="http://schemas.microsoft.com/office/drawing/2014/chart" uri="{C3380CC4-5D6E-409C-BE32-E72D297353CC}">
              <c16:uniqueId val="{00000000-F338-4975-A91C-CE131C9BF5D5}"/>
            </c:ext>
          </c:extLst>
        </c:ser>
        <c:dLbls>
          <c:showLegendKey val="0"/>
          <c:showVal val="0"/>
          <c:showCatName val="0"/>
          <c:showSerName val="0"/>
          <c:showPercent val="0"/>
          <c:showBubbleSize val="0"/>
        </c:dLbls>
        <c:gapWidth val="75"/>
        <c:overlap val="40"/>
        <c:axId val="1021495216"/>
        <c:axId val="1021502664"/>
      </c:barChart>
      <c:catAx>
        <c:axId val="1021495216"/>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1021502664"/>
        <c:crosses val="autoZero"/>
        <c:auto val="1"/>
        <c:lblAlgn val="ctr"/>
        <c:lblOffset val="100"/>
        <c:tickLblSkip val="1"/>
        <c:noMultiLvlLbl val="0"/>
      </c:catAx>
      <c:valAx>
        <c:axId val="1021502664"/>
        <c:scaling>
          <c:orientation val="minMax"/>
          <c:max val="0.60000000000000009"/>
          <c:min val="-0.30000000000000004"/>
        </c:scaling>
        <c:delete val="0"/>
        <c:axPos val="b"/>
        <c:numFmt formatCode="0%" sourceLinked="0"/>
        <c:majorTickMark val="none"/>
        <c:minorTickMark val="none"/>
        <c:tickLblPos val="nextTo"/>
        <c:spPr>
          <a:ln>
            <a:noFill/>
          </a:ln>
        </c:spPr>
        <c:txPr>
          <a:bodyPr/>
          <a:lstStyle/>
          <a:p>
            <a:pPr>
              <a:defRPr sz="700" b="1"/>
            </a:pPr>
            <a:endParaRPr lang="es-MX"/>
          </a:p>
        </c:txPr>
        <c:crossAx val="1021495216"/>
        <c:crosses val="autoZero"/>
        <c:crossBetween val="between"/>
        <c:majorUnit val="0.15000000000000002"/>
      </c:valAx>
      <c:spPr>
        <a:noFill/>
      </c:spPr>
    </c:plotArea>
    <c:plotVisOnly val="1"/>
    <c:dispBlanksAs val="gap"/>
    <c:showDLblsOverMax val="0"/>
  </c:chart>
  <c:spPr>
    <a:noFill/>
    <a:ln>
      <a:noFill/>
    </a:ln>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Semanal %</a:t>
            </a:r>
          </a:p>
        </c:rich>
      </c:tx>
      <c:overlay val="0"/>
    </c:title>
    <c:autoTitleDeleted val="0"/>
    <c:plotArea>
      <c:layout>
        <c:manualLayout>
          <c:layoutTarget val="inner"/>
          <c:xMode val="edge"/>
          <c:yMode val="edge"/>
          <c:x val="0.23571106736657918"/>
          <c:y val="0.11568737553918361"/>
          <c:w val="0.6991708223972003"/>
          <c:h val="0.76833280558428874"/>
        </c:manualLayout>
      </c:layout>
      <c:barChart>
        <c:barDir val="bar"/>
        <c:grouping val="clustered"/>
        <c:varyColors val="0"/>
        <c:ser>
          <c:idx val="0"/>
          <c:order val="0"/>
          <c:tx>
            <c:strRef>
              <c:f>'[EQUITYY.xlsm]En su moneda'!$N$8</c:f>
              <c:strCache>
                <c:ptCount val="1"/>
                <c:pt idx="0">
                  <c:v>Weekly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3"/>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su moneda'!$M$27:$M$40</c:f>
              <c:strCache>
                <c:ptCount val="14"/>
                <c:pt idx="0">
                  <c:v>FTSE MIB</c:v>
                </c:pt>
                <c:pt idx="1">
                  <c:v>IPC</c:v>
                </c:pt>
                <c:pt idx="2">
                  <c:v>CAC 40</c:v>
                </c:pt>
                <c:pt idx="3">
                  <c:v>EURO STOXX</c:v>
                </c:pt>
                <c:pt idx="4">
                  <c:v>IBOVESPA</c:v>
                </c:pt>
                <c:pt idx="5">
                  <c:v>NIKKEI</c:v>
                </c:pt>
                <c:pt idx="6">
                  <c:v>IBEX 35</c:v>
                </c:pt>
                <c:pt idx="7">
                  <c:v>DAX</c:v>
                </c:pt>
                <c:pt idx="8">
                  <c:v>DOW JONES</c:v>
                </c:pt>
                <c:pt idx="9">
                  <c:v>FTSE 100</c:v>
                </c:pt>
                <c:pt idx="10">
                  <c:v>S&amp;P 500</c:v>
                </c:pt>
                <c:pt idx="11">
                  <c:v>NASDAQ</c:v>
                </c:pt>
                <c:pt idx="12">
                  <c:v>HANG SENG</c:v>
                </c:pt>
                <c:pt idx="13">
                  <c:v>CSI 300</c:v>
                </c:pt>
              </c:strCache>
            </c:strRef>
          </c:cat>
          <c:val>
            <c:numRef>
              <c:f>'[EQUITYY.xlsm]En su moneda'!$N$27:$N$40</c:f>
              <c:numCache>
                <c:formatCode>0.00%</c:formatCode>
                <c:ptCount val="14"/>
                <c:pt idx="0">
                  <c:v>-2.9857653793473271E-2</c:v>
                </c:pt>
                <c:pt idx="1">
                  <c:v>-1.4263431822590045E-2</c:v>
                </c:pt>
                <c:pt idx="2">
                  <c:v>-1.0804404887163166E-2</c:v>
                </c:pt>
                <c:pt idx="3">
                  <c:v>-8.930413592741826E-3</c:v>
                </c:pt>
                <c:pt idx="4">
                  <c:v>-8.6296677572380576E-3</c:v>
                </c:pt>
                <c:pt idx="5">
                  <c:v>-4.6806510465998707E-3</c:v>
                </c:pt>
                <c:pt idx="6">
                  <c:v>-2.5120560353520949E-3</c:v>
                </c:pt>
                <c:pt idx="7">
                  <c:v>-2.1996587800081624E-3</c:v>
                </c:pt>
                <c:pt idx="8">
                  <c:v>-1.794176967715444E-4</c:v>
                </c:pt>
                <c:pt idx="9">
                  <c:v>6.7199829671715783E-4</c:v>
                </c:pt>
                <c:pt idx="10">
                  <c:v>3.0818627593693915E-3</c:v>
                </c:pt>
                <c:pt idx="11">
                  <c:v>5.7590234923634576E-3</c:v>
                </c:pt>
                <c:pt idx="12">
                  <c:v>9.129520026741611E-3</c:v>
                </c:pt>
                <c:pt idx="13">
                  <c:v>2.006909703665416E-2</c:v>
                </c:pt>
              </c:numCache>
            </c:numRef>
          </c:val>
          <c:extLst xmlns:c16r2="http://schemas.microsoft.com/office/drawing/2015/06/chart">
            <c:ext xmlns:c16="http://schemas.microsoft.com/office/drawing/2014/chart" uri="{C3380CC4-5D6E-409C-BE32-E72D297353CC}">
              <c16:uniqueId val="{00000001-F5B5-4C39-B954-C11FC7E8C73D}"/>
            </c:ext>
          </c:extLst>
        </c:ser>
        <c:dLbls>
          <c:showLegendKey val="0"/>
          <c:showVal val="0"/>
          <c:showCatName val="0"/>
          <c:showSerName val="0"/>
          <c:showPercent val="0"/>
          <c:showBubbleSize val="0"/>
        </c:dLbls>
        <c:gapWidth val="75"/>
        <c:overlap val="40"/>
        <c:axId val="1021504624"/>
        <c:axId val="1021492864"/>
      </c:barChart>
      <c:catAx>
        <c:axId val="1021504624"/>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1021492864"/>
        <c:crosses val="autoZero"/>
        <c:auto val="1"/>
        <c:lblAlgn val="ctr"/>
        <c:lblOffset val="100"/>
        <c:tickLblSkip val="1"/>
        <c:noMultiLvlLbl val="0"/>
      </c:catAx>
      <c:valAx>
        <c:axId val="1021492864"/>
        <c:scaling>
          <c:orientation val="minMax"/>
          <c:max val="5.000000000000001E-2"/>
          <c:min val="-5.000000000000001E-2"/>
        </c:scaling>
        <c:delete val="0"/>
        <c:axPos val="b"/>
        <c:numFmt formatCode="0%" sourceLinked="0"/>
        <c:majorTickMark val="none"/>
        <c:minorTickMark val="none"/>
        <c:tickLblPos val="nextTo"/>
        <c:spPr>
          <a:ln>
            <a:noFill/>
          </a:ln>
        </c:spPr>
        <c:txPr>
          <a:bodyPr/>
          <a:lstStyle/>
          <a:p>
            <a:pPr>
              <a:defRPr sz="700" b="1"/>
            </a:pPr>
            <a:endParaRPr lang="es-MX"/>
          </a:p>
        </c:txPr>
        <c:crossAx val="1021504624"/>
        <c:crosses val="autoZero"/>
        <c:crossBetween val="between"/>
        <c:majorUnit val="4.0000000000000008E-2"/>
      </c:valAx>
      <c:spPr>
        <a:noFill/>
      </c:spPr>
    </c:plotArea>
    <c:plotVisOnly val="1"/>
    <c:dispBlanksAs val="gap"/>
    <c:showDLblsOverMax val="0"/>
  </c:chart>
  <c:spPr>
    <a:noFill/>
    <a:ln>
      <a:noFill/>
    </a:ln>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a:t>
            </a:r>
            <a:r>
              <a:rPr lang="en-US" sz="1000" baseline="0" dirty="0"/>
              <a:t> Mensual </a:t>
            </a:r>
            <a:r>
              <a:rPr lang="en-US" sz="1000" dirty="0"/>
              <a:t>%</a:t>
            </a:r>
          </a:p>
        </c:rich>
      </c:tx>
      <c:overlay val="0"/>
    </c:title>
    <c:autoTitleDeleted val="0"/>
    <c:plotArea>
      <c:layout>
        <c:manualLayout>
          <c:layoutTarget val="inner"/>
          <c:xMode val="edge"/>
          <c:yMode val="edge"/>
          <c:x val="0.20651397589899803"/>
          <c:y val="0.12848514306082109"/>
          <c:w val="0.7283679138647815"/>
          <c:h val="0.75553481740708339"/>
        </c:manualLayout>
      </c:layout>
      <c:barChart>
        <c:barDir val="bar"/>
        <c:grouping val="clustered"/>
        <c:varyColors val="0"/>
        <c:ser>
          <c:idx val="0"/>
          <c:order val="0"/>
          <c:tx>
            <c:strRef>
              <c:f>'[EQUITYY.xlsm]En su moneda'!$Q$8</c:f>
              <c:strCache>
                <c:ptCount val="1"/>
                <c:pt idx="0">
                  <c:v>Monthly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0"/>
              <c:layout>
                <c:manualLayout>
                  <c:x val="2.4332816062226244E-3"/>
                  <c:y val="8.230452674896969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869-4203-934B-3188447499B8}"/>
                </c:ext>
                <c:ext xmlns:c15="http://schemas.microsoft.com/office/drawing/2012/chart" uri="{CE6537A1-D6FC-4f65-9D91-7224C49458BB}"/>
              </c:extLst>
            </c:dLbl>
            <c:dLbl>
              <c:idx val="2"/>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su moneda'!$P$27:$P$40</c:f>
              <c:strCache>
                <c:ptCount val="14"/>
                <c:pt idx="0">
                  <c:v>IBOVESPA</c:v>
                </c:pt>
                <c:pt idx="1">
                  <c:v>IPC</c:v>
                </c:pt>
                <c:pt idx="2">
                  <c:v>EURO STOXX</c:v>
                </c:pt>
                <c:pt idx="3">
                  <c:v>CAC 40</c:v>
                </c:pt>
                <c:pt idx="4">
                  <c:v>DOW JONES</c:v>
                </c:pt>
                <c:pt idx="5">
                  <c:v>FTSE MIB</c:v>
                </c:pt>
                <c:pt idx="6">
                  <c:v>S&amp;P 500</c:v>
                </c:pt>
                <c:pt idx="7">
                  <c:v>DAX</c:v>
                </c:pt>
                <c:pt idx="8">
                  <c:v>IBEX 35</c:v>
                </c:pt>
                <c:pt idx="9">
                  <c:v>CSI 300</c:v>
                </c:pt>
                <c:pt idx="10">
                  <c:v>NIKKEI</c:v>
                </c:pt>
                <c:pt idx="11">
                  <c:v>NASDAQ</c:v>
                </c:pt>
                <c:pt idx="12">
                  <c:v>HANG SENG</c:v>
                </c:pt>
                <c:pt idx="13">
                  <c:v>FTSE 100</c:v>
                </c:pt>
              </c:strCache>
            </c:strRef>
          </c:cat>
          <c:val>
            <c:numRef>
              <c:f>'[EQUITYY.xlsm]En su moneda'!$Q$27:$Q$40</c:f>
              <c:numCache>
                <c:formatCode>0.00%</c:formatCode>
                <c:ptCount val="14"/>
                <c:pt idx="0">
                  <c:v>-4.1156670348950541E-2</c:v>
                </c:pt>
                <c:pt idx="1">
                  <c:v>-9.5996190115045232E-3</c:v>
                </c:pt>
                <c:pt idx="2">
                  <c:v>-1.4046561542200298E-3</c:v>
                </c:pt>
                <c:pt idx="3">
                  <c:v>3.0945469526306724E-3</c:v>
                </c:pt>
                <c:pt idx="4">
                  <c:v>3.2539799651489787E-3</c:v>
                </c:pt>
                <c:pt idx="5">
                  <c:v>5.9449293420983373E-3</c:v>
                </c:pt>
                <c:pt idx="6">
                  <c:v>1.1576210049492719E-2</c:v>
                </c:pt>
                <c:pt idx="7">
                  <c:v>1.4234592189586559E-2</c:v>
                </c:pt>
                <c:pt idx="8">
                  <c:v>1.5323167658970904E-2</c:v>
                </c:pt>
                <c:pt idx="9">
                  <c:v>1.5448797150955595E-2</c:v>
                </c:pt>
                <c:pt idx="10">
                  <c:v>2.3640993210305439E-2</c:v>
                </c:pt>
                <c:pt idx="11">
                  <c:v>2.4953841238996022E-2</c:v>
                </c:pt>
                <c:pt idx="12">
                  <c:v>4.247468934756804E-2</c:v>
                </c:pt>
                <c:pt idx="13">
                  <c:v>4.3866273178288617E-2</c:v>
                </c:pt>
              </c:numCache>
            </c:numRef>
          </c:val>
          <c:extLst xmlns:c16r2="http://schemas.microsoft.com/office/drawing/2015/06/chart">
            <c:ext xmlns:c16="http://schemas.microsoft.com/office/drawing/2014/chart" uri="{C3380CC4-5D6E-409C-BE32-E72D297353CC}">
              <c16:uniqueId val="{00000002-D869-4203-934B-3188447499B8}"/>
            </c:ext>
          </c:extLst>
        </c:ser>
        <c:dLbls>
          <c:showLegendKey val="0"/>
          <c:showVal val="0"/>
          <c:showCatName val="0"/>
          <c:showSerName val="0"/>
          <c:showPercent val="0"/>
          <c:showBubbleSize val="0"/>
        </c:dLbls>
        <c:gapWidth val="75"/>
        <c:overlap val="40"/>
        <c:axId val="1021495608"/>
        <c:axId val="1021499528"/>
      </c:barChart>
      <c:catAx>
        <c:axId val="1021495608"/>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1021499528"/>
        <c:crosses val="autoZero"/>
        <c:auto val="1"/>
        <c:lblAlgn val="ctr"/>
        <c:lblOffset val="100"/>
        <c:tickLblSkip val="1"/>
        <c:noMultiLvlLbl val="0"/>
      </c:catAx>
      <c:valAx>
        <c:axId val="1021499528"/>
        <c:scaling>
          <c:orientation val="minMax"/>
          <c:max val="0.1"/>
          <c:min val="-0.1"/>
        </c:scaling>
        <c:delete val="0"/>
        <c:axPos val="b"/>
        <c:numFmt formatCode="0.0%" sourceLinked="0"/>
        <c:majorTickMark val="none"/>
        <c:minorTickMark val="none"/>
        <c:tickLblPos val="nextTo"/>
        <c:spPr>
          <a:ln>
            <a:noFill/>
          </a:ln>
        </c:spPr>
        <c:txPr>
          <a:bodyPr/>
          <a:lstStyle/>
          <a:p>
            <a:pPr>
              <a:defRPr sz="700" b="1"/>
            </a:pPr>
            <a:endParaRPr lang="es-MX"/>
          </a:p>
        </c:txPr>
        <c:crossAx val="1021495608"/>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Cambio YTD %</a:t>
            </a:r>
          </a:p>
        </c:rich>
      </c:tx>
      <c:overlay val="0"/>
    </c:title>
    <c:autoTitleDeleted val="0"/>
    <c:plotArea>
      <c:layout>
        <c:manualLayout>
          <c:layoutTarget val="inner"/>
          <c:xMode val="edge"/>
          <c:yMode val="edge"/>
          <c:x val="0.24254875832828587"/>
          <c:y val="0.11400752616766277"/>
          <c:w val="0.6991708223972003"/>
          <c:h val="0.77001264902128197"/>
        </c:manualLayout>
      </c:layout>
      <c:barChart>
        <c:barDir val="bar"/>
        <c:grouping val="clustered"/>
        <c:varyColors val="0"/>
        <c:ser>
          <c:idx val="0"/>
          <c:order val="0"/>
          <c:tx>
            <c:strRef>
              <c:f>'[EQUITYY.xlsm]En su moneda'!$T$8</c:f>
              <c:strCache>
                <c:ptCount val="1"/>
                <c:pt idx="0">
                  <c:v>YTD Change %</c:v>
                </c:pt>
              </c:strCache>
            </c:strRef>
          </c:tx>
          <c:spPr>
            <a:gradFill>
              <a:gsLst>
                <a:gs pos="0">
                  <a:schemeClr val="accent2">
                    <a:lumMod val="0"/>
                    <a:lumOff val="100000"/>
                  </a:schemeClr>
                </a:gs>
                <a:gs pos="2000">
                  <a:schemeClr val="accent2">
                    <a:lumMod val="0"/>
                    <a:lumOff val="100000"/>
                  </a:schemeClr>
                </a:gs>
                <a:gs pos="100000">
                  <a:schemeClr val="accent2">
                    <a:lumMod val="100000"/>
                  </a:schemeClr>
                </a:gs>
              </a:gsLst>
              <a:path path="circle">
                <a:fillToRect l="100000" t="100000"/>
              </a:path>
            </a:gradFill>
          </c:spPr>
          <c:invertIfNegative val="0"/>
          <c:dLbls>
            <c:dLbl>
              <c:idx val="0"/>
              <c:numFmt formatCode="0.00%" sourceLinked="0"/>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dLbl>
            <c:spPr>
              <a:noFill/>
            </c:spPr>
            <c:txPr>
              <a:bodyPr wrap="square" lIns="38100" tIns="19050" rIns="38100" bIns="19050" anchor="ctr">
                <a:spAutoFit/>
              </a:bodyPr>
              <a:lstStyle/>
              <a:p>
                <a:pPr>
                  <a:defRPr sz="700" b="1"/>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'[EQUITYY.xlsm]En su moneda'!$S$27:$S$40</c:f>
              <c:strCache>
                <c:ptCount val="14"/>
                <c:pt idx="0">
                  <c:v>NIKKEI</c:v>
                </c:pt>
                <c:pt idx="1">
                  <c:v>IBOVESPA</c:v>
                </c:pt>
                <c:pt idx="2">
                  <c:v>FTSE 100</c:v>
                </c:pt>
                <c:pt idx="3">
                  <c:v>CSI 300</c:v>
                </c:pt>
                <c:pt idx="4">
                  <c:v>DOW JONES</c:v>
                </c:pt>
                <c:pt idx="5">
                  <c:v>IPC</c:v>
                </c:pt>
                <c:pt idx="6">
                  <c:v>S&amp;P 500</c:v>
                </c:pt>
                <c:pt idx="7">
                  <c:v>FTSE MIB</c:v>
                </c:pt>
                <c:pt idx="8">
                  <c:v>EURO STOXX</c:v>
                </c:pt>
                <c:pt idx="9">
                  <c:v>CAC 40</c:v>
                </c:pt>
                <c:pt idx="10">
                  <c:v>DAX</c:v>
                </c:pt>
                <c:pt idx="11">
                  <c:v>NASDAQ</c:v>
                </c:pt>
                <c:pt idx="12">
                  <c:v>IBEX 35</c:v>
                </c:pt>
                <c:pt idx="13">
                  <c:v>HANG SENG</c:v>
                </c:pt>
              </c:strCache>
            </c:strRef>
          </c:cat>
          <c:val>
            <c:numRef>
              <c:f>'[EQUITYY.xlsm]En su moneda'!$T$27:$T$40</c:f>
              <c:numCache>
                <c:formatCode>0.00%</c:formatCode>
                <c:ptCount val="14"/>
                <c:pt idx="0">
                  <c:v>2.8052193192870112E-2</c:v>
                </c:pt>
                <c:pt idx="1">
                  <c:v>4.1246750434894119E-2</c:v>
                </c:pt>
                <c:pt idx="2">
                  <c:v>5.2797000628602264E-2</c:v>
                </c:pt>
                <c:pt idx="3">
                  <c:v>5.5228272428460956E-2</c:v>
                </c:pt>
                <c:pt idx="4">
                  <c:v>6.3050914353374621E-2</c:v>
                </c:pt>
                <c:pt idx="5">
                  <c:v>6.8916304616928326E-2</c:v>
                </c:pt>
                <c:pt idx="6">
                  <c:v>7.7259104085616315E-2</c:v>
                </c:pt>
                <c:pt idx="7">
                  <c:v>7.7833776458856807E-2</c:v>
                </c:pt>
                <c:pt idx="8">
                  <c:v>8.0251753522239788E-2</c:v>
                </c:pt>
                <c:pt idx="9">
                  <c:v>8.6650172448897722E-2</c:v>
                </c:pt>
                <c:pt idx="10">
                  <c:v>9.8771367800534193E-2</c:v>
                </c:pt>
                <c:pt idx="11">
                  <c:v>0.15147357934074246</c:v>
                </c:pt>
                <c:pt idx="12">
                  <c:v>0.16337507083970437</c:v>
                </c:pt>
                <c:pt idx="13">
                  <c:v>0.16636349256564387</c:v>
                </c:pt>
              </c:numCache>
            </c:numRef>
          </c:val>
          <c:extLst xmlns:c16r2="http://schemas.microsoft.com/office/drawing/2015/06/chart">
            <c:ext xmlns:c16="http://schemas.microsoft.com/office/drawing/2014/chart" uri="{C3380CC4-5D6E-409C-BE32-E72D297353CC}">
              <c16:uniqueId val="{00000001-CC3E-4114-9FEF-B18B412405F2}"/>
            </c:ext>
          </c:extLst>
        </c:ser>
        <c:dLbls>
          <c:showLegendKey val="0"/>
          <c:showVal val="0"/>
          <c:showCatName val="0"/>
          <c:showSerName val="0"/>
          <c:showPercent val="0"/>
          <c:showBubbleSize val="0"/>
        </c:dLbls>
        <c:gapWidth val="75"/>
        <c:overlap val="40"/>
        <c:axId val="1021502272"/>
        <c:axId val="1021496784"/>
      </c:barChart>
      <c:catAx>
        <c:axId val="1021502272"/>
        <c:scaling>
          <c:orientation val="minMax"/>
        </c:scaling>
        <c:delete val="0"/>
        <c:axPos val="l"/>
        <c:numFmt formatCode="General" sourceLinked="0"/>
        <c:majorTickMark val="none"/>
        <c:minorTickMark val="none"/>
        <c:tickLblPos val="low"/>
        <c:txPr>
          <a:bodyPr rot="0" vert="horz" anchor="ctr" anchorCtr="0"/>
          <a:lstStyle/>
          <a:p>
            <a:pPr>
              <a:defRPr sz="700" b="1"/>
            </a:pPr>
            <a:endParaRPr lang="es-MX"/>
          </a:p>
        </c:txPr>
        <c:crossAx val="1021496784"/>
        <c:crosses val="autoZero"/>
        <c:auto val="1"/>
        <c:lblAlgn val="ctr"/>
        <c:lblOffset val="100"/>
        <c:tickLblSkip val="1"/>
        <c:noMultiLvlLbl val="0"/>
      </c:catAx>
      <c:valAx>
        <c:axId val="1021496784"/>
        <c:scaling>
          <c:orientation val="minMax"/>
          <c:max val="0.2"/>
          <c:min val="-7.0000000000000007E-2"/>
        </c:scaling>
        <c:delete val="0"/>
        <c:axPos val="b"/>
        <c:numFmt formatCode="0.0%" sourceLinked="0"/>
        <c:majorTickMark val="none"/>
        <c:minorTickMark val="none"/>
        <c:tickLblPos val="nextTo"/>
        <c:spPr>
          <a:ln>
            <a:noFill/>
          </a:ln>
        </c:spPr>
        <c:txPr>
          <a:bodyPr/>
          <a:lstStyle/>
          <a:p>
            <a:pPr>
              <a:defRPr sz="700" b="1"/>
            </a:pPr>
            <a:endParaRPr lang="es-MX"/>
          </a:p>
        </c:txPr>
        <c:crossAx val="1021502272"/>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México (Mexbol Index)</a:t>
            </a:r>
          </a:p>
        </c:rich>
      </c:tx>
      <c:overlay val="0"/>
      <c:spPr>
        <a:noFill/>
        <a:ln>
          <a:noFill/>
        </a:ln>
        <a:effectLst/>
      </c:spPr>
    </c:title>
    <c:autoTitleDeleted val="0"/>
    <c:plotArea>
      <c:layout>
        <c:manualLayout>
          <c:layoutTarget val="inner"/>
          <c:xMode val="edge"/>
          <c:yMode val="edge"/>
          <c:x val="0.10303724317918536"/>
          <c:y val="0.12962864096639651"/>
          <c:w val="0.75211959006315943"/>
          <c:h val="0.65561034380651817"/>
        </c:manualLayout>
      </c:layout>
      <c:scatterChart>
        <c:scatterStyle val="smoothMarker"/>
        <c:varyColors val="0"/>
        <c:ser>
          <c:idx val="0"/>
          <c:order val="0"/>
          <c:tx>
            <c:strRef>
              <c:f>'MEXBOL Index'!$B$2</c:f>
              <c:strCache>
                <c:ptCount val="1"/>
                <c:pt idx="0">
                  <c:v>PE_RATIO</c:v>
                </c:pt>
              </c:strCache>
            </c:strRef>
          </c:tx>
          <c:spPr>
            <a:ln w="15875" cap="rnd">
              <a:solidFill>
                <a:srgbClr val="C00000"/>
              </a:solidFill>
              <a:round/>
            </a:ln>
            <a:effectLst/>
          </c:spPr>
          <c:marker>
            <c:symbol val="none"/>
          </c:marker>
          <c:xVal>
            <c:numRef>
              <c:f>'MEXBOL Index'!$A$3:$A$859</c:f>
              <c:numCache>
                <c:formatCode>m/d/yyyy</c:formatCode>
                <c:ptCount val="85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numCache>
            </c:numRef>
          </c:xVal>
          <c:yVal>
            <c:numRef>
              <c:f>'MEXBOL Index'!$B$3:$B$859</c:f>
              <c:numCache>
                <c:formatCode>General</c:formatCode>
                <c:ptCount val="857"/>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29.906199999999998</c:v>
                </c:pt>
                <c:pt idx="503">
                  <c:v>29.847100000000001</c:v>
                </c:pt>
                <c:pt idx="504">
                  <c:v>29.591000000000001</c:v>
                </c:pt>
                <c:pt idx="505">
                  <c:v>28.8523</c:v>
                </c:pt>
                <c:pt idx="506">
                  <c:v>28.5794</c:v>
                </c:pt>
                <c:pt idx="507">
                  <c:v>28.517800000000001</c:v>
                </c:pt>
                <c:pt idx="508">
                  <c:v>28.740200000000002</c:v>
                </c:pt>
                <c:pt idx="509">
                  <c:v>28.730799999999999</c:v>
                </c:pt>
                <c:pt idx="510">
                  <c:v>28.973400000000002</c:v>
                </c:pt>
                <c:pt idx="511">
                  <c:v>28.619199999999999</c:v>
                </c:pt>
                <c:pt idx="512">
                  <c:v>28.451000000000001</c:v>
                </c:pt>
                <c:pt idx="513">
                  <c:v>28.5947</c:v>
                </c:pt>
                <c:pt idx="514">
                  <c:v>28.618099999999998</c:v>
                </c:pt>
                <c:pt idx="515">
                  <c:v>28.843299999999999</c:v>
                </c:pt>
                <c:pt idx="516">
                  <c:v>29.164100000000001</c:v>
                </c:pt>
                <c:pt idx="517">
                  <c:v>29.064900000000002</c:v>
                </c:pt>
                <c:pt idx="518">
                  <c:v>29.385899999999999</c:v>
                </c:pt>
                <c:pt idx="519">
                  <c:v>29.510100000000001</c:v>
                </c:pt>
                <c:pt idx="520">
                  <c:v>29.711500000000001</c:v>
                </c:pt>
                <c:pt idx="521">
                  <c:v>30.579699999999999</c:v>
                </c:pt>
                <c:pt idx="522">
                  <c:v>30.201000000000001</c:v>
                </c:pt>
                <c:pt idx="523">
                  <c:v>30.317399999999999</c:v>
                </c:pt>
                <c:pt idx="524">
                  <c:v>30.6633</c:v>
                </c:pt>
                <c:pt idx="525">
                  <c:v>30.293099999999999</c:v>
                </c:pt>
                <c:pt idx="526">
                  <c:v>29.974</c:v>
                </c:pt>
                <c:pt idx="527">
                  <c:v>29.707999999999998</c:v>
                </c:pt>
                <c:pt idx="528">
                  <c:v>29.804500000000001</c:v>
                </c:pt>
                <c:pt idx="529">
                  <c:v>29.6814</c:v>
                </c:pt>
                <c:pt idx="530">
                  <c:v>29.721399999999999</c:v>
                </c:pt>
                <c:pt idx="531">
                  <c:v>30.2761</c:v>
                </c:pt>
                <c:pt idx="532">
                  <c:v>30.199200000000001</c:v>
                </c:pt>
                <c:pt idx="533">
                  <c:v>30.5364</c:v>
                </c:pt>
                <c:pt idx="534">
                  <c:v>30.489100000000001</c:v>
                </c:pt>
                <c:pt idx="535">
                  <c:v>30.388300000000001</c:v>
                </c:pt>
                <c:pt idx="536">
                  <c:v>30.509399999999999</c:v>
                </c:pt>
                <c:pt idx="537">
                  <c:v>30.28</c:v>
                </c:pt>
                <c:pt idx="538">
                  <c:v>30.247699999999998</c:v>
                </c:pt>
                <c:pt idx="539">
                  <c:v>30.429300000000001</c:v>
                </c:pt>
                <c:pt idx="540">
                  <c:v>30.4559</c:v>
                </c:pt>
                <c:pt idx="541">
                  <c:v>30.626000000000001</c:v>
                </c:pt>
                <c:pt idx="542">
                  <c:v>30.977499999999999</c:v>
                </c:pt>
                <c:pt idx="543">
                  <c:v>31.240400000000001</c:v>
                </c:pt>
                <c:pt idx="544">
                  <c:v>31.328299999999999</c:v>
                </c:pt>
                <c:pt idx="545">
                  <c:v>31.403199999999998</c:v>
                </c:pt>
                <c:pt idx="546">
                  <c:v>31.4879</c:v>
                </c:pt>
                <c:pt idx="547">
                  <c:v>31.162600000000001</c:v>
                </c:pt>
                <c:pt idx="548">
                  <c:v>31.1541</c:v>
                </c:pt>
                <c:pt idx="549">
                  <c:v>31.045000000000002</c:v>
                </c:pt>
                <c:pt idx="550">
                  <c:v>31.3247</c:v>
                </c:pt>
                <c:pt idx="551">
                  <c:v>31.294599999999999</c:v>
                </c:pt>
                <c:pt idx="552">
                  <c:v>30.958500000000001</c:v>
                </c:pt>
                <c:pt idx="553">
                  <c:v>31.337700000000002</c:v>
                </c:pt>
                <c:pt idx="554">
                  <c:v>31.816400000000002</c:v>
                </c:pt>
                <c:pt idx="555">
                  <c:v>31.85</c:v>
                </c:pt>
                <c:pt idx="556">
                  <c:v>31.9556</c:v>
                </c:pt>
                <c:pt idx="557">
                  <c:v>31.966699999999999</c:v>
                </c:pt>
                <c:pt idx="558">
                  <c:v>31.948799999999999</c:v>
                </c:pt>
                <c:pt idx="559">
                  <c:v>32.139499999999998</c:v>
                </c:pt>
                <c:pt idx="560">
                  <c:v>32.345700000000001</c:v>
                </c:pt>
                <c:pt idx="561">
                  <c:v>29.330200000000001</c:v>
                </c:pt>
                <c:pt idx="562">
                  <c:v>29.447199999999999</c:v>
                </c:pt>
                <c:pt idx="563">
                  <c:v>29.203499999999998</c:v>
                </c:pt>
                <c:pt idx="564">
                  <c:v>28.8874</c:v>
                </c:pt>
                <c:pt idx="565">
                  <c:v>28.947600000000001</c:v>
                </c:pt>
                <c:pt idx="566">
                  <c:v>28.799900000000001</c:v>
                </c:pt>
                <c:pt idx="567">
                  <c:v>28.677199999999999</c:v>
                </c:pt>
                <c:pt idx="568">
                  <c:v>28.614699999999999</c:v>
                </c:pt>
                <c:pt idx="569">
                  <c:v>28.824300000000001</c:v>
                </c:pt>
                <c:pt idx="570">
                  <c:v>29.031199999999998</c:v>
                </c:pt>
                <c:pt idx="571">
                  <c:v>29.023900000000001</c:v>
                </c:pt>
                <c:pt idx="572">
                  <c:v>29.109000000000002</c:v>
                </c:pt>
                <c:pt idx="573">
                  <c:v>28.781199999999998</c:v>
                </c:pt>
                <c:pt idx="574">
                  <c:v>29.267499999999998</c:v>
                </c:pt>
                <c:pt idx="575">
                  <c:v>29.123699999999999</c:v>
                </c:pt>
                <c:pt idx="576">
                  <c:v>29.0642</c:v>
                </c:pt>
                <c:pt idx="577">
                  <c:v>29.100300000000001</c:v>
                </c:pt>
                <c:pt idx="578">
                  <c:v>29.0791</c:v>
                </c:pt>
                <c:pt idx="579">
                  <c:v>28.9739</c:v>
                </c:pt>
                <c:pt idx="580">
                  <c:v>29.311499999999999</c:v>
                </c:pt>
                <c:pt idx="581">
                  <c:v>29.010999999999999</c:v>
                </c:pt>
                <c:pt idx="582">
                  <c:v>29.177</c:v>
                </c:pt>
                <c:pt idx="583">
                  <c:v>29.223600000000001</c:v>
                </c:pt>
                <c:pt idx="584">
                  <c:v>29.178999999999998</c:v>
                </c:pt>
                <c:pt idx="585">
                  <c:v>29.050799999999999</c:v>
                </c:pt>
                <c:pt idx="586">
                  <c:v>28.907499999999999</c:v>
                </c:pt>
                <c:pt idx="587">
                  <c:v>28.948</c:v>
                </c:pt>
                <c:pt idx="588">
                  <c:v>28.973099999999999</c:v>
                </c:pt>
                <c:pt idx="589">
                  <c:v>29.247699999999998</c:v>
                </c:pt>
                <c:pt idx="590">
                  <c:v>29.1387</c:v>
                </c:pt>
                <c:pt idx="591">
                  <c:v>29.214300000000001</c:v>
                </c:pt>
                <c:pt idx="592">
                  <c:v>29.032299999999999</c:v>
                </c:pt>
                <c:pt idx="593">
                  <c:v>29.3142</c:v>
                </c:pt>
                <c:pt idx="594">
                  <c:v>29.333300000000001</c:v>
                </c:pt>
                <c:pt idx="595">
                  <c:v>29.125299999999999</c:v>
                </c:pt>
                <c:pt idx="596">
                  <c:v>29.111000000000001</c:v>
                </c:pt>
                <c:pt idx="597">
                  <c:v>29.179200000000002</c:v>
                </c:pt>
                <c:pt idx="598">
                  <c:v>29.232600000000001</c:v>
                </c:pt>
                <c:pt idx="599">
                  <c:v>29.401800000000001</c:v>
                </c:pt>
                <c:pt idx="600">
                  <c:v>29.5396</c:v>
                </c:pt>
                <c:pt idx="601">
                  <c:v>29.753299999999999</c:v>
                </c:pt>
                <c:pt idx="602">
                  <c:v>29.807300000000001</c:v>
                </c:pt>
                <c:pt idx="603">
                  <c:v>29.7379</c:v>
                </c:pt>
                <c:pt idx="604">
                  <c:v>29.376200000000001</c:v>
                </c:pt>
                <c:pt idx="605">
                  <c:v>29.442699999999999</c:v>
                </c:pt>
                <c:pt idx="606">
                  <c:v>29.4114</c:v>
                </c:pt>
                <c:pt idx="607">
                  <c:v>29.683299999999999</c:v>
                </c:pt>
                <c:pt idx="608">
                  <c:v>29.636099999999999</c:v>
                </c:pt>
                <c:pt idx="609">
                  <c:v>29.742699999999999</c:v>
                </c:pt>
                <c:pt idx="610">
                  <c:v>29.8322</c:v>
                </c:pt>
                <c:pt idx="611">
                  <c:v>29.4434</c:v>
                </c:pt>
                <c:pt idx="612">
                  <c:v>29.129899999999999</c:v>
                </c:pt>
                <c:pt idx="613">
                  <c:v>28.970300000000002</c:v>
                </c:pt>
                <c:pt idx="614">
                  <c:v>28.74</c:v>
                </c:pt>
                <c:pt idx="615">
                  <c:v>29.026900000000001</c:v>
                </c:pt>
                <c:pt idx="616">
                  <c:v>29.166699999999999</c:v>
                </c:pt>
                <c:pt idx="617">
                  <c:v>29.215199999999999</c:v>
                </c:pt>
                <c:pt idx="618">
                  <c:v>29.523700000000002</c:v>
                </c:pt>
                <c:pt idx="619">
                  <c:v>29.4754</c:v>
                </c:pt>
                <c:pt idx="620">
                  <c:v>29.5411</c:v>
                </c:pt>
                <c:pt idx="621">
                  <c:v>29.761399999999998</c:v>
                </c:pt>
                <c:pt idx="622">
                  <c:v>28.948499999999999</c:v>
                </c:pt>
                <c:pt idx="623">
                  <c:v>27.9222</c:v>
                </c:pt>
                <c:pt idx="624">
                  <c:v>28.1968</c:v>
                </c:pt>
                <c:pt idx="625">
                  <c:v>28.670500000000001</c:v>
                </c:pt>
                <c:pt idx="626">
                  <c:v>29.8996</c:v>
                </c:pt>
                <c:pt idx="627">
                  <c:v>30.058199999999999</c:v>
                </c:pt>
                <c:pt idx="628">
                  <c:v>30.050899999999999</c:v>
                </c:pt>
                <c:pt idx="629">
                  <c:v>29.802499999999998</c:v>
                </c:pt>
                <c:pt idx="630">
                  <c:v>29.466899999999999</c:v>
                </c:pt>
                <c:pt idx="631">
                  <c:v>29.5259</c:v>
                </c:pt>
                <c:pt idx="632">
                  <c:v>29.755199999999999</c:v>
                </c:pt>
                <c:pt idx="633">
                  <c:v>30.0382</c:v>
                </c:pt>
                <c:pt idx="634">
                  <c:v>30.204799999999999</c:v>
                </c:pt>
                <c:pt idx="635">
                  <c:v>30.1007</c:v>
                </c:pt>
                <c:pt idx="636">
                  <c:v>30.249600000000001</c:v>
                </c:pt>
                <c:pt idx="637">
                  <c:v>30.3902</c:v>
                </c:pt>
                <c:pt idx="638">
                  <c:v>30.552099999999999</c:v>
                </c:pt>
                <c:pt idx="639">
                  <c:v>30.616</c:v>
                </c:pt>
                <c:pt idx="640">
                  <c:v>30.905799999999999</c:v>
                </c:pt>
                <c:pt idx="641">
                  <c:v>30.815200000000001</c:v>
                </c:pt>
                <c:pt idx="642">
                  <c:v>30.9282</c:v>
                </c:pt>
                <c:pt idx="643">
                  <c:v>30.663399999999999</c:v>
                </c:pt>
                <c:pt idx="644">
                  <c:v>30.529800000000002</c:v>
                </c:pt>
                <c:pt idx="645">
                  <c:v>30.456099999999999</c:v>
                </c:pt>
                <c:pt idx="646">
                  <c:v>30.470300000000002</c:v>
                </c:pt>
                <c:pt idx="647">
                  <c:v>30.358699999999999</c:v>
                </c:pt>
                <c:pt idx="648">
                  <c:v>30.454899999999999</c:v>
                </c:pt>
                <c:pt idx="649">
                  <c:v>30.280999999999999</c:v>
                </c:pt>
                <c:pt idx="650">
                  <c:v>30.4679</c:v>
                </c:pt>
                <c:pt idx="651">
                  <c:v>30.530799999999999</c:v>
                </c:pt>
                <c:pt idx="652">
                  <c:v>30.695399999999999</c:v>
                </c:pt>
                <c:pt idx="653">
                  <c:v>30.8094</c:v>
                </c:pt>
                <c:pt idx="654">
                  <c:v>30.9802</c:v>
                </c:pt>
                <c:pt idx="655">
                  <c:v>31.088200000000001</c:v>
                </c:pt>
                <c:pt idx="656">
                  <c:v>31.4419</c:v>
                </c:pt>
                <c:pt idx="657">
                  <c:v>31.456800000000001</c:v>
                </c:pt>
                <c:pt idx="658">
                  <c:v>31.6723</c:v>
                </c:pt>
                <c:pt idx="659">
                  <c:v>31.448699999999999</c:v>
                </c:pt>
                <c:pt idx="660">
                  <c:v>31.388500000000001</c:v>
                </c:pt>
                <c:pt idx="661">
                  <c:v>31.502800000000001</c:v>
                </c:pt>
                <c:pt idx="662">
                  <c:v>31.412500000000001</c:v>
                </c:pt>
                <c:pt idx="663">
                  <c:v>31.409700000000001</c:v>
                </c:pt>
                <c:pt idx="664">
                  <c:v>30.9999</c:v>
                </c:pt>
                <c:pt idx="665">
                  <c:v>31.049800000000001</c:v>
                </c:pt>
                <c:pt idx="666">
                  <c:v>31.043500000000002</c:v>
                </c:pt>
                <c:pt idx="667">
                  <c:v>30.8066</c:v>
                </c:pt>
                <c:pt idx="668">
                  <c:v>30.955300000000001</c:v>
                </c:pt>
                <c:pt idx="669">
                  <c:v>30.988299999999999</c:v>
                </c:pt>
                <c:pt idx="670">
                  <c:v>30.918299999999999</c:v>
                </c:pt>
                <c:pt idx="671">
                  <c:v>25.483000000000001</c:v>
                </c:pt>
                <c:pt idx="672">
                  <c:v>25.603200000000001</c:v>
                </c:pt>
                <c:pt idx="673">
                  <c:v>25.632200000000001</c:v>
                </c:pt>
                <c:pt idx="674">
                  <c:v>25.5169</c:v>
                </c:pt>
                <c:pt idx="675">
                  <c:v>25.394500000000001</c:v>
                </c:pt>
                <c:pt idx="676">
                  <c:v>25.404299999999999</c:v>
                </c:pt>
                <c:pt idx="677">
                  <c:v>24.891200000000001</c:v>
                </c:pt>
                <c:pt idx="678">
                  <c:v>25.031500000000001</c:v>
                </c:pt>
                <c:pt idx="679">
                  <c:v>24.727699999999999</c:v>
                </c:pt>
                <c:pt idx="680">
                  <c:v>24.520600000000002</c:v>
                </c:pt>
                <c:pt idx="681">
                  <c:v>24.603899999999999</c:v>
                </c:pt>
                <c:pt idx="682">
                  <c:v>24.5761</c:v>
                </c:pt>
                <c:pt idx="683">
                  <c:v>24.8279</c:v>
                </c:pt>
                <c:pt idx="684">
                  <c:v>25.142900000000001</c:v>
                </c:pt>
                <c:pt idx="685">
                  <c:v>25.703299999999999</c:v>
                </c:pt>
                <c:pt idx="686">
                  <c:v>25.597799999999999</c:v>
                </c:pt>
                <c:pt idx="687">
                  <c:v>25.316099999999999</c:v>
                </c:pt>
                <c:pt idx="688">
                  <c:v>25.572900000000001</c:v>
                </c:pt>
                <c:pt idx="689">
                  <c:v>25.741399999999999</c:v>
                </c:pt>
                <c:pt idx="690">
                  <c:v>25.540900000000001</c:v>
                </c:pt>
                <c:pt idx="691">
                  <c:v>23.099599999999999</c:v>
                </c:pt>
                <c:pt idx="692">
                  <c:v>23.273700000000002</c:v>
                </c:pt>
                <c:pt idx="693">
                  <c:v>23.423999999999999</c:v>
                </c:pt>
                <c:pt idx="694">
                  <c:v>23.537500000000001</c:v>
                </c:pt>
                <c:pt idx="695">
                  <c:v>23.441400000000002</c:v>
                </c:pt>
                <c:pt idx="696">
                  <c:v>23.2712</c:v>
                </c:pt>
                <c:pt idx="697">
                  <c:v>23.597899999999999</c:v>
                </c:pt>
                <c:pt idx="698">
                  <c:v>23.4754</c:v>
                </c:pt>
                <c:pt idx="699">
                  <c:v>23.4269</c:v>
                </c:pt>
                <c:pt idx="700">
                  <c:v>23.341899999999999</c:v>
                </c:pt>
                <c:pt idx="701">
                  <c:v>23.322400000000002</c:v>
                </c:pt>
                <c:pt idx="702">
                  <c:v>23.1555</c:v>
                </c:pt>
                <c:pt idx="703">
                  <c:v>23.3736</c:v>
                </c:pt>
                <c:pt idx="704">
                  <c:v>23.561399999999999</c:v>
                </c:pt>
                <c:pt idx="705">
                  <c:v>23.455200000000001</c:v>
                </c:pt>
                <c:pt idx="706">
                  <c:v>23.525300000000001</c:v>
                </c:pt>
                <c:pt idx="707">
                  <c:v>23.531500000000001</c:v>
                </c:pt>
                <c:pt idx="708">
                  <c:v>23.3674</c:v>
                </c:pt>
                <c:pt idx="709">
                  <c:v>23.227399999999999</c:v>
                </c:pt>
                <c:pt idx="710">
                  <c:v>23.377600000000001</c:v>
                </c:pt>
                <c:pt idx="711">
                  <c:v>23.325500000000002</c:v>
                </c:pt>
                <c:pt idx="712">
                  <c:v>23.326499999999999</c:v>
                </c:pt>
                <c:pt idx="713">
                  <c:v>22.983499999999999</c:v>
                </c:pt>
                <c:pt idx="714">
                  <c:v>22.682500000000001</c:v>
                </c:pt>
                <c:pt idx="715">
                  <c:v>22.687799999999999</c:v>
                </c:pt>
                <c:pt idx="716">
                  <c:v>23.346399999999999</c:v>
                </c:pt>
                <c:pt idx="717">
                  <c:v>23.550799999999999</c:v>
                </c:pt>
                <c:pt idx="718">
                  <c:v>23.026</c:v>
                </c:pt>
                <c:pt idx="719">
                  <c:v>21.973400000000002</c:v>
                </c:pt>
                <c:pt idx="720">
                  <c:v>21.8538</c:v>
                </c:pt>
                <c:pt idx="721">
                  <c:v>22.013200000000001</c:v>
                </c:pt>
                <c:pt idx="722">
                  <c:v>21.875800000000002</c:v>
                </c:pt>
                <c:pt idx="723">
                  <c:v>21.816500000000001</c:v>
                </c:pt>
                <c:pt idx="724">
                  <c:v>21.825299999999999</c:v>
                </c:pt>
                <c:pt idx="725">
                  <c:v>21.555299999999999</c:v>
                </c:pt>
                <c:pt idx="726">
                  <c:v>21.8005</c:v>
                </c:pt>
                <c:pt idx="727">
                  <c:v>21.953600000000002</c:v>
                </c:pt>
                <c:pt idx="728">
                  <c:v>21.993400000000001</c:v>
                </c:pt>
                <c:pt idx="729">
                  <c:v>22.0381</c:v>
                </c:pt>
                <c:pt idx="730">
                  <c:v>22.0928</c:v>
                </c:pt>
                <c:pt idx="731">
                  <c:v>22.045100000000001</c:v>
                </c:pt>
                <c:pt idx="732">
                  <c:v>22.017800000000001</c:v>
                </c:pt>
                <c:pt idx="733">
                  <c:v>21.811599999999999</c:v>
                </c:pt>
                <c:pt idx="734">
                  <c:v>21.651499999999999</c:v>
                </c:pt>
                <c:pt idx="735">
                  <c:v>21.8371</c:v>
                </c:pt>
                <c:pt idx="736">
                  <c:v>21.9178</c:v>
                </c:pt>
                <c:pt idx="737">
                  <c:v>22.164000000000001</c:v>
                </c:pt>
                <c:pt idx="738">
                  <c:v>22.528600000000001</c:v>
                </c:pt>
                <c:pt idx="739">
                  <c:v>22.7974</c:v>
                </c:pt>
                <c:pt idx="740">
                  <c:v>22.776399999999999</c:v>
                </c:pt>
                <c:pt idx="741">
                  <c:v>22.470199999999998</c:v>
                </c:pt>
                <c:pt idx="742">
                  <c:v>22.300699999999999</c:v>
                </c:pt>
                <c:pt idx="743">
                  <c:v>21.9358</c:v>
                </c:pt>
                <c:pt idx="744">
                  <c:v>21.825900000000001</c:v>
                </c:pt>
                <c:pt idx="745">
                  <c:v>21.8429</c:v>
                </c:pt>
                <c:pt idx="746">
                  <c:v>21.868600000000001</c:v>
                </c:pt>
                <c:pt idx="747">
                  <c:v>21.880800000000001</c:v>
                </c:pt>
                <c:pt idx="748">
                  <c:v>21.961200000000002</c:v>
                </c:pt>
                <c:pt idx="749">
                  <c:v>21.8718</c:v>
                </c:pt>
                <c:pt idx="750">
                  <c:v>22.022500000000001</c:v>
                </c:pt>
                <c:pt idx="751">
                  <c:v>22.150600000000001</c:v>
                </c:pt>
                <c:pt idx="752">
                  <c:v>22.318899999999999</c:v>
                </c:pt>
                <c:pt idx="753">
                  <c:v>22.189399999999999</c:v>
                </c:pt>
                <c:pt idx="754">
                  <c:v>22.846299999999999</c:v>
                </c:pt>
                <c:pt idx="755">
                  <c:v>23.060400000000001</c:v>
                </c:pt>
                <c:pt idx="756">
                  <c:v>23.2926</c:v>
                </c:pt>
                <c:pt idx="757">
                  <c:v>23.358699999999999</c:v>
                </c:pt>
                <c:pt idx="758">
                  <c:v>23.034500000000001</c:v>
                </c:pt>
                <c:pt idx="759">
                  <c:v>22.775500000000001</c:v>
                </c:pt>
                <c:pt idx="760">
                  <c:v>22.9419</c:v>
                </c:pt>
                <c:pt idx="761">
                  <c:v>22.965599999999998</c:v>
                </c:pt>
                <c:pt idx="762">
                  <c:v>23.029199999999999</c:v>
                </c:pt>
                <c:pt idx="763">
                  <c:v>23.0899</c:v>
                </c:pt>
                <c:pt idx="764">
                  <c:v>22.8689</c:v>
                </c:pt>
                <c:pt idx="765">
                  <c:v>23</c:v>
                </c:pt>
                <c:pt idx="766">
                  <c:v>23.178999999999998</c:v>
                </c:pt>
                <c:pt idx="767">
                  <c:v>23.1313</c:v>
                </c:pt>
                <c:pt idx="768">
                  <c:v>23.1645</c:v>
                </c:pt>
                <c:pt idx="769">
                  <c:v>23.556799999999999</c:v>
                </c:pt>
                <c:pt idx="770">
                  <c:v>24.073499999999999</c:v>
                </c:pt>
                <c:pt idx="771">
                  <c:v>24.136600000000001</c:v>
                </c:pt>
                <c:pt idx="772">
                  <c:v>23.804400000000001</c:v>
                </c:pt>
                <c:pt idx="773">
                  <c:v>23.709199999999999</c:v>
                </c:pt>
                <c:pt idx="774">
                  <c:v>23.544599999999999</c:v>
                </c:pt>
                <c:pt idx="775">
                  <c:v>23.499199999999998</c:v>
                </c:pt>
                <c:pt idx="776">
                  <c:v>23.503499999999999</c:v>
                </c:pt>
                <c:pt idx="777">
                  <c:v>23.546199999999999</c:v>
                </c:pt>
                <c:pt idx="778">
                  <c:v>23.6112</c:v>
                </c:pt>
                <c:pt idx="779">
                  <c:v>23.363199999999999</c:v>
                </c:pt>
                <c:pt idx="780">
                  <c:v>23.459600000000002</c:v>
                </c:pt>
                <c:pt idx="781">
                  <c:v>23.614799999999999</c:v>
                </c:pt>
                <c:pt idx="782">
                  <c:v>23.897200000000002</c:v>
                </c:pt>
                <c:pt idx="783">
                  <c:v>23.829499999999999</c:v>
                </c:pt>
                <c:pt idx="784">
                  <c:v>23.694299999999998</c:v>
                </c:pt>
                <c:pt idx="785">
                  <c:v>23.579599999999999</c:v>
                </c:pt>
                <c:pt idx="786">
                  <c:v>23.645600000000002</c:v>
                </c:pt>
                <c:pt idx="787">
                  <c:v>23.581</c:v>
                </c:pt>
                <c:pt idx="788">
                  <c:v>23.536999999999999</c:v>
                </c:pt>
                <c:pt idx="789">
                  <c:v>23.802499999999998</c:v>
                </c:pt>
                <c:pt idx="790">
                  <c:v>23.5929</c:v>
                </c:pt>
                <c:pt idx="791">
                  <c:v>23.598300000000002</c:v>
                </c:pt>
                <c:pt idx="792">
                  <c:v>23.518899999999999</c:v>
                </c:pt>
                <c:pt idx="793">
                  <c:v>23.669699999999999</c:v>
                </c:pt>
                <c:pt idx="794">
                  <c:v>23.423500000000001</c:v>
                </c:pt>
                <c:pt idx="795">
                  <c:v>23.7195</c:v>
                </c:pt>
                <c:pt idx="796">
                  <c:v>23.636700000000001</c:v>
                </c:pt>
                <c:pt idx="797">
                  <c:v>23.6997</c:v>
                </c:pt>
                <c:pt idx="798">
                  <c:v>23.934100000000001</c:v>
                </c:pt>
                <c:pt idx="799">
                  <c:v>23.701999999999998</c:v>
                </c:pt>
                <c:pt idx="800">
                  <c:v>23.762</c:v>
                </c:pt>
                <c:pt idx="801">
                  <c:v>23.624400000000001</c:v>
                </c:pt>
                <c:pt idx="802">
                  <c:v>23.543600000000001</c:v>
                </c:pt>
                <c:pt idx="803">
                  <c:v>23.542999999999999</c:v>
                </c:pt>
                <c:pt idx="804">
                  <c:v>23.5364</c:v>
                </c:pt>
                <c:pt idx="805">
                  <c:v>23.727499999999999</c:v>
                </c:pt>
                <c:pt idx="806">
                  <c:v>24.020600000000002</c:v>
                </c:pt>
                <c:pt idx="807">
                  <c:v>24.288900000000002</c:v>
                </c:pt>
                <c:pt idx="808">
                  <c:v>24.2867</c:v>
                </c:pt>
                <c:pt idx="809">
                  <c:v>24.235900000000001</c:v>
                </c:pt>
                <c:pt idx="810">
                  <c:v>24.3306</c:v>
                </c:pt>
                <c:pt idx="811">
                  <c:v>24.534099999999999</c:v>
                </c:pt>
                <c:pt idx="812">
                  <c:v>24.648599999999998</c:v>
                </c:pt>
                <c:pt idx="813">
                  <c:v>24.6617</c:v>
                </c:pt>
                <c:pt idx="814">
                  <c:v>24.510400000000001</c:v>
                </c:pt>
                <c:pt idx="815">
                  <c:v>24.4238</c:v>
                </c:pt>
                <c:pt idx="816">
                  <c:v>20.877500000000001</c:v>
                </c:pt>
                <c:pt idx="817">
                  <c:v>20.9969</c:v>
                </c:pt>
                <c:pt idx="818">
                  <c:v>21.222100000000001</c:v>
                </c:pt>
                <c:pt idx="819">
                  <c:v>21.164000000000001</c:v>
                </c:pt>
                <c:pt idx="820">
                  <c:v>21.080100000000002</c:v>
                </c:pt>
                <c:pt idx="821">
                  <c:v>21.2225</c:v>
                </c:pt>
                <c:pt idx="822">
                  <c:v>21.307099999999998</c:v>
                </c:pt>
                <c:pt idx="823">
                  <c:v>21.3491</c:v>
                </c:pt>
                <c:pt idx="824">
                  <c:v>21.055700000000002</c:v>
                </c:pt>
                <c:pt idx="825">
                  <c:v>21.079699999999999</c:v>
                </c:pt>
                <c:pt idx="826">
                  <c:v>20.9726</c:v>
                </c:pt>
                <c:pt idx="827">
                  <c:v>21.020399999999999</c:v>
                </c:pt>
                <c:pt idx="828">
                  <c:v>21.1371</c:v>
                </c:pt>
                <c:pt idx="829">
                  <c:v>21.0609</c:v>
                </c:pt>
                <c:pt idx="830">
                  <c:v>21.252500000000001</c:v>
                </c:pt>
                <c:pt idx="831">
                  <c:v>21.4222</c:v>
                </c:pt>
                <c:pt idx="832">
                  <c:v>21.317799999999998</c:v>
                </c:pt>
                <c:pt idx="833">
                  <c:v>21.264399999999998</c:v>
                </c:pt>
                <c:pt idx="834">
                  <c:v>21.187100000000001</c:v>
                </c:pt>
                <c:pt idx="835">
                  <c:v>21.327999999999999</c:v>
                </c:pt>
                <c:pt idx="836">
                  <c:v>21.117699999999999</c:v>
                </c:pt>
                <c:pt idx="837">
                  <c:v>21.073899999999998</c:v>
                </c:pt>
                <c:pt idx="838">
                  <c:v>21.2836</c:v>
                </c:pt>
                <c:pt idx="839">
                  <c:v>21.292300000000001</c:v>
                </c:pt>
                <c:pt idx="840">
                  <c:v>21.4788</c:v>
                </c:pt>
                <c:pt idx="841">
                  <c:v>21.474900000000002</c:v>
                </c:pt>
                <c:pt idx="842">
                  <c:v>21.302900000000001</c:v>
                </c:pt>
                <c:pt idx="843">
                  <c:v>21.257999999999999</c:v>
                </c:pt>
                <c:pt idx="844">
                  <c:v>21.366700000000002</c:v>
                </c:pt>
                <c:pt idx="845">
                  <c:v>21.272400000000001</c:v>
                </c:pt>
                <c:pt idx="846">
                  <c:v>20.9663</c:v>
                </c:pt>
                <c:pt idx="847">
                  <c:v>20.783200000000001</c:v>
                </c:pt>
                <c:pt idx="848">
                  <c:v>21.1037</c:v>
                </c:pt>
                <c:pt idx="849">
                  <c:v>21.0504</c:v>
                </c:pt>
                <c:pt idx="850">
                  <c:v>21.093</c:v>
                </c:pt>
                <c:pt idx="851">
                  <c:v>21.287299999999998</c:v>
                </c:pt>
                <c:pt idx="852">
                  <c:v>21.2514</c:v>
                </c:pt>
                <c:pt idx="853">
                  <c:v>21.364999999999998</c:v>
                </c:pt>
                <c:pt idx="854">
                  <c:v>21.2685</c:v>
                </c:pt>
                <c:pt idx="855">
                  <c:v>21.194299999999998</c:v>
                </c:pt>
                <c:pt idx="856">
                  <c:v>20.983699999999999</c:v>
                </c:pt>
              </c:numCache>
            </c:numRef>
          </c:yVal>
          <c:smooth val="1"/>
          <c:extLst xmlns:c16r2="http://schemas.microsoft.com/office/drawing/2015/06/chart">
            <c:ext xmlns:c16="http://schemas.microsoft.com/office/drawing/2014/chart" uri="{C3380CC4-5D6E-409C-BE32-E72D297353CC}">
              <c16:uniqueId val="{00000000-3614-485A-8EB7-327A3DC888B0}"/>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Index'!$A$3:$A$859</c:f>
              <c:numCache>
                <c:formatCode>m/d/yyyy</c:formatCode>
                <c:ptCount val="85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numCache>
            </c:numRef>
          </c:xVal>
          <c:yVal>
            <c:numRef>
              <c:f>'MEXBOL Index'!$D$3:$D$859</c:f>
              <c:numCache>
                <c:formatCode>General</c:formatCode>
                <c:ptCount val="857"/>
                <c:pt idx="0">
                  <c:v>26.969768844807476</c:v>
                </c:pt>
                <c:pt idx="1">
                  <c:v>26.969768844807476</c:v>
                </c:pt>
                <c:pt idx="2">
                  <c:v>26.969768844807476</c:v>
                </c:pt>
                <c:pt idx="3">
                  <c:v>26.969768844807476</c:v>
                </c:pt>
                <c:pt idx="4">
                  <c:v>26.969768844807476</c:v>
                </c:pt>
                <c:pt idx="5">
                  <c:v>26.969768844807476</c:v>
                </c:pt>
                <c:pt idx="6">
                  <c:v>26.969768844807476</c:v>
                </c:pt>
                <c:pt idx="7">
                  <c:v>26.969768844807476</c:v>
                </c:pt>
                <c:pt idx="8">
                  <c:v>26.969768844807476</c:v>
                </c:pt>
                <c:pt idx="9">
                  <c:v>26.969768844807476</c:v>
                </c:pt>
                <c:pt idx="10">
                  <c:v>26.969768844807476</c:v>
                </c:pt>
                <c:pt idx="11">
                  <c:v>26.969768844807476</c:v>
                </c:pt>
                <c:pt idx="12">
                  <c:v>26.969768844807476</c:v>
                </c:pt>
                <c:pt idx="13">
                  <c:v>26.969768844807476</c:v>
                </c:pt>
                <c:pt idx="14">
                  <c:v>26.969768844807476</c:v>
                </c:pt>
                <c:pt idx="15">
                  <c:v>26.969768844807476</c:v>
                </c:pt>
                <c:pt idx="16">
                  <c:v>26.969768844807476</c:v>
                </c:pt>
                <c:pt idx="17">
                  <c:v>26.969768844807476</c:v>
                </c:pt>
                <c:pt idx="18">
                  <c:v>26.969768844807476</c:v>
                </c:pt>
                <c:pt idx="19">
                  <c:v>26.969768844807476</c:v>
                </c:pt>
                <c:pt idx="20">
                  <c:v>26.969768844807476</c:v>
                </c:pt>
                <c:pt idx="21">
                  <c:v>26.969768844807476</c:v>
                </c:pt>
                <c:pt idx="22">
                  <c:v>26.969768844807476</c:v>
                </c:pt>
                <c:pt idx="23">
                  <c:v>26.969768844807476</c:v>
                </c:pt>
                <c:pt idx="24">
                  <c:v>26.969768844807476</c:v>
                </c:pt>
                <c:pt idx="25">
                  <c:v>26.969768844807476</c:v>
                </c:pt>
                <c:pt idx="26">
                  <c:v>26.969768844807476</c:v>
                </c:pt>
                <c:pt idx="27">
                  <c:v>26.969768844807476</c:v>
                </c:pt>
                <c:pt idx="28">
                  <c:v>26.969768844807476</c:v>
                </c:pt>
                <c:pt idx="29">
                  <c:v>26.969768844807476</c:v>
                </c:pt>
                <c:pt idx="30">
                  <c:v>26.969768844807476</c:v>
                </c:pt>
                <c:pt idx="31">
                  <c:v>26.969768844807476</c:v>
                </c:pt>
                <c:pt idx="32">
                  <c:v>26.969768844807476</c:v>
                </c:pt>
                <c:pt idx="33">
                  <c:v>26.969768844807476</c:v>
                </c:pt>
                <c:pt idx="34">
                  <c:v>26.969768844807476</c:v>
                </c:pt>
                <c:pt idx="35">
                  <c:v>26.969768844807476</c:v>
                </c:pt>
                <c:pt idx="36">
                  <c:v>26.969768844807476</c:v>
                </c:pt>
                <c:pt idx="37">
                  <c:v>26.969768844807476</c:v>
                </c:pt>
                <c:pt idx="38">
                  <c:v>26.969768844807476</c:v>
                </c:pt>
                <c:pt idx="39">
                  <c:v>26.969768844807476</c:v>
                </c:pt>
                <c:pt idx="40">
                  <c:v>26.969768844807476</c:v>
                </c:pt>
                <c:pt idx="41">
                  <c:v>26.969768844807476</c:v>
                </c:pt>
                <c:pt idx="42">
                  <c:v>26.969768844807476</c:v>
                </c:pt>
                <c:pt idx="43">
                  <c:v>26.969768844807476</c:v>
                </c:pt>
                <c:pt idx="44">
                  <c:v>26.969768844807476</c:v>
                </c:pt>
                <c:pt idx="45">
                  <c:v>26.969768844807476</c:v>
                </c:pt>
                <c:pt idx="46">
                  <c:v>26.969768844807476</c:v>
                </c:pt>
                <c:pt idx="47">
                  <c:v>26.969768844807476</c:v>
                </c:pt>
                <c:pt idx="48">
                  <c:v>26.969768844807476</c:v>
                </c:pt>
                <c:pt idx="49">
                  <c:v>26.969768844807476</c:v>
                </c:pt>
                <c:pt idx="50">
                  <c:v>26.969768844807476</c:v>
                </c:pt>
                <c:pt idx="51">
                  <c:v>26.969768844807476</c:v>
                </c:pt>
                <c:pt idx="52">
                  <c:v>26.969768844807476</c:v>
                </c:pt>
                <c:pt idx="53">
                  <c:v>26.969768844807476</c:v>
                </c:pt>
                <c:pt idx="54">
                  <c:v>26.969768844807476</c:v>
                </c:pt>
                <c:pt idx="55">
                  <c:v>26.969768844807476</c:v>
                </c:pt>
                <c:pt idx="56">
                  <c:v>26.969768844807476</c:v>
                </c:pt>
                <c:pt idx="57">
                  <c:v>26.969768844807476</c:v>
                </c:pt>
                <c:pt idx="58">
                  <c:v>26.969768844807476</c:v>
                </c:pt>
                <c:pt idx="59">
                  <c:v>26.969768844807476</c:v>
                </c:pt>
                <c:pt idx="60">
                  <c:v>26.969768844807476</c:v>
                </c:pt>
                <c:pt idx="61">
                  <c:v>26.969768844807476</c:v>
                </c:pt>
                <c:pt idx="62">
                  <c:v>26.969768844807476</c:v>
                </c:pt>
                <c:pt idx="63">
                  <c:v>26.969768844807476</c:v>
                </c:pt>
                <c:pt idx="64">
                  <c:v>26.969768844807476</c:v>
                </c:pt>
                <c:pt idx="65">
                  <c:v>26.969768844807476</c:v>
                </c:pt>
                <c:pt idx="66">
                  <c:v>26.969768844807476</c:v>
                </c:pt>
                <c:pt idx="67">
                  <c:v>26.969768844807476</c:v>
                </c:pt>
                <c:pt idx="68">
                  <c:v>26.969768844807476</c:v>
                </c:pt>
                <c:pt idx="69">
                  <c:v>26.969768844807476</c:v>
                </c:pt>
                <c:pt idx="70">
                  <c:v>26.969768844807476</c:v>
                </c:pt>
                <c:pt idx="71">
                  <c:v>26.969768844807476</c:v>
                </c:pt>
                <c:pt idx="72">
                  <c:v>26.969768844807476</c:v>
                </c:pt>
                <c:pt idx="73">
                  <c:v>26.969768844807476</c:v>
                </c:pt>
                <c:pt idx="74">
                  <c:v>26.969768844807476</c:v>
                </c:pt>
                <c:pt idx="75">
                  <c:v>26.969768844807476</c:v>
                </c:pt>
                <c:pt idx="76">
                  <c:v>26.969768844807476</c:v>
                </c:pt>
                <c:pt idx="77">
                  <c:v>26.969768844807476</c:v>
                </c:pt>
                <c:pt idx="78">
                  <c:v>26.969768844807476</c:v>
                </c:pt>
                <c:pt idx="79">
                  <c:v>26.969768844807476</c:v>
                </c:pt>
                <c:pt idx="80">
                  <c:v>26.969768844807476</c:v>
                </c:pt>
                <c:pt idx="81">
                  <c:v>26.969768844807476</c:v>
                </c:pt>
                <c:pt idx="82">
                  <c:v>26.969768844807476</c:v>
                </c:pt>
                <c:pt idx="83">
                  <c:v>26.969768844807476</c:v>
                </c:pt>
                <c:pt idx="84">
                  <c:v>26.969768844807476</c:v>
                </c:pt>
                <c:pt idx="85">
                  <c:v>26.969768844807476</c:v>
                </c:pt>
                <c:pt idx="86">
                  <c:v>26.969768844807476</c:v>
                </c:pt>
                <c:pt idx="87">
                  <c:v>26.969768844807476</c:v>
                </c:pt>
                <c:pt idx="88">
                  <c:v>26.969768844807476</c:v>
                </c:pt>
                <c:pt idx="89">
                  <c:v>26.969768844807476</c:v>
                </c:pt>
                <c:pt idx="90">
                  <c:v>26.969768844807476</c:v>
                </c:pt>
                <c:pt idx="91">
                  <c:v>26.969768844807476</c:v>
                </c:pt>
                <c:pt idx="92">
                  <c:v>26.969768844807476</c:v>
                </c:pt>
                <c:pt idx="93">
                  <c:v>26.969768844807476</c:v>
                </c:pt>
                <c:pt idx="94">
                  <c:v>26.969768844807476</c:v>
                </c:pt>
                <c:pt idx="95">
                  <c:v>26.969768844807476</c:v>
                </c:pt>
                <c:pt idx="96">
                  <c:v>26.969768844807476</c:v>
                </c:pt>
                <c:pt idx="97">
                  <c:v>26.969768844807476</c:v>
                </c:pt>
                <c:pt idx="98">
                  <c:v>26.969768844807476</c:v>
                </c:pt>
                <c:pt idx="99">
                  <c:v>26.969768844807476</c:v>
                </c:pt>
                <c:pt idx="100">
                  <c:v>26.969768844807476</c:v>
                </c:pt>
                <c:pt idx="101">
                  <c:v>26.969768844807476</c:v>
                </c:pt>
                <c:pt idx="102">
                  <c:v>26.969768844807476</c:v>
                </c:pt>
                <c:pt idx="103">
                  <c:v>26.969768844807476</c:v>
                </c:pt>
                <c:pt idx="104">
                  <c:v>26.969768844807476</c:v>
                </c:pt>
                <c:pt idx="105">
                  <c:v>26.969768844807476</c:v>
                </c:pt>
                <c:pt idx="106">
                  <c:v>26.969768844807476</c:v>
                </c:pt>
                <c:pt idx="107">
                  <c:v>26.969768844807476</c:v>
                </c:pt>
                <c:pt idx="108">
                  <c:v>26.969768844807476</c:v>
                </c:pt>
                <c:pt idx="109">
                  <c:v>26.969768844807476</c:v>
                </c:pt>
                <c:pt idx="110">
                  <c:v>26.969768844807476</c:v>
                </c:pt>
                <c:pt idx="111">
                  <c:v>26.969768844807476</c:v>
                </c:pt>
                <c:pt idx="112">
                  <c:v>26.969768844807476</c:v>
                </c:pt>
                <c:pt idx="113">
                  <c:v>26.969768844807476</c:v>
                </c:pt>
                <c:pt idx="114">
                  <c:v>26.969768844807476</c:v>
                </c:pt>
                <c:pt idx="115">
                  <c:v>26.969768844807476</c:v>
                </c:pt>
                <c:pt idx="116">
                  <c:v>26.969768844807476</c:v>
                </c:pt>
                <c:pt idx="117">
                  <c:v>26.969768844807476</c:v>
                </c:pt>
                <c:pt idx="118">
                  <c:v>26.969768844807476</c:v>
                </c:pt>
                <c:pt idx="119">
                  <c:v>26.969768844807476</c:v>
                </c:pt>
                <c:pt idx="120">
                  <c:v>26.969768844807476</c:v>
                </c:pt>
                <c:pt idx="121">
                  <c:v>26.969768844807476</c:v>
                </c:pt>
                <c:pt idx="122">
                  <c:v>26.969768844807476</c:v>
                </c:pt>
                <c:pt idx="123">
                  <c:v>26.969768844807476</c:v>
                </c:pt>
                <c:pt idx="124">
                  <c:v>26.969768844807476</c:v>
                </c:pt>
                <c:pt idx="125">
                  <c:v>26.969768844807476</c:v>
                </c:pt>
                <c:pt idx="126">
                  <c:v>26.969768844807476</c:v>
                </c:pt>
                <c:pt idx="127">
                  <c:v>26.969768844807476</c:v>
                </c:pt>
                <c:pt idx="128">
                  <c:v>26.969768844807476</c:v>
                </c:pt>
                <c:pt idx="129">
                  <c:v>26.969768844807476</c:v>
                </c:pt>
                <c:pt idx="130">
                  <c:v>26.969768844807476</c:v>
                </c:pt>
                <c:pt idx="131">
                  <c:v>26.969768844807476</c:v>
                </c:pt>
                <c:pt idx="132">
                  <c:v>26.969768844807476</c:v>
                </c:pt>
                <c:pt idx="133">
                  <c:v>26.969768844807476</c:v>
                </c:pt>
                <c:pt idx="134">
                  <c:v>26.969768844807476</c:v>
                </c:pt>
                <c:pt idx="135">
                  <c:v>26.969768844807476</c:v>
                </c:pt>
                <c:pt idx="136">
                  <c:v>26.969768844807476</c:v>
                </c:pt>
                <c:pt idx="137">
                  <c:v>26.969768844807476</c:v>
                </c:pt>
                <c:pt idx="138">
                  <c:v>26.969768844807476</c:v>
                </c:pt>
                <c:pt idx="139">
                  <c:v>26.969768844807476</c:v>
                </c:pt>
                <c:pt idx="140">
                  <c:v>26.969768844807476</c:v>
                </c:pt>
                <c:pt idx="141">
                  <c:v>26.969768844807476</c:v>
                </c:pt>
                <c:pt idx="142">
                  <c:v>26.969768844807476</c:v>
                </c:pt>
                <c:pt idx="143">
                  <c:v>26.969768844807476</c:v>
                </c:pt>
                <c:pt idx="144">
                  <c:v>26.969768844807476</c:v>
                </c:pt>
                <c:pt idx="145">
                  <c:v>26.969768844807476</c:v>
                </c:pt>
                <c:pt idx="146">
                  <c:v>26.969768844807476</c:v>
                </c:pt>
                <c:pt idx="147">
                  <c:v>26.969768844807476</c:v>
                </c:pt>
                <c:pt idx="148">
                  <c:v>26.969768844807476</c:v>
                </c:pt>
                <c:pt idx="149">
                  <c:v>26.969768844807476</c:v>
                </c:pt>
                <c:pt idx="150">
                  <c:v>26.969768844807476</c:v>
                </c:pt>
                <c:pt idx="151">
                  <c:v>26.969768844807476</c:v>
                </c:pt>
                <c:pt idx="152">
                  <c:v>26.969768844807476</c:v>
                </c:pt>
                <c:pt idx="153">
                  <c:v>26.969768844807476</c:v>
                </c:pt>
                <c:pt idx="154">
                  <c:v>26.969768844807476</c:v>
                </c:pt>
                <c:pt idx="155">
                  <c:v>26.969768844807476</c:v>
                </c:pt>
                <c:pt idx="156">
                  <c:v>26.969768844807476</c:v>
                </c:pt>
                <c:pt idx="157">
                  <c:v>26.969768844807476</c:v>
                </c:pt>
                <c:pt idx="158">
                  <c:v>26.969768844807476</c:v>
                </c:pt>
                <c:pt idx="159">
                  <c:v>26.969768844807476</c:v>
                </c:pt>
                <c:pt idx="160">
                  <c:v>26.969768844807476</c:v>
                </c:pt>
                <c:pt idx="161">
                  <c:v>26.969768844807476</c:v>
                </c:pt>
                <c:pt idx="162">
                  <c:v>26.969768844807476</c:v>
                </c:pt>
                <c:pt idx="163">
                  <c:v>26.969768844807476</c:v>
                </c:pt>
                <c:pt idx="164">
                  <c:v>26.969768844807476</c:v>
                </c:pt>
                <c:pt idx="165">
                  <c:v>26.969768844807476</c:v>
                </c:pt>
                <c:pt idx="166">
                  <c:v>26.969768844807476</c:v>
                </c:pt>
                <c:pt idx="167">
                  <c:v>26.969768844807476</c:v>
                </c:pt>
                <c:pt idx="168">
                  <c:v>26.969768844807476</c:v>
                </c:pt>
                <c:pt idx="169">
                  <c:v>26.969768844807476</c:v>
                </c:pt>
                <c:pt idx="170">
                  <c:v>26.969768844807476</c:v>
                </c:pt>
                <c:pt idx="171">
                  <c:v>26.969768844807476</c:v>
                </c:pt>
                <c:pt idx="172">
                  <c:v>26.969768844807476</c:v>
                </c:pt>
                <c:pt idx="173">
                  <c:v>26.969768844807476</c:v>
                </c:pt>
                <c:pt idx="174">
                  <c:v>26.969768844807476</c:v>
                </c:pt>
                <c:pt idx="175">
                  <c:v>26.969768844807476</c:v>
                </c:pt>
                <c:pt idx="176">
                  <c:v>26.969768844807476</c:v>
                </c:pt>
                <c:pt idx="177">
                  <c:v>26.969768844807476</c:v>
                </c:pt>
                <c:pt idx="178">
                  <c:v>26.969768844807476</c:v>
                </c:pt>
                <c:pt idx="179">
                  <c:v>26.969768844807476</c:v>
                </c:pt>
                <c:pt idx="180">
                  <c:v>26.969768844807476</c:v>
                </c:pt>
                <c:pt idx="181">
                  <c:v>26.969768844807476</c:v>
                </c:pt>
                <c:pt idx="182">
                  <c:v>26.969768844807476</c:v>
                </c:pt>
                <c:pt idx="183">
                  <c:v>26.969768844807476</c:v>
                </c:pt>
                <c:pt idx="184">
                  <c:v>26.969768844807476</c:v>
                </c:pt>
                <c:pt idx="185">
                  <c:v>26.969768844807476</c:v>
                </c:pt>
                <c:pt idx="186">
                  <c:v>26.969768844807476</c:v>
                </c:pt>
                <c:pt idx="187">
                  <c:v>26.969768844807476</c:v>
                </c:pt>
                <c:pt idx="188">
                  <c:v>26.969768844807476</c:v>
                </c:pt>
                <c:pt idx="189">
                  <c:v>26.969768844807476</c:v>
                </c:pt>
                <c:pt idx="190">
                  <c:v>26.969768844807476</c:v>
                </c:pt>
                <c:pt idx="191">
                  <c:v>26.969768844807476</c:v>
                </c:pt>
                <c:pt idx="192">
                  <c:v>26.969768844807476</c:v>
                </c:pt>
                <c:pt idx="193">
                  <c:v>26.969768844807476</c:v>
                </c:pt>
                <c:pt idx="194">
                  <c:v>26.969768844807476</c:v>
                </c:pt>
                <c:pt idx="195">
                  <c:v>26.969768844807476</c:v>
                </c:pt>
                <c:pt idx="196">
                  <c:v>26.969768844807476</c:v>
                </c:pt>
                <c:pt idx="197">
                  <c:v>26.969768844807476</c:v>
                </c:pt>
                <c:pt idx="198">
                  <c:v>26.969768844807476</c:v>
                </c:pt>
                <c:pt idx="199">
                  <c:v>26.969768844807476</c:v>
                </c:pt>
                <c:pt idx="200">
                  <c:v>26.969768844807476</c:v>
                </c:pt>
                <c:pt idx="201">
                  <c:v>26.969768844807476</c:v>
                </c:pt>
                <c:pt idx="202">
                  <c:v>26.969768844807476</c:v>
                </c:pt>
                <c:pt idx="203">
                  <c:v>26.969768844807476</c:v>
                </c:pt>
                <c:pt idx="204">
                  <c:v>26.969768844807476</c:v>
                </c:pt>
                <c:pt idx="205">
                  <c:v>26.969768844807476</c:v>
                </c:pt>
                <c:pt idx="206">
                  <c:v>26.969768844807476</c:v>
                </c:pt>
                <c:pt idx="207">
                  <c:v>26.969768844807476</c:v>
                </c:pt>
                <c:pt idx="208">
                  <c:v>26.969768844807476</c:v>
                </c:pt>
                <c:pt idx="209">
                  <c:v>26.969768844807476</c:v>
                </c:pt>
                <c:pt idx="210">
                  <c:v>26.969768844807476</c:v>
                </c:pt>
                <c:pt idx="211">
                  <c:v>26.969768844807476</c:v>
                </c:pt>
                <c:pt idx="212">
                  <c:v>26.969768844807476</c:v>
                </c:pt>
                <c:pt idx="213">
                  <c:v>26.969768844807476</c:v>
                </c:pt>
                <c:pt idx="214">
                  <c:v>26.969768844807476</c:v>
                </c:pt>
                <c:pt idx="215">
                  <c:v>26.969768844807476</c:v>
                </c:pt>
                <c:pt idx="216">
                  <c:v>26.969768844807476</c:v>
                </c:pt>
                <c:pt idx="217">
                  <c:v>26.969768844807476</c:v>
                </c:pt>
                <c:pt idx="218">
                  <c:v>26.969768844807476</c:v>
                </c:pt>
                <c:pt idx="219">
                  <c:v>26.969768844807476</c:v>
                </c:pt>
                <c:pt idx="220">
                  <c:v>26.969768844807476</c:v>
                </c:pt>
                <c:pt idx="221">
                  <c:v>26.969768844807476</c:v>
                </c:pt>
                <c:pt idx="222">
                  <c:v>26.969768844807476</c:v>
                </c:pt>
                <c:pt idx="223">
                  <c:v>26.969768844807476</c:v>
                </c:pt>
                <c:pt idx="224">
                  <c:v>26.969768844807476</c:v>
                </c:pt>
                <c:pt idx="225">
                  <c:v>26.969768844807476</c:v>
                </c:pt>
                <c:pt idx="226">
                  <c:v>26.969768844807476</c:v>
                </c:pt>
                <c:pt idx="227">
                  <c:v>26.969768844807476</c:v>
                </c:pt>
                <c:pt idx="228">
                  <c:v>26.969768844807476</c:v>
                </c:pt>
                <c:pt idx="229">
                  <c:v>26.969768844807476</c:v>
                </c:pt>
                <c:pt idx="230">
                  <c:v>26.969768844807476</c:v>
                </c:pt>
                <c:pt idx="231">
                  <c:v>26.969768844807476</c:v>
                </c:pt>
                <c:pt idx="232">
                  <c:v>26.969768844807476</c:v>
                </c:pt>
                <c:pt idx="233">
                  <c:v>26.969768844807476</c:v>
                </c:pt>
                <c:pt idx="234">
                  <c:v>26.969768844807476</c:v>
                </c:pt>
                <c:pt idx="235">
                  <c:v>26.969768844807476</c:v>
                </c:pt>
                <c:pt idx="236">
                  <c:v>26.969768844807476</c:v>
                </c:pt>
                <c:pt idx="237">
                  <c:v>26.969768844807476</c:v>
                </c:pt>
                <c:pt idx="238">
                  <c:v>26.969768844807476</c:v>
                </c:pt>
                <c:pt idx="239">
                  <c:v>26.969768844807476</c:v>
                </c:pt>
                <c:pt idx="240">
                  <c:v>26.969768844807476</c:v>
                </c:pt>
                <c:pt idx="241">
                  <c:v>26.969768844807476</c:v>
                </c:pt>
                <c:pt idx="242">
                  <c:v>26.969768844807476</c:v>
                </c:pt>
                <c:pt idx="243">
                  <c:v>26.969768844807476</c:v>
                </c:pt>
                <c:pt idx="244">
                  <c:v>26.969768844807476</c:v>
                </c:pt>
                <c:pt idx="245">
                  <c:v>26.969768844807476</c:v>
                </c:pt>
                <c:pt idx="246">
                  <c:v>26.969768844807476</c:v>
                </c:pt>
                <c:pt idx="247">
                  <c:v>26.969768844807476</c:v>
                </c:pt>
                <c:pt idx="248">
                  <c:v>26.969768844807476</c:v>
                </c:pt>
                <c:pt idx="249">
                  <c:v>26.969768844807476</c:v>
                </c:pt>
                <c:pt idx="250">
                  <c:v>26.969768844807476</c:v>
                </c:pt>
                <c:pt idx="251">
                  <c:v>26.969768844807476</c:v>
                </c:pt>
                <c:pt idx="252">
                  <c:v>26.969768844807476</c:v>
                </c:pt>
                <c:pt idx="253">
                  <c:v>26.969768844807476</c:v>
                </c:pt>
                <c:pt idx="254">
                  <c:v>26.969768844807476</c:v>
                </c:pt>
                <c:pt idx="255">
                  <c:v>26.969768844807476</c:v>
                </c:pt>
                <c:pt idx="256">
                  <c:v>26.969768844807476</c:v>
                </c:pt>
                <c:pt idx="257">
                  <c:v>26.969768844807476</c:v>
                </c:pt>
                <c:pt idx="258">
                  <c:v>26.969768844807476</c:v>
                </c:pt>
                <c:pt idx="259">
                  <c:v>26.969768844807476</c:v>
                </c:pt>
                <c:pt idx="260">
                  <c:v>26.969768844807476</c:v>
                </c:pt>
                <c:pt idx="261">
                  <c:v>26.969768844807476</c:v>
                </c:pt>
                <c:pt idx="262">
                  <c:v>26.969768844807476</c:v>
                </c:pt>
                <c:pt idx="263">
                  <c:v>26.969768844807476</c:v>
                </c:pt>
                <c:pt idx="264">
                  <c:v>26.969768844807476</c:v>
                </c:pt>
                <c:pt idx="265">
                  <c:v>26.969768844807476</c:v>
                </c:pt>
                <c:pt idx="266">
                  <c:v>26.969768844807476</c:v>
                </c:pt>
                <c:pt idx="267">
                  <c:v>26.969768844807476</c:v>
                </c:pt>
                <c:pt idx="268">
                  <c:v>26.969768844807476</c:v>
                </c:pt>
                <c:pt idx="269">
                  <c:v>26.969768844807476</c:v>
                </c:pt>
                <c:pt idx="270">
                  <c:v>26.969768844807476</c:v>
                </c:pt>
                <c:pt idx="271">
                  <c:v>26.969768844807476</c:v>
                </c:pt>
                <c:pt idx="272">
                  <c:v>26.969768844807476</c:v>
                </c:pt>
                <c:pt idx="273">
                  <c:v>26.969768844807476</c:v>
                </c:pt>
                <c:pt idx="274">
                  <c:v>26.969768844807476</c:v>
                </c:pt>
                <c:pt idx="275">
                  <c:v>26.969768844807476</c:v>
                </c:pt>
                <c:pt idx="276">
                  <c:v>26.969768844807476</c:v>
                </c:pt>
                <c:pt idx="277">
                  <c:v>26.969768844807476</c:v>
                </c:pt>
                <c:pt idx="278">
                  <c:v>26.969768844807476</c:v>
                </c:pt>
                <c:pt idx="279">
                  <c:v>26.969768844807476</c:v>
                </c:pt>
                <c:pt idx="280">
                  <c:v>26.969768844807476</c:v>
                </c:pt>
                <c:pt idx="281">
                  <c:v>26.969768844807476</c:v>
                </c:pt>
                <c:pt idx="282">
                  <c:v>26.969768844807476</c:v>
                </c:pt>
                <c:pt idx="283">
                  <c:v>26.969768844807476</c:v>
                </c:pt>
                <c:pt idx="284">
                  <c:v>26.969768844807476</c:v>
                </c:pt>
                <c:pt idx="285">
                  <c:v>26.969768844807476</c:v>
                </c:pt>
                <c:pt idx="286">
                  <c:v>26.969768844807476</c:v>
                </c:pt>
                <c:pt idx="287">
                  <c:v>26.969768844807476</c:v>
                </c:pt>
                <c:pt idx="288">
                  <c:v>26.969768844807476</c:v>
                </c:pt>
                <c:pt idx="289">
                  <c:v>26.969768844807476</c:v>
                </c:pt>
                <c:pt idx="290">
                  <c:v>26.969768844807476</c:v>
                </c:pt>
                <c:pt idx="291">
                  <c:v>26.969768844807476</c:v>
                </c:pt>
                <c:pt idx="292">
                  <c:v>26.969768844807476</c:v>
                </c:pt>
                <c:pt idx="293">
                  <c:v>26.969768844807476</c:v>
                </c:pt>
                <c:pt idx="294">
                  <c:v>26.969768844807476</c:v>
                </c:pt>
                <c:pt idx="295">
                  <c:v>26.969768844807476</c:v>
                </c:pt>
                <c:pt idx="296">
                  <c:v>26.969768844807476</c:v>
                </c:pt>
                <c:pt idx="297">
                  <c:v>26.969768844807476</c:v>
                </c:pt>
                <c:pt idx="298">
                  <c:v>26.969768844807476</c:v>
                </c:pt>
                <c:pt idx="299">
                  <c:v>26.969768844807476</c:v>
                </c:pt>
                <c:pt idx="300">
                  <c:v>26.969768844807476</c:v>
                </c:pt>
                <c:pt idx="301">
                  <c:v>26.969768844807476</c:v>
                </c:pt>
                <c:pt idx="302">
                  <c:v>26.969768844807476</c:v>
                </c:pt>
                <c:pt idx="303">
                  <c:v>26.969768844807476</c:v>
                </c:pt>
                <c:pt idx="304">
                  <c:v>26.969768844807476</c:v>
                </c:pt>
                <c:pt idx="305">
                  <c:v>26.969768844807476</c:v>
                </c:pt>
                <c:pt idx="306">
                  <c:v>26.969768844807476</c:v>
                </c:pt>
                <c:pt idx="307">
                  <c:v>26.969768844807476</c:v>
                </c:pt>
                <c:pt idx="308">
                  <c:v>26.969768844807476</c:v>
                </c:pt>
                <c:pt idx="309">
                  <c:v>26.969768844807476</c:v>
                </c:pt>
                <c:pt idx="310">
                  <c:v>26.969768844807476</c:v>
                </c:pt>
                <c:pt idx="311">
                  <c:v>26.969768844807476</c:v>
                </c:pt>
                <c:pt idx="312">
                  <c:v>26.969768844807476</c:v>
                </c:pt>
                <c:pt idx="313">
                  <c:v>26.969768844807476</c:v>
                </c:pt>
                <c:pt idx="314">
                  <c:v>26.969768844807476</c:v>
                </c:pt>
                <c:pt idx="315">
                  <c:v>26.969768844807476</c:v>
                </c:pt>
                <c:pt idx="316">
                  <c:v>26.969768844807476</c:v>
                </c:pt>
                <c:pt idx="317">
                  <c:v>26.969768844807476</c:v>
                </c:pt>
                <c:pt idx="318">
                  <c:v>26.969768844807476</c:v>
                </c:pt>
                <c:pt idx="319">
                  <c:v>26.969768844807476</c:v>
                </c:pt>
                <c:pt idx="320">
                  <c:v>26.969768844807476</c:v>
                </c:pt>
                <c:pt idx="321">
                  <c:v>26.969768844807476</c:v>
                </c:pt>
                <c:pt idx="322">
                  <c:v>26.969768844807476</c:v>
                </c:pt>
                <c:pt idx="323">
                  <c:v>26.969768844807476</c:v>
                </c:pt>
                <c:pt idx="324">
                  <c:v>26.969768844807476</c:v>
                </c:pt>
                <c:pt idx="325">
                  <c:v>26.969768844807476</c:v>
                </c:pt>
                <c:pt idx="326">
                  <c:v>26.969768844807476</c:v>
                </c:pt>
                <c:pt idx="327">
                  <c:v>26.969768844807476</c:v>
                </c:pt>
                <c:pt idx="328">
                  <c:v>26.969768844807476</c:v>
                </c:pt>
                <c:pt idx="329">
                  <c:v>26.969768844807476</c:v>
                </c:pt>
                <c:pt idx="330">
                  <c:v>26.969768844807476</c:v>
                </c:pt>
                <c:pt idx="331">
                  <c:v>26.969768844807476</c:v>
                </c:pt>
                <c:pt idx="332">
                  <c:v>26.969768844807476</c:v>
                </c:pt>
                <c:pt idx="333">
                  <c:v>26.969768844807476</c:v>
                </c:pt>
                <c:pt idx="334">
                  <c:v>26.969768844807476</c:v>
                </c:pt>
                <c:pt idx="335">
                  <c:v>26.969768844807476</c:v>
                </c:pt>
                <c:pt idx="336">
                  <c:v>26.969768844807476</c:v>
                </c:pt>
                <c:pt idx="337">
                  <c:v>26.969768844807476</c:v>
                </c:pt>
                <c:pt idx="338">
                  <c:v>26.969768844807476</c:v>
                </c:pt>
                <c:pt idx="339">
                  <c:v>26.969768844807476</c:v>
                </c:pt>
                <c:pt idx="340">
                  <c:v>26.969768844807476</c:v>
                </c:pt>
                <c:pt idx="341">
                  <c:v>26.969768844807476</c:v>
                </c:pt>
                <c:pt idx="342">
                  <c:v>26.969768844807476</c:v>
                </c:pt>
                <c:pt idx="343">
                  <c:v>26.969768844807476</c:v>
                </c:pt>
                <c:pt idx="344">
                  <c:v>26.969768844807476</c:v>
                </c:pt>
                <c:pt idx="345">
                  <c:v>26.969768844807476</c:v>
                </c:pt>
                <c:pt idx="346">
                  <c:v>26.969768844807476</c:v>
                </c:pt>
                <c:pt idx="347">
                  <c:v>26.969768844807476</c:v>
                </c:pt>
                <c:pt idx="348">
                  <c:v>26.969768844807476</c:v>
                </c:pt>
                <c:pt idx="349">
                  <c:v>26.969768844807476</c:v>
                </c:pt>
                <c:pt idx="350">
                  <c:v>26.969768844807476</c:v>
                </c:pt>
                <c:pt idx="351">
                  <c:v>26.969768844807476</c:v>
                </c:pt>
                <c:pt idx="352">
                  <c:v>26.969768844807476</c:v>
                </c:pt>
                <c:pt idx="353">
                  <c:v>26.969768844807476</c:v>
                </c:pt>
                <c:pt idx="354">
                  <c:v>26.969768844807476</c:v>
                </c:pt>
                <c:pt idx="355">
                  <c:v>26.969768844807476</c:v>
                </c:pt>
                <c:pt idx="356">
                  <c:v>26.969768844807476</c:v>
                </c:pt>
                <c:pt idx="357">
                  <c:v>26.969768844807476</c:v>
                </c:pt>
                <c:pt idx="358">
                  <c:v>26.969768844807476</c:v>
                </c:pt>
                <c:pt idx="359">
                  <c:v>26.969768844807476</c:v>
                </c:pt>
                <c:pt idx="360">
                  <c:v>26.969768844807476</c:v>
                </c:pt>
                <c:pt idx="361">
                  <c:v>26.969768844807476</c:v>
                </c:pt>
                <c:pt idx="362">
                  <c:v>26.969768844807476</c:v>
                </c:pt>
                <c:pt idx="363">
                  <c:v>26.969768844807476</c:v>
                </c:pt>
                <c:pt idx="364">
                  <c:v>26.969768844807476</c:v>
                </c:pt>
                <c:pt idx="365">
                  <c:v>26.969768844807476</c:v>
                </c:pt>
                <c:pt idx="366">
                  <c:v>26.969768844807476</c:v>
                </c:pt>
                <c:pt idx="367">
                  <c:v>26.969768844807476</c:v>
                </c:pt>
                <c:pt idx="368">
                  <c:v>26.969768844807476</c:v>
                </c:pt>
                <c:pt idx="369">
                  <c:v>26.969768844807476</c:v>
                </c:pt>
                <c:pt idx="370">
                  <c:v>26.969768844807476</c:v>
                </c:pt>
                <c:pt idx="371">
                  <c:v>26.969768844807476</c:v>
                </c:pt>
                <c:pt idx="372">
                  <c:v>26.969768844807476</c:v>
                </c:pt>
                <c:pt idx="373">
                  <c:v>26.969768844807476</c:v>
                </c:pt>
                <c:pt idx="374">
                  <c:v>26.969768844807476</c:v>
                </c:pt>
                <c:pt idx="375">
                  <c:v>26.969768844807476</c:v>
                </c:pt>
                <c:pt idx="376">
                  <c:v>26.969768844807476</c:v>
                </c:pt>
                <c:pt idx="377">
                  <c:v>26.969768844807476</c:v>
                </c:pt>
                <c:pt idx="378">
                  <c:v>26.969768844807476</c:v>
                </c:pt>
                <c:pt idx="379">
                  <c:v>26.969768844807476</c:v>
                </c:pt>
                <c:pt idx="380">
                  <c:v>26.969768844807476</c:v>
                </c:pt>
                <c:pt idx="381">
                  <c:v>26.969768844807476</c:v>
                </c:pt>
                <c:pt idx="382">
                  <c:v>26.969768844807476</c:v>
                </c:pt>
                <c:pt idx="383">
                  <c:v>26.969768844807476</c:v>
                </c:pt>
                <c:pt idx="384">
                  <c:v>26.969768844807476</c:v>
                </c:pt>
                <c:pt idx="385">
                  <c:v>26.969768844807476</c:v>
                </c:pt>
                <c:pt idx="386">
                  <c:v>26.969768844807476</c:v>
                </c:pt>
                <c:pt idx="387">
                  <c:v>26.969768844807476</c:v>
                </c:pt>
                <c:pt idx="388">
                  <c:v>26.969768844807476</c:v>
                </c:pt>
                <c:pt idx="389">
                  <c:v>26.969768844807476</c:v>
                </c:pt>
                <c:pt idx="390">
                  <c:v>26.969768844807476</c:v>
                </c:pt>
                <c:pt idx="391">
                  <c:v>26.969768844807476</c:v>
                </c:pt>
                <c:pt idx="392">
                  <c:v>26.969768844807476</c:v>
                </c:pt>
                <c:pt idx="393">
                  <c:v>26.969768844807476</c:v>
                </c:pt>
                <c:pt idx="394">
                  <c:v>26.969768844807476</c:v>
                </c:pt>
                <c:pt idx="395">
                  <c:v>26.969768844807476</c:v>
                </c:pt>
                <c:pt idx="396">
                  <c:v>26.969768844807476</c:v>
                </c:pt>
                <c:pt idx="397">
                  <c:v>26.969768844807476</c:v>
                </c:pt>
                <c:pt idx="398">
                  <c:v>26.969768844807476</c:v>
                </c:pt>
                <c:pt idx="399">
                  <c:v>26.969768844807476</c:v>
                </c:pt>
                <c:pt idx="400">
                  <c:v>26.969768844807476</c:v>
                </c:pt>
                <c:pt idx="401">
                  <c:v>26.969768844807476</c:v>
                </c:pt>
                <c:pt idx="402">
                  <c:v>26.969768844807476</c:v>
                </c:pt>
                <c:pt idx="403">
                  <c:v>26.969768844807476</c:v>
                </c:pt>
                <c:pt idx="404">
                  <c:v>26.969768844807476</c:v>
                </c:pt>
                <c:pt idx="405">
                  <c:v>26.969768844807476</c:v>
                </c:pt>
                <c:pt idx="406">
                  <c:v>26.969768844807476</c:v>
                </c:pt>
                <c:pt idx="407">
                  <c:v>26.969768844807476</c:v>
                </c:pt>
                <c:pt idx="408">
                  <c:v>26.969768844807476</c:v>
                </c:pt>
                <c:pt idx="409">
                  <c:v>26.969768844807476</c:v>
                </c:pt>
                <c:pt idx="410">
                  <c:v>26.969768844807476</c:v>
                </c:pt>
                <c:pt idx="411">
                  <c:v>26.969768844807476</c:v>
                </c:pt>
                <c:pt idx="412">
                  <c:v>26.969768844807476</c:v>
                </c:pt>
                <c:pt idx="413">
                  <c:v>26.969768844807476</c:v>
                </c:pt>
                <c:pt idx="414">
                  <c:v>26.969768844807476</c:v>
                </c:pt>
                <c:pt idx="415">
                  <c:v>26.969768844807476</c:v>
                </c:pt>
                <c:pt idx="416">
                  <c:v>26.969768844807476</c:v>
                </c:pt>
                <c:pt idx="417">
                  <c:v>26.969768844807476</c:v>
                </c:pt>
                <c:pt idx="418">
                  <c:v>26.969768844807476</c:v>
                </c:pt>
                <c:pt idx="419">
                  <c:v>26.969768844807476</c:v>
                </c:pt>
                <c:pt idx="420">
                  <c:v>26.969768844807476</c:v>
                </c:pt>
                <c:pt idx="421">
                  <c:v>26.969768844807476</c:v>
                </c:pt>
                <c:pt idx="422">
                  <c:v>26.969768844807476</c:v>
                </c:pt>
                <c:pt idx="423">
                  <c:v>26.969768844807476</c:v>
                </c:pt>
                <c:pt idx="424">
                  <c:v>26.969768844807476</c:v>
                </c:pt>
                <c:pt idx="425">
                  <c:v>26.969768844807476</c:v>
                </c:pt>
                <c:pt idx="426">
                  <c:v>26.969768844807476</c:v>
                </c:pt>
                <c:pt idx="427">
                  <c:v>26.969768844807476</c:v>
                </c:pt>
                <c:pt idx="428">
                  <c:v>26.969768844807476</c:v>
                </c:pt>
                <c:pt idx="429">
                  <c:v>26.969768844807476</c:v>
                </c:pt>
                <c:pt idx="430">
                  <c:v>26.969768844807476</c:v>
                </c:pt>
                <c:pt idx="431">
                  <c:v>26.969768844807476</c:v>
                </c:pt>
                <c:pt idx="432">
                  <c:v>26.969768844807476</c:v>
                </c:pt>
                <c:pt idx="433">
                  <c:v>26.969768844807476</c:v>
                </c:pt>
                <c:pt idx="434">
                  <c:v>26.969768844807476</c:v>
                </c:pt>
                <c:pt idx="435">
                  <c:v>26.969768844807476</c:v>
                </c:pt>
                <c:pt idx="436">
                  <c:v>26.969768844807476</c:v>
                </c:pt>
                <c:pt idx="437">
                  <c:v>26.969768844807476</c:v>
                </c:pt>
                <c:pt idx="438">
                  <c:v>26.969768844807476</c:v>
                </c:pt>
                <c:pt idx="439">
                  <c:v>26.969768844807476</c:v>
                </c:pt>
                <c:pt idx="440">
                  <c:v>26.969768844807476</c:v>
                </c:pt>
                <c:pt idx="441">
                  <c:v>26.969768844807476</c:v>
                </c:pt>
                <c:pt idx="442">
                  <c:v>26.969768844807476</c:v>
                </c:pt>
                <c:pt idx="443">
                  <c:v>26.969768844807476</c:v>
                </c:pt>
                <c:pt idx="444">
                  <c:v>26.969768844807476</c:v>
                </c:pt>
                <c:pt idx="445">
                  <c:v>26.969768844807476</c:v>
                </c:pt>
                <c:pt idx="446">
                  <c:v>26.969768844807476</c:v>
                </c:pt>
                <c:pt idx="447">
                  <c:v>26.969768844807476</c:v>
                </c:pt>
                <c:pt idx="448">
                  <c:v>26.969768844807476</c:v>
                </c:pt>
                <c:pt idx="449">
                  <c:v>26.969768844807476</c:v>
                </c:pt>
                <c:pt idx="450">
                  <c:v>26.969768844807476</c:v>
                </c:pt>
                <c:pt idx="451">
                  <c:v>26.969768844807476</c:v>
                </c:pt>
                <c:pt idx="452">
                  <c:v>26.969768844807476</c:v>
                </c:pt>
                <c:pt idx="453">
                  <c:v>26.969768844807476</c:v>
                </c:pt>
                <c:pt idx="454">
                  <c:v>26.969768844807476</c:v>
                </c:pt>
                <c:pt idx="455">
                  <c:v>26.969768844807476</c:v>
                </c:pt>
                <c:pt idx="456">
                  <c:v>26.969768844807476</c:v>
                </c:pt>
                <c:pt idx="457">
                  <c:v>26.969768844807476</c:v>
                </c:pt>
                <c:pt idx="458">
                  <c:v>26.969768844807476</c:v>
                </c:pt>
                <c:pt idx="459">
                  <c:v>26.969768844807476</c:v>
                </c:pt>
                <c:pt idx="460">
                  <c:v>26.969768844807476</c:v>
                </c:pt>
                <c:pt idx="461">
                  <c:v>26.969768844807476</c:v>
                </c:pt>
                <c:pt idx="462">
                  <c:v>26.969768844807476</c:v>
                </c:pt>
                <c:pt idx="463">
                  <c:v>26.969768844807476</c:v>
                </c:pt>
                <c:pt idx="464">
                  <c:v>26.969768844807476</c:v>
                </c:pt>
                <c:pt idx="465">
                  <c:v>26.969768844807476</c:v>
                </c:pt>
                <c:pt idx="466">
                  <c:v>26.969768844807476</c:v>
                </c:pt>
                <c:pt idx="467">
                  <c:v>26.969768844807476</c:v>
                </c:pt>
                <c:pt idx="468">
                  <c:v>26.969768844807476</c:v>
                </c:pt>
                <c:pt idx="469">
                  <c:v>26.969768844807476</c:v>
                </c:pt>
                <c:pt idx="470">
                  <c:v>26.969768844807476</c:v>
                </c:pt>
                <c:pt idx="471">
                  <c:v>26.969768844807476</c:v>
                </c:pt>
                <c:pt idx="472">
                  <c:v>26.969768844807476</c:v>
                </c:pt>
                <c:pt idx="473">
                  <c:v>26.969768844807476</c:v>
                </c:pt>
                <c:pt idx="474">
                  <c:v>26.969768844807476</c:v>
                </c:pt>
                <c:pt idx="475">
                  <c:v>26.969768844807476</c:v>
                </c:pt>
                <c:pt idx="476">
                  <c:v>26.969768844807476</c:v>
                </c:pt>
                <c:pt idx="477">
                  <c:v>26.969768844807476</c:v>
                </c:pt>
                <c:pt idx="478">
                  <c:v>26.969768844807476</c:v>
                </c:pt>
                <c:pt idx="479">
                  <c:v>26.969768844807476</c:v>
                </c:pt>
                <c:pt idx="480">
                  <c:v>26.969768844807476</c:v>
                </c:pt>
                <c:pt idx="481">
                  <c:v>26.969768844807476</c:v>
                </c:pt>
                <c:pt idx="482">
                  <c:v>26.969768844807476</c:v>
                </c:pt>
                <c:pt idx="483">
                  <c:v>26.969768844807476</c:v>
                </c:pt>
                <c:pt idx="484">
                  <c:v>26.969768844807476</c:v>
                </c:pt>
                <c:pt idx="485">
                  <c:v>26.969768844807476</c:v>
                </c:pt>
                <c:pt idx="486">
                  <c:v>26.969768844807476</c:v>
                </c:pt>
                <c:pt idx="487">
                  <c:v>26.969768844807476</c:v>
                </c:pt>
                <c:pt idx="488">
                  <c:v>26.969768844807476</c:v>
                </c:pt>
                <c:pt idx="489">
                  <c:v>26.969768844807476</c:v>
                </c:pt>
                <c:pt idx="490">
                  <c:v>26.969768844807476</c:v>
                </c:pt>
                <c:pt idx="491">
                  <c:v>26.969768844807476</c:v>
                </c:pt>
                <c:pt idx="492">
                  <c:v>26.969768844807476</c:v>
                </c:pt>
                <c:pt idx="493">
                  <c:v>26.969768844807476</c:v>
                </c:pt>
                <c:pt idx="494">
                  <c:v>26.969768844807476</c:v>
                </c:pt>
                <c:pt idx="495">
                  <c:v>26.969768844807476</c:v>
                </c:pt>
                <c:pt idx="496">
                  <c:v>26.969768844807476</c:v>
                </c:pt>
                <c:pt idx="497">
                  <c:v>26.969768844807476</c:v>
                </c:pt>
                <c:pt idx="498">
                  <c:v>26.969768844807476</c:v>
                </c:pt>
                <c:pt idx="499">
                  <c:v>26.969768844807476</c:v>
                </c:pt>
                <c:pt idx="500">
                  <c:v>26.969768844807476</c:v>
                </c:pt>
                <c:pt idx="501">
                  <c:v>26.969768844807476</c:v>
                </c:pt>
                <c:pt idx="502">
                  <c:v>26.969768844807476</c:v>
                </c:pt>
                <c:pt idx="503">
                  <c:v>26.969768844807476</c:v>
                </c:pt>
                <c:pt idx="504">
                  <c:v>26.969768844807476</c:v>
                </c:pt>
                <c:pt idx="505">
                  <c:v>26.969768844807476</c:v>
                </c:pt>
                <c:pt idx="506">
                  <c:v>26.969768844807476</c:v>
                </c:pt>
                <c:pt idx="507">
                  <c:v>26.969768844807476</c:v>
                </c:pt>
                <c:pt idx="508">
                  <c:v>26.969768844807476</c:v>
                </c:pt>
                <c:pt idx="509">
                  <c:v>26.969768844807476</c:v>
                </c:pt>
                <c:pt idx="510">
                  <c:v>26.969768844807476</c:v>
                </c:pt>
                <c:pt idx="511">
                  <c:v>26.969768844807476</c:v>
                </c:pt>
                <c:pt idx="512">
                  <c:v>26.969768844807476</c:v>
                </c:pt>
                <c:pt idx="513">
                  <c:v>26.969768844807476</c:v>
                </c:pt>
                <c:pt idx="514">
                  <c:v>26.969768844807476</c:v>
                </c:pt>
                <c:pt idx="515">
                  <c:v>26.969768844807476</c:v>
                </c:pt>
                <c:pt idx="516">
                  <c:v>26.969768844807476</c:v>
                </c:pt>
                <c:pt idx="517">
                  <c:v>26.969768844807476</c:v>
                </c:pt>
                <c:pt idx="518">
                  <c:v>26.969768844807476</c:v>
                </c:pt>
                <c:pt idx="519">
                  <c:v>26.969768844807476</c:v>
                </c:pt>
                <c:pt idx="520">
                  <c:v>26.969768844807476</c:v>
                </c:pt>
                <c:pt idx="521">
                  <c:v>26.969768844807476</c:v>
                </c:pt>
                <c:pt idx="522">
                  <c:v>26.969768844807476</c:v>
                </c:pt>
                <c:pt idx="523">
                  <c:v>26.969768844807476</c:v>
                </c:pt>
                <c:pt idx="524">
                  <c:v>26.969768844807476</c:v>
                </c:pt>
                <c:pt idx="525">
                  <c:v>26.969768844807476</c:v>
                </c:pt>
                <c:pt idx="526">
                  <c:v>26.969768844807476</c:v>
                </c:pt>
                <c:pt idx="527">
                  <c:v>26.969768844807476</c:v>
                </c:pt>
                <c:pt idx="528">
                  <c:v>26.969768844807476</c:v>
                </c:pt>
                <c:pt idx="529">
                  <c:v>26.969768844807476</c:v>
                </c:pt>
                <c:pt idx="530">
                  <c:v>26.969768844807476</c:v>
                </c:pt>
                <c:pt idx="531">
                  <c:v>26.969768844807476</c:v>
                </c:pt>
                <c:pt idx="532">
                  <c:v>26.969768844807476</c:v>
                </c:pt>
                <c:pt idx="533">
                  <c:v>26.969768844807476</c:v>
                </c:pt>
                <c:pt idx="534">
                  <c:v>26.969768844807476</c:v>
                </c:pt>
                <c:pt idx="535">
                  <c:v>26.969768844807476</c:v>
                </c:pt>
                <c:pt idx="536">
                  <c:v>26.969768844807476</c:v>
                </c:pt>
                <c:pt idx="537">
                  <c:v>26.969768844807476</c:v>
                </c:pt>
                <c:pt idx="538">
                  <c:v>26.969768844807476</c:v>
                </c:pt>
                <c:pt idx="539">
                  <c:v>26.969768844807476</c:v>
                </c:pt>
                <c:pt idx="540">
                  <c:v>26.969768844807476</c:v>
                </c:pt>
                <c:pt idx="541">
                  <c:v>26.969768844807476</c:v>
                </c:pt>
                <c:pt idx="542">
                  <c:v>26.969768844807476</c:v>
                </c:pt>
                <c:pt idx="543">
                  <c:v>26.969768844807476</c:v>
                </c:pt>
                <c:pt idx="544">
                  <c:v>26.969768844807476</c:v>
                </c:pt>
                <c:pt idx="545">
                  <c:v>26.969768844807476</c:v>
                </c:pt>
                <c:pt idx="546">
                  <c:v>26.969768844807476</c:v>
                </c:pt>
                <c:pt idx="547">
                  <c:v>26.969768844807476</c:v>
                </c:pt>
                <c:pt idx="548">
                  <c:v>26.969768844807476</c:v>
                </c:pt>
                <c:pt idx="549">
                  <c:v>26.969768844807476</c:v>
                </c:pt>
                <c:pt idx="550">
                  <c:v>26.969768844807476</c:v>
                </c:pt>
                <c:pt idx="551">
                  <c:v>26.969768844807476</c:v>
                </c:pt>
                <c:pt idx="552">
                  <c:v>26.969768844807476</c:v>
                </c:pt>
                <c:pt idx="553">
                  <c:v>26.969768844807476</c:v>
                </c:pt>
                <c:pt idx="554">
                  <c:v>26.969768844807476</c:v>
                </c:pt>
                <c:pt idx="555">
                  <c:v>26.969768844807476</c:v>
                </c:pt>
                <c:pt idx="556">
                  <c:v>26.969768844807476</c:v>
                </c:pt>
                <c:pt idx="557">
                  <c:v>26.969768844807476</c:v>
                </c:pt>
                <c:pt idx="558">
                  <c:v>26.969768844807476</c:v>
                </c:pt>
                <c:pt idx="559">
                  <c:v>26.969768844807476</c:v>
                </c:pt>
                <c:pt idx="560">
                  <c:v>26.969768844807476</c:v>
                </c:pt>
                <c:pt idx="561">
                  <c:v>26.969768844807476</c:v>
                </c:pt>
                <c:pt idx="562">
                  <c:v>26.969768844807476</c:v>
                </c:pt>
                <c:pt idx="563">
                  <c:v>26.969768844807476</c:v>
                </c:pt>
                <c:pt idx="564">
                  <c:v>26.969768844807476</c:v>
                </c:pt>
                <c:pt idx="565">
                  <c:v>26.969768844807476</c:v>
                </c:pt>
                <c:pt idx="566">
                  <c:v>26.969768844807476</c:v>
                </c:pt>
                <c:pt idx="567">
                  <c:v>26.969768844807476</c:v>
                </c:pt>
                <c:pt idx="568">
                  <c:v>26.969768844807476</c:v>
                </c:pt>
                <c:pt idx="569">
                  <c:v>26.969768844807476</c:v>
                </c:pt>
                <c:pt idx="570">
                  <c:v>26.969768844807476</c:v>
                </c:pt>
                <c:pt idx="571">
                  <c:v>26.969768844807476</c:v>
                </c:pt>
                <c:pt idx="572">
                  <c:v>26.969768844807476</c:v>
                </c:pt>
                <c:pt idx="573">
                  <c:v>26.969768844807476</c:v>
                </c:pt>
                <c:pt idx="574">
                  <c:v>26.969768844807476</c:v>
                </c:pt>
                <c:pt idx="575">
                  <c:v>26.969768844807476</c:v>
                </c:pt>
                <c:pt idx="576">
                  <c:v>26.969768844807476</c:v>
                </c:pt>
                <c:pt idx="577">
                  <c:v>26.969768844807476</c:v>
                </c:pt>
                <c:pt idx="578">
                  <c:v>26.969768844807476</c:v>
                </c:pt>
                <c:pt idx="579">
                  <c:v>26.969768844807476</c:v>
                </c:pt>
                <c:pt idx="580">
                  <c:v>26.969768844807476</c:v>
                </c:pt>
                <c:pt idx="581">
                  <c:v>26.969768844807476</c:v>
                </c:pt>
                <c:pt idx="582">
                  <c:v>26.969768844807476</c:v>
                </c:pt>
                <c:pt idx="583">
                  <c:v>26.969768844807476</c:v>
                </c:pt>
                <c:pt idx="584">
                  <c:v>26.969768844807476</c:v>
                </c:pt>
                <c:pt idx="585">
                  <c:v>26.969768844807476</c:v>
                </c:pt>
                <c:pt idx="586">
                  <c:v>26.969768844807476</c:v>
                </c:pt>
                <c:pt idx="587">
                  <c:v>26.969768844807476</c:v>
                </c:pt>
                <c:pt idx="588">
                  <c:v>26.969768844807476</c:v>
                </c:pt>
                <c:pt idx="589">
                  <c:v>26.969768844807476</c:v>
                </c:pt>
                <c:pt idx="590">
                  <c:v>26.969768844807476</c:v>
                </c:pt>
                <c:pt idx="591">
                  <c:v>26.969768844807476</c:v>
                </c:pt>
                <c:pt idx="592">
                  <c:v>26.969768844807476</c:v>
                </c:pt>
                <c:pt idx="593">
                  <c:v>26.969768844807476</c:v>
                </c:pt>
                <c:pt idx="594">
                  <c:v>26.969768844807476</c:v>
                </c:pt>
                <c:pt idx="595">
                  <c:v>26.969768844807476</c:v>
                </c:pt>
                <c:pt idx="596">
                  <c:v>26.969768844807476</c:v>
                </c:pt>
                <c:pt idx="597">
                  <c:v>26.969768844807476</c:v>
                </c:pt>
                <c:pt idx="598">
                  <c:v>26.969768844807476</c:v>
                </c:pt>
                <c:pt idx="599">
                  <c:v>26.969768844807476</c:v>
                </c:pt>
                <c:pt idx="600">
                  <c:v>26.969768844807476</c:v>
                </c:pt>
                <c:pt idx="601">
                  <c:v>26.969768844807476</c:v>
                </c:pt>
                <c:pt idx="602">
                  <c:v>26.969768844807476</c:v>
                </c:pt>
                <c:pt idx="603">
                  <c:v>26.969768844807476</c:v>
                </c:pt>
                <c:pt idx="604">
                  <c:v>26.969768844807476</c:v>
                </c:pt>
                <c:pt idx="605">
                  <c:v>26.969768844807476</c:v>
                </c:pt>
                <c:pt idx="606">
                  <c:v>26.969768844807476</c:v>
                </c:pt>
                <c:pt idx="607">
                  <c:v>26.969768844807476</c:v>
                </c:pt>
                <c:pt idx="608">
                  <c:v>26.969768844807476</c:v>
                </c:pt>
                <c:pt idx="609">
                  <c:v>26.969768844807476</c:v>
                </c:pt>
                <c:pt idx="610">
                  <c:v>26.969768844807476</c:v>
                </c:pt>
                <c:pt idx="611">
                  <c:v>26.969768844807476</c:v>
                </c:pt>
                <c:pt idx="612">
                  <c:v>26.969768844807476</c:v>
                </c:pt>
                <c:pt idx="613">
                  <c:v>26.969768844807476</c:v>
                </c:pt>
                <c:pt idx="614">
                  <c:v>26.969768844807476</c:v>
                </c:pt>
                <c:pt idx="615">
                  <c:v>26.969768844807476</c:v>
                </c:pt>
                <c:pt idx="616">
                  <c:v>26.969768844807476</c:v>
                </c:pt>
                <c:pt idx="617">
                  <c:v>26.969768844807476</c:v>
                </c:pt>
                <c:pt idx="618">
                  <c:v>26.969768844807476</c:v>
                </c:pt>
                <c:pt idx="619">
                  <c:v>26.969768844807476</c:v>
                </c:pt>
                <c:pt idx="620">
                  <c:v>26.969768844807476</c:v>
                </c:pt>
                <c:pt idx="621">
                  <c:v>26.969768844807476</c:v>
                </c:pt>
                <c:pt idx="622">
                  <c:v>26.969768844807476</c:v>
                </c:pt>
                <c:pt idx="623">
                  <c:v>26.969768844807476</c:v>
                </c:pt>
                <c:pt idx="624">
                  <c:v>26.969768844807476</c:v>
                </c:pt>
                <c:pt idx="625">
                  <c:v>26.969768844807476</c:v>
                </c:pt>
                <c:pt idx="626">
                  <c:v>26.969768844807476</c:v>
                </c:pt>
                <c:pt idx="627">
                  <c:v>26.969768844807476</c:v>
                </c:pt>
                <c:pt idx="628">
                  <c:v>26.969768844807476</c:v>
                </c:pt>
                <c:pt idx="629">
                  <c:v>26.969768844807476</c:v>
                </c:pt>
                <c:pt idx="630">
                  <c:v>26.969768844807476</c:v>
                </c:pt>
                <c:pt idx="631">
                  <c:v>26.969768844807476</c:v>
                </c:pt>
                <c:pt idx="632">
                  <c:v>26.969768844807476</c:v>
                </c:pt>
                <c:pt idx="633">
                  <c:v>26.969768844807476</c:v>
                </c:pt>
                <c:pt idx="634">
                  <c:v>26.969768844807476</c:v>
                </c:pt>
                <c:pt idx="635">
                  <c:v>26.969768844807476</c:v>
                </c:pt>
                <c:pt idx="636">
                  <c:v>26.969768844807476</c:v>
                </c:pt>
                <c:pt idx="637">
                  <c:v>26.969768844807476</c:v>
                </c:pt>
                <c:pt idx="638">
                  <c:v>26.969768844807476</c:v>
                </c:pt>
                <c:pt idx="639">
                  <c:v>26.969768844807476</c:v>
                </c:pt>
                <c:pt idx="640">
                  <c:v>26.969768844807476</c:v>
                </c:pt>
                <c:pt idx="641">
                  <c:v>26.969768844807476</c:v>
                </c:pt>
                <c:pt idx="642">
                  <c:v>26.969768844807476</c:v>
                </c:pt>
                <c:pt idx="643">
                  <c:v>26.969768844807476</c:v>
                </c:pt>
                <c:pt idx="644">
                  <c:v>26.969768844807476</c:v>
                </c:pt>
                <c:pt idx="645">
                  <c:v>26.969768844807476</c:v>
                </c:pt>
                <c:pt idx="646">
                  <c:v>26.969768844807476</c:v>
                </c:pt>
                <c:pt idx="647">
                  <c:v>26.969768844807476</c:v>
                </c:pt>
                <c:pt idx="648">
                  <c:v>26.969768844807476</c:v>
                </c:pt>
                <c:pt idx="649">
                  <c:v>26.969768844807476</c:v>
                </c:pt>
                <c:pt idx="650">
                  <c:v>26.969768844807476</c:v>
                </c:pt>
                <c:pt idx="651">
                  <c:v>26.969768844807476</c:v>
                </c:pt>
                <c:pt idx="652">
                  <c:v>26.969768844807476</c:v>
                </c:pt>
                <c:pt idx="653">
                  <c:v>26.969768844807476</c:v>
                </c:pt>
                <c:pt idx="654">
                  <c:v>26.969768844807476</c:v>
                </c:pt>
                <c:pt idx="655">
                  <c:v>26.969768844807476</c:v>
                </c:pt>
                <c:pt idx="656">
                  <c:v>26.969768844807476</c:v>
                </c:pt>
                <c:pt idx="657">
                  <c:v>26.969768844807476</c:v>
                </c:pt>
                <c:pt idx="658">
                  <c:v>26.969768844807476</c:v>
                </c:pt>
                <c:pt idx="659">
                  <c:v>26.969768844807476</c:v>
                </c:pt>
                <c:pt idx="660">
                  <c:v>26.969768844807476</c:v>
                </c:pt>
                <c:pt idx="661">
                  <c:v>26.969768844807476</c:v>
                </c:pt>
                <c:pt idx="662">
                  <c:v>26.969768844807476</c:v>
                </c:pt>
                <c:pt idx="663">
                  <c:v>26.969768844807476</c:v>
                </c:pt>
                <c:pt idx="664">
                  <c:v>26.969768844807476</c:v>
                </c:pt>
                <c:pt idx="665">
                  <c:v>26.969768844807476</c:v>
                </c:pt>
                <c:pt idx="666">
                  <c:v>26.969768844807476</c:v>
                </c:pt>
                <c:pt idx="667">
                  <c:v>26.969768844807476</c:v>
                </c:pt>
                <c:pt idx="668">
                  <c:v>26.969768844807476</c:v>
                </c:pt>
                <c:pt idx="669">
                  <c:v>26.969768844807476</c:v>
                </c:pt>
                <c:pt idx="670">
                  <c:v>26.969768844807476</c:v>
                </c:pt>
                <c:pt idx="671">
                  <c:v>26.969768844807476</c:v>
                </c:pt>
                <c:pt idx="672">
                  <c:v>26.969768844807476</c:v>
                </c:pt>
                <c:pt idx="673">
                  <c:v>26.969768844807476</c:v>
                </c:pt>
                <c:pt idx="674">
                  <c:v>26.969768844807476</c:v>
                </c:pt>
                <c:pt idx="675">
                  <c:v>26.969768844807476</c:v>
                </c:pt>
                <c:pt idx="676">
                  <c:v>26.969768844807476</c:v>
                </c:pt>
                <c:pt idx="677">
                  <c:v>26.969768844807476</c:v>
                </c:pt>
                <c:pt idx="678">
                  <c:v>26.969768844807476</c:v>
                </c:pt>
                <c:pt idx="679">
                  <c:v>26.969768844807476</c:v>
                </c:pt>
                <c:pt idx="680">
                  <c:v>26.969768844807476</c:v>
                </c:pt>
                <c:pt idx="681">
                  <c:v>26.969768844807476</c:v>
                </c:pt>
                <c:pt idx="682">
                  <c:v>26.969768844807476</c:v>
                </c:pt>
                <c:pt idx="683">
                  <c:v>26.969768844807476</c:v>
                </c:pt>
                <c:pt idx="684">
                  <c:v>26.969768844807476</c:v>
                </c:pt>
                <c:pt idx="685">
                  <c:v>26.969768844807476</c:v>
                </c:pt>
                <c:pt idx="686">
                  <c:v>26.969768844807476</c:v>
                </c:pt>
                <c:pt idx="687">
                  <c:v>26.969768844807476</c:v>
                </c:pt>
                <c:pt idx="688">
                  <c:v>26.969768844807476</c:v>
                </c:pt>
                <c:pt idx="689">
                  <c:v>26.969768844807476</c:v>
                </c:pt>
                <c:pt idx="690">
                  <c:v>26.969768844807476</c:v>
                </c:pt>
                <c:pt idx="691">
                  <c:v>26.969768844807476</c:v>
                </c:pt>
                <c:pt idx="692">
                  <c:v>26.969768844807476</c:v>
                </c:pt>
                <c:pt idx="693">
                  <c:v>26.969768844807476</c:v>
                </c:pt>
                <c:pt idx="694">
                  <c:v>26.969768844807476</c:v>
                </c:pt>
                <c:pt idx="695">
                  <c:v>26.969768844807476</c:v>
                </c:pt>
                <c:pt idx="696">
                  <c:v>26.969768844807476</c:v>
                </c:pt>
                <c:pt idx="697">
                  <c:v>26.969768844807476</c:v>
                </c:pt>
                <c:pt idx="698">
                  <c:v>26.969768844807476</c:v>
                </c:pt>
                <c:pt idx="699">
                  <c:v>26.969768844807476</c:v>
                </c:pt>
                <c:pt idx="700">
                  <c:v>26.969768844807476</c:v>
                </c:pt>
                <c:pt idx="701">
                  <c:v>26.969768844807476</c:v>
                </c:pt>
                <c:pt idx="702">
                  <c:v>26.969768844807476</c:v>
                </c:pt>
                <c:pt idx="703">
                  <c:v>26.969768844807476</c:v>
                </c:pt>
                <c:pt idx="704">
                  <c:v>26.969768844807476</c:v>
                </c:pt>
                <c:pt idx="705">
                  <c:v>26.969768844807476</c:v>
                </c:pt>
                <c:pt idx="706">
                  <c:v>26.969768844807476</c:v>
                </c:pt>
                <c:pt idx="707">
                  <c:v>26.969768844807476</c:v>
                </c:pt>
                <c:pt idx="708">
                  <c:v>26.969768844807476</c:v>
                </c:pt>
                <c:pt idx="709">
                  <c:v>26.969768844807476</c:v>
                </c:pt>
                <c:pt idx="710">
                  <c:v>26.969768844807476</c:v>
                </c:pt>
                <c:pt idx="711">
                  <c:v>26.969768844807476</c:v>
                </c:pt>
                <c:pt idx="712">
                  <c:v>26.969768844807476</c:v>
                </c:pt>
                <c:pt idx="713">
                  <c:v>26.969768844807476</c:v>
                </c:pt>
                <c:pt idx="714">
                  <c:v>26.969768844807476</c:v>
                </c:pt>
                <c:pt idx="715">
                  <c:v>26.969768844807476</c:v>
                </c:pt>
                <c:pt idx="716">
                  <c:v>26.969768844807476</c:v>
                </c:pt>
                <c:pt idx="717">
                  <c:v>26.969768844807476</c:v>
                </c:pt>
                <c:pt idx="718">
                  <c:v>26.969768844807476</c:v>
                </c:pt>
                <c:pt idx="719">
                  <c:v>26.969768844807476</c:v>
                </c:pt>
                <c:pt idx="720">
                  <c:v>26.969768844807476</c:v>
                </c:pt>
                <c:pt idx="721">
                  <c:v>26.969768844807476</c:v>
                </c:pt>
                <c:pt idx="722">
                  <c:v>26.969768844807476</c:v>
                </c:pt>
                <c:pt idx="723">
                  <c:v>26.969768844807476</c:v>
                </c:pt>
                <c:pt idx="724">
                  <c:v>26.969768844807476</c:v>
                </c:pt>
                <c:pt idx="725">
                  <c:v>26.969768844807476</c:v>
                </c:pt>
                <c:pt idx="726">
                  <c:v>26.969768844807476</c:v>
                </c:pt>
                <c:pt idx="727">
                  <c:v>26.969768844807476</c:v>
                </c:pt>
                <c:pt idx="728">
                  <c:v>26.969768844807476</c:v>
                </c:pt>
                <c:pt idx="729">
                  <c:v>26.969768844807476</c:v>
                </c:pt>
                <c:pt idx="730">
                  <c:v>26.969768844807476</c:v>
                </c:pt>
                <c:pt idx="731">
                  <c:v>26.969768844807476</c:v>
                </c:pt>
                <c:pt idx="732">
                  <c:v>26.969768844807476</c:v>
                </c:pt>
                <c:pt idx="733">
                  <c:v>26.969768844807476</c:v>
                </c:pt>
                <c:pt idx="734">
                  <c:v>26.969768844807476</c:v>
                </c:pt>
                <c:pt idx="735">
                  <c:v>26.969768844807476</c:v>
                </c:pt>
                <c:pt idx="736">
                  <c:v>26.969768844807476</c:v>
                </c:pt>
                <c:pt idx="737">
                  <c:v>26.969768844807476</c:v>
                </c:pt>
                <c:pt idx="738">
                  <c:v>26.969768844807476</c:v>
                </c:pt>
                <c:pt idx="739">
                  <c:v>26.969768844807476</c:v>
                </c:pt>
                <c:pt idx="740">
                  <c:v>26.969768844807476</c:v>
                </c:pt>
                <c:pt idx="741">
                  <c:v>26.969768844807476</c:v>
                </c:pt>
                <c:pt idx="742">
                  <c:v>26.969768844807476</c:v>
                </c:pt>
                <c:pt idx="743">
                  <c:v>26.969768844807476</c:v>
                </c:pt>
                <c:pt idx="744">
                  <c:v>26.969768844807476</c:v>
                </c:pt>
                <c:pt idx="745">
                  <c:v>26.969768844807476</c:v>
                </c:pt>
                <c:pt idx="746">
                  <c:v>26.969768844807476</c:v>
                </c:pt>
                <c:pt idx="747">
                  <c:v>26.969768844807476</c:v>
                </c:pt>
                <c:pt idx="748">
                  <c:v>26.969768844807476</c:v>
                </c:pt>
                <c:pt idx="749">
                  <c:v>26.969768844807476</c:v>
                </c:pt>
                <c:pt idx="750">
                  <c:v>26.969768844807476</c:v>
                </c:pt>
                <c:pt idx="751">
                  <c:v>26.969768844807476</c:v>
                </c:pt>
                <c:pt idx="752">
                  <c:v>26.969768844807476</c:v>
                </c:pt>
                <c:pt idx="753">
                  <c:v>26.969768844807476</c:v>
                </c:pt>
                <c:pt idx="754">
                  <c:v>26.969768844807476</c:v>
                </c:pt>
                <c:pt idx="755">
                  <c:v>26.969768844807476</c:v>
                </c:pt>
                <c:pt idx="756">
                  <c:v>26.969768844807476</c:v>
                </c:pt>
                <c:pt idx="757">
                  <c:v>26.969768844807476</c:v>
                </c:pt>
                <c:pt idx="758">
                  <c:v>26.969768844807476</c:v>
                </c:pt>
                <c:pt idx="759">
                  <c:v>26.969768844807476</c:v>
                </c:pt>
                <c:pt idx="760">
                  <c:v>26.969768844807476</c:v>
                </c:pt>
                <c:pt idx="761">
                  <c:v>26.969768844807476</c:v>
                </c:pt>
                <c:pt idx="762">
                  <c:v>26.969768844807476</c:v>
                </c:pt>
                <c:pt idx="763">
                  <c:v>26.969768844807476</c:v>
                </c:pt>
                <c:pt idx="764">
                  <c:v>26.969768844807476</c:v>
                </c:pt>
                <c:pt idx="765">
                  <c:v>26.969768844807476</c:v>
                </c:pt>
                <c:pt idx="766">
                  <c:v>26.969768844807476</c:v>
                </c:pt>
                <c:pt idx="767">
                  <c:v>26.969768844807476</c:v>
                </c:pt>
                <c:pt idx="768">
                  <c:v>26.969768844807476</c:v>
                </c:pt>
                <c:pt idx="769">
                  <c:v>26.969768844807476</c:v>
                </c:pt>
                <c:pt idx="770">
                  <c:v>26.969768844807476</c:v>
                </c:pt>
                <c:pt idx="771">
                  <c:v>26.969768844807476</c:v>
                </c:pt>
                <c:pt idx="772">
                  <c:v>26.969768844807476</c:v>
                </c:pt>
                <c:pt idx="773">
                  <c:v>26.969768844807476</c:v>
                </c:pt>
                <c:pt idx="774">
                  <c:v>26.969768844807476</c:v>
                </c:pt>
                <c:pt idx="775">
                  <c:v>26.969768844807476</c:v>
                </c:pt>
                <c:pt idx="776">
                  <c:v>26.969768844807476</c:v>
                </c:pt>
                <c:pt idx="777">
                  <c:v>26.969768844807476</c:v>
                </c:pt>
                <c:pt idx="778">
                  <c:v>26.969768844807476</c:v>
                </c:pt>
                <c:pt idx="779">
                  <c:v>26.969768844807476</c:v>
                </c:pt>
                <c:pt idx="780">
                  <c:v>26.969768844807476</c:v>
                </c:pt>
                <c:pt idx="781">
                  <c:v>26.969768844807476</c:v>
                </c:pt>
                <c:pt idx="782">
                  <c:v>26.969768844807476</c:v>
                </c:pt>
                <c:pt idx="783">
                  <c:v>26.969768844807476</c:v>
                </c:pt>
                <c:pt idx="784">
                  <c:v>26.969768844807476</c:v>
                </c:pt>
                <c:pt idx="785">
                  <c:v>26.969768844807476</c:v>
                </c:pt>
                <c:pt idx="786">
                  <c:v>26.969768844807476</c:v>
                </c:pt>
                <c:pt idx="787">
                  <c:v>26.969768844807476</c:v>
                </c:pt>
                <c:pt idx="788">
                  <c:v>26.969768844807476</c:v>
                </c:pt>
                <c:pt idx="789">
                  <c:v>26.969768844807476</c:v>
                </c:pt>
                <c:pt idx="790">
                  <c:v>26.969768844807476</c:v>
                </c:pt>
                <c:pt idx="791">
                  <c:v>26.969768844807476</c:v>
                </c:pt>
                <c:pt idx="792">
                  <c:v>26.969768844807476</c:v>
                </c:pt>
                <c:pt idx="793">
                  <c:v>26.969768844807476</c:v>
                </c:pt>
                <c:pt idx="794">
                  <c:v>26.969768844807476</c:v>
                </c:pt>
                <c:pt idx="795">
                  <c:v>26.969768844807476</c:v>
                </c:pt>
                <c:pt idx="796">
                  <c:v>26.969768844807476</c:v>
                </c:pt>
                <c:pt idx="797">
                  <c:v>26.969768844807476</c:v>
                </c:pt>
                <c:pt idx="798">
                  <c:v>26.969768844807476</c:v>
                </c:pt>
                <c:pt idx="799">
                  <c:v>26.969768844807476</c:v>
                </c:pt>
                <c:pt idx="800">
                  <c:v>26.969768844807476</c:v>
                </c:pt>
                <c:pt idx="801">
                  <c:v>26.969768844807476</c:v>
                </c:pt>
                <c:pt idx="802">
                  <c:v>26.969768844807476</c:v>
                </c:pt>
                <c:pt idx="803">
                  <c:v>26.969768844807476</c:v>
                </c:pt>
                <c:pt idx="804">
                  <c:v>26.969768844807476</c:v>
                </c:pt>
                <c:pt idx="805">
                  <c:v>26.969768844807476</c:v>
                </c:pt>
                <c:pt idx="806">
                  <c:v>26.969768844807476</c:v>
                </c:pt>
                <c:pt idx="807">
                  <c:v>26.969768844807476</c:v>
                </c:pt>
                <c:pt idx="808">
                  <c:v>26.969768844807476</c:v>
                </c:pt>
                <c:pt idx="809">
                  <c:v>26.969768844807476</c:v>
                </c:pt>
                <c:pt idx="810">
                  <c:v>26.969768844807476</c:v>
                </c:pt>
                <c:pt idx="811">
                  <c:v>26.969768844807476</c:v>
                </c:pt>
                <c:pt idx="812">
                  <c:v>26.969768844807476</c:v>
                </c:pt>
                <c:pt idx="813">
                  <c:v>26.969768844807476</c:v>
                </c:pt>
                <c:pt idx="814">
                  <c:v>26.969768844807476</c:v>
                </c:pt>
                <c:pt idx="815">
                  <c:v>26.969768844807476</c:v>
                </c:pt>
                <c:pt idx="816">
                  <c:v>26.969768844807476</c:v>
                </c:pt>
                <c:pt idx="817">
                  <c:v>26.969768844807476</c:v>
                </c:pt>
                <c:pt idx="818">
                  <c:v>26.969768844807476</c:v>
                </c:pt>
                <c:pt idx="819">
                  <c:v>26.969768844807476</c:v>
                </c:pt>
                <c:pt idx="820">
                  <c:v>26.969768844807476</c:v>
                </c:pt>
                <c:pt idx="821">
                  <c:v>26.969768844807476</c:v>
                </c:pt>
                <c:pt idx="822">
                  <c:v>26.969768844807476</c:v>
                </c:pt>
                <c:pt idx="823">
                  <c:v>26.969768844807476</c:v>
                </c:pt>
                <c:pt idx="824">
                  <c:v>26.969768844807476</c:v>
                </c:pt>
                <c:pt idx="825">
                  <c:v>26.969768844807476</c:v>
                </c:pt>
                <c:pt idx="826">
                  <c:v>26.969768844807476</c:v>
                </c:pt>
                <c:pt idx="827">
                  <c:v>26.969768844807476</c:v>
                </c:pt>
                <c:pt idx="828">
                  <c:v>26.969768844807476</c:v>
                </c:pt>
                <c:pt idx="829">
                  <c:v>26.969768844807476</c:v>
                </c:pt>
                <c:pt idx="830">
                  <c:v>26.969768844807476</c:v>
                </c:pt>
                <c:pt idx="831">
                  <c:v>26.969768844807476</c:v>
                </c:pt>
                <c:pt idx="832">
                  <c:v>26.969768844807476</c:v>
                </c:pt>
                <c:pt idx="833">
                  <c:v>26.969768844807476</c:v>
                </c:pt>
                <c:pt idx="834">
                  <c:v>26.969768844807476</c:v>
                </c:pt>
                <c:pt idx="835">
                  <c:v>26.969768844807476</c:v>
                </c:pt>
                <c:pt idx="836">
                  <c:v>26.969768844807476</c:v>
                </c:pt>
                <c:pt idx="837">
                  <c:v>26.969768844807476</c:v>
                </c:pt>
                <c:pt idx="838">
                  <c:v>26.969768844807476</c:v>
                </c:pt>
                <c:pt idx="839">
                  <c:v>26.969768844807476</c:v>
                </c:pt>
                <c:pt idx="840">
                  <c:v>26.969768844807476</c:v>
                </c:pt>
                <c:pt idx="841">
                  <c:v>26.969768844807476</c:v>
                </c:pt>
                <c:pt idx="842">
                  <c:v>26.969768844807476</c:v>
                </c:pt>
                <c:pt idx="843">
                  <c:v>26.969768844807476</c:v>
                </c:pt>
                <c:pt idx="844">
                  <c:v>26.969768844807476</c:v>
                </c:pt>
                <c:pt idx="845">
                  <c:v>26.969768844807476</c:v>
                </c:pt>
                <c:pt idx="846">
                  <c:v>26.969768844807476</c:v>
                </c:pt>
                <c:pt idx="847">
                  <c:v>26.969768844807476</c:v>
                </c:pt>
                <c:pt idx="848">
                  <c:v>26.969768844807476</c:v>
                </c:pt>
                <c:pt idx="849">
                  <c:v>26.969768844807476</c:v>
                </c:pt>
                <c:pt idx="850">
                  <c:v>26.969768844807476</c:v>
                </c:pt>
                <c:pt idx="851">
                  <c:v>26.969768844807476</c:v>
                </c:pt>
                <c:pt idx="852">
                  <c:v>26.969768844807476</c:v>
                </c:pt>
                <c:pt idx="853">
                  <c:v>26.969768844807476</c:v>
                </c:pt>
                <c:pt idx="854">
                  <c:v>26.969768844807476</c:v>
                </c:pt>
                <c:pt idx="855">
                  <c:v>26.969768844807476</c:v>
                </c:pt>
                <c:pt idx="856">
                  <c:v>26.969768844807476</c:v>
                </c:pt>
              </c:numCache>
            </c:numRef>
          </c:yVal>
          <c:smooth val="1"/>
          <c:extLst xmlns:c16r2="http://schemas.microsoft.com/office/drawing/2015/06/chart">
            <c:ext xmlns:c16="http://schemas.microsoft.com/office/drawing/2014/chart" uri="{C3380CC4-5D6E-409C-BE32-E72D297353CC}">
              <c16:uniqueId val="{00000001-3614-485A-8EB7-327A3DC888B0}"/>
            </c:ext>
          </c:extLst>
        </c:ser>
        <c:dLbls>
          <c:showLegendKey val="0"/>
          <c:showVal val="0"/>
          <c:showCatName val="0"/>
          <c:showSerName val="0"/>
          <c:showPercent val="0"/>
          <c:showBubbleSize val="0"/>
        </c:dLbls>
        <c:axId val="1021496000"/>
        <c:axId val="1021497176"/>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Index'!$L$3:$L$865</c:f>
              <c:numCache>
                <c:formatCode>m/d/yyyy</c:formatCode>
                <c:ptCount val="86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numCache>
            </c:numRef>
          </c:xVal>
          <c:yVal>
            <c:numRef>
              <c:f>'MEXBOL Index'!$M$3:$M$865</c:f>
              <c:numCache>
                <c:formatCode>General</c:formatCode>
                <c:ptCount val="863"/>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49110.239999999998</c:v>
                </c:pt>
              </c:numCache>
            </c:numRef>
          </c:yVal>
          <c:smooth val="1"/>
          <c:extLst xmlns:c16r2="http://schemas.microsoft.com/office/drawing/2015/06/chart">
            <c:ext xmlns:c16="http://schemas.microsoft.com/office/drawing/2014/chart" uri="{C3380CC4-5D6E-409C-BE32-E72D297353CC}">
              <c16:uniqueId val="{00000002-3614-485A-8EB7-327A3DC888B0}"/>
            </c:ext>
          </c:extLst>
        </c:ser>
        <c:dLbls>
          <c:showLegendKey val="0"/>
          <c:showVal val="0"/>
          <c:showCatName val="0"/>
          <c:showSerName val="0"/>
          <c:showPercent val="0"/>
          <c:showBubbleSize val="0"/>
        </c:dLbls>
        <c:axId val="1021501096"/>
        <c:axId val="1021505016"/>
      </c:scatterChart>
      <c:valAx>
        <c:axId val="1021496000"/>
        <c:scaling>
          <c:orientation val="minMax"/>
          <c:max val="42886"/>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7176"/>
        <c:crosses val="autoZero"/>
        <c:crossBetween val="midCat"/>
        <c:majorUnit val="300"/>
      </c:valAx>
      <c:valAx>
        <c:axId val="1021497176"/>
        <c:scaling>
          <c:orientation val="minMax"/>
          <c:min val="10"/>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P/E MEXBOL Index</a:t>
                </a:r>
              </a:p>
            </c:rich>
          </c:tx>
          <c:layout>
            <c:manualLayout>
              <c:xMode val="edge"/>
              <c:yMode val="edge"/>
              <c:x val="3.3732351544364706E-3"/>
              <c:y val="0.2957969942112200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6000"/>
        <c:crosses val="autoZero"/>
        <c:crossBetween val="midCat"/>
      </c:valAx>
      <c:valAx>
        <c:axId val="1021505016"/>
        <c:scaling>
          <c:orientation val="minMax"/>
          <c:max val="50000"/>
          <c:min val="370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Pts. MEXBOL</a:t>
                </a:r>
                <a:r>
                  <a:rPr lang="es-MX" sz="800" b="1" baseline="0" dirty="0">
                    <a:solidFill>
                      <a:schemeClr val="tx1"/>
                    </a:solidFill>
                  </a:rPr>
                  <a:t> Index</a:t>
                </a:r>
                <a:endParaRPr lang="es-MX" sz="800" b="1" dirty="0">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1096"/>
        <c:crosses val="max"/>
        <c:crossBetween val="midCat"/>
      </c:valAx>
      <c:valAx>
        <c:axId val="1021501096"/>
        <c:scaling>
          <c:orientation val="minMax"/>
        </c:scaling>
        <c:delete val="1"/>
        <c:axPos val="b"/>
        <c:numFmt formatCode="m/d/yyyy" sourceLinked="1"/>
        <c:majorTickMark val="out"/>
        <c:minorTickMark val="none"/>
        <c:tickLblPos val="nextTo"/>
        <c:crossAx val="1021505016"/>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Estados Unidos (SPX Index)</a:t>
            </a:r>
          </a:p>
        </c:rich>
      </c:tx>
      <c:overlay val="0"/>
      <c:spPr>
        <a:noFill/>
        <a:ln>
          <a:noFill/>
        </a:ln>
        <a:effectLst/>
      </c:spPr>
    </c:title>
    <c:autoTitleDeleted val="0"/>
    <c:plotArea>
      <c:layout>
        <c:manualLayout>
          <c:layoutTarget val="inner"/>
          <c:xMode val="edge"/>
          <c:yMode val="edge"/>
          <c:x val="0.11107338330742156"/>
          <c:y val="0.12962864096639651"/>
          <c:w val="0.76230496330930952"/>
          <c:h val="0.65561034380651817"/>
        </c:manualLayout>
      </c:layout>
      <c:scatterChart>
        <c:scatterStyle val="smoothMarker"/>
        <c:varyColors val="0"/>
        <c:ser>
          <c:idx val="0"/>
          <c:order val="0"/>
          <c:tx>
            <c:strRef>
              <c:f>'SPX Index'!$B$2</c:f>
              <c:strCache>
                <c:ptCount val="1"/>
                <c:pt idx="0">
                  <c:v>PE_RATIO</c:v>
                </c:pt>
              </c:strCache>
            </c:strRef>
          </c:tx>
          <c:spPr>
            <a:ln w="15875" cap="rnd">
              <a:solidFill>
                <a:srgbClr val="C00000"/>
              </a:solidFill>
              <a:round/>
            </a:ln>
            <a:effectLst/>
          </c:spPr>
          <c:marker>
            <c:symbol val="none"/>
          </c:marker>
          <c:xVal>
            <c:numRef>
              <c:f>'SPX Index'!$A$3:$A$892</c:f>
              <c:numCache>
                <c:formatCode>m/d/yyyy</c:formatCode>
                <c:ptCount val="890"/>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numCache>
            </c:numRef>
          </c:xVal>
          <c:yVal>
            <c:numRef>
              <c:f>'SPX Index'!$B$3:$B$892</c:f>
              <c:numCache>
                <c:formatCode>General</c:formatCode>
                <c:ptCount val="890"/>
                <c:pt idx="0">
                  <c:v>17.286200000000001</c:v>
                </c:pt>
                <c:pt idx="1">
                  <c:v>17.2804</c:v>
                </c:pt>
                <c:pt idx="2">
                  <c:v>17.236999999999998</c:v>
                </c:pt>
                <c:pt idx="3">
                  <c:v>17.3415</c:v>
                </c:pt>
                <c:pt idx="4">
                  <c:v>17.338000000000001</c:v>
                </c:pt>
                <c:pt idx="5">
                  <c:v>17.3444</c:v>
                </c:pt>
                <c:pt idx="6">
                  <c:v>17.3842</c:v>
                </c:pt>
                <c:pt idx="7">
                  <c:v>17.165199999999999</c:v>
                </c:pt>
                <c:pt idx="8">
                  <c:v>17.350899999999999</c:v>
                </c:pt>
                <c:pt idx="9">
                  <c:v>17.440300000000001</c:v>
                </c:pt>
                <c:pt idx="10">
                  <c:v>17.416899999999998</c:v>
                </c:pt>
                <c:pt idx="11">
                  <c:v>17.348700000000001</c:v>
                </c:pt>
                <c:pt idx="12">
                  <c:v>17.348500000000001</c:v>
                </c:pt>
                <c:pt idx="13">
                  <c:v>17.3965</c:v>
                </c:pt>
                <c:pt idx="14">
                  <c:v>17.406600000000001</c:v>
                </c:pt>
                <c:pt idx="15">
                  <c:v>17.251799999999999</c:v>
                </c:pt>
                <c:pt idx="16">
                  <c:v>16.892499999999998</c:v>
                </c:pt>
                <c:pt idx="17">
                  <c:v>16.811</c:v>
                </c:pt>
                <c:pt idx="18">
                  <c:v>16.914400000000001</c:v>
                </c:pt>
                <c:pt idx="19">
                  <c:v>16.741700000000002</c:v>
                </c:pt>
                <c:pt idx="20">
                  <c:v>16.930199999999999</c:v>
                </c:pt>
                <c:pt idx="21">
                  <c:v>16.8261</c:v>
                </c:pt>
                <c:pt idx="22">
                  <c:v>16.444800000000001</c:v>
                </c:pt>
                <c:pt idx="23">
                  <c:v>16.5702</c:v>
                </c:pt>
                <c:pt idx="24">
                  <c:v>16.5365</c:v>
                </c:pt>
                <c:pt idx="25">
                  <c:v>16.741800000000001</c:v>
                </c:pt>
                <c:pt idx="26">
                  <c:v>16.964500000000001</c:v>
                </c:pt>
                <c:pt idx="27">
                  <c:v>16.990500000000001</c:v>
                </c:pt>
                <c:pt idx="28">
                  <c:v>17.1783</c:v>
                </c:pt>
                <c:pt idx="29">
                  <c:v>17.1737</c:v>
                </c:pt>
                <c:pt idx="30">
                  <c:v>17.273499999999999</c:v>
                </c:pt>
                <c:pt idx="31">
                  <c:v>17.3565</c:v>
                </c:pt>
                <c:pt idx="32">
                  <c:v>17.356400000000001</c:v>
                </c:pt>
                <c:pt idx="33">
                  <c:v>17.378599999999999</c:v>
                </c:pt>
                <c:pt idx="34">
                  <c:v>17.264500000000002</c:v>
                </c:pt>
                <c:pt idx="35">
                  <c:v>17.367999999999999</c:v>
                </c:pt>
                <c:pt idx="36">
                  <c:v>17.335100000000001</c:v>
                </c:pt>
                <c:pt idx="37">
                  <c:v>17.439</c:v>
                </c:pt>
                <c:pt idx="38">
                  <c:v>17.411799999999999</c:v>
                </c:pt>
                <c:pt idx="39">
                  <c:v>17.412400000000002</c:v>
                </c:pt>
                <c:pt idx="40">
                  <c:v>17.4815</c:v>
                </c:pt>
                <c:pt idx="41">
                  <c:v>17.523700000000002</c:v>
                </c:pt>
                <c:pt idx="42">
                  <c:v>17.393000000000001</c:v>
                </c:pt>
                <c:pt idx="43">
                  <c:v>17.658899999999999</c:v>
                </c:pt>
                <c:pt idx="44">
                  <c:v>17.6584</c:v>
                </c:pt>
                <c:pt idx="45">
                  <c:v>17.6889</c:v>
                </c:pt>
                <c:pt idx="46">
                  <c:v>17.6982</c:v>
                </c:pt>
                <c:pt idx="47">
                  <c:v>17.689399999999999</c:v>
                </c:pt>
                <c:pt idx="48">
                  <c:v>17.599</c:v>
                </c:pt>
                <c:pt idx="49">
                  <c:v>17.604600000000001</c:v>
                </c:pt>
                <c:pt idx="50">
                  <c:v>17.398900000000001</c:v>
                </c:pt>
                <c:pt idx="51">
                  <c:v>17.349900000000002</c:v>
                </c:pt>
                <c:pt idx="52">
                  <c:v>17.516999999999999</c:v>
                </c:pt>
                <c:pt idx="53">
                  <c:v>17.643699999999999</c:v>
                </c:pt>
                <c:pt idx="54">
                  <c:v>17.535900000000002</c:v>
                </c:pt>
                <c:pt idx="55">
                  <c:v>17.642099999999999</c:v>
                </c:pt>
                <c:pt idx="56">
                  <c:v>17.590399999999999</c:v>
                </c:pt>
                <c:pt idx="57">
                  <c:v>17.524899999999999</c:v>
                </c:pt>
                <c:pt idx="58">
                  <c:v>17.602499999999999</c:v>
                </c:pt>
                <c:pt idx="59">
                  <c:v>17.479099999999999</c:v>
                </c:pt>
                <c:pt idx="60">
                  <c:v>17.445</c:v>
                </c:pt>
                <c:pt idx="61">
                  <c:v>17.528099999999998</c:v>
                </c:pt>
                <c:pt idx="62">
                  <c:v>17.4481</c:v>
                </c:pt>
                <c:pt idx="63">
                  <c:v>17.570599999999999</c:v>
                </c:pt>
                <c:pt idx="64">
                  <c:v>17.6342</c:v>
                </c:pt>
                <c:pt idx="65">
                  <c:v>17.4133</c:v>
                </c:pt>
                <c:pt idx="66">
                  <c:v>17.195</c:v>
                </c:pt>
                <c:pt idx="67">
                  <c:v>17.0091</c:v>
                </c:pt>
                <c:pt idx="68">
                  <c:v>17.0731</c:v>
                </c:pt>
                <c:pt idx="69">
                  <c:v>17.259399999999999</c:v>
                </c:pt>
                <c:pt idx="70">
                  <c:v>16.8992</c:v>
                </c:pt>
                <c:pt idx="71">
                  <c:v>16.7392</c:v>
                </c:pt>
                <c:pt idx="72">
                  <c:v>16.876000000000001</c:v>
                </c:pt>
                <c:pt idx="73">
                  <c:v>16.9892</c:v>
                </c:pt>
                <c:pt idx="74">
                  <c:v>17.167300000000001</c:v>
                </c:pt>
                <c:pt idx="75">
                  <c:v>17.190300000000001</c:v>
                </c:pt>
                <c:pt idx="76">
                  <c:v>17.190300000000001</c:v>
                </c:pt>
                <c:pt idx="77">
                  <c:v>17.255700000000001</c:v>
                </c:pt>
                <c:pt idx="78">
                  <c:v>17.3263</c:v>
                </c:pt>
                <c:pt idx="79">
                  <c:v>17.288</c:v>
                </c:pt>
                <c:pt idx="80">
                  <c:v>17.317900000000002</c:v>
                </c:pt>
                <c:pt idx="81">
                  <c:v>17.1753</c:v>
                </c:pt>
                <c:pt idx="82">
                  <c:v>17.229399999999998</c:v>
                </c:pt>
                <c:pt idx="83">
                  <c:v>17.311499999999999</c:v>
                </c:pt>
                <c:pt idx="84">
                  <c:v>17.368200000000002</c:v>
                </c:pt>
                <c:pt idx="85">
                  <c:v>17.337900000000001</c:v>
                </c:pt>
                <c:pt idx="86">
                  <c:v>17.315899999999999</c:v>
                </c:pt>
                <c:pt idx="87">
                  <c:v>17.336099999999998</c:v>
                </c:pt>
                <c:pt idx="88">
                  <c:v>17.1798</c:v>
                </c:pt>
                <c:pt idx="89">
                  <c:v>17.276299999999999</c:v>
                </c:pt>
                <c:pt idx="90">
                  <c:v>17.254899999999999</c:v>
                </c:pt>
                <c:pt idx="91">
                  <c:v>17.281099999999999</c:v>
                </c:pt>
                <c:pt idx="92">
                  <c:v>17.446999999999999</c:v>
                </c:pt>
                <c:pt idx="93">
                  <c:v>17.4544</c:v>
                </c:pt>
                <c:pt idx="94">
                  <c:v>17.3721</c:v>
                </c:pt>
                <c:pt idx="95">
                  <c:v>17.209399999999999</c:v>
                </c:pt>
                <c:pt idx="96">
                  <c:v>17.274000000000001</c:v>
                </c:pt>
                <c:pt idx="97">
                  <c:v>17.340499999999999</c:v>
                </c:pt>
                <c:pt idx="98">
                  <c:v>17.227799999999998</c:v>
                </c:pt>
                <c:pt idx="99">
                  <c:v>17.367599999999999</c:v>
                </c:pt>
                <c:pt idx="100">
                  <c:v>17.408799999999999</c:v>
                </c:pt>
                <c:pt idx="101">
                  <c:v>17.4831</c:v>
                </c:pt>
                <c:pt idx="102">
                  <c:v>17.4817</c:v>
                </c:pt>
                <c:pt idx="103">
                  <c:v>17.5869</c:v>
                </c:pt>
                <c:pt idx="104">
                  <c:v>17.567299999999999</c:v>
                </c:pt>
                <c:pt idx="105">
                  <c:v>17.646899999999999</c:v>
                </c:pt>
                <c:pt idx="106">
                  <c:v>17.6797</c:v>
                </c:pt>
                <c:pt idx="107">
                  <c:v>17.680900000000001</c:v>
                </c:pt>
                <c:pt idx="108">
                  <c:v>17.675000000000001</c:v>
                </c:pt>
                <c:pt idx="109">
                  <c:v>17.708200000000001</c:v>
                </c:pt>
                <c:pt idx="110">
                  <c:v>17.824000000000002</c:v>
                </c:pt>
                <c:pt idx="111">
                  <c:v>17.906500000000001</c:v>
                </c:pt>
                <c:pt idx="112">
                  <c:v>17.921600000000002</c:v>
                </c:pt>
                <c:pt idx="113">
                  <c:v>17.917200000000001</c:v>
                </c:pt>
                <c:pt idx="114">
                  <c:v>17.853899999999999</c:v>
                </c:pt>
                <c:pt idx="115">
                  <c:v>17.7272</c:v>
                </c:pt>
                <c:pt idx="116">
                  <c:v>17.7834</c:v>
                </c:pt>
                <c:pt idx="117">
                  <c:v>17.794499999999999</c:v>
                </c:pt>
                <c:pt idx="118">
                  <c:v>17.833100000000002</c:v>
                </c:pt>
                <c:pt idx="119">
                  <c:v>17.970700000000001</c:v>
                </c:pt>
                <c:pt idx="120">
                  <c:v>17.993400000000001</c:v>
                </c:pt>
                <c:pt idx="121">
                  <c:v>18.0244</c:v>
                </c:pt>
                <c:pt idx="122">
                  <c:v>18.036000000000001</c:v>
                </c:pt>
                <c:pt idx="123">
                  <c:v>17.919799999999999</c:v>
                </c:pt>
                <c:pt idx="124">
                  <c:v>18.007899999999999</c:v>
                </c:pt>
                <c:pt idx="125">
                  <c:v>17.986699999999999</c:v>
                </c:pt>
                <c:pt idx="126">
                  <c:v>18.018999999999998</c:v>
                </c:pt>
                <c:pt idx="127">
                  <c:v>17.636700000000001</c:v>
                </c:pt>
                <c:pt idx="128">
                  <c:v>17.752099999999999</c:v>
                </c:pt>
                <c:pt idx="129">
                  <c:v>17.773700000000002</c:v>
                </c:pt>
                <c:pt idx="130">
                  <c:v>17.871200000000002</c:v>
                </c:pt>
                <c:pt idx="131">
                  <c:v>17.870200000000001</c:v>
                </c:pt>
                <c:pt idx="132">
                  <c:v>17.7988</c:v>
                </c:pt>
                <c:pt idx="133">
                  <c:v>17.673300000000001</c:v>
                </c:pt>
                <c:pt idx="134">
                  <c:v>17.755500000000001</c:v>
                </c:pt>
                <c:pt idx="135">
                  <c:v>17.681699999999999</c:v>
                </c:pt>
                <c:pt idx="136">
                  <c:v>17.7073</c:v>
                </c:pt>
                <c:pt idx="137">
                  <c:v>17.793299999999999</c:v>
                </c:pt>
                <c:pt idx="138">
                  <c:v>17.7592</c:v>
                </c:pt>
                <c:pt idx="139">
                  <c:v>17.834199999999999</c:v>
                </c:pt>
                <c:pt idx="140">
                  <c:v>17.623100000000001</c:v>
                </c:pt>
                <c:pt idx="141">
                  <c:v>17.803899999999999</c:v>
                </c:pt>
                <c:pt idx="142">
                  <c:v>17.762899999999998</c:v>
                </c:pt>
                <c:pt idx="143">
                  <c:v>17.851900000000001</c:v>
                </c:pt>
                <c:pt idx="144">
                  <c:v>17.882899999999999</c:v>
                </c:pt>
                <c:pt idx="145">
                  <c:v>17.892399999999999</c:v>
                </c:pt>
                <c:pt idx="146">
                  <c:v>17.805</c:v>
                </c:pt>
                <c:pt idx="147">
                  <c:v>17.807400000000001</c:v>
                </c:pt>
                <c:pt idx="148">
                  <c:v>17.7271</c:v>
                </c:pt>
                <c:pt idx="149">
                  <c:v>17.728100000000001</c:v>
                </c:pt>
                <c:pt idx="150">
                  <c:v>17.378799999999998</c:v>
                </c:pt>
                <c:pt idx="151">
                  <c:v>17.327200000000001</c:v>
                </c:pt>
                <c:pt idx="152">
                  <c:v>17.441199999999998</c:v>
                </c:pt>
                <c:pt idx="153">
                  <c:v>17.271899999999999</c:v>
                </c:pt>
                <c:pt idx="154">
                  <c:v>17.271100000000001</c:v>
                </c:pt>
                <c:pt idx="155">
                  <c:v>17.174800000000001</c:v>
                </c:pt>
                <c:pt idx="156">
                  <c:v>17.372299999999999</c:v>
                </c:pt>
                <c:pt idx="157">
                  <c:v>17.419899999999998</c:v>
                </c:pt>
                <c:pt idx="158">
                  <c:v>17.391300000000001</c:v>
                </c:pt>
                <c:pt idx="159">
                  <c:v>17.508099999999999</c:v>
                </c:pt>
                <c:pt idx="160">
                  <c:v>17.584099999999999</c:v>
                </c:pt>
                <c:pt idx="161">
                  <c:v>17.579999999999998</c:v>
                </c:pt>
                <c:pt idx="162">
                  <c:v>17.731000000000002</c:v>
                </c:pt>
                <c:pt idx="163">
                  <c:v>17.822900000000001</c:v>
                </c:pt>
                <c:pt idx="164">
                  <c:v>17.867000000000001</c:v>
                </c:pt>
                <c:pt idx="165">
                  <c:v>17.919699999999999</c:v>
                </c:pt>
                <c:pt idx="166">
                  <c:v>17.884499999999999</c:v>
                </c:pt>
                <c:pt idx="167">
                  <c:v>17.972000000000001</c:v>
                </c:pt>
                <c:pt idx="168">
                  <c:v>17.991</c:v>
                </c:pt>
                <c:pt idx="169">
                  <c:v>17.991900000000001</c:v>
                </c:pt>
                <c:pt idx="170">
                  <c:v>17.947800000000001</c:v>
                </c:pt>
                <c:pt idx="171">
                  <c:v>18.008199999999999</c:v>
                </c:pt>
                <c:pt idx="172">
                  <c:v>17.993200000000002</c:v>
                </c:pt>
                <c:pt idx="173">
                  <c:v>17.9833</c:v>
                </c:pt>
                <c:pt idx="174">
                  <c:v>17.969000000000001</c:v>
                </c:pt>
                <c:pt idx="175">
                  <c:v>17.941500000000001</c:v>
                </c:pt>
                <c:pt idx="176">
                  <c:v>18.0318</c:v>
                </c:pt>
                <c:pt idx="177">
                  <c:v>17.974</c:v>
                </c:pt>
                <c:pt idx="178">
                  <c:v>17.8565</c:v>
                </c:pt>
                <c:pt idx="179">
                  <c:v>17.921500000000002</c:v>
                </c:pt>
                <c:pt idx="180">
                  <c:v>17.9373</c:v>
                </c:pt>
                <c:pt idx="181">
                  <c:v>17.831199999999999</c:v>
                </c:pt>
                <c:pt idx="182">
                  <c:v>17.819600000000001</c:v>
                </c:pt>
                <c:pt idx="183">
                  <c:v>17.9529</c:v>
                </c:pt>
                <c:pt idx="184">
                  <c:v>17.976099999999999</c:v>
                </c:pt>
                <c:pt idx="185">
                  <c:v>18.0642</c:v>
                </c:pt>
                <c:pt idx="186">
                  <c:v>18.055599999999998</c:v>
                </c:pt>
                <c:pt idx="187">
                  <c:v>17.930700000000002</c:v>
                </c:pt>
                <c:pt idx="188">
                  <c:v>17.826899999999998</c:v>
                </c:pt>
                <c:pt idx="189">
                  <c:v>17.966699999999999</c:v>
                </c:pt>
                <c:pt idx="190">
                  <c:v>17.676100000000002</c:v>
                </c:pt>
                <c:pt idx="191">
                  <c:v>17.825800000000001</c:v>
                </c:pt>
                <c:pt idx="192">
                  <c:v>17.710100000000001</c:v>
                </c:pt>
                <c:pt idx="193">
                  <c:v>17.385100000000001</c:v>
                </c:pt>
                <c:pt idx="194">
                  <c:v>17.149699999999999</c:v>
                </c:pt>
                <c:pt idx="195">
                  <c:v>17.149699999999999</c:v>
                </c:pt>
                <c:pt idx="196">
                  <c:v>17.342199999999998</c:v>
                </c:pt>
                <c:pt idx="197">
                  <c:v>17.313199999999998</c:v>
                </c:pt>
                <c:pt idx="198">
                  <c:v>17.051100000000002</c:v>
                </c:pt>
                <c:pt idx="199">
                  <c:v>17.348500000000001</c:v>
                </c:pt>
                <c:pt idx="200">
                  <c:v>16.989899999999999</c:v>
                </c:pt>
                <c:pt idx="201">
                  <c:v>16.795100000000001</c:v>
                </c:pt>
                <c:pt idx="202">
                  <c:v>16.5182</c:v>
                </c:pt>
                <c:pt idx="203">
                  <c:v>16.543299999999999</c:v>
                </c:pt>
                <c:pt idx="204">
                  <c:v>16.409800000000001</c:v>
                </c:pt>
                <c:pt idx="205">
                  <c:v>16.412400000000002</c:v>
                </c:pt>
                <c:pt idx="206">
                  <c:v>16.623699999999999</c:v>
                </c:pt>
                <c:pt idx="207">
                  <c:v>16.783300000000001</c:v>
                </c:pt>
                <c:pt idx="208">
                  <c:v>17.1114</c:v>
                </c:pt>
                <c:pt idx="209">
                  <c:v>16.986599999999999</c:v>
                </c:pt>
                <c:pt idx="210">
                  <c:v>17.196400000000001</c:v>
                </c:pt>
                <c:pt idx="211">
                  <c:v>17.3171</c:v>
                </c:pt>
                <c:pt idx="212">
                  <c:v>17.289400000000001</c:v>
                </c:pt>
                <c:pt idx="213">
                  <c:v>17.4968</c:v>
                </c:pt>
                <c:pt idx="214">
                  <c:v>17.4727</c:v>
                </c:pt>
                <c:pt idx="215">
                  <c:v>17.581800000000001</c:v>
                </c:pt>
                <c:pt idx="216">
                  <c:v>17.785900000000002</c:v>
                </c:pt>
                <c:pt idx="217">
                  <c:v>17.7638</c:v>
                </c:pt>
                <c:pt idx="218">
                  <c:v>17.714300000000001</c:v>
                </c:pt>
                <c:pt idx="219">
                  <c:v>17.818999999999999</c:v>
                </c:pt>
                <c:pt idx="220">
                  <c:v>17.8858</c:v>
                </c:pt>
                <c:pt idx="221">
                  <c:v>17.890999999999998</c:v>
                </c:pt>
                <c:pt idx="222">
                  <c:v>17.944500000000001</c:v>
                </c:pt>
                <c:pt idx="223">
                  <c:v>17.9572</c:v>
                </c:pt>
                <c:pt idx="224">
                  <c:v>17.944199999999999</c:v>
                </c:pt>
                <c:pt idx="225">
                  <c:v>17.954000000000001</c:v>
                </c:pt>
                <c:pt idx="226">
                  <c:v>17.958500000000001</c:v>
                </c:pt>
                <c:pt idx="227">
                  <c:v>17.972000000000001</c:v>
                </c:pt>
                <c:pt idx="228">
                  <c:v>18.064399999999999</c:v>
                </c:pt>
                <c:pt idx="229">
                  <c:v>18.037099999999999</c:v>
                </c:pt>
                <c:pt idx="230">
                  <c:v>18.072800000000001</c:v>
                </c:pt>
                <c:pt idx="231">
                  <c:v>18.1676</c:v>
                </c:pt>
                <c:pt idx="232">
                  <c:v>18.2178</c:v>
                </c:pt>
                <c:pt idx="233">
                  <c:v>18.1965</c:v>
                </c:pt>
                <c:pt idx="234">
                  <c:v>18.244800000000001</c:v>
                </c:pt>
                <c:pt idx="235">
                  <c:v>18.244800000000001</c:v>
                </c:pt>
                <c:pt idx="236">
                  <c:v>18.220400000000001</c:v>
                </c:pt>
                <c:pt idx="237">
                  <c:v>18.079999999999998</c:v>
                </c:pt>
                <c:pt idx="238">
                  <c:v>18.196899999999999</c:v>
                </c:pt>
                <c:pt idx="239">
                  <c:v>18.2654</c:v>
                </c:pt>
                <c:pt idx="240">
                  <c:v>18.236599999999999</c:v>
                </c:pt>
                <c:pt idx="241">
                  <c:v>18.270099999999999</c:v>
                </c:pt>
                <c:pt idx="242">
                  <c:v>18.1371</c:v>
                </c:pt>
                <c:pt idx="243">
                  <c:v>18.132400000000001</c:v>
                </c:pt>
                <c:pt idx="244">
                  <c:v>17.836400000000001</c:v>
                </c:pt>
                <c:pt idx="245">
                  <c:v>17.9177</c:v>
                </c:pt>
                <c:pt idx="246">
                  <c:v>17.627099999999999</c:v>
                </c:pt>
                <c:pt idx="247">
                  <c:v>17.515000000000001</c:v>
                </c:pt>
                <c:pt idx="248">
                  <c:v>17.3657</c:v>
                </c:pt>
                <c:pt idx="249">
                  <c:v>17.719899999999999</c:v>
                </c:pt>
                <c:pt idx="250">
                  <c:v>18.145600000000002</c:v>
                </c:pt>
                <c:pt idx="251">
                  <c:v>18.2286</c:v>
                </c:pt>
                <c:pt idx="252">
                  <c:v>18.311699999999998</c:v>
                </c:pt>
                <c:pt idx="253">
                  <c:v>18.343299999999999</c:v>
                </c:pt>
                <c:pt idx="254">
                  <c:v>18.340699999999998</c:v>
                </c:pt>
                <c:pt idx="255">
                  <c:v>18.340699999999998</c:v>
                </c:pt>
                <c:pt idx="256">
                  <c:v>18.396799999999999</c:v>
                </c:pt>
                <c:pt idx="257">
                  <c:v>18.279499999999999</c:v>
                </c:pt>
                <c:pt idx="258">
                  <c:v>18.190200000000001</c:v>
                </c:pt>
                <c:pt idx="259">
                  <c:v>18.325800000000001</c:v>
                </c:pt>
                <c:pt idx="260">
                  <c:v>18.331700000000001</c:v>
                </c:pt>
                <c:pt idx="261">
                  <c:v>18.329899999999999</c:v>
                </c:pt>
                <c:pt idx="262">
                  <c:v>17.988199999999999</c:v>
                </c:pt>
                <c:pt idx="263">
                  <c:v>17.8278</c:v>
                </c:pt>
                <c:pt idx="264">
                  <c:v>18.0349</c:v>
                </c:pt>
                <c:pt idx="265">
                  <c:v>18.357700000000001</c:v>
                </c:pt>
                <c:pt idx="266">
                  <c:v>18.203399999999998</c:v>
                </c:pt>
                <c:pt idx="267">
                  <c:v>18.0566</c:v>
                </c:pt>
                <c:pt idx="268">
                  <c:v>18.009699999999999</c:v>
                </c:pt>
                <c:pt idx="269">
                  <c:v>17.904199999999999</c:v>
                </c:pt>
                <c:pt idx="270">
                  <c:v>17.738800000000001</c:v>
                </c:pt>
                <c:pt idx="271">
                  <c:v>17.9742</c:v>
                </c:pt>
                <c:pt idx="272">
                  <c:v>17.9739</c:v>
                </c:pt>
                <c:pt idx="273">
                  <c:v>18.0029</c:v>
                </c:pt>
                <c:pt idx="274">
                  <c:v>18.087900000000001</c:v>
                </c:pt>
                <c:pt idx="275">
                  <c:v>18.364000000000001</c:v>
                </c:pt>
                <c:pt idx="276">
                  <c:v>18.261800000000001</c:v>
                </c:pt>
                <c:pt idx="277">
                  <c:v>18.302800000000001</c:v>
                </c:pt>
                <c:pt idx="278">
                  <c:v>18.045200000000001</c:v>
                </c:pt>
                <c:pt idx="279">
                  <c:v>17.801300000000001</c:v>
                </c:pt>
                <c:pt idx="280">
                  <c:v>17.9709</c:v>
                </c:pt>
                <c:pt idx="281">
                  <c:v>17.735399999999998</c:v>
                </c:pt>
                <c:pt idx="282">
                  <c:v>17.957599999999999</c:v>
                </c:pt>
                <c:pt idx="283">
                  <c:v>18.217300000000002</c:v>
                </c:pt>
                <c:pt idx="284">
                  <c:v>18.141300000000001</c:v>
                </c:pt>
                <c:pt idx="285">
                  <c:v>18.3261</c:v>
                </c:pt>
                <c:pt idx="286">
                  <c:v>18.2637</c:v>
                </c:pt>
                <c:pt idx="287">
                  <c:v>18.186199999999999</c:v>
                </c:pt>
                <c:pt idx="288">
                  <c:v>18.380099999999999</c:v>
                </c:pt>
                <c:pt idx="289">
                  <c:v>18.3796</c:v>
                </c:pt>
                <c:pt idx="290">
                  <c:v>18.557099999999998</c:v>
                </c:pt>
                <c:pt idx="291">
                  <c:v>18.6325</c:v>
                </c:pt>
                <c:pt idx="292">
                  <c:v>18.630600000000001</c:v>
                </c:pt>
                <c:pt idx="293">
                  <c:v>18.660399999999999</c:v>
                </c:pt>
                <c:pt idx="294">
                  <c:v>18.653600000000001</c:v>
                </c:pt>
                <c:pt idx="295">
                  <c:v>18.633700000000001</c:v>
                </c:pt>
                <c:pt idx="296">
                  <c:v>18.748100000000001</c:v>
                </c:pt>
                <c:pt idx="297">
                  <c:v>18.741599999999998</c:v>
                </c:pt>
                <c:pt idx="298">
                  <c:v>18.7928</c:v>
                </c:pt>
                <c:pt idx="299">
                  <c:v>18.779399999999999</c:v>
                </c:pt>
                <c:pt idx="300">
                  <c:v>18.751799999999999</c:v>
                </c:pt>
                <c:pt idx="301">
                  <c:v>18.694800000000001</c:v>
                </c:pt>
                <c:pt idx="302">
                  <c:v>18.7775</c:v>
                </c:pt>
                <c:pt idx="303">
                  <c:v>18.692299999999999</c:v>
                </c:pt>
                <c:pt idx="304">
                  <c:v>18.610299999999999</c:v>
                </c:pt>
                <c:pt idx="305">
                  <c:v>18.630400000000002</c:v>
                </c:pt>
                <c:pt idx="306">
                  <c:v>18.366599999999998</c:v>
                </c:pt>
                <c:pt idx="307">
                  <c:v>18.4389</c:v>
                </c:pt>
                <c:pt idx="308">
                  <c:v>18.126000000000001</c:v>
                </c:pt>
                <c:pt idx="309">
                  <c:v>18.0914</c:v>
                </c:pt>
                <c:pt idx="310">
                  <c:v>18.3264</c:v>
                </c:pt>
                <c:pt idx="311">
                  <c:v>18.215399999999999</c:v>
                </c:pt>
                <c:pt idx="312">
                  <c:v>18.4618</c:v>
                </c:pt>
                <c:pt idx="313">
                  <c:v>18.400600000000001</c:v>
                </c:pt>
                <c:pt idx="314">
                  <c:v>18.624600000000001</c:v>
                </c:pt>
                <c:pt idx="315">
                  <c:v>18.5335</c:v>
                </c:pt>
                <c:pt idx="316">
                  <c:v>18.700700000000001</c:v>
                </c:pt>
                <c:pt idx="317">
                  <c:v>18.6846</c:v>
                </c:pt>
                <c:pt idx="318">
                  <c:v>18.569700000000001</c:v>
                </c:pt>
                <c:pt idx="319">
                  <c:v>18.299299999999999</c:v>
                </c:pt>
                <c:pt idx="320">
                  <c:v>18.255700000000001</c:v>
                </c:pt>
                <c:pt idx="321">
                  <c:v>18.298300000000001</c:v>
                </c:pt>
                <c:pt idx="322">
                  <c:v>18.4621</c:v>
                </c:pt>
                <c:pt idx="323">
                  <c:v>18.585999999999999</c:v>
                </c:pt>
                <c:pt idx="324">
                  <c:v>18.5123</c:v>
                </c:pt>
                <c:pt idx="325">
                  <c:v>18.578099999999999</c:v>
                </c:pt>
                <c:pt idx="326">
                  <c:v>18.578099999999999</c:v>
                </c:pt>
                <c:pt idx="327">
                  <c:v>18.697500000000002</c:v>
                </c:pt>
                <c:pt idx="328">
                  <c:v>18.660399999999999</c:v>
                </c:pt>
                <c:pt idx="329">
                  <c:v>18.7105</c:v>
                </c:pt>
                <c:pt idx="330">
                  <c:v>18.794</c:v>
                </c:pt>
                <c:pt idx="331">
                  <c:v>18.8918</c:v>
                </c:pt>
                <c:pt idx="332">
                  <c:v>18.805</c:v>
                </c:pt>
                <c:pt idx="333">
                  <c:v>18.835799999999999</c:v>
                </c:pt>
                <c:pt idx="334">
                  <c:v>18.9329</c:v>
                </c:pt>
                <c:pt idx="335">
                  <c:v>18.918199999999999</c:v>
                </c:pt>
                <c:pt idx="336">
                  <c:v>18.7042</c:v>
                </c:pt>
                <c:pt idx="337">
                  <c:v>18.8766</c:v>
                </c:pt>
                <c:pt idx="338">
                  <c:v>18.848300000000002</c:v>
                </c:pt>
                <c:pt idx="339">
                  <c:v>18.944299999999998</c:v>
                </c:pt>
                <c:pt idx="340">
                  <c:v>18.988900000000001</c:v>
                </c:pt>
                <c:pt idx="341">
                  <c:v>19.048300000000001</c:v>
                </c:pt>
                <c:pt idx="342">
                  <c:v>18.9666</c:v>
                </c:pt>
                <c:pt idx="343">
                  <c:v>19.019600000000001</c:v>
                </c:pt>
                <c:pt idx="344">
                  <c:v>18.9468</c:v>
                </c:pt>
                <c:pt idx="345">
                  <c:v>18.773199999999999</c:v>
                </c:pt>
                <c:pt idx="346">
                  <c:v>18.9758</c:v>
                </c:pt>
                <c:pt idx="347">
                  <c:v>19.0243</c:v>
                </c:pt>
                <c:pt idx="348">
                  <c:v>18.799099999999999</c:v>
                </c:pt>
                <c:pt idx="349">
                  <c:v>18.715299999999999</c:v>
                </c:pt>
                <c:pt idx="350">
                  <c:v>18.785499999999999</c:v>
                </c:pt>
                <c:pt idx="351">
                  <c:v>19.041</c:v>
                </c:pt>
                <c:pt idx="352">
                  <c:v>18.941600000000001</c:v>
                </c:pt>
                <c:pt idx="353">
                  <c:v>18.886099999999999</c:v>
                </c:pt>
                <c:pt idx="354">
                  <c:v>18.880700000000001</c:v>
                </c:pt>
                <c:pt idx="355">
                  <c:v>19.083600000000001</c:v>
                </c:pt>
                <c:pt idx="356">
                  <c:v>19.098099999999999</c:v>
                </c:pt>
                <c:pt idx="357">
                  <c:v>19.158100000000001</c:v>
                </c:pt>
                <c:pt idx="358">
                  <c:v>19.146000000000001</c:v>
                </c:pt>
                <c:pt idx="359">
                  <c:v>19.128299999999999</c:v>
                </c:pt>
                <c:pt idx="360">
                  <c:v>19.173500000000001</c:v>
                </c:pt>
                <c:pt idx="361">
                  <c:v>19.130600000000001</c:v>
                </c:pt>
                <c:pt idx="362">
                  <c:v>19.128900000000002</c:v>
                </c:pt>
                <c:pt idx="363">
                  <c:v>18.932300000000001</c:v>
                </c:pt>
                <c:pt idx="364">
                  <c:v>19.105699999999999</c:v>
                </c:pt>
                <c:pt idx="365">
                  <c:v>19.082000000000001</c:v>
                </c:pt>
                <c:pt idx="366">
                  <c:v>18.96</c:v>
                </c:pt>
                <c:pt idx="367">
                  <c:v>18.981100000000001</c:v>
                </c:pt>
                <c:pt idx="368">
                  <c:v>18.9604</c:v>
                </c:pt>
                <c:pt idx="369">
                  <c:v>19.000499999999999</c:v>
                </c:pt>
                <c:pt idx="370">
                  <c:v>18.841799999999999</c:v>
                </c:pt>
                <c:pt idx="371">
                  <c:v>18.815000000000001</c:v>
                </c:pt>
                <c:pt idx="372">
                  <c:v>18.694199999999999</c:v>
                </c:pt>
                <c:pt idx="373">
                  <c:v>18.701999999999998</c:v>
                </c:pt>
                <c:pt idx="374">
                  <c:v>18.927099999999999</c:v>
                </c:pt>
                <c:pt idx="375">
                  <c:v>18.960100000000001</c:v>
                </c:pt>
                <c:pt idx="376">
                  <c:v>18.823399999999999</c:v>
                </c:pt>
                <c:pt idx="377">
                  <c:v>18.747199999999999</c:v>
                </c:pt>
                <c:pt idx="378">
                  <c:v>18.853899999999999</c:v>
                </c:pt>
                <c:pt idx="379">
                  <c:v>18.891200000000001</c:v>
                </c:pt>
                <c:pt idx="380">
                  <c:v>19.078199999999999</c:v>
                </c:pt>
                <c:pt idx="381">
                  <c:v>18.977</c:v>
                </c:pt>
                <c:pt idx="382">
                  <c:v>19.1157</c:v>
                </c:pt>
                <c:pt idx="383">
                  <c:v>19.1279</c:v>
                </c:pt>
                <c:pt idx="384">
                  <c:v>18.987200000000001</c:v>
                </c:pt>
                <c:pt idx="385">
                  <c:v>18.930700000000002</c:v>
                </c:pt>
                <c:pt idx="386">
                  <c:v>18.9222</c:v>
                </c:pt>
                <c:pt idx="387">
                  <c:v>18.485099999999999</c:v>
                </c:pt>
                <c:pt idx="388">
                  <c:v>18.720800000000001</c:v>
                </c:pt>
                <c:pt idx="389">
                  <c:v>18.8279</c:v>
                </c:pt>
                <c:pt idx="390">
                  <c:v>18.805900000000001</c:v>
                </c:pt>
                <c:pt idx="391">
                  <c:v>18.806000000000001</c:v>
                </c:pt>
                <c:pt idx="392">
                  <c:v>18.738199999999999</c:v>
                </c:pt>
                <c:pt idx="393">
                  <c:v>18.8522</c:v>
                </c:pt>
                <c:pt idx="394">
                  <c:v>18.5383</c:v>
                </c:pt>
                <c:pt idx="395">
                  <c:v>18.579000000000001</c:v>
                </c:pt>
                <c:pt idx="396">
                  <c:v>18.808199999999999</c:v>
                </c:pt>
                <c:pt idx="397">
                  <c:v>19.016200000000001</c:v>
                </c:pt>
                <c:pt idx="398">
                  <c:v>19.1007</c:v>
                </c:pt>
                <c:pt idx="399">
                  <c:v>19.0867</c:v>
                </c:pt>
                <c:pt idx="400">
                  <c:v>19.239699999999999</c:v>
                </c:pt>
                <c:pt idx="401">
                  <c:v>19.261099999999999</c:v>
                </c:pt>
                <c:pt idx="402">
                  <c:v>19.270499999999998</c:v>
                </c:pt>
                <c:pt idx="403">
                  <c:v>19.1891</c:v>
                </c:pt>
                <c:pt idx="404">
                  <c:v>19.1432</c:v>
                </c:pt>
                <c:pt idx="405">
                  <c:v>19.0335</c:v>
                </c:pt>
                <c:pt idx="406">
                  <c:v>18.829699999999999</c:v>
                </c:pt>
                <c:pt idx="407">
                  <c:v>18.7179</c:v>
                </c:pt>
                <c:pt idx="408">
                  <c:v>18.949100000000001</c:v>
                </c:pt>
                <c:pt idx="409">
                  <c:v>19.084</c:v>
                </c:pt>
                <c:pt idx="410">
                  <c:v>19.084299999999999</c:v>
                </c:pt>
                <c:pt idx="411">
                  <c:v>19.065999999999999</c:v>
                </c:pt>
                <c:pt idx="412">
                  <c:v>18.9984</c:v>
                </c:pt>
                <c:pt idx="413">
                  <c:v>18.9556</c:v>
                </c:pt>
                <c:pt idx="414">
                  <c:v>19.014700000000001</c:v>
                </c:pt>
                <c:pt idx="415">
                  <c:v>18.867699999999999</c:v>
                </c:pt>
                <c:pt idx="416">
                  <c:v>18.813400000000001</c:v>
                </c:pt>
                <c:pt idx="417">
                  <c:v>19.052900000000001</c:v>
                </c:pt>
                <c:pt idx="418">
                  <c:v>18.8706</c:v>
                </c:pt>
                <c:pt idx="419">
                  <c:v>18.8886</c:v>
                </c:pt>
                <c:pt idx="420">
                  <c:v>18.8644</c:v>
                </c:pt>
                <c:pt idx="421">
                  <c:v>18.938099999999999</c:v>
                </c:pt>
                <c:pt idx="422">
                  <c:v>19.035299999999999</c:v>
                </c:pt>
                <c:pt idx="423">
                  <c:v>18.982399999999998</c:v>
                </c:pt>
                <c:pt idx="424">
                  <c:v>18.825600000000001</c:v>
                </c:pt>
                <c:pt idx="425">
                  <c:v>18.4283</c:v>
                </c:pt>
                <c:pt idx="426">
                  <c:v>17.8413</c:v>
                </c:pt>
                <c:pt idx="427">
                  <c:v>17.138300000000001</c:v>
                </c:pt>
                <c:pt idx="428">
                  <c:v>16.906700000000001</c:v>
                </c:pt>
                <c:pt idx="429">
                  <c:v>17.566700000000001</c:v>
                </c:pt>
                <c:pt idx="430">
                  <c:v>17.993500000000001</c:v>
                </c:pt>
                <c:pt idx="431">
                  <c:v>18.002400000000002</c:v>
                </c:pt>
                <c:pt idx="432">
                  <c:v>17.853999999999999</c:v>
                </c:pt>
                <c:pt idx="433">
                  <c:v>17.326000000000001</c:v>
                </c:pt>
                <c:pt idx="434">
                  <c:v>17.642900000000001</c:v>
                </c:pt>
                <c:pt idx="435">
                  <c:v>17.628</c:v>
                </c:pt>
                <c:pt idx="436">
                  <c:v>17.357800000000001</c:v>
                </c:pt>
                <c:pt idx="437">
                  <c:v>17.3568</c:v>
                </c:pt>
                <c:pt idx="438">
                  <c:v>17.791499999999999</c:v>
                </c:pt>
                <c:pt idx="439">
                  <c:v>17.5443</c:v>
                </c:pt>
                <c:pt idx="440">
                  <c:v>17.636900000000001</c:v>
                </c:pt>
                <c:pt idx="441">
                  <c:v>17.716000000000001</c:v>
                </c:pt>
                <c:pt idx="442">
                  <c:v>17.643599999999999</c:v>
                </c:pt>
                <c:pt idx="443">
                  <c:v>17.87</c:v>
                </c:pt>
                <c:pt idx="444">
                  <c:v>18.025500000000001</c:v>
                </c:pt>
                <c:pt idx="445">
                  <c:v>17.979399999999998</c:v>
                </c:pt>
                <c:pt idx="446">
                  <c:v>17.688700000000001</c:v>
                </c:pt>
                <c:pt idx="447">
                  <c:v>17.8125</c:v>
                </c:pt>
                <c:pt idx="448">
                  <c:v>17.5931</c:v>
                </c:pt>
                <c:pt idx="449">
                  <c:v>17.556999999999999</c:v>
                </c:pt>
                <c:pt idx="450">
                  <c:v>17.498000000000001</c:v>
                </c:pt>
                <c:pt idx="451">
                  <c:v>17.484999999999999</c:v>
                </c:pt>
                <c:pt idx="452">
                  <c:v>17.004899999999999</c:v>
                </c:pt>
                <c:pt idx="453">
                  <c:v>17.0259</c:v>
                </c:pt>
                <c:pt idx="454">
                  <c:v>17.598099999999999</c:v>
                </c:pt>
                <c:pt idx="455">
                  <c:v>17.632899999999999</c:v>
                </c:pt>
                <c:pt idx="456">
                  <c:v>17.900600000000001</c:v>
                </c:pt>
                <c:pt idx="457">
                  <c:v>18.2181</c:v>
                </c:pt>
                <c:pt idx="458">
                  <c:v>18.151900000000001</c:v>
                </c:pt>
                <c:pt idx="459">
                  <c:v>18.2971</c:v>
                </c:pt>
                <c:pt idx="460">
                  <c:v>18.466799999999999</c:v>
                </c:pt>
                <c:pt idx="461">
                  <c:v>18.4802</c:v>
                </c:pt>
                <c:pt idx="462">
                  <c:v>18.503599999999999</c:v>
                </c:pt>
                <c:pt idx="463">
                  <c:v>18.377300000000002</c:v>
                </c:pt>
                <c:pt idx="464">
                  <c:v>18.290700000000001</c:v>
                </c:pt>
                <c:pt idx="465">
                  <c:v>18.5623</c:v>
                </c:pt>
                <c:pt idx="466">
                  <c:v>18.647200000000002</c:v>
                </c:pt>
                <c:pt idx="467">
                  <c:v>18.652699999999999</c:v>
                </c:pt>
                <c:pt idx="468">
                  <c:v>18.626100000000001</c:v>
                </c:pt>
                <c:pt idx="469">
                  <c:v>18.517600000000002</c:v>
                </c:pt>
                <c:pt idx="470">
                  <c:v>18.825500000000002</c:v>
                </c:pt>
                <c:pt idx="471">
                  <c:v>19.033200000000001</c:v>
                </c:pt>
                <c:pt idx="472">
                  <c:v>18.9877</c:v>
                </c:pt>
                <c:pt idx="473">
                  <c:v>18.9392</c:v>
                </c:pt>
                <c:pt idx="474">
                  <c:v>19.163399999999999</c:v>
                </c:pt>
                <c:pt idx="475">
                  <c:v>19.154800000000002</c:v>
                </c:pt>
                <c:pt idx="476">
                  <c:v>19.063300000000002</c:v>
                </c:pt>
                <c:pt idx="477">
                  <c:v>19.2318</c:v>
                </c:pt>
                <c:pt idx="478">
                  <c:v>19.280799999999999</c:v>
                </c:pt>
                <c:pt idx="479">
                  <c:v>19.212399999999999</c:v>
                </c:pt>
                <c:pt idx="480">
                  <c:v>19.1907</c:v>
                </c:pt>
                <c:pt idx="481">
                  <c:v>19.184000000000001</c:v>
                </c:pt>
                <c:pt idx="482">
                  <c:v>18.998999999999999</c:v>
                </c:pt>
                <c:pt idx="483">
                  <c:v>19.0273</c:v>
                </c:pt>
                <c:pt idx="484">
                  <c:v>18.965800000000002</c:v>
                </c:pt>
                <c:pt idx="485">
                  <c:v>18.700500000000002</c:v>
                </c:pt>
                <c:pt idx="486">
                  <c:v>18.4909</c:v>
                </c:pt>
                <c:pt idx="487">
                  <c:v>18.7651</c:v>
                </c:pt>
                <c:pt idx="488">
                  <c:v>18.739999999999998</c:v>
                </c:pt>
                <c:pt idx="489">
                  <c:v>19.006900000000002</c:v>
                </c:pt>
                <c:pt idx="490">
                  <c:v>18.996099999999998</c:v>
                </c:pt>
                <c:pt idx="491">
                  <c:v>19.0685</c:v>
                </c:pt>
                <c:pt idx="492">
                  <c:v>19.0457</c:v>
                </c:pt>
                <c:pt idx="493">
                  <c:v>19.068999999999999</c:v>
                </c:pt>
                <c:pt idx="494">
                  <c:v>19.066500000000001</c:v>
                </c:pt>
                <c:pt idx="495">
                  <c:v>19.066500000000001</c:v>
                </c:pt>
                <c:pt idx="496">
                  <c:v>19.075500000000002</c:v>
                </c:pt>
                <c:pt idx="497">
                  <c:v>18.982299999999999</c:v>
                </c:pt>
                <c:pt idx="498">
                  <c:v>19.183599999999998</c:v>
                </c:pt>
                <c:pt idx="499">
                  <c:v>18.9725</c:v>
                </c:pt>
                <c:pt idx="500">
                  <c:v>18.715</c:v>
                </c:pt>
                <c:pt idx="501">
                  <c:v>19.099299999999999</c:v>
                </c:pt>
                <c:pt idx="502">
                  <c:v>18.965800000000002</c:v>
                </c:pt>
                <c:pt idx="503">
                  <c:v>18.8428</c:v>
                </c:pt>
                <c:pt idx="504">
                  <c:v>18.696999999999999</c:v>
                </c:pt>
                <c:pt idx="505">
                  <c:v>18.739000000000001</c:v>
                </c:pt>
                <c:pt idx="506">
                  <c:v>18.3749</c:v>
                </c:pt>
                <c:pt idx="507">
                  <c:v>18.462299999999999</c:v>
                </c:pt>
                <c:pt idx="508">
                  <c:v>18.6585</c:v>
                </c:pt>
                <c:pt idx="509">
                  <c:v>18.929400000000001</c:v>
                </c:pt>
                <c:pt idx="510">
                  <c:v>18.6462</c:v>
                </c:pt>
                <c:pt idx="511">
                  <c:v>18.3141</c:v>
                </c:pt>
                <c:pt idx="512">
                  <c:v>18.492699999999999</c:v>
                </c:pt>
                <c:pt idx="513">
                  <c:v>18.655799999999999</c:v>
                </c:pt>
                <c:pt idx="514">
                  <c:v>18.887499999999999</c:v>
                </c:pt>
                <c:pt idx="515">
                  <c:v>18.857199999999999</c:v>
                </c:pt>
                <c:pt idx="516">
                  <c:v>18.859300000000001</c:v>
                </c:pt>
                <c:pt idx="517">
                  <c:v>18.805199999999999</c:v>
                </c:pt>
                <c:pt idx="518">
                  <c:v>18.9983</c:v>
                </c:pt>
                <c:pt idx="519">
                  <c:v>18.8611</c:v>
                </c:pt>
                <c:pt idx="520">
                  <c:v>18.847100000000001</c:v>
                </c:pt>
                <c:pt idx="521">
                  <c:v>18.848199999999999</c:v>
                </c:pt>
                <c:pt idx="522">
                  <c:v>18.545000000000002</c:v>
                </c:pt>
                <c:pt idx="523">
                  <c:v>18.585000000000001</c:v>
                </c:pt>
                <c:pt idx="524">
                  <c:v>18.341200000000001</c:v>
                </c:pt>
                <c:pt idx="525">
                  <c:v>17.907900000000001</c:v>
                </c:pt>
                <c:pt idx="526">
                  <c:v>17.7136</c:v>
                </c:pt>
                <c:pt idx="527">
                  <c:v>17.7285</c:v>
                </c:pt>
                <c:pt idx="528">
                  <c:v>17.866800000000001</c:v>
                </c:pt>
                <c:pt idx="529">
                  <c:v>17.420500000000001</c:v>
                </c:pt>
                <c:pt idx="530">
                  <c:v>17.711500000000001</c:v>
                </c:pt>
                <c:pt idx="531">
                  <c:v>17.330500000000001</c:v>
                </c:pt>
                <c:pt idx="532">
                  <c:v>17.330100000000002</c:v>
                </c:pt>
                <c:pt idx="533">
                  <c:v>17.341200000000001</c:v>
                </c:pt>
                <c:pt idx="534">
                  <c:v>17.138400000000001</c:v>
                </c:pt>
                <c:pt idx="535">
                  <c:v>17.227599999999999</c:v>
                </c:pt>
                <c:pt idx="536">
                  <c:v>17.577100000000002</c:v>
                </c:pt>
                <c:pt idx="537">
                  <c:v>17.293600000000001</c:v>
                </c:pt>
                <c:pt idx="538">
                  <c:v>17.5383</c:v>
                </c:pt>
                <c:pt idx="539">
                  <c:v>17.346800000000002</c:v>
                </c:pt>
                <c:pt idx="540">
                  <c:v>17.442699999999999</c:v>
                </c:pt>
                <c:pt idx="541">
                  <c:v>17.8767</c:v>
                </c:pt>
                <c:pt idx="542">
                  <c:v>17.867899999999999</c:v>
                </c:pt>
                <c:pt idx="543">
                  <c:v>17.532900000000001</c:v>
                </c:pt>
                <c:pt idx="544">
                  <c:v>17.6205</c:v>
                </c:pt>
                <c:pt idx="545">
                  <c:v>17.647400000000001</c:v>
                </c:pt>
                <c:pt idx="546">
                  <c:v>17.321300000000001</c:v>
                </c:pt>
                <c:pt idx="547">
                  <c:v>17.081800000000001</c:v>
                </c:pt>
                <c:pt idx="548">
                  <c:v>17.070599999999999</c:v>
                </c:pt>
                <c:pt idx="549">
                  <c:v>17.067299999999999</c:v>
                </c:pt>
                <c:pt idx="550">
                  <c:v>16.8569</c:v>
                </c:pt>
                <c:pt idx="551">
                  <c:v>17.1859</c:v>
                </c:pt>
                <c:pt idx="552">
                  <c:v>17.185199999999998</c:v>
                </c:pt>
                <c:pt idx="553">
                  <c:v>17.4693</c:v>
                </c:pt>
                <c:pt idx="554">
                  <c:v>17.756900000000002</c:v>
                </c:pt>
                <c:pt idx="555">
                  <c:v>17.6738</c:v>
                </c:pt>
                <c:pt idx="556">
                  <c:v>17.669899999999998</c:v>
                </c:pt>
                <c:pt idx="557">
                  <c:v>17.936299999999999</c:v>
                </c:pt>
                <c:pt idx="558">
                  <c:v>17.712800000000001</c:v>
                </c:pt>
                <c:pt idx="559">
                  <c:v>17.792400000000001</c:v>
                </c:pt>
                <c:pt idx="560">
                  <c:v>17.994299999999999</c:v>
                </c:pt>
                <c:pt idx="561">
                  <c:v>17.960599999999999</c:v>
                </c:pt>
                <c:pt idx="562">
                  <c:v>17.828800000000001</c:v>
                </c:pt>
                <c:pt idx="563">
                  <c:v>18.2547</c:v>
                </c:pt>
                <c:pt idx="564">
                  <c:v>18.334099999999999</c:v>
                </c:pt>
                <c:pt idx="565">
                  <c:v>18.416699999999999</c:v>
                </c:pt>
                <c:pt idx="566">
                  <c:v>18.466899999999999</c:v>
                </c:pt>
                <c:pt idx="567">
                  <c:v>18.496200000000002</c:v>
                </c:pt>
                <c:pt idx="568">
                  <c:v>18.2883</c:v>
                </c:pt>
                <c:pt idx="569">
                  <c:v>18.380800000000001</c:v>
                </c:pt>
                <c:pt idx="570">
                  <c:v>18.383700000000001</c:v>
                </c:pt>
                <c:pt idx="571">
                  <c:v>18.6858</c:v>
                </c:pt>
                <c:pt idx="572">
                  <c:v>18.662099999999999</c:v>
                </c:pt>
                <c:pt idx="573">
                  <c:v>18.627800000000001</c:v>
                </c:pt>
                <c:pt idx="574">
                  <c:v>18.732199999999999</c:v>
                </c:pt>
                <c:pt idx="575">
                  <c:v>18.855799999999999</c:v>
                </c:pt>
                <c:pt idx="576">
                  <c:v>18.939</c:v>
                </c:pt>
                <c:pt idx="577">
                  <c:v>18.988299999999999</c:v>
                </c:pt>
                <c:pt idx="578">
                  <c:v>18.971900000000002</c:v>
                </c:pt>
                <c:pt idx="579">
                  <c:v>18.8492</c:v>
                </c:pt>
                <c:pt idx="580">
                  <c:v>18.841999999999999</c:v>
                </c:pt>
                <c:pt idx="581">
                  <c:v>18.843</c:v>
                </c:pt>
                <c:pt idx="582">
                  <c:v>18.9053</c:v>
                </c:pt>
                <c:pt idx="583">
                  <c:v>19.071999999999999</c:v>
                </c:pt>
                <c:pt idx="584">
                  <c:v>19.1816</c:v>
                </c:pt>
                <c:pt idx="585">
                  <c:v>19.3369</c:v>
                </c:pt>
                <c:pt idx="586">
                  <c:v>19.469899999999999</c:v>
                </c:pt>
                <c:pt idx="587">
                  <c:v>19.3644</c:v>
                </c:pt>
                <c:pt idx="588">
                  <c:v>19.167899999999999</c:v>
                </c:pt>
                <c:pt idx="589">
                  <c:v>19.369299999999999</c:v>
                </c:pt>
                <c:pt idx="590">
                  <c:v>19.137599999999999</c:v>
                </c:pt>
                <c:pt idx="591">
                  <c:v>19.186900000000001</c:v>
                </c:pt>
                <c:pt idx="592">
                  <c:v>19.134599999999999</c:v>
                </c:pt>
                <c:pt idx="593">
                  <c:v>19.319500000000001</c:v>
                </c:pt>
                <c:pt idx="594">
                  <c:v>19.513400000000001</c:v>
                </c:pt>
                <c:pt idx="595">
                  <c:v>19.5168</c:v>
                </c:pt>
                <c:pt idx="596">
                  <c:v>19.497599999999998</c:v>
                </c:pt>
                <c:pt idx="597">
                  <c:v>19.632000000000001</c:v>
                </c:pt>
                <c:pt idx="598">
                  <c:v>19.692599999999999</c:v>
                </c:pt>
                <c:pt idx="599">
                  <c:v>19.707599999999999</c:v>
                </c:pt>
                <c:pt idx="600">
                  <c:v>19.6052</c:v>
                </c:pt>
                <c:pt idx="601">
                  <c:v>19.606200000000001</c:v>
                </c:pt>
                <c:pt idx="602">
                  <c:v>19.579599999999999</c:v>
                </c:pt>
                <c:pt idx="603">
                  <c:v>19.616199999999999</c:v>
                </c:pt>
                <c:pt idx="604">
                  <c:v>19.648599999999998</c:v>
                </c:pt>
                <c:pt idx="605">
                  <c:v>19.467199999999998</c:v>
                </c:pt>
                <c:pt idx="606">
                  <c:v>19.351600000000001</c:v>
                </c:pt>
                <c:pt idx="607">
                  <c:v>19.5122</c:v>
                </c:pt>
                <c:pt idx="608">
                  <c:v>19.331600000000002</c:v>
                </c:pt>
                <c:pt idx="609">
                  <c:v>19.217099999999999</c:v>
                </c:pt>
                <c:pt idx="610">
                  <c:v>19.209700000000002</c:v>
                </c:pt>
                <c:pt idx="611">
                  <c:v>19.297499999999999</c:v>
                </c:pt>
                <c:pt idx="612">
                  <c:v>19.304200000000002</c:v>
                </c:pt>
                <c:pt idx="613">
                  <c:v>19.549499999999998</c:v>
                </c:pt>
                <c:pt idx="614">
                  <c:v>19.374099999999999</c:v>
                </c:pt>
                <c:pt idx="615">
                  <c:v>19.3718</c:v>
                </c:pt>
                <c:pt idx="616">
                  <c:v>19.1845</c:v>
                </c:pt>
                <c:pt idx="617">
                  <c:v>19.370799999999999</c:v>
                </c:pt>
                <c:pt idx="618">
                  <c:v>19.189399999999999</c:v>
                </c:pt>
                <c:pt idx="619">
                  <c:v>19.183</c:v>
                </c:pt>
                <c:pt idx="620">
                  <c:v>19.110199999999999</c:v>
                </c:pt>
                <c:pt idx="621">
                  <c:v>19.225300000000001</c:v>
                </c:pt>
                <c:pt idx="622">
                  <c:v>19.1815</c:v>
                </c:pt>
                <c:pt idx="623">
                  <c:v>19.4438</c:v>
                </c:pt>
                <c:pt idx="624">
                  <c:v>19.5794</c:v>
                </c:pt>
                <c:pt idx="625">
                  <c:v>19.575299999999999</c:v>
                </c:pt>
                <c:pt idx="626">
                  <c:v>19.659199999999998</c:v>
                </c:pt>
                <c:pt idx="627">
                  <c:v>19.657800000000002</c:v>
                </c:pt>
                <c:pt idx="628">
                  <c:v>19.6328</c:v>
                </c:pt>
                <c:pt idx="629">
                  <c:v>19.657699999999998</c:v>
                </c:pt>
                <c:pt idx="630">
                  <c:v>19.728100000000001</c:v>
                </c:pt>
                <c:pt idx="631">
                  <c:v>19.660699999999999</c:v>
                </c:pt>
                <c:pt idx="632">
                  <c:v>19.752099999999999</c:v>
                </c:pt>
                <c:pt idx="633">
                  <c:v>19.774999999999999</c:v>
                </c:pt>
                <c:pt idx="634">
                  <c:v>19.840399999999999</c:v>
                </c:pt>
                <c:pt idx="635">
                  <c:v>19.8064</c:v>
                </c:pt>
                <c:pt idx="636">
                  <c:v>19.623699999999999</c:v>
                </c:pt>
                <c:pt idx="637">
                  <c:v>19.462800000000001</c:v>
                </c:pt>
                <c:pt idx="638">
                  <c:v>19.427800000000001</c:v>
                </c:pt>
                <c:pt idx="639">
                  <c:v>19.391999999999999</c:v>
                </c:pt>
                <c:pt idx="640">
                  <c:v>19.4528</c:v>
                </c:pt>
                <c:pt idx="641">
                  <c:v>19.389399999999998</c:v>
                </c:pt>
                <c:pt idx="642">
                  <c:v>19.532699999999998</c:v>
                </c:pt>
                <c:pt idx="643">
                  <c:v>19.585699999999999</c:v>
                </c:pt>
                <c:pt idx="644">
                  <c:v>19.5534</c:v>
                </c:pt>
                <c:pt idx="645">
                  <c:v>19.814699999999998</c:v>
                </c:pt>
                <c:pt idx="646">
                  <c:v>19.097999999999999</c:v>
                </c:pt>
                <c:pt idx="647">
                  <c:v>18.790600000000001</c:v>
                </c:pt>
                <c:pt idx="648">
                  <c:v>19.124500000000001</c:v>
                </c:pt>
                <c:pt idx="649">
                  <c:v>19.450199999999999</c:v>
                </c:pt>
                <c:pt idx="650">
                  <c:v>19.908799999999999</c:v>
                </c:pt>
                <c:pt idx="651">
                  <c:v>19.9588</c:v>
                </c:pt>
                <c:pt idx="652">
                  <c:v>19.925599999999999</c:v>
                </c:pt>
                <c:pt idx="653">
                  <c:v>19.772500000000001</c:v>
                </c:pt>
                <c:pt idx="654">
                  <c:v>19.872900000000001</c:v>
                </c:pt>
                <c:pt idx="655">
                  <c:v>19.855499999999999</c:v>
                </c:pt>
                <c:pt idx="656">
                  <c:v>20.1584</c:v>
                </c:pt>
                <c:pt idx="657">
                  <c:v>20.2271</c:v>
                </c:pt>
                <c:pt idx="658">
                  <c:v>20.3689</c:v>
                </c:pt>
                <c:pt idx="659">
                  <c:v>20.371600000000001</c:v>
                </c:pt>
                <c:pt idx="660">
                  <c:v>20.4788</c:v>
                </c:pt>
                <c:pt idx="661">
                  <c:v>20.459800000000001</c:v>
                </c:pt>
                <c:pt idx="662">
                  <c:v>20.5091</c:v>
                </c:pt>
                <c:pt idx="663">
                  <c:v>20.479600000000001</c:v>
                </c:pt>
                <c:pt idx="664">
                  <c:v>20.5671</c:v>
                </c:pt>
                <c:pt idx="665">
                  <c:v>20.492799999999999</c:v>
                </c:pt>
                <c:pt idx="666">
                  <c:v>20.586099999999998</c:v>
                </c:pt>
                <c:pt idx="667">
                  <c:v>20.523800000000001</c:v>
                </c:pt>
                <c:pt idx="668">
                  <c:v>20.5304</c:v>
                </c:pt>
                <c:pt idx="669">
                  <c:v>20.505800000000001</c:v>
                </c:pt>
                <c:pt idx="670">
                  <c:v>20.538799999999998</c:v>
                </c:pt>
                <c:pt idx="671">
                  <c:v>20.568000000000001</c:v>
                </c:pt>
                <c:pt idx="672">
                  <c:v>20.523700000000002</c:v>
                </c:pt>
                <c:pt idx="673">
                  <c:v>20.3931</c:v>
                </c:pt>
                <c:pt idx="674">
                  <c:v>20.457100000000001</c:v>
                </c:pt>
                <c:pt idx="675">
                  <c:v>20.461400000000001</c:v>
                </c:pt>
                <c:pt idx="676">
                  <c:v>20.6372</c:v>
                </c:pt>
                <c:pt idx="677">
                  <c:v>20.629200000000001</c:v>
                </c:pt>
                <c:pt idx="678">
                  <c:v>20.6373</c:v>
                </c:pt>
                <c:pt idx="679">
                  <c:v>20.578199999999999</c:v>
                </c:pt>
                <c:pt idx="680">
                  <c:v>20.675599999999999</c:v>
                </c:pt>
                <c:pt idx="681">
                  <c:v>20.659099999999999</c:v>
                </c:pt>
                <c:pt idx="682">
                  <c:v>20.716200000000001</c:v>
                </c:pt>
                <c:pt idx="683">
                  <c:v>20.602699999999999</c:v>
                </c:pt>
                <c:pt idx="684">
                  <c:v>20.642499999999998</c:v>
                </c:pt>
                <c:pt idx="685">
                  <c:v>20.687899999999999</c:v>
                </c:pt>
                <c:pt idx="686">
                  <c:v>20.6556</c:v>
                </c:pt>
                <c:pt idx="687">
                  <c:v>20.644200000000001</c:v>
                </c:pt>
                <c:pt idx="688">
                  <c:v>20.6845</c:v>
                </c:pt>
                <c:pt idx="689">
                  <c:v>20.5761</c:v>
                </c:pt>
                <c:pt idx="690">
                  <c:v>20.548000000000002</c:v>
                </c:pt>
                <c:pt idx="691">
                  <c:v>20.515499999999999</c:v>
                </c:pt>
                <c:pt idx="692">
                  <c:v>20.619499999999999</c:v>
                </c:pt>
                <c:pt idx="693">
                  <c:v>20.5793</c:v>
                </c:pt>
                <c:pt idx="694">
                  <c:v>20.497</c:v>
                </c:pt>
                <c:pt idx="695">
                  <c:v>20.508099999999999</c:v>
                </c:pt>
                <c:pt idx="696">
                  <c:v>20.591899999999999</c:v>
                </c:pt>
                <c:pt idx="697">
                  <c:v>20.5901</c:v>
                </c:pt>
                <c:pt idx="698">
                  <c:v>20.6617</c:v>
                </c:pt>
                <c:pt idx="699">
                  <c:v>20.647400000000001</c:v>
                </c:pt>
                <c:pt idx="700">
                  <c:v>20.6022</c:v>
                </c:pt>
                <c:pt idx="701">
                  <c:v>20.097000000000001</c:v>
                </c:pt>
                <c:pt idx="702">
                  <c:v>20.392199999999999</c:v>
                </c:pt>
                <c:pt idx="703">
                  <c:v>20.089700000000001</c:v>
                </c:pt>
                <c:pt idx="704">
                  <c:v>20.0779</c:v>
                </c:pt>
                <c:pt idx="705">
                  <c:v>20.280899999999999</c:v>
                </c:pt>
                <c:pt idx="706">
                  <c:v>20.2044</c:v>
                </c:pt>
                <c:pt idx="707">
                  <c:v>20.253599999999999</c:v>
                </c:pt>
                <c:pt idx="708">
                  <c:v>20.259599999999999</c:v>
                </c:pt>
                <c:pt idx="709">
                  <c:v>20.480799999999999</c:v>
                </c:pt>
                <c:pt idx="710">
                  <c:v>20.6127</c:v>
                </c:pt>
                <c:pt idx="711">
                  <c:v>20.495899999999999</c:v>
                </c:pt>
                <c:pt idx="712">
                  <c:v>20.342300000000002</c:v>
                </c:pt>
                <c:pt idx="713">
                  <c:v>20.473400000000002</c:v>
                </c:pt>
                <c:pt idx="714">
                  <c:v>20.581800000000001</c:v>
                </c:pt>
                <c:pt idx="715">
                  <c:v>20.39</c:v>
                </c:pt>
                <c:pt idx="716">
                  <c:v>20.4665</c:v>
                </c:pt>
                <c:pt idx="717">
                  <c:v>20.357199999999999</c:v>
                </c:pt>
                <c:pt idx="718">
                  <c:v>20.258500000000002</c:v>
                </c:pt>
                <c:pt idx="719">
                  <c:v>20.345600000000001</c:v>
                </c:pt>
                <c:pt idx="720">
                  <c:v>20.355399999999999</c:v>
                </c:pt>
                <c:pt idx="721">
                  <c:v>20.289200000000001</c:v>
                </c:pt>
                <c:pt idx="722">
                  <c:v>20.388100000000001</c:v>
                </c:pt>
                <c:pt idx="723">
                  <c:v>20.1343</c:v>
                </c:pt>
                <c:pt idx="724">
                  <c:v>20.157399999999999</c:v>
                </c:pt>
                <c:pt idx="725">
                  <c:v>20.094899999999999</c:v>
                </c:pt>
                <c:pt idx="726">
                  <c:v>20.099</c:v>
                </c:pt>
                <c:pt idx="727">
                  <c:v>20.04</c:v>
                </c:pt>
                <c:pt idx="728">
                  <c:v>20.163499999999999</c:v>
                </c:pt>
                <c:pt idx="729">
                  <c:v>20.207699999999999</c:v>
                </c:pt>
                <c:pt idx="730">
                  <c:v>20.178599999999999</c:v>
                </c:pt>
                <c:pt idx="731">
                  <c:v>20.1769</c:v>
                </c:pt>
                <c:pt idx="732">
                  <c:v>20.272100000000002</c:v>
                </c:pt>
                <c:pt idx="733">
                  <c:v>20.1951</c:v>
                </c:pt>
                <c:pt idx="734">
                  <c:v>20.16</c:v>
                </c:pt>
                <c:pt idx="735">
                  <c:v>20.099699999999999</c:v>
                </c:pt>
                <c:pt idx="736">
                  <c:v>20.032</c:v>
                </c:pt>
                <c:pt idx="737">
                  <c:v>20.008299999999998</c:v>
                </c:pt>
                <c:pt idx="738">
                  <c:v>19.877199999999998</c:v>
                </c:pt>
                <c:pt idx="739">
                  <c:v>19.7456</c:v>
                </c:pt>
                <c:pt idx="740">
                  <c:v>19.658300000000001</c:v>
                </c:pt>
                <c:pt idx="741">
                  <c:v>19.625499999999999</c:v>
                </c:pt>
                <c:pt idx="742">
                  <c:v>20.062100000000001</c:v>
                </c:pt>
                <c:pt idx="743">
                  <c:v>20.137799999999999</c:v>
                </c:pt>
                <c:pt idx="744">
                  <c:v>20.360800000000001</c:v>
                </c:pt>
                <c:pt idx="745">
                  <c:v>20.393599999999999</c:v>
                </c:pt>
                <c:pt idx="746">
                  <c:v>20.3674</c:v>
                </c:pt>
                <c:pt idx="747">
                  <c:v>20.368600000000001</c:v>
                </c:pt>
                <c:pt idx="748">
                  <c:v>20.5198</c:v>
                </c:pt>
                <c:pt idx="749">
                  <c:v>20.487300000000001</c:v>
                </c:pt>
                <c:pt idx="750">
                  <c:v>20.583200000000001</c:v>
                </c:pt>
                <c:pt idx="751">
                  <c:v>20.533999999999999</c:v>
                </c:pt>
                <c:pt idx="752">
                  <c:v>20.6814</c:v>
                </c:pt>
                <c:pt idx="753">
                  <c:v>20.726199999999999</c:v>
                </c:pt>
                <c:pt idx="754">
                  <c:v>20.742899999999999</c:v>
                </c:pt>
                <c:pt idx="755">
                  <c:v>20.742899999999999</c:v>
                </c:pt>
                <c:pt idx="756">
                  <c:v>20.824100000000001</c:v>
                </c:pt>
                <c:pt idx="757">
                  <c:v>20.715800000000002</c:v>
                </c:pt>
                <c:pt idx="758">
                  <c:v>20.743500000000001</c:v>
                </c:pt>
                <c:pt idx="759">
                  <c:v>20.673100000000002</c:v>
                </c:pt>
                <c:pt idx="760">
                  <c:v>20.599399999999999</c:v>
                </c:pt>
                <c:pt idx="761">
                  <c:v>20.616599999999998</c:v>
                </c:pt>
                <c:pt idx="762">
                  <c:v>20.736599999999999</c:v>
                </c:pt>
                <c:pt idx="763">
                  <c:v>20.807300000000001</c:v>
                </c:pt>
                <c:pt idx="764">
                  <c:v>21.081199999999999</c:v>
                </c:pt>
                <c:pt idx="765">
                  <c:v>21.1267</c:v>
                </c:pt>
                <c:pt idx="766">
                  <c:v>21.252199999999998</c:v>
                </c:pt>
                <c:pt idx="767">
                  <c:v>21.228400000000001</c:v>
                </c:pt>
                <c:pt idx="768">
                  <c:v>21.3672</c:v>
                </c:pt>
                <c:pt idx="769">
                  <c:v>21.1938</c:v>
                </c:pt>
                <c:pt idx="770">
                  <c:v>21.2761</c:v>
                </c:pt>
                <c:pt idx="771">
                  <c:v>21.238800000000001</c:v>
                </c:pt>
                <c:pt idx="772">
                  <c:v>21.3185</c:v>
                </c:pt>
                <c:pt idx="773">
                  <c:v>21.396100000000001</c:v>
                </c:pt>
                <c:pt idx="774">
                  <c:v>21.343499999999999</c:v>
                </c:pt>
                <c:pt idx="775">
                  <c:v>21.303599999999999</c:v>
                </c:pt>
                <c:pt idx="776">
                  <c:v>21.330200000000001</c:v>
                </c:pt>
                <c:pt idx="777">
                  <c:v>21.322800000000001</c:v>
                </c:pt>
                <c:pt idx="778">
                  <c:v>21.370899999999999</c:v>
                </c:pt>
                <c:pt idx="779">
                  <c:v>21.192299999999999</c:v>
                </c:pt>
                <c:pt idx="780">
                  <c:v>21.1861</c:v>
                </c:pt>
                <c:pt idx="781">
                  <c:v>21.080200000000001</c:v>
                </c:pt>
                <c:pt idx="782">
                  <c:v>20.6294</c:v>
                </c:pt>
                <c:pt idx="783">
                  <c:v>20.802499999999998</c:v>
                </c:pt>
                <c:pt idx="784">
                  <c:v>20.9207</c:v>
                </c:pt>
                <c:pt idx="785">
                  <c:v>20.910499999999999</c:v>
                </c:pt>
                <c:pt idx="786">
                  <c:v>20.984100000000002</c:v>
                </c:pt>
                <c:pt idx="787">
                  <c:v>20.909600000000001</c:v>
                </c:pt>
                <c:pt idx="788">
                  <c:v>20.909600000000001</c:v>
                </c:pt>
                <c:pt idx="789">
                  <c:v>20.969899999999999</c:v>
                </c:pt>
                <c:pt idx="790">
                  <c:v>20.925000000000001</c:v>
                </c:pt>
                <c:pt idx="791">
                  <c:v>20.963699999999999</c:v>
                </c:pt>
                <c:pt idx="792">
                  <c:v>20.964600000000001</c:v>
                </c:pt>
                <c:pt idx="793">
                  <c:v>20.9024</c:v>
                </c:pt>
                <c:pt idx="794">
                  <c:v>20.928899999999999</c:v>
                </c:pt>
                <c:pt idx="795">
                  <c:v>20.853300000000001</c:v>
                </c:pt>
                <c:pt idx="796">
                  <c:v>20.923500000000001</c:v>
                </c:pt>
                <c:pt idx="797">
                  <c:v>20.8672</c:v>
                </c:pt>
                <c:pt idx="798">
                  <c:v>21.004200000000001</c:v>
                </c:pt>
                <c:pt idx="799">
                  <c:v>21.172799999999999</c:v>
                </c:pt>
                <c:pt idx="800">
                  <c:v>21.1572</c:v>
                </c:pt>
                <c:pt idx="801">
                  <c:v>21.136500000000002</c:v>
                </c:pt>
                <c:pt idx="802">
                  <c:v>20.991700000000002</c:v>
                </c:pt>
                <c:pt idx="803">
                  <c:v>20.9724</c:v>
                </c:pt>
                <c:pt idx="804">
                  <c:v>20.9787</c:v>
                </c:pt>
                <c:pt idx="805">
                  <c:v>20.982399999999998</c:v>
                </c:pt>
                <c:pt idx="806">
                  <c:v>21.128599999999999</c:v>
                </c:pt>
                <c:pt idx="807">
                  <c:v>21.086300000000001</c:v>
                </c:pt>
                <c:pt idx="808">
                  <c:v>21.091000000000001</c:v>
                </c:pt>
                <c:pt idx="809">
                  <c:v>21.105699999999999</c:v>
                </c:pt>
                <c:pt idx="810">
                  <c:v>21.2271</c:v>
                </c:pt>
                <c:pt idx="811">
                  <c:v>21.302800000000001</c:v>
                </c:pt>
                <c:pt idx="812">
                  <c:v>21.4148</c:v>
                </c:pt>
                <c:pt idx="813">
                  <c:v>21.500599999999999</c:v>
                </c:pt>
                <c:pt idx="814">
                  <c:v>21.608000000000001</c:v>
                </c:pt>
                <c:pt idx="815">
                  <c:v>21.589300000000001</c:v>
                </c:pt>
                <c:pt idx="816">
                  <c:v>21.625499999999999</c:v>
                </c:pt>
                <c:pt idx="817">
                  <c:v>21.625499999999999</c:v>
                </c:pt>
                <c:pt idx="818">
                  <c:v>21.7563</c:v>
                </c:pt>
                <c:pt idx="819">
                  <c:v>21.732800000000001</c:v>
                </c:pt>
                <c:pt idx="820">
                  <c:v>21.741900000000001</c:v>
                </c:pt>
                <c:pt idx="821">
                  <c:v>21.7743</c:v>
                </c:pt>
                <c:pt idx="822">
                  <c:v>21.793299999999999</c:v>
                </c:pt>
                <c:pt idx="823">
                  <c:v>21.726400000000002</c:v>
                </c:pt>
                <c:pt idx="824">
                  <c:v>22.0307</c:v>
                </c:pt>
                <c:pt idx="825">
                  <c:v>21.886299999999999</c:v>
                </c:pt>
                <c:pt idx="826">
                  <c:v>21.893899999999999</c:v>
                </c:pt>
                <c:pt idx="827">
                  <c:v>21.822500000000002</c:v>
                </c:pt>
                <c:pt idx="828">
                  <c:v>21.758900000000001</c:v>
                </c:pt>
                <c:pt idx="829">
                  <c:v>21.709199999999999</c:v>
                </c:pt>
                <c:pt idx="830">
                  <c:v>21.726600000000001</c:v>
                </c:pt>
                <c:pt idx="831">
                  <c:v>21.797599999999999</c:v>
                </c:pt>
                <c:pt idx="832">
                  <c:v>21.791799999999999</c:v>
                </c:pt>
                <c:pt idx="833">
                  <c:v>21.7182</c:v>
                </c:pt>
                <c:pt idx="834">
                  <c:v>21.900099999999998</c:v>
                </c:pt>
                <c:pt idx="835">
                  <c:v>21.8703</c:v>
                </c:pt>
                <c:pt idx="836">
                  <c:v>21.8415</c:v>
                </c:pt>
                <c:pt idx="837">
                  <c:v>21.850999999999999</c:v>
                </c:pt>
                <c:pt idx="838">
                  <c:v>21.579899999999999</c:v>
                </c:pt>
                <c:pt idx="839">
                  <c:v>21.620699999999999</c:v>
                </c:pt>
                <c:pt idx="840">
                  <c:v>21.5977</c:v>
                </c:pt>
                <c:pt idx="841">
                  <c:v>21.579499999999999</c:v>
                </c:pt>
                <c:pt idx="842">
                  <c:v>21.5397</c:v>
                </c:pt>
                <c:pt idx="843">
                  <c:v>21.695799999999998</c:v>
                </c:pt>
                <c:pt idx="844">
                  <c:v>21.7195</c:v>
                </c:pt>
                <c:pt idx="845">
                  <c:v>21.805399999999999</c:v>
                </c:pt>
                <c:pt idx="846">
                  <c:v>21.1175</c:v>
                </c:pt>
                <c:pt idx="847">
                  <c:v>20.9999</c:v>
                </c:pt>
                <c:pt idx="848">
                  <c:v>21.009599999999999</c:v>
                </c:pt>
                <c:pt idx="849">
                  <c:v>20.951899999999998</c:v>
                </c:pt>
                <c:pt idx="850">
                  <c:v>20.9923</c:v>
                </c:pt>
                <c:pt idx="851">
                  <c:v>20.974900000000002</c:v>
                </c:pt>
                <c:pt idx="852">
                  <c:v>20.990200000000002</c:v>
                </c:pt>
                <c:pt idx="853">
                  <c:v>20.960100000000001</c:v>
                </c:pt>
                <c:pt idx="854">
                  <c:v>20.8813</c:v>
                </c:pt>
                <c:pt idx="855">
                  <c:v>20.739000000000001</c:v>
                </c:pt>
                <c:pt idx="856">
                  <c:v>20.739000000000001</c:v>
                </c:pt>
                <c:pt idx="857">
                  <c:v>20.916599999999999</c:v>
                </c:pt>
                <c:pt idx="858">
                  <c:v>20.855899999999998</c:v>
                </c:pt>
                <c:pt idx="859">
                  <c:v>20.819400000000002</c:v>
                </c:pt>
                <c:pt idx="860">
                  <c:v>20.976700000000001</c:v>
                </c:pt>
                <c:pt idx="861">
                  <c:v>20.9131</c:v>
                </c:pt>
                <c:pt idx="862">
                  <c:v>21.142099999999999</c:v>
                </c:pt>
                <c:pt idx="863">
                  <c:v>21.271599999999999</c:v>
                </c:pt>
                <c:pt idx="864">
                  <c:v>21.261299999999999</c:v>
                </c:pt>
                <c:pt idx="865">
                  <c:v>21.273</c:v>
                </c:pt>
                <c:pt idx="866">
                  <c:v>21.228999999999999</c:v>
                </c:pt>
                <c:pt idx="867">
                  <c:v>21.211099999999998</c:v>
                </c:pt>
                <c:pt idx="868">
                  <c:v>21.2363</c:v>
                </c:pt>
                <c:pt idx="869">
                  <c:v>21.209299999999999</c:v>
                </c:pt>
                <c:pt idx="870">
                  <c:v>21.221599999999999</c:v>
                </c:pt>
                <c:pt idx="871">
                  <c:v>21.305399999999999</c:v>
                </c:pt>
                <c:pt idx="872">
                  <c:v>21.301100000000002</c:v>
                </c:pt>
                <c:pt idx="873">
                  <c:v>21.279199999999999</c:v>
                </c:pt>
                <c:pt idx="874">
                  <c:v>21.3033</c:v>
                </c:pt>
                <c:pt idx="875">
                  <c:v>21.257200000000001</c:v>
                </c:pt>
                <c:pt idx="876">
                  <c:v>21.225899999999999</c:v>
                </c:pt>
                <c:pt idx="877">
                  <c:v>21.325199999999999</c:v>
                </c:pt>
                <c:pt idx="878">
                  <c:v>21.310500000000001</c:v>
                </c:pt>
                <c:pt idx="879">
                  <c:v>20.923100000000002</c:v>
                </c:pt>
                <c:pt idx="880">
                  <c:v>21.000299999999999</c:v>
                </c:pt>
                <c:pt idx="881">
                  <c:v>21.142399999999999</c:v>
                </c:pt>
                <c:pt idx="882">
                  <c:v>21.251799999999999</c:v>
                </c:pt>
                <c:pt idx="883">
                  <c:v>21.290800000000001</c:v>
                </c:pt>
                <c:pt idx="884">
                  <c:v>21.343800000000002</c:v>
                </c:pt>
                <c:pt idx="885">
                  <c:v>21.438600000000001</c:v>
                </c:pt>
                <c:pt idx="886">
                  <c:v>21.4453</c:v>
                </c:pt>
                <c:pt idx="887">
                  <c:v>21.4453</c:v>
                </c:pt>
                <c:pt idx="888">
                  <c:v>21.419499999999999</c:v>
                </c:pt>
                <c:pt idx="889">
                  <c:v>21.409600000000001</c:v>
                </c:pt>
              </c:numCache>
            </c:numRef>
          </c:yVal>
          <c:smooth val="1"/>
          <c:extLst xmlns:c16r2="http://schemas.microsoft.com/office/drawing/2015/06/chart">
            <c:ext xmlns:c16="http://schemas.microsoft.com/office/drawing/2014/chart" uri="{C3380CC4-5D6E-409C-BE32-E72D297353CC}">
              <c16:uniqueId val="{00000000-CFEC-4286-8C21-C0351C5559E6}"/>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Index'!$A$3:$A$869</c:f>
              <c:numCache>
                <c:formatCode>m/d/yyyy</c:formatCode>
                <c:ptCount val="86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numCache>
            </c:numRef>
          </c:xVal>
          <c:yVal>
            <c:numRef>
              <c:f>'SPX Index'!$C$3:$C$869</c:f>
              <c:numCache>
                <c:formatCode>General</c:formatCode>
                <c:ptCount val="867"/>
                <c:pt idx="0">
                  <c:v>18.924001123595502</c:v>
                </c:pt>
                <c:pt idx="1">
                  <c:v>18.924001123595502</c:v>
                </c:pt>
                <c:pt idx="2">
                  <c:v>18.924001123595502</c:v>
                </c:pt>
                <c:pt idx="3">
                  <c:v>18.924001123595502</c:v>
                </c:pt>
                <c:pt idx="4">
                  <c:v>18.924001123595502</c:v>
                </c:pt>
                <c:pt idx="5">
                  <c:v>18.924001123595502</c:v>
                </c:pt>
                <c:pt idx="6">
                  <c:v>18.924001123595502</c:v>
                </c:pt>
                <c:pt idx="7">
                  <c:v>18.924001123595502</c:v>
                </c:pt>
                <c:pt idx="8">
                  <c:v>18.924001123595502</c:v>
                </c:pt>
                <c:pt idx="9">
                  <c:v>18.924001123595502</c:v>
                </c:pt>
                <c:pt idx="10">
                  <c:v>18.924001123595502</c:v>
                </c:pt>
                <c:pt idx="11">
                  <c:v>18.924001123595502</c:v>
                </c:pt>
                <c:pt idx="12">
                  <c:v>18.924001123595502</c:v>
                </c:pt>
                <c:pt idx="13">
                  <c:v>18.924001123595502</c:v>
                </c:pt>
                <c:pt idx="14">
                  <c:v>18.924001123595502</c:v>
                </c:pt>
                <c:pt idx="15">
                  <c:v>18.924001123595502</c:v>
                </c:pt>
                <c:pt idx="16">
                  <c:v>18.924001123595502</c:v>
                </c:pt>
                <c:pt idx="17">
                  <c:v>18.924001123595502</c:v>
                </c:pt>
                <c:pt idx="18">
                  <c:v>18.924001123595502</c:v>
                </c:pt>
                <c:pt idx="19">
                  <c:v>18.924001123595502</c:v>
                </c:pt>
                <c:pt idx="20">
                  <c:v>18.924001123595502</c:v>
                </c:pt>
                <c:pt idx="21">
                  <c:v>18.924001123595502</c:v>
                </c:pt>
                <c:pt idx="22">
                  <c:v>18.924001123595502</c:v>
                </c:pt>
                <c:pt idx="23">
                  <c:v>18.924001123595502</c:v>
                </c:pt>
                <c:pt idx="24">
                  <c:v>18.924001123595502</c:v>
                </c:pt>
                <c:pt idx="25">
                  <c:v>18.924001123595502</c:v>
                </c:pt>
                <c:pt idx="26">
                  <c:v>18.924001123595502</c:v>
                </c:pt>
                <c:pt idx="27">
                  <c:v>18.924001123595502</c:v>
                </c:pt>
                <c:pt idx="28">
                  <c:v>18.924001123595502</c:v>
                </c:pt>
                <c:pt idx="29">
                  <c:v>18.924001123595502</c:v>
                </c:pt>
                <c:pt idx="30">
                  <c:v>18.924001123595502</c:v>
                </c:pt>
                <c:pt idx="31">
                  <c:v>18.924001123595502</c:v>
                </c:pt>
                <c:pt idx="32">
                  <c:v>18.924001123595502</c:v>
                </c:pt>
                <c:pt idx="33">
                  <c:v>18.924001123595502</c:v>
                </c:pt>
                <c:pt idx="34">
                  <c:v>18.924001123595502</c:v>
                </c:pt>
                <c:pt idx="35">
                  <c:v>18.924001123595502</c:v>
                </c:pt>
                <c:pt idx="36">
                  <c:v>18.924001123595502</c:v>
                </c:pt>
                <c:pt idx="37">
                  <c:v>18.924001123595502</c:v>
                </c:pt>
                <c:pt idx="38">
                  <c:v>18.924001123595502</c:v>
                </c:pt>
                <c:pt idx="39">
                  <c:v>18.924001123595502</c:v>
                </c:pt>
                <c:pt idx="40">
                  <c:v>18.924001123595502</c:v>
                </c:pt>
                <c:pt idx="41">
                  <c:v>18.924001123595502</c:v>
                </c:pt>
                <c:pt idx="42">
                  <c:v>18.924001123595502</c:v>
                </c:pt>
                <c:pt idx="43">
                  <c:v>18.924001123595502</c:v>
                </c:pt>
                <c:pt idx="44">
                  <c:v>18.924001123595502</c:v>
                </c:pt>
                <c:pt idx="45">
                  <c:v>18.924001123595502</c:v>
                </c:pt>
                <c:pt idx="46">
                  <c:v>18.924001123595502</c:v>
                </c:pt>
                <c:pt idx="47">
                  <c:v>18.924001123595502</c:v>
                </c:pt>
                <c:pt idx="48">
                  <c:v>18.924001123595502</c:v>
                </c:pt>
                <c:pt idx="49">
                  <c:v>18.924001123595502</c:v>
                </c:pt>
                <c:pt idx="50">
                  <c:v>18.924001123595502</c:v>
                </c:pt>
                <c:pt idx="51">
                  <c:v>18.924001123595502</c:v>
                </c:pt>
                <c:pt idx="52">
                  <c:v>18.924001123595502</c:v>
                </c:pt>
                <c:pt idx="53">
                  <c:v>18.924001123595502</c:v>
                </c:pt>
                <c:pt idx="54">
                  <c:v>18.924001123595502</c:v>
                </c:pt>
                <c:pt idx="55">
                  <c:v>18.924001123595502</c:v>
                </c:pt>
                <c:pt idx="56">
                  <c:v>18.924001123595502</c:v>
                </c:pt>
                <c:pt idx="57">
                  <c:v>18.924001123595502</c:v>
                </c:pt>
                <c:pt idx="58">
                  <c:v>18.924001123595502</c:v>
                </c:pt>
                <c:pt idx="59">
                  <c:v>18.924001123595502</c:v>
                </c:pt>
                <c:pt idx="60">
                  <c:v>18.924001123595502</c:v>
                </c:pt>
                <c:pt idx="61">
                  <c:v>18.924001123595502</c:v>
                </c:pt>
                <c:pt idx="62">
                  <c:v>18.924001123595502</c:v>
                </c:pt>
                <c:pt idx="63">
                  <c:v>18.924001123595502</c:v>
                </c:pt>
                <c:pt idx="64">
                  <c:v>18.924001123595502</c:v>
                </c:pt>
                <c:pt idx="65">
                  <c:v>18.924001123595502</c:v>
                </c:pt>
                <c:pt idx="66">
                  <c:v>18.924001123595502</c:v>
                </c:pt>
                <c:pt idx="67">
                  <c:v>18.924001123595502</c:v>
                </c:pt>
                <c:pt idx="68">
                  <c:v>18.924001123595502</c:v>
                </c:pt>
                <c:pt idx="69">
                  <c:v>18.924001123595502</c:v>
                </c:pt>
                <c:pt idx="70">
                  <c:v>18.924001123595502</c:v>
                </c:pt>
                <c:pt idx="71">
                  <c:v>18.924001123595502</c:v>
                </c:pt>
                <c:pt idx="72">
                  <c:v>18.924001123595502</c:v>
                </c:pt>
                <c:pt idx="73">
                  <c:v>18.924001123595502</c:v>
                </c:pt>
                <c:pt idx="74">
                  <c:v>18.924001123595502</c:v>
                </c:pt>
                <c:pt idx="75">
                  <c:v>18.924001123595502</c:v>
                </c:pt>
                <c:pt idx="76">
                  <c:v>18.924001123595502</c:v>
                </c:pt>
                <c:pt idx="77">
                  <c:v>18.924001123595502</c:v>
                </c:pt>
                <c:pt idx="78">
                  <c:v>18.924001123595502</c:v>
                </c:pt>
                <c:pt idx="79">
                  <c:v>18.924001123595502</c:v>
                </c:pt>
                <c:pt idx="80">
                  <c:v>18.924001123595502</c:v>
                </c:pt>
                <c:pt idx="81">
                  <c:v>18.924001123595502</c:v>
                </c:pt>
                <c:pt idx="82">
                  <c:v>18.924001123595502</c:v>
                </c:pt>
                <c:pt idx="83">
                  <c:v>18.924001123595502</c:v>
                </c:pt>
                <c:pt idx="84">
                  <c:v>18.924001123595502</c:v>
                </c:pt>
                <c:pt idx="85">
                  <c:v>18.924001123595502</c:v>
                </c:pt>
                <c:pt idx="86">
                  <c:v>18.924001123595502</c:v>
                </c:pt>
                <c:pt idx="87">
                  <c:v>18.924001123595502</c:v>
                </c:pt>
                <c:pt idx="88">
                  <c:v>18.924001123595502</c:v>
                </c:pt>
                <c:pt idx="89">
                  <c:v>18.924001123595502</c:v>
                </c:pt>
                <c:pt idx="90">
                  <c:v>18.924001123595502</c:v>
                </c:pt>
                <c:pt idx="91">
                  <c:v>18.924001123595502</c:v>
                </c:pt>
                <c:pt idx="92">
                  <c:v>18.924001123595502</c:v>
                </c:pt>
                <c:pt idx="93">
                  <c:v>18.924001123595502</c:v>
                </c:pt>
                <c:pt idx="94">
                  <c:v>18.924001123595502</c:v>
                </c:pt>
                <c:pt idx="95">
                  <c:v>18.924001123595502</c:v>
                </c:pt>
                <c:pt idx="96">
                  <c:v>18.924001123595502</c:v>
                </c:pt>
                <c:pt idx="97">
                  <c:v>18.924001123595502</c:v>
                </c:pt>
                <c:pt idx="98">
                  <c:v>18.924001123595502</c:v>
                </c:pt>
                <c:pt idx="99">
                  <c:v>18.924001123595502</c:v>
                </c:pt>
                <c:pt idx="100">
                  <c:v>18.924001123595502</c:v>
                </c:pt>
                <c:pt idx="101">
                  <c:v>18.924001123595502</c:v>
                </c:pt>
                <c:pt idx="102">
                  <c:v>18.924001123595502</c:v>
                </c:pt>
                <c:pt idx="103">
                  <c:v>18.924001123595502</c:v>
                </c:pt>
                <c:pt idx="104">
                  <c:v>18.924001123595502</c:v>
                </c:pt>
                <c:pt idx="105">
                  <c:v>18.924001123595502</c:v>
                </c:pt>
                <c:pt idx="106">
                  <c:v>18.924001123595502</c:v>
                </c:pt>
                <c:pt idx="107">
                  <c:v>18.924001123595502</c:v>
                </c:pt>
                <c:pt idx="108">
                  <c:v>18.924001123595502</c:v>
                </c:pt>
                <c:pt idx="109">
                  <c:v>18.924001123595502</c:v>
                </c:pt>
                <c:pt idx="110">
                  <c:v>18.924001123595502</c:v>
                </c:pt>
                <c:pt idx="111">
                  <c:v>18.924001123595502</c:v>
                </c:pt>
                <c:pt idx="112">
                  <c:v>18.924001123595502</c:v>
                </c:pt>
                <c:pt idx="113">
                  <c:v>18.924001123595502</c:v>
                </c:pt>
                <c:pt idx="114">
                  <c:v>18.924001123595502</c:v>
                </c:pt>
                <c:pt idx="115">
                  <c:v>18.924001123595502</c:v>
                </c:pt>
                <c:pt idx="116">
                  <c:v>18.924001123595502</c:v>
                </c:pt>
                <c:pt idx="117">
                  <c:v>18.924001123595502</c:v>
                </c:pt>
                <c:pt idx="118">
                  <c:v>18.924001123595502</c:v>
                </c:pt>
                <c:pt idx="119">
                  <c:v>18.924001123595502</c:v>
                </c:pt>
                <c:pt idx="120">
                  <c:v>18.924001123595502</c:v>
                </c:pt>
                <c:pt idx="121">
                  <c:v>18.924001123595502</c:v>
                </c:pt>
                <c:pt idx="122">
                  <c:v>18.924001123595502</c:v>
                </c:pt>
                <c:pt idx="123">
                  <c:v>18.924001123595502</c:v>
                </c:pt>
                <c:pt idx="124">
                  <c:v>18.924001123595502</c:v>
                </c:pt>
                <c:pt idx="125">
                  <c:v>18.924001123595502</c:v>
                </c:pt>
                <c:pt idx="126">
                  <c:v>18.924001123595502</c:v>
                </c:pt>
                <c:pt idx="127">
                  <c:v>18.924001123595502</c:v>
                </c:pt>
                <c:pt idx="128">
                  <c:v>18.924001123595502</c:v>
                </c:pt>
                <c:pt idx="129">
                  <c:v>18.924001123595502</c:v>
                </c:pt>
                <c:pt idx="130">
                  <c:v>18.924001123595502</c:v>
                </c:pt>
                <c:pt idx="131">
                  <c:v>18.924001123595502</c:v>
                </c:pt>
                <c:pt idx="132">
                  <c:v>18.924001123595502</c:v>
                </c:pt>
                <c:pt idx="133">
                  <c:v>18.924001123595502</c:v>
                </c:pt>
                <c:pt idx="134">
                  <c:v>18.924001123595502</c:v>
                </c:pt>
                <c:pt idx="135">
                  <c:v>18.924001123595502</c:v>
                </c:pt>
                <c:pt idx="136">
                  <c:v>18.924001123595502</c:v>
                </c:pt>
                <c:pt idx="137">
                  <c:v>18.924001123595502</c:v>
                </c:pt>
                <c:pt idx="138">
                  <c:v>18.924001123595502</c:v>
                </c:pt>
                <c:pt idx="139">
                  <c:v>18.924001123595502</c:v>
                </c:pt>
                <c:pt idx="140">
                  <c:v>18.924001123595502</c:v>
                </c:pt>
                <c:pt idx="141">
                  <c:v>18.924001123595502</c:v>
                </c:pt>
                <c:pt idx="142">
                  <c:v>18.924001123595502</c:v>
                </c:pt>
                <c:pt idx="143">
                  <c:v>18.924001123595502</c:v>
                </c:pt>
                <c:pt idx="144">
                  <c:v>18.924001123595502</c:v>
                </c:pt>
                <c:pt idx="145">
                  <c:v>18.924001123595502</c:v>
                </c:pt>
                <c:pt idx="146">
                  <c:v>18.924001123595502</c:v>
                </c:pt>
                <c:pt idx="147">
                  <c:v>18.924001123595502</c:v>
                </c:pt>
                <c:pt idx="148">
                  <c:v>18.924001123595502</c:v>
                </c:pt>
                <c:pt idx="149">
                  <c:v>18.924001123595502</c:v>
                </c:pt>
                <c:pt idx="150">
                  <c:v>18.924001123595502</c:v>
                </c:pt>
                <c:pt idx="151">
                  <c:v>18.924001123595502</c:v>
                </c:pt>
                <c:pt idx="152">
                  <c:v>18.924001123595502</c:v>
                </c:pt>
                <c:pt idx="153">
                  <c:v>18.924001123595502</c:v>
                </c:pt>
                <c:pt idx="154">
                  <c:v>18.924001123595502</c:v>
                </c:pt>
                <c:pt idx="155">
                  <c:v>18.924001123595502</c:v>
                </c:pt>
                <c:pt idx="156">
                  <c:v>18.924001123595502</c:v>
                </c:pt>
                <c:pt idx="157">
                  <c:v>18.924001123595502</c:v>
                </c:pt>
                <c:pt idx="158">
                  <c:v>18.924001123595502</c:v>
                </c:pt>
                <c:pt idx="159">
                  <c:v>18.924001123595502</c:v>
                </c:pt>
                <c:pt idx="160">
                  <c:v>18.924001123595502</c:v>
                </c:pt>
                <c:pt idx="161">
                  <c:v>18.924001123595502</c:v>
                </c:pt>
                <c:pt idx="162">
                  <c:v>18.924001123595502</c:v>
                </c:pt>
                <c:pt idx="163">
                  <c:v>18.924001123595502</c:v>
                </c:pt>
                <c:pt idx="164">
                  <c:v>18.924001123595502</c:v>
                </c:pt>
                <c:pt idx="165">
                  <c:v>18.924001123595502</c:v>
                </c:pt>
                <c:pt idx="166">
                  <c:v>18.924001123595502</c:v>
                </c:pt>
                <c:pt idx="167">
                  <c:v>18.924001123595502</c:v>
                </c:pt>
                <c:pt idx="168">
                  <c:v>18.924001123595502</c:v>
                </c:pt>
                <c:pt idx="169">
                  <c:v>18.924001123595502</c:v>
                </c:pt>
                <c:pt idx="170">
                  <c:v>18.924001123595502</c:v>
                </c:pt>
                <c:pt idx="171">
                  <c:v>18.924001123595502</c:v>
                </c:pt>
                <c:pt idx="172">
                  <c:v>18.924001123595502</c:v>
                </c:pt>
                <c:pt idx="173">
                  <c:v>18.924001123595502</c:v>
                </c:pt>
                <c:pt idx="174">
                  <c:v>18.924001123595502</c:v>
                </c:pt>
                <c:pt idx="175">
                  <c:v>18.924001123595502</c:v>
                </c:pt>
                <c:pt idx="176">
                  <c:v>18.924001123595502</c:v>
                </c:pt>
                <c:pt idx="177">
                  <c:v>18.924001123595502</c:v>
                </c:pt>
                <c:pt idx="178">
                  <c:v>18.924001123595502</c:v>
                </c:pt>
                <c:pt idx="179">
                  <c:v>18.924001123595502</c:v>
                </c:pt>
                <c:pt idx="180">
                  <c:v>18.924001123595502</c:v>
                </c:pt>
                <c:pt idx="181">
                  <c:v>18.924001123595502</c:v>
                </c:pt>
                <c:pt idx="182">
                  <c:v>18.924001123595502</c:v>
                </c:pt>
                <c:pt idx="183">
                  <c:v>18.924001123595502</c:v>
                </c:pt>
                <c:pt idx="184">
                  <c:v>18.924001123595502</c:v>
                </c:pt>
                <c:pt idx="185">
                  <c:v>18.924001123595502</c:v>
                </c:pt>
                <c:pt idx="186">
                  <c:v>18.924001123595502</c:v>
                </c:pt>
                <c:pt idx="187">
                  <c:v>18.924001123595502</c:v>
                </c:pt>
                <c:pt idx="188">
                  <c:v>18.924001123595502</c:v>
                </c:pt>
                <c:pt idx="189">
                  <c:v>18.924001123595502</c:v>
                </c:pt>
                <c:pt idx="190">
                  <c:v>18.924001123595502</c:v>
                </c:pt>
                <c:pt idx="191">
                  <c:v>18.924001123595502</c:v>
                </c:pt>
                <c:pt idx="192">
                  <c:v>18.924001123595502</c:v>
                </c:pt>
                <c:pt idx="193">
                  <c:v>18.924001123595502</c:v>
                </c:pt>
                <c:pt idx="194">
                  <c:v>18.924001123595502</c:v>
                </c:pt>
                <c:pt idx="195">
                  <c:v>18.924001123595502</c:v>
                </c:pt>
                <c:pt idx="196">
                  <c:v>18.924001123595502</c:v>
                </c:pt>
                <c:pt idx="197">
                  <c:v>18.924001123595502</c:v>
                </c:pt>
                <c:pt idx="198">
                  <c:v>18.924001123595502</c:v>
                </c:pt>
                <c:pt idx="199">
                  <c:v>18.924001123595502</c:v>
                </c:pt>
                <c:pt idx="200">
                  <c:v>18.924001123595502</c:v>
                </c:pt>
                <c:pt idx="201">
                  <c:v>18.924001123595502</c:v>
                </c:pt>
                <c:pt idx="202">
                  <c:v>18.924001123595502</c:v>
                </c:pt>
                <c:pt idx="203">
                  <c:v>18.924001123595502</c:v>
                </c:pt>
                <c:pt idx="204">
                  <c:v>18.924001123595502</c:v>
                </c:pt>
                <c:pt idx="205">
                  <c:v>18.924001123595502</c:v>
                </c:pt>
                <c:pt idx="206">
                  <c:v>18.924001123595502</c:v>
                </c:pt>
                <c:pt idx="207">
                  <c:v>18.924001123595502</c:v>
                </c:pt>
                <c:pt idx="208">
                  <c:v>18.924001123595502</c:v>
                </c:pt>
                <c:pt idx="209">
                  <c:v>18.924001123595502</c:v>
                </c:pt>
                <c:pt idx="210">
                  <c:v>18.924001123595502</c:v>
                </c:pt>
                <c:pt idx="211">
                  <c:v>18.924001123595502</c:v>
                </c:pt>
                <c:pt idx="212">
                  <c:v>18.924001123595502</c:v>
                </c:pt>
                <c:pt idx="213">
                  <c:v>18.924001123595502</c:v>
                </c:pt>
                <c:pt idx="214">
                  <c:v>18.924001123595502</c:v>
                </c:pt>
                <c:pt idx="215">
                  <c:v>18.924001123595502</c:v>
                </c:pt>
                <c:pt idx="216">
                  <c:v>18.924001123595502</c:v>
                </c:pt>
                <c:pt idx="217">
                  <c:v>18.924001123595502</c:v>
                </c:pt>
                <c:pt idx="218">
                  <c:v>18.924001123595502</c:v>
                </c:pt>
                <c:pt idx="219">
                  <c:v>18.924001123595502</c:v>
                </c:pt>
                <c:pt idx="220">
                  <c:v>18.924001123595502</c:v>
                </c:pt>
                <c:pt idx="221">
                  <c:v>18.924001123595502</c:v>
                </c:pt>
                <c:pt idx="222">
                  <c:v>18.924001123595502</c:v>
                </c:pt>
                <c:pt idx="223">
                  <c:v>18.924001123595502</c:v>
                </c:pt>
                <c:pt idx="224">
                  <c:v>18.924001123595502</c:v>
                </c:pt>
                <c:pt idx="225">
                  <c:v>18.924001123595502</c:v>
                </c:pt>
                <c:pt idx="226">
                  <c:v>18.924001123595502</c:v>
                </c:pt>
                <c:pt idx="227">
                  <c:v>18.924001123595502</c:v>
                </c:pt>
                <c:pt idx="228">
                  <c:v>18.924001123595502</c:v>
                </c:pt>
                <c:pt idx="229">
                  <c:v>18.924001123595502</c:v>
                </c:pt>
                <c:pt idx="230">
                  <c:v>18.924001123595502</c:v>
                </c:pt>
                <c:pt idx="231">
                  <c:v>18.924001123595502</c:v>
                </c:pt>
                <c:pt idx="232">
                  <c:v>18.924001123595502</c:v>
                </c:pt>
                <c:pt idx="233">
                  <c:v>18.924001123595502</c:v>
                </c:pt>
                <c:pt idx="234">
                  <c:v>18.924001123595502</c:v>
                </c:pt>
                <c:pt idx="235">
                  <c:v>18.924001123595502</c:v>
                </c:pt>
                <c:pt idx="236">
                  <c:v>18.924001123595502</c:v>
                </c:pt>
                <c:pt idx="237">
                  <c:v>18.924001123595502</c:v>
                </c:pt>
                <c:pt idx="238">
                  <c:v>18.924001123595502</c:v>
                </c:pt>
                <c:pt idx="239">
                  <c:v>18.924001123595502</c:v>
                </c:pt>
                <c:pt idx="240">
                  <c:v>18.924001123595502</c:v>
                </c:pt>
                <c:pt idx="241">
                  <c:v>18.924001123595502</c:v>
                </c:pt>
                <c:pt idx="242">
                  <c:v>18.924001123595502</c:v>
                </c:pt>
                <c:pt idx="243">
                  <c:v>18.924001123595502</c:v>
                </c:pt>
                <c:pt idx="244">
                  <c:v>18.924001123595502</c:v>
                </c:pt>
                <c:pt idx="245">
                  <c:v>18.924001123595502</c:v>
                </c:pt>
                <c:pt idx="246">
                  <c:v>18.924001123595502</c:v>
                </c:pt>
                <c:pt idx="247">
                  <c:v>18.924001123595502</c:v>
                </c:pt>
                <c:pt idx="248">
                  <c:v>18.924001123595502</c:v>
                </c:pt>
                <c:pt idx="249">
                  <c:v>18.924001123595502</c:v>
                </c:pt>
                <c:pt idx="250">
                  <c:v>18.924001123595502</c:v>
                </c:pt>
                <c:pt idx="251">
                  <c:v>18.924001123595502</c:v>
                </c:pt>
                <c:pt idx="252">
                  <c:v>18.924001123595502</c:v>
                </c:pt>
                <c:pt idx="253">
                  <c:v>18.924001123595502</c:v>
                </c:pt>
                <c:pt idx="254">
                  <c:v>18.924001123595502</c:v>
                </c:pt>
                <c:pt idx="255">
                  <c:v>18.924001123595502</c:v>
                </c:pt>
                <c:pt idx="256">
                  <c:v>18.924001123595502</c:v>
                </c:pt>
                <c:pt idx="257">
                  <c:v>18.924001123595502</c:v>
                </c:pt>
                <c:pt idx="258">
                  <c:v>18.924001123595502</c:v>
                </c:pt>
                <c:pt idx="259">
                  <c:v>18.924001123595502</c:v>
                </c:pt>
                <c:pt idx="260">
                  <c:v>18.924001123595502</c:v>
                </c:pt>
                <c:pt idx="261">
                  <c:v>18.924001123595502</c:v>
                </c:pt>
                <c:pt idx="262">
                  <c:v>18.924001123595502</c:v>
                </c:pt>
                <c:pt idx="263">
                  <c:v>18.924001123595502</c:v>
                </c:pt>
                <c:pt idx="264">
                  <c:v>18.924001123595502</c:v>
                </c:pt>
                <c:pt idx="265">
                  <c:v>18.924001123595502</c:v>
                </c:pt>
                <c:pt idx="266">
                  <c:v>18.924001123595502</c:v>
                </c:pt>
                <c:pt idx="267">
                  <c:v>18.924001123595502</c:v>
                </c:pt>
                <c:pt idx="268">
                  <c:v>18.924001123595502</c:v>
                </c:pt>
                <c:pt idx="269">
                  <c:v>18.924001123595502</c:v>
                </c:pt>
                <c:pt idx="270">
                  <c:v>18.924001123595502</c:v>
                </c:pt>
                <c:pt idx="271">
                  <c:v>18.924001123595502</c:v>
                </c:pt>
                <c:pt idx="272">
                  <c:v>18.924001123595502</c:v>
                </c:pt>
                <c:pt idx="273">
                  <c:v>18.924001123595502</c:v>
                </c:pt>
                <c:pt idx="274">
                  <c:v>18.924001123595502</c:v>
                </c:pt>
                <c:pt idx="275">
                  <c:v>18.924001123595502</c:v>
                </c:pt>
                <c:pt idx="276">
                  <c:v>18.924001123595502</c:v>
                </c:pt>
                <c:pt idx="277">
                  <c:v>18.924001123595502</c:v>
                </c:pt>
                <c:pt idx="278">
                  <c:v>18.924001123595502</c:v>
                </c:pt>
                <c:pt idx="279">
                  <c:v>18.924001123595502</c:v>
                </c:pt>
                <c:pt idx="280">
                  <c:v>18.924001123595502</c:v>
                </c:pt>
                <c:pt idx="281">
                  <c:v>18.924001123595502</c:v>
                </c:pt>
                <c:pt idx="282">
                  <c:v>18.924001123595502</c:v>
                </c:pt>
                <c:pt idx="283">
                  <c:v>18.924001123595502</c:v>
                </c:pt>
                <c:pt idx="284">
                  <c:v>18.924001123595502</c:v>
                </c:pt>
                <c:pt idx="285">
                  <c:v>18.924001123595502</c:v>
                </c:pt>
                <c:pt idx="286">
                  <c:v>18.924001123595502</c:v>
                </c:pt>
                <c:pt idx="287">
                  <c:v>18.924001123595502</c:v>
                </c:pt>
                <c:pt idx="288">
                  <c:v>18.924001123595502</c:v>
                </c:pt>
                <c:pt idx="289">
                  <c:v>18.924001123595502</c:v>
                </c:pt>
                <c:pt idx="290">
                  <c:v>18.924001123595502</c:v>
                </c:pt>
                <c:pt idx="291">
                  <c:v>18.924001123595502</c:v>
                </c:pt>
                <c:pt idx="292">
                  <c:v>18.924001123595502</c:v>
                </c:pt>
                <c:pt idx="293">
                  <c:v>18.924001123595502</c:v>
                </c:pt>
                <c:pt idx="294">
                  <c:v>18.924001123595502</c:v>
                </c:pt>
                <c:pt idx="295">
                  <c:v>18.924001123595502</c:v>
                </c:pt>
                <c:pt idx="296">
                  <c:v>18.924001123595502</c:v>
                </c:pt>
                <c:pt idx="297">
                  <c:v>18.924001123595502</c:v>
                </c:pt>
                <c:pt idx="298">
                  <c:v>18.924001123595502</c:v>
                </c:pt>
                <c:pt idx="299">
                  <c:v>18.924001123595502</c:v>
                </c:pt>
                <c:pt idx="300">
                  <c:v>18.924001123595502</c:v>
                </c:pt>
                <c:pt idx="301">
                  <c:v>18.924001123595502</c:v>
                </c:pt>
                <c:pt idx="302">
                  <c:v>18.924001123595502</c:v>
                </c:pt>
                <c:pt idx="303">
                  <c:v>18.924001123595502</c:v>
                </c:pt>
                <c:pt idx="304">
                  <c:v>18.924001123595502</c:v>
                </c:pt>
                <c:pt idx="305">
                  <c:v>18.924001123595502</c:v>
                </c:pt>
                <c:pt idx="306">
                  <c:v>18.924001123595502</c:v>
                </c:pt>
                <c:pt idx="307">
                  <c:v>18.924001123595502</c:v>
                </c:pt>
                <c:pt idx="308">
                  <c:v>18.924001123595502</c:v>
                </c:pt>
                <c:pt idx="309">
                  <c:v>18.924001123595502</c:v>
                </c:pt>
                <c:pt idx="310">
                  <c:v>18.924001123595502</c:v>
                </c:pt>
                <c:pt idx="311">
                  <c:v>18.924001123595502</c:v>
                </c:pt>
                <c:pt idx="312">
                  <c:v>18.924001123595502</c:v>
                </c:pt>
                <c:pt idx="313">
                  <c:v>18.924001123595502</c:v>
                </c:pt>
                <c:pt idx="314">
                  <c:v>18.924001123595502</c:v>
                </c:pt>
                <c:pt idx="315">
                  <c:v>18.924001123595502</c:v>
                </c:pt>
                <c:pt idx="316">
                  <c:v>18.924001123595502</c:v>
                </c:pt>
                <c:pt idx="317">
                  <c:v>18.924001123595502</c:v>
                </c:pt>
                <c:pt idx="318">
                  <c:v>18.924001123595502</c:v>
                </c:pt>
                <c:pt idx="319">
                  <c:v>18.924001123595502</c:v>
                </c:pt>
                <c:pt idx="320">
                  <c:v>18.924001123595502</c:v>
                </c:pt>
                <c:pt idx="321">
                  <c:v>18.924001123595502</c:v>
                </c:pt>
                <c:pt idx="322">
                  <c:v>18.924001123595502</c:v>
                </c:pt>
                <c:pt idx="323">
                  <c:v>18.924001123595502</c:v>
                </c:pt>
                <c:pt idx="324">
                  <c:v>18.924001123595502</c:v>
                </c:pt>
                <c:pt idx="325">
                  <c:v>18.924001123595502</c:v>
                </c:pt>
                <c:pt idx="326">
                  <c:v>18.924001123595502</c:v>
                </c:pt>
                <c:pt idx="327">
                  <c:v>18.924001123595502</c:v>
                </c:pt>
                <c:pt idx="328">
                  <c:v>18.924001123595502</c:v>
                </c:pt>
                <c:pt idx="329">
                  <c:v>18.924001123595502</c:v>
                </c:pt>
                <c:pt idx="330">
                  <c:v>18.924001123595502</c:v>
                </c:pt>
                <c:pt idx="331">
                  <c:v>18.924001123595502</c:v>
                </c:pt>
                <c:pt idx="332">
                  <c:v>18.924001123595502</c:v>
                </c:pt>
                <c:pt idx="333">
                  <c:v>18.924001123595502</c:v>
                </c:pt>
                <c:pt idx="334">
                  <c:v>18.924001123595502</c:v>
                </c:pt>
                <c:pt idx="335">
                  <c:v>18.924001123595502</c:v>
                </c:pt>
                <c:pt idx="336">
                  <c:v>18.924001123595502</c:v>
                </c:pt>
                <c:pt idx="337">
                  <c:v>18.924001123595502</c:v>
                </c:pt>
                <c:pt idx="338">
                  <c:v>18.924001123595502</c:v>
                </c:pt>
                <c:pt idx="339">
                  <c:v>18.924001123595502</c:v>
                </c:pt>
                <c:pt idx="340">
                  <c:v>18.924001123595502</c:v>
                </c:pt>
                <c:pt idx="341">
                  <c:v>18.924001123595502</c:v>
                </c:pt>
                <c:pt idx="342">
                  <c:v>18.924001123595502</c:v>
                </c:pt>
                <c:pt idx="343">
                  <c:v>18.924001123595502</c:v>
                </c:pt>
                <c:pt idx="344">
                  <c:v>18.924001123595502</c:v>
                </c:pt>
                <c:pt idx="345">
                  <c:v>18.924001123595502</c:v>
                </c:pt>
                <c:pt idx="346">
                  <c:v>18.924001123595502</c:v>
                </c:pt>
                <c:pt idx="347">
                  <c:v>18.924001123595502</c:v>
                </c:pt>
                <c:pt idx="348">
                  <c:v>18.924001123595502</c:v>
                </c:pt>
                <c:pt idx="349">
                  <c:v>18.924001123595502</c:v>
                </c:pt>
                <c:pt idx="350">
                  <c:v>18.924001123595502</c:v>
                </c:pt>
                <c:pt idx="351">
                  <c:v>18.924001123595502</c:v>
                </c:pt>
                <c:pt idx="352">
                  <c:v>18.924001123595502</c:v>
                </c:pt>
                <c:pt idx="353">
                  <c:v>18.924001123595502</c:v>
                </c:pt>
                <c:pt idx="354">
                  <c:v>18.924001123595502</c:v>
                </c:pt>
                <c:pt idx="355">
                  <c:v>18.924001123595502</c:v>
                </c:pt>
                <c:pt idx="356">
                  <c:v>18.924001123595502</c:v>
                </c:pt>
                <c:pt idx="357">
                  <c:v>18.924001123595502</c:v>
                </c:pt>
                <c:pt idx="358">
                  <c:v>18.924001123595502</c:v>
                </c:pt>
                <c:pt idx="359">
                  <c:v>18.924001123595502</c:v>
                </c:pt>
                <c:pt idx="360">
                  <c:v>18.924001123595502</c:v>
                </c:pt>
                <c:pt idx="361">
                  <c:v>18.924001123595502</c:v>
                </c:pt>
                <c:pt idx="362">
                  <c:v>18.924001123595502</c:v>
                </c:pt>
                <c:pt idx="363">
                  <c:v>18.924001123595502</c:v>
                </c:pt>
                <c:pt idx="364">
                  <c:v>18.924001123595502</c:v>
                </c:pt>
                <c:pt idx="365">
                  <c:v>18.924001123595502</c:v>
                </c:pt>
                <c:pt idx="366">
                  <c:v>18.924001123595502</c:v>
                </c:pt>
                <c:pt idx="367">
                  <c:v>18.924001123595502</c:v>
                </c:pt>
                <c:pt idx="368">
                  <c:v>18.924001123595502</c:v>
                </c:pt>
                <c:pt idx="369">
                  <c:v>18.924001123595502</c:v>
                </c:pt>
                <c:pt idx="370">
                  <c:v>18.924001123595502</c:v>
                </c:pt>
                <c:pt idx="371">
                  <c:v>18.924001123595502</c:v>
                </c:pt>
                <c:pt idx="372">
                  <c:v>18.924001123595502</c:v>
                </c:pt>
                <c:pt idx="373">
                  <c:v>18.924001123595502</c:v>
                </c:pt>
                <c:pt idx="374">
                  <c:v>18.924001123595502</c:v>
                </c:pt>
                <c:pt idx="375">
                  <c:v>18.924001123595502</c:v>
                </c:pt>
                <c:pt idx="376">
                  <c:v>18.924001123595502</c:v>
                </c:pt>
                <c:pt idx="377">
                  <c:v>18.924001123595502</c:v>
                </c:pt>
                <c:pt idx="378">
                  <c:v>18.924001123595502</c:v>
                </c:pt>
                <c:pt idx="379">
                  <c:v>18.924001123595502</c:v>
                </c:pt>
                <c:pt idx="380">
                  <c:v>18.924001123595502</c:v>
                </c:pt>
                <c:pt idx="381">
                  <c:v>18.924001123595502</c:v>
                </c:pt>
                <c:pt idx="382">
                  <c:v>18.924001123595502</c:v>
                </c:pt>
                <c:pt idx="383">
                  <c:v>18.924001123595502</c:v>
                </c:pt>
                <c:pt idx="384">
                  <c:v>18.924001123595502</c:v>
                </c:pt>
                <c:pt idx="385">
                  <c:v>18.924001123595502</c:v>
                </c:pt>
                <c:pt idx="386">
                  <c:v>18.924001123595502</c:v>
                </c:pt>
                <c:pt idx="387">
                  <c:v>18.924001123595502</c:v>
                </c:pt>
                <c:pt idx="388">
                  <c:v>18.924001123595502</c:v>
                </c:pt>
                <c:pt idx="389">
                  <c:v>18.924001123595502</c:v>
                </c:pt>
                <c:pt idx="390">
                  <c:v>18.924001123595502</c:v>
                </c:pt>
                <c:pt idx="391">
                  <c:v>18.924001123595502</c:v>
                </c:pt>
                <c:pt idx="392">
                  <c:v>18.924001123595502</c:v>
                </c:pt>
                <c:pt idx="393">
                  <c:v>18.924001123595502</c:v>
                </c:pt>
                <c:pt idx="394">
                  <c:v>18.924001123595502</c:v>
                </c:pt>
                <c:pt idx="395">
                  <c:v>18.924001123595502</c:v>
                </c:pt>
                <c:pt idx="396">
                  <c:v>18.924001123595502</c:v>
                </c:pt>
                <c:pt idx="397">
                  <c:v>18.924001123595502</c:v>
                </c:pt>
                <c:pt idx="398">
                  <c:v>18.924001123595502</c:v>
                </c:pt>
                <c:pt idx="399">
                  <c:v>18.924001123595502</c:v>
                </c:pt>
                <c:pt idx="400">
                  <c:v>18.924001123595502</c:v>
                </c:pt>
                <c:pt idx="401">
                  <c:v>18.924001123595502</c:v>
                </c:pt>
                <c:pt idx="402">
                  <c:v>18.924001123595502</c:v>
                </c:pt>
                <c:pt idx="403">
                  <c:v>18.924001123595502</c:v>
                </c:pt>
                <c:pt idx="404">
                  <c:v>18.924001123595502</c:v>
                </c:pt>
                <c:pt idx="405">
                  <c:v>18.924001123595502</c:v>
                </c:pt>
                <c:pt idx="406">
                  <c:v>18.924001123595502</c:v>
                </c:pt>
                <c:pt idx="407">
                  <c:v>18.924001123595502</c:v>
                </c:pt>
                <c:pt idx="408">
                  <c:v>18.924001123595502</c:v>
                </c:pt>
                <c:pt idx="409">
                  <c:v>18.924001123595502</c:v>
                </c:pt>
                <c:pt idx="410">
                  <c:v>18.924001123595502</c:v>
                </c:pt>
                <c:pt idx="411">
                  <c:v>18.924001123595502</c:v>
                </c:pt>
                <c:pt idx="412">
                  <c:v>18.924001123595502</c:v>
                </c:pt>
                <c:pt idx="413">
                  <c:v>18.924001123595502</c:v>
                </c:pt>
                <c:pt idx="414">
                  <c:v>18.924001123595502</c:v>
                </c:pt>
                <c:pt idx="415">
                  <c:v>18.924001123595502</c:v>
                </c:pt>
                <c:pt idx="416">
                  <c:v>18.924001123595502</c:v>
                </c:pt>
                <c:pt idx="417">
                  <c:v>18.924001123595502</c:v>
                </c:pt>
                <c:pt idx="418">
                  <c:v>18.924001123595502</c:v>
                </c:pt>
                <c:pt idx="419">
                  <c:v>18.924001123595502</c:v>
                </c:pt>
                <c:pt idx="420">
                  <c:v>18.924001123595502</c:v>
                </c:pt>
                <c:pt idx="421">
                  <c:v>18.924001123595502</c:v>
                </c:pt>
                <c:pt idx="422">
                  <c:v>18.924001123595502</c:v>
                </c:pt>
                <c:pt idx="423">
                  <c:v>18.924001123595502</c:v>
                </c:pt>
                <c:pt idx="424">
                  <c:v>18.924001123595502</c:v>
                </c:pt>
                <c:pt idx="425">
                  <c:v>18.924001123595502</c:v>
                </c:pt>
                <c:pt idx="426">
                  <c:v>18.924001123595502</c:v>
                </c:pt>
                <c:pt idx="427">
                  <c:v>18.924001123595502</c:v>
                </c:pt>
                <c:pt idx="428">
                  <c:v>18.924001123595502</c:v>
                </c:pt>
                <c:pt idx="429">
                  <c:v>18.924001123595502</c:v>
                </c:pt>
                <c:pt idx="430">
                  <c:v>18.924001123595502</c:v>
                </c:pt>
                <c:pt idx="431">
                  <c:v>18.924001123595502</c:v>
                </c:pt>
                <c:pt idx="432">
                  <c:v>18.924001123595502</c:v>
                </c:pt>
                <c:pt idx="433">
                  <c:v>18.924001123595502</c:v>
                </c:pt>
                <c:pt idx="434">
                  <c:v>18.924001123595502</c:v>
                </c:pt>
                <c:pt idx="435">
                  <c:v>18.924001123595502</c:v>
                </c:pt>
                <c:pt idx="436">
                  <c:v>18.924001123595502</c:v>
                </c:pt>
                <c:pt idx="437">
                  <c:v>18.924001123595502</c:v>
                </c:pt>
                <c:pt idx="438">
                  <c:v>18.924001123595502</c:v>
                </c:pt>
                <c:pt idx="439">
                  <c:v>18.924001123595502</c:v>
                </c:pt>
                <c:pt idx="440">
                  <c:v>18.924001123595502</c:v>
                </c:pt>
                <c:pt idx="441">
                  <c:v>18.924001123595502</c:v>
                </c:pt>
                <c:pt idx="442">
                  <c:v>18.924001123595502</c:v>
                </c:pt>
                <c:pt idx="443">
                  <c:v>18.924001123595502</c:v>
                </c:pt>
                <c:pt idx="444">
                  <c:v>18.924001123595502</c:v>
                </c:pt>
                <c:pt idx="445">
                  <c:v>18.924001123595502</c:v>
                </c:pt>
                <c:pt idx="446">
                  <c:v>18.924001123595502</c:v>
                </c:pt>
                <c:pt idx="447">
                  <c:v>18.924001123595502</c:v>
                </c:pt>
                <c:pt idx="448">
                  <c:v>18.924001123595502</c:v>
                </c:pt>
                <c:pt idx="449">
                  <c:v>18.924001123595502</c:v>
                </c:pt>
                <c:pt idx="450">
                  <c:v>18.924001123595502</c:v>
                </c:pt>
                <c:pt idx="451">
                  <c:v>18.924001123595502</c:v>
                </c:pt>
                <c:pt idx="452">
                  <c:v>18.924001123595502</c:v>
                </c:pt>
                <c:pt idx="453">
                  <c:v>18.924001123595502</c:v>
                </c:pt>
                <c:pt idx="454">
                  <c:v>18.924001123595502</c:v>
                </c:pt>
                <c:pt idx="455">
                  <c:v>18.924001123595502</c:v>
                </c:pt>
                <c:pt idx="456">
                  <c:v>18.924001123595502</c:v>
                </c:pt>
                <c:pt idx="457">
                  <c:v>18.924001123595502</c:v>
                </c:pt>
                <c:pt idx="458">
                  <c:v>18.924001123595502</c:v>
                </c:pt>
                <c:pt idx="459">
                  <c:v>18.924001123595502</c:v>
                </c:pt>
                <c:pt idx="460">
                  <c:v>18.924001123595502</c:v>
                </c:pt>
                <c:pt idx="461">
                  <c:v>18.924001123595502</c:v>
                </c:pt>
                <c:pt idx="462">
                  <c:v>18.924001123595502</c:v>
                </c:pt>
                <c:pt idx="463">
                  <c:v>18.924001123595502</c:v>
                </c:pt>
                <c:pt idx="464">
                  <c:v>18.924001123595502</c:v>
                </c:pt>
                <c:pt idx="465">
                  <c:v>18.924001123595502</c:v>
                </c:pt>
                <c:pt idx="466">
                  <c:v>18.924001123595502</c:v>
                </c:pt>
                <c:pt idx="467">
                  <c:v>18.924001123595502</c:v>
                </c:pt>
                <c:pt idx="468">
                  <c:v>18.924001123595502</c:v>
                </c:pt>
                <c:pt idx="469">
                  <c:v>18.924001123595502</c:v>
                </c:pt>
                <c:pt idx="470">
                  <c:v>18.924001123595502</c:v>
                </c:pt>
                <c:pt idx="471">
                  <c:v>18.924001123595502</c:v>
                </c:pt>
                <c:pt idx="472">
                  <c:v>18.924001123595502</c:v>
                </c:pt>
                <c:pt idx="473">
                  <c:v>18.924001123595502</c:v>
                </c:pt>
                <c:pt idx="474">
                  <c:v>18.924001123595502</c:v>
                </c:pt>
                <c:pt idx="475">
                  <c:v>18.924001123595502</c:v>
                </c:pt>
                <c:pt idx="476">
                  <c:v>18.924001123595502</c:v>
                </c:pt>
                <c:pt idx="477">
                  <c:v>18.924001123595502</c:v>
                </c:pt>
                <c:pt idx="478">
                  <c:v>18.924001123595502</c:v>
                </c:pt>
                <c:pt idx="479">
                  <c:v>18.924001123595502</c:v>
                </c:pt>
                <c:pt idx="480">
                  <c:v>18.924001123595502</c:v>
                </c:pt>
                <c:pt idx="481">
                  <c:v>18.924001123595502</c:v>
                </c:pt>
                <c:pt idx="482">
                  <c:v>18.924001123595502</c:v>
                </c:pt>
                <c:pt idx="483">
                  <c:v>18.924001123595502</c:v>
                </c:pt>
                <c:pt idx="484">
                  <c:v>18.924001123595502</c:v>
                </c:pt>
                <c:pt idx="485">
                  <c:v>18.924001123595502</c:v>
                </c:pt>
                <c:pt idx="486">
                  <c:v>18.924001123595502</c:v>
                </c:pt>
                <c:pt idx="487">
                  <c:v>18.924001123595502</c:v>
                </c:pt>
                <c:pt idx="488">
                  <c:v>18.924001123595502</c:v>
                </c:pt>
                <c:pt idx="489">
                  <c:v>18.924001123595502</c:v>
                </c:pt>
                <c:pt idx="490">
                  <c:v>18.924001123595502</c:v>
                </c:pt>
                <c:pt idx="491">
                  <c:v>18.924001123595502</c:v>
                </c:pt>
                <c:pt idx="492">
                  <c:v>18.924001123595502</c:v>
                </c:pt>
                <c:pt idx="493">
                  <c:v>18.924001123595502</c:v>
                </c:pt>
                <c:pt idx="494">
                  <c:v>18.924001123595502</c:v>
                </c:pt>
                <c:pt idx="495">
                  <c:v>18.924001123595502</c:v>
                </c:pt>
                <c:pt idx="496">
                  <c:v>18.924001123595502</c:v>
                </c:pt>
                <c:pt idx="497">
                  <c:v>18.924001123595502</c:v>
                </c:pt>
                <c:pt idx="498">
                  <c:v>18.924001123595502</c:v>
                </c:pt>
                <c:pt idx="499">
                  <c:v>18.924001123595502</c:v>
                </c:pt>
                <c:pt idx="500">
                  <c:v>18.924001123595502</c:v>
                </c:pt>
                <c:pt idx="501">
                  <c:v>18.924001123595502</c:v>
                </c:pt>
                <c:pt idx="502">
                  <c:v>18.924001123595502</c:v>
                </c:pt>
                <c:pt idx="503">
                  <c:v>18.924001123595502</c:v>
                </c:pt>
                <c:pt idx="504">
                  <c:v>18.924001123595502</c:v>
                </c:pt>
                <c:pt idx="505">
                  <c:v>18.924001123595502</c:v>
                </c:pt>
                <c:pt idx="506">
                  <c:v>18.924001123595502</c:v>
                </c:pt>
                <c:pt idx="507">
                  <c:v>18.924001123595502</c:v>
                </c:pt>
                <c:pt idx="508">
                  <c:v>18.924001123595502</c:v>
                </c:pt>
                <c:pt idx="509">
                  <c:v>18.924001123595502</c:v>
                </c:pt>
                <c:pt idx="510">
                  <c:v>18.924001123595502</c:v>
                </c:pt>
                <c:pt idx="511">
                  <c:v>18.924001123595502</c:v>
                </c:pt>
                <c:pt idx="512">
                  <c:v>18.924001123595502</c:v>
                </c:pt>
                <c:pt idx="513">
                  <c:v>18.924001123595502</c:v>
                </c:pt>
                <c:pt idx="514">
                  <c:v>18.924001123595502</c:v>
                </c:pt>
                <c:pt idx="515">
                  <c:v>18.924001123595502</c:v>
                </c:pt>
                <c:pt idx="516">
                  <c:v>18.924001123595502</c:v>
                </c:pt>
                <c:pt idx="517">
                  <c:v>18.924001123595502</c:v>
                </c:pt>
                <c:pt idx="518">
                  <c:v>18.924001123595502</c:v>
                </c:pt>
                <c:pt idx="519">
                  <c:v>18.924001123595502</c:v>
                </c:pt>
                <c:pt idx="520">
                  <c:v>18.924001123595502</c:v>
                </c:pt>
                <c:pt idx="521">
                  <c:v>18.924001123595502</c:v>
                </c:pt>
                <c:pt idx="522">
                  <c:v>18.924001123595502</c:v>
                </c:pt>
                <c:pt idx="523">
                  <c:v>18.924001123595502</c:v>
                </c:pt>
                <c:pt idx="524">
                  <c:v>18.924001123595502</c:v>
                </c:pt>
                <c:pt idx="525">
                  <c:v>18.924001123595502</c:v>
                </c:pt>
                <c:pt idx="526">
                  <c:v>18.924001123595502</c:v>
                </c:pt>
                <c:pt idx="527">
                  <c:v>18.924001123595502</c:v>
                </c:pt>
                <c:pt idx="528">
                  <c:v>18.924001123595502</c:v>
                </c:pt>
                <c:pt idx="529">
                  <c:v>18.924001123595502</c:v>
                </c:pt>
                <c:pt idx="530">
                  <c:v>18.924001123595502</c:v>
                </c:pt>
                <c:pt idx="531">
                  <c:v>18.924001123595502</c:v>
                </c:pt>
                <c:pt idx="532">
                  <c:v>18.924001123595502</c:v>
                </c:pt>
                <c:pt idx="533">
                  <c:v>18.924001123595502</c:v>
                </c:pt>
                <c:pt idx="534">
                  <c:v>18.924001123595502</c:v>
                </c:pt>
                <c:pt idx="535">
                  <c:v>18.924001123595502</c:v>
                </c:pt>
                <c:pt idx="536">
                  <c:v>18.924001123595502</c:v>
                </c:pt>
                <c:pt idx="537">
                  <c:v>18.924001123595502</c:v>
                </c:pt>
                <c:pt idx="538">
                  <c:v>18.924001123595502</c:v>
                </c:pt>
                <c:pt idx="539">
                  <c:v>18.924001123595502</c:v>
                </c:pt>
                <c:pt idx="540">
                  <c:v>18.924001123595502</c:v>
                </c:pt>
                <c:pt idx="541">
                  <c:v>18.924001123595502</c:v>
                </c:pt>
                <c:pt idx="542">
                  <c:v>18.924001123595502</c:v>
                </c:pt>
                <c:pt idx="543">
                  <c:v>18.924001123595502</c:v>
                </c:pt>
                <c:pt idx="544">
                  <c:v>18.924001123595502</c:v>
                </c:pt>
                <c:pt idx="545">
                  <c:v>18.924001123595502</c:v>
                </c:pt>
                <c:pt idx="546">
                  <c:v>18.924001123595502</c:v>
                </c:pt>
                <c:pt idx="547">
                  <c:v>18.924001123595502</c:v>
                </c:pt>
                <c:pt idx="548">
                  <c:v>18.924001123595502</c:v>
                </c:pt>
                <c:pt idx="549">
                  <c:v>18.924001123595502</c:v>
                </c:pt>
                <c:pt idx="550">
                  <c:v>18.924001123595502</c:v>
                </c:pt>
                <c:pt idx="551">
                  <c:v>18.924001123595502</c:v>
                </c:pt>
                <c:pt idx="552">
                  <c:v>18.924001123595502</c:v>
                </c:pt>
                <c:pt idx="553">
                  <c:v>18.924001123595502</c:v>
                </c:pt>
                <c:pt idx="554">
                  <c:v>18.924001123595502</c:v>
                </c:pt>
                <c:pt idx="555">
                  <c:v>18.924001123595502</c:v>
                </c:pt>
                <c:pt idx="556">
                  <c:v>18.924001123595502</c:v>
                </c:pt>
                <c:pt idx="557">
                  <c:v>18.924001123595502</c:v>
                </c:pt>
                <c:pt idx="558">
                  <c:v>18.924001123595502</c:v>
                </c:pt>
                <c:pt idx="559">
                  <c:v>18.924001123595502</c:v>
                </c:pt>
                <c:pt idx="560">
                  <c:v>18.924001123595502</c:v>
                </c:pt>
                <c:pt idx="561">
                  <c:v>18.924001123595502</c:v>
                </c:pt>
                <c:pt idx="562">
                  <c:v>18.924001123595502</c:v>
                </c:pt>
                <c:pt idx="563">
                  <c:v>18.924001123595502</c:v>
                </c:pt>
                <c:pt idx="564">
                  <c:v>18.924001123595502</c:v>
                </c:pt>
                <c:pt idx="565">
                  <c:v>18.924001123595502</c:v>
                </c:pt>
                <c:pt idx="566">
                  <c:v>18.924001123595502</c:v>
                </c:pt>
                <c:pt idx="567">
                  <c:v>18.924001123595502</c:v>
                </c:pt>
                <c:pt idx="568">
                  <c:v>18.924001123595502</c:v>
                </c:pt>
                <c:pt idx="569">
                  <c:v>18.924001123595502</c:v>
                </c:pt>
                <c:pt idx="570">
                  <c:v>18.924001123595502</c:v>
                </c:pt>
                <c:pt idx="571">
                  <c:v>18.924001123595502</c:v>
                </c:pt>
                <c:pt idx="572">
                  <c:v>18.924001123595502</c:v>
                </c:pt>
                <c:pt idx="573">
                  <c:v>18.924001123595502</c:v>
                </c:pt>
                <c:pt idx="574">
                  <c:v>18.924001123595502</c:v>
                </c:pt>
                <c:pt idx="575">
                  <c:v>18.924001123595502</c:v>
                </c:pt>
                <c:pt idx="576">
                  <c:v>18.924001123595502</c:v>
                </c:pt>
                <c:pt idx="577">
                  <c:v>18.924001123595502</c:v>
                </c:pt>
                <c:pt idx="578">
                  <c:v>18.924001123595502</c:v>
                </c:pt>
                <c:pt idx="579">
                  <c:v>18.924001123595502</c:v>
                </c:pt>
                <c:pt idx="580">
                  <c:v>18.924001123595502</c:v>
                </c:pt>
                <c:pt idx="581">
                  <c:v>18.924001123595502</c:v>
                </c:pt>
                <c:pt idx="582">
                  <c:v>18.924001123595502</c:v>
                </c:pt>
                <c:pt idx="583">
                  <c:v>18.924001123595502</c:v>
                </c:pt>
                <c:pt idx="584">
                  <c:v>18.924001123595502</c:v>
                </c:pt>
                <c:pt idx="585">
                  <c:v>18.924001123595502</c:v>
                </c:pt>
                <c:pt idx="586">
                  <c:v>18.924001123595502</c:v>
                </c:pt>
                <c:pt idx="587">
                  <c:v>18.924001123595502</c:v>
                </c:pt>
                <c:pt idx="588">
                  <c:v>18.924001123595502</c:v>
                </c:pt>
                <c:pt idx="589">
                  <c:v>18.924001123595502</c:v>
                </c:pt>
                <c:pt idx="590">
                  <c:v>18.924001123595502</c:v>
                </c:pt>
                <c:pt idx="591">
                  <c:v>18.924001123595502</c:v>
                </c:pt>
                <c:pt idx="592">
                  <c:v>18.924001123595502</c:v>
                </c:pt>
                <c:pt idx="593">
                  <c:v>18.924001123595502</c:v>
                </c:pt>
                <c:pt idx="594">
                  <c:v>18.924001123595502</c:v>
                </c:pt>
                <c:pt idx="595">
                  <c:v>18.924001123595502</c:v>
                </c:pt>
                <c:pt idx="596">
                  <c:v>18.924001123595502</c:v>
                </c:pt>
                <c:pt idx="597">
                  <c:v>18.924001123595502</c:v>
                </c:pt>
                <c:pt idx="598">
                  <c:v>18.924001123595502</c:v>
                </c:pt>
                <c:pt idx="599">
                  <c:v>18.924001123595502</c:v>
                </c:pt>
                <c:pt idx="600">
                  <c:v>18.924001123595502</c:v>
                </c:pt>
                <c:pt idx="601">
                  <c:v>18.924001123595502</c:v>
                </c:pt>
                <c:pt idx="602">
                  <c:v>18.924001123595502</c:v>
                </c:pt>
                <c:pt idx="603">
                  <c:v>18.924001123595502</c:v>
                </c:pt>
                <c:pt idx="604">
                  <c:v>18.924001123595502</c:v>
                </c:pt>
                <c:pt idx="605">
                  <c:v>18.924001123595502</c:v>
                </c:pt>
                <c:pt idx="606">
                  <c:v>18.924001123595502</c:v>
                </c:pt>
                <c:pt idx="607">
                  <c:v>18.924001123595502</c:v>
                </c:pt>
                <c:pt idx="608">
                  <c:v>18.924001123595502</c:v>
                </c:pt>
                <c:pt idx="609">
                  <c:v>18.924001123595502</c:v>
                </c:pt>
                <c:pt idx="610">
                  <c:v>18.924001123595502</c:v>
                </c:pt>
                <c:pt idx="611">
                  <c:v>18.924001123595502</c:v>
                </c:pt>
                <c:pt idx="612">
                  <c:v>18.924001123595502</c:v>
                </c:pt>
                <c:pt idx="613">
                  <c:v>18.924001123595502</c:v>
                </c:pt>
                <c:pt idx="614">
                  <c:v>18.924001123595502</c:v>
                </c:pt>
                <c:pt idx="615">
                  <c:v>18.924001123595502</c:v>
                </c:pt>
                <c:pt idx="616">
                  <c:v>18.924001123595502</c:v>
                </c:pt>
                <c:pt idx="617">
                  <c:v>18.924001123595502</c:v>
                </c:pt>
                <c:pt idx="618">
                  <c:v>18.924001123595502</c:v>
                </c:pt>
                <c:pt idx="619">
                  <c:v>18.924001123595502</c:v>
                </c:pt>
                <c:pt idx="620">
                  <c:v>18.924001123595502</c:v>
                </c:pt>
                <c:pt idx="621">
                  <c:v>18.924001123595502</c:v>
                </c:pt>
                <c:pt idx="622">
                  <c:v>18.924001123595502</c:v>
                </c:pt>
                <c:pt idx="623">
                  <c:v>18.924001123595502</c:v>
                </c:pt>
                <c:pt idx="624">
                  <c:v>18.924001123595502</c:v>
                </c:pt>
                <c:pt idx="625">
                  <c:v>18.924001123595502</c:v>
                </c:pt>
                <c:pt idx="626">
                  <c:v>18.924001123595502</c:v>
                </c:pt>
                <c:pt idx="627">
                  <c:v>18.924001123595502</c:v>
                </c:pt>
                <c:pt idx="628">
                  <c:v>18.924001123595502</c:v>
                </c:pt>
                <c:pt idx="629">
                  <c:v>18.924001123595502</c:v>
                </c:pt>
                <c:pt idx="630">
                  <c:v>18.924001123595502</c:v>
                </c:pt>
                <c:pt idx="631">
                  <c:v>18.924001123595502</c:v>
                </c:pt>
                <c:pt idx="632">
                  <c:v>18.924001123595502</c:v>
                </c:pt>
                <c:pt idx="633">
                  <c:v>18.924001123595502</c:v>
                </c:pt>
                <c:pt idx="634">
                  <c:v>18.924001123595502</c:v>
                </c:pt>
                <c:pt idx="635">
                  <c:v>18.924001123595502</c:v>
                </c:pt>
                <c:pt idx="636">
                  <c:v>18.924001123595502</c:v>
                </c:pt>
                <c:pt idx="637">
                  <c:v>18.924001123595502</c:v>
                </c:pt>
                <c:pt idx="638">
                  <c:v>18.924001123595502</c:v>
                </c:pt>
                <c:pt idx="639">
                  <c:v>18.924001123595502</c:v>
                </c:pt>
                <c:pt idx="640">
                  <c:v>18.924001123595502</c:v>
                </c:pt>
                <c:pt idx="641">
                  <c:v>18.924001123595502</c:v>
                </c:pt>
                <c:pt idx="642">
                  <c:v>18.924001123595502</c:v>
                </c:pt>
                <c:pt idx="643">
                  <c:v>18.924001123595502</c:v>
                </c:pt>
                <c:pt idx="644">
                  <c:v>18.924001123595502</c:v>
                </c:pt>
                <c:pt idx="645">
                  <c:v>18.924001123595502</c:v>
                </c:pt>
                <c:pt idx="646">
                  <c:v>18.924001123595502</c:v>
                </c:pt>
                <c:pt idx="647">
                  <c:v>18.924001123595502</c:v>
                </c:pt>
                <c:pt idx="648">
                  <c:v>18.924001123595502</c:v>
                </c:pt>
                <c:pt idx="649">
                  <c:v>18.924001123595502</c:v>
                </c:pt>
                <c:pt idx="650">
                  <c:v>18.924001123595502</c:v>
                </c:pt>
                <c:pt idx="651">
                  <c:v>18.924001123595502</c:v>
                </c:pt>
                <c:pt idx="652">
                  <c:v>18.924001123595502</c:v>
                </c:pt>
                <c:pt idx="653">
                  <c:v>18.924001123595502</c:v>
                </c:pt>
                <c:pt idx="654">
                  <c:v>18.924001123595502</c:v>
                </c:pt>
                <c:pt idx="655">
                  <c:v>18.924001123595502</c:v>
                </c:pt>
                <c:pt idx="656">
                  <c:v>18.924001123595502</c:v>
                </c:pt>
                <c:pt idx="657">
                  <c:v>18.924001123595502</c:v>
                </c:pt>
                <c:pt idx="658">
                  <c:v>18.924001123595502</c:v>
                </c:pt>
                <c:pt idx="659">
                  <c:v>18.924001123595502</c:v>
                </c:pt>
                <c:pt idx="660">
                  <c:v>18.924001123595502</c:v>
                </c:pt>
                <c:pt idx="661">
                  <c:v>18.924001123595502</c:v>
                </c:pt>
                <c:pt idx="662">
                  <c:v>18.924001123595502</c:v>
                </c:pt>
                <c:pt idx="663">
                  <c:v>18.924001123595502</c:v>
                </c:pt>
                <c:pt idx="664">
                  <c:v>18.924001123595502</c:v>
                </c:pt>
                <c:pt idx="665">
                  <c:v>18.924001123595502</c:v>
                </c:pt>
                <c:pt idx="666">
                  <c:v>18.924001123595502</c:v>
                </c:pt>
                <c:pt idx="667">
                  <c:v>18.924001123595502</c:v>
                </c:pt>
                <c:pt idx="668">
                  <c:v>18.924001123595502</c:v>
                </c:pt>
                <c:pt idx="669">
                  <c:v>18.924001123595502</c:v>
                </c:pt>
                <c:pt idx="670">
                  <c:v>18.924001123595502</c:v>
                </c:pt>
                <c:pt idx="671">
                  <c:v>18.924001123595502</c:v>
                </c:pt>
                <c:pt idx="672">
                  <c:v>18.924001123595502</c:v>
                </c:pt>
                <c:pt idx="673">
                  <c:v>18.924001123595502</c:v>
                </c:pt>
                <c:pt idx="674">
                  <c:v>18.924001123595502</c:v>
                </c:pt>
                <c:pt idx="675">
                  <c:v>18.924001123595502</c:v>
                </c:pt>
                <c:pt idx="676">
                  <c:v>18.924001123595502</c:v>
                </c:pt>
                <c:pt idx="677">
                  <c:v>18.924001123595502</c:v>
                </c:pt>
                <c:pt idx="678">
                  <c:v>18.924001123595502</c:v>
                </c:pt>
                <c:pt idx="679">
                  <c:v>18.924001123595502</c:v>
                </c:pt>
                <c:pt idx="680">
                  <c:v>18.924001123595502</c:v>
                </c:pt>
                <c:pt idx="681">
                  <c:v>18.924001123595502</c:v>
                </c:pt>
                <c:pt idx="682">
                  <c:v>18.924001123595502</c:v>
                </c:pt>
                <c:pt idx="683">
                  <c:v>18.924001123595502</c:v>
                </c:pt>
                <c:pt idx="684">
                  <c:v>18.924001123595502</c:v>
                </c:pt>
                <c:pt idx="685">
                  <c:v>18.924001123595502</c:v>
                </c:pt>
                <c:pt idx="686">
                  <c:v>18.924001123595502</c:v>
                </c:pt>
                <c:pt idx="687">
                  <c:v>18.924001123595502</c:v>
                </c:pt>
                <c:pt idx="688">
                  <c:v>18.924001123595502</c:v>
                </c:pt>
                <c:pt idx="689">
                  <c:v>18.924001123595502</c:v>
                </c:pt>
                <c:pt idx="690">
                  <c:v>18.924001123595502</c:v>
                </c:pt>
                <c:pt idx="691">
                  <c:v>18.924001123595502</c:v>
                </c:pt>
                <c:pt idx="692">
                  <c:v>18.924001123595502</c:v>
                </c:pt>
                <c:pt idx="693">
                  <c:v>18.924001123595502</c:v>
                </c:pt>
                <c:pt idx="694">
                  <c:v>18.924001123595502</c:v>
                </c:pt>
                <c:pt idx="695">
                  <c:v>18.924001123595502</c:v>
                </c:pt>
                <c:pt idx="696">
                  <c:v>18.924001123595502</c:v>
                </c:pt>
                <c:pt idx="697">
                  <c:v>18.924001123595502</c:v>
                </c:pt>
                <c:pt idx="698">
                  <c:v>18.924001123595502</c:v>
                </c:pt>
                <c:pt idx="699">
                  <c:v>18.924001123595502</c:v>
                </c:pt>
                <c:pt idx="700">
                  <c:v>18.924001123595502</c:v>
                </c:pt>
                <c:pt idx="701">
                  <c:v>18.924001123595502</c:v>
                </c:pt>
                <c:pt idx="702">
                  <c:v>18.924001123595502</c:v>
                </c:pt>
                <c:pt idx="703">
                  <c:v>18.924001123595502</c:v>
                </c:pt>
                <c:pt idx="704">
                  <c:v>18.924001123595502</c:v>
                </c:pt>
                <c:pt idx="705">
                  <c:v>18.924001123595502</c:v>
                </c:pt>
                <c:pt idx="706">
                  <c:v>18.924001123595502</c:v>
                </c:pt>
                <c:pt idx="707">
                  <c:v>18.924001123595502</c:v>
                </c:pt>
                <c:pt idx="708">
                  <c:v>18.924001123595502</c:v>
                </c:pt>
                <c:pt idx="709">
                  <c:v>18.924001123595502</c:v>
                </c:pt>
                <c:pt idx="710">
                  <c:v>18.924001123595502</c:v>
                </c:pt>
                <c:pt idx="711">
                  <c:v>18.924001123595502</c:v>
                </c:pt>
                <c:pt idx="712">
                  <c:v>18.924001123595502</c:v>
                </c:pt>
                <c:pt idx="713">
                  <c:v>18.924001123595502</c:v>
                </c:pt>
                <c:pt idx="714">
                  <c:v>18.924001123595502</c:v>
                </c:pt>
                <c:pt idx="715">
                  <c:v>18.924001123595502</c:v>
                </c:pt>
                <c:pt idx="716">
                  <c:v>18.924001123595502</c:v>
                </c:pt>
                <c:pt idx="717">
                  <c:v>18.924001123595502</c:v>
                </c:pt>
                <c:pt idx="718">
                  <c:v>18.924001123595502</c:v>
                </c:pt>
                <c:pt idx="719">
                  <c:v>18.924001123595502</c:v>
                </c:pt>
                <c:pt idx="720">
                  <c:v>18.924001123595502</c:v>
                </c:pt>
                <c:pt idx="721">
                  <c:v>18.924001123595502</c:v>
                </c:pt>
                <c:pt idx="722">
                  <c:v>18.924001123595502</c:v>
                </c:pt>
                <c:pt idx="723">
                  <c:v>18.924001123595502</c:v>
                </c:pt>
                <c:pt idx="724">
                  <c:v>18.924001123595502</c:v>
                </c:pt>
                <c:pt idx="725">
                  <c:v>18.924001123595502</c:v>
                </c:pt>
                <c:pt idx="726">
                  <c:v>18.924001123595502</c:v>
                </c:pt>
                <c:pt idx="727">
                  <c:v>18.924001123595502</c:v>
                </c:pt>
                <c:pt idx="728">
                  <c:v>18.924001123595502</c:v>
                </c:pt>
                <c:pt idx="729">
                  <c:v>18.924001123595502</c:v>
                </c:pt>
                <c:pt idx="730">
                  <c:v>18.924001123595502</c:v>
                </c:pt>
                <c:pt idx="731">
                  <c:v>18.924001123595502</c:v>
                </c:pt>
                <c:pt idx="732">
                  <c:v>18.924001123595502</c:v>
                </c:pt>
                <c:pt idx="733">
                  <c:v>18.924001123595502</c:v>
                </c:pt>
                <c:pt idx="734">
                  <c:v>18.924001123595502</c:v>
                </c:pt>
                <c:pt idx="735">
                  <c:v>18.924001123595502</c:v>
                </c:pt>
                <c:pt idx="736">
                  <c:v>18.924001123595502</c:v>
                </c:pt>
                <c:pt idx="737">
                  <c:v>18.924001123595502</c:v>
                </c:pt>
                <c:pt idx="738">
                  <c:v>18.924001123595502</c:v>
                </c:pt>
                <c:pt idx="739">
                  <c:v>18.924001123595502</c:v>
                </c:pt>
                <c:pt idx="740">
                  <c:v>18.924001123595502</c:v>
                </c:pt>
                <c:pt idx="741">
                  <c:v>18.924001123595502</c:v>
                </c:pt>
                <c:pt idx="742">
                  <c:v>18.924001123595502</c:v>
                </c:pt>
                <c:pt idx="743">
                  <c:v>18.924001123595502</c:v>
                </c:pt>
                <c:pt idx="744">
                  <c:v>18.924001123595502</c:v>
                </c:pt>
                <c:pt idx="745">
                  <c:v>18.924001123595502</c:v>
                </c:pt>
                <c:pt idx="746">
                  <c:v>18.924001123595502</c:v>
                </c:pt>
                <c:pt idx="747">
                  <c:v>18.924001123595502</c:v>
                </c:pt>
                <c:pt idx="748">
                  <c:v>18.924001123595502</c:v>
                </c:pt>
                <c:pt idx="749">
                  <c:v>18.924001123595502</c:v>
                </c:pt>
                <c:pt idx="750">
                  <c:v>18.924001123595502</c:v>
                </c:pt>
                <c:pt idx="751">
                  <c:v>18.924001123595502</c:v>
                </c:pt>
                <c:pt idx="752">
                  <c:v>18.924001123595502</c:v>
                </c:pt>
                <c:pt idx="753">
                  <c:v>18.924001123595502</c:v>
                </c:pt>
                <c:pt idx="754">
                  <c:v>18.924001123595502</c:v>
                </c:pt>
                <c:pt idx="755">
                  <c:v>18.924001123595502</c:v>
                </c:pt>
                <c:pt idx="756">
                  <c:v>18.924001123595502</c:v>
                </c:pt>
                <c:pt idx="757">
                  <c:v>18.924001123595502</c:v>
                </c:pt>
                <c:pt idx="758">
                  <c:v>18.924001123595502</c:v>
                </c:pt>
                <c:pt idx="759">
                  <c:v>18.924001123595502</c:v>
                </c:pt>
                <c:pt idx="760">
                  <c:v>18.924001123595502</c:v>
                </c:pt>
                <c:pt idx="761">
                  <c:v>18.924001123595502</c:v>
                </c:pt>
                <c:pt idx="762">
                  <c:v>18.924001123595502</c:v>
                </c:pt>
                <c:pt idx="763">
                  <c:v>18.924001123595502</c:v>
                </c:pt>
                <c:pt idx="764">
                  <c:v>18.924001123595502</c:v>
                </c:pt>
                <c:pt idx="765">
                  <c:v>18.924001123595502</c:v>
                </c:pt>
                <c:pt idx="766">
                  <c:v>18.924001123595502</c:v>
                </c:pt>
                <c:pt idx="767">
                  <c:v>18.924001123595502</c:v>
                </c:pt>
                <c:pt idx="768">
                  <c:v>18.924001123595502</c:v>
                </c:pt>
                <c:pt idx="769">
                  <c:v>18.924001123595502</c:v>
                </c:pt>
                <c:pt idx="770">
                  <c:v>18.924001123595502</c:v>
                </c:pt>
                <c:pt idx="771">
                  <c:v>18.924001123595502</c:v>
                </c:pt>
                <c:pt idx="772">
                  <c:v>18.924001123595502</c:v>
                </c:pt>
                <c:pt idx="773">
                  <c:v>18.924001123595502</c:v>
                </c:pt>
                <c:pt idx="774">
                  <c:v>18.924001123595502</c:v>
                </c:pt>
                <c:pt idx="775">
                  <c:v>18.924001123595502</c:v>
                </c:pt>
                <c:pt idx="776">
                  <c:v>18.924001123595502</c:v>
                </c:pt>
                <c:pt idx="777">
                  <c:v>18.924001123595502</c:v>
                </c:pt>
                <c:pt idx="778">
                  <c:v>18.924001123595502</c:v>
                </c:pt>
                <c:pt idx="779">
                  <c:v>18.924001123595502</c:v>
                </c:pt>
                <c:pt idx="780">
                  <c:v>18.924001123595502</c:v>
                </c:pt>
                <c:pt idx="781">
                  <c:v>18.924001123595502</c:v>
                </c:pt>
                <c:pt idx="782">
                  <c:v>18.924001123595502</c:v>
                </c:pt>
                <c:pt idx="783">
                  <c:v>18.924001123595502</c:v>
                </c:pt>
                <c:pt idx="784">
                  <c:v>18.924001123595502</c:v>
                </c:pt>
                <c:pt idx="785">
                  <c:v>18.924001123595502</c:v>
                </c:pt>
                <c:pt idx="786">
                  <c:v>18.924001123595502</c:v>
                </c:pt>
                <c:pt idx="787">
                  <c:v>18.924001123595502</c:v>
                </c:pt>
                <c:pt idx="788">
                  <c:v>18.924001123595502</c:v>
                </c:pt>
                <c:pt idx="789">
                  <c:v>18.924001123595502</c:v>
                </c:pt>
                <c:pt idx="790">
                  <c:v>18.924001123595502</c:v>
                </c:pt>
                <c:pt idx="791">
                  <c:v>18.924001123595502</c:v>
                </c:pt>
                <c:pt idx="792">
                  <c:v>18.924001123595502</c:v>
                </c:pt>
                <c:pt idx="793">
                  <c:v>18.924001123595502</c:v>
                </c:pt>
                <c:pt idx="794">
                  <c:v>18.924001123595502</c:v>
                </c:pt>
                <c:pt idx="795">
                  <c:v>18.924001123595502</c:v>
                </c:pt>
                <c:pt idx="796">
                  <c:v>18.924001123595502</c:v>
                </c:pt>
                <c:pt idx="797">
                  <c:v>18.924001123595502</c:v>
                </c:pt>
                <c:pt idx="798">
                  <c:v>18.924001123595502</c:v>
                </c:pt>
                <c:pt idx="799">
                  <c:v>18.924001123595502</c:v>
                </c:pt>
                <c:pt idx="800">
                  <c:v>18.924001123595502</c:v>
                </c:pt>
                <c:pt idx="801">
                  <c:v>18.924001123595502</c:v>
                </c:pt>
                <c:pt idx="802">
                  <c:v>18.924001123595502</c:v>
                </c:pt>
                <c:pt idx="803">
                  <c:v>18.924001123595502</c:v>
                </c:pt>
                <c:pt idx="804">
                  <c:v>18.924001123595502</c:v>
                </c:pt>
                <c:pt idx="805">
                  <c:v>18.924001123595502</c:v>
                </c:pt>
                <c:pt idx="806">
                  <c:v>18.924001123595502</c:v>
                </c:pt>
                <c:pt idx="807">
                  <c:v>18.924001123595502</c:v>
                </c:pt>
                <c:pt idx="808">
                  <c:v>18.924001123595502</c:v>
                </c:pt>
                <c:pt idx="809">
                  <c:v>18.924001123595502</c:v>
                </c:pt>
                <c:pt idx="810">
                  <c:v>18.924001123595502</c:v>
                </c:pt>
                <c:pt idx="811">
                  <c:v>18.924001123595502</c:v>
                </c:pt>
                <c:pt idx="812">
                  <c:v>18.924001123595502</c:v>
                </c:pt>
                <c:pt idx="813">
                  <c:v>18.924001123595502</c:v>
                </c:pt>
                <c:pt idx="814">
                  <c:v>18.924001123595502</c:v>
                </c:pt>
                <c:pt idx="815">
                  <c:v>18.924001123595502</c:v>
                </c:pt>
                <c:pt idx="816">
                  <c:v>18.924001123595502</c:v>
                </c:pt>
                <c:pt idx="817">
                  <c:v>18.924001123595502</c:v>
                </c:pt>
                <c:pt idx="818">
                  <c:v>18.924001123595502</c:v>
                </c:pt>
                <c:pt idx="819">
                  <c:v>18.924001123595502</c:v>
                </c:pt>
                <c:pt idx="820">
                  <c:v>18.924001123595502</c:v>
                </c:pt>
                <c:pt idx="821">
                  <c:v>18.924001123595502</c:v>
                </c:pt>
                <c:pt idx="822">
                  <c:v>18.924001123595502</c:v>
                </c:pt>
                <c:pt idx="823">
                  <c:v>18.924001123595502</c:v>
                </c:pt>
                <c:pt idx="824">
                  <c:v>18.924001123595502</c:v>
                </c:pt>
                <c:pt idx="825">
                  <c:v>18.924001123595502</c:v>
                </c:pt>
                <c:pt idx="826">
                  <c:v>18.924001123595502</c:v>
                </c:pt>
                <c:pt idx="827">
                  <c:v>18.924001123595502</c:v>
                </c:pt>
                <c:pt idx="828">
                  <c:v>18.924001123595502</c:v>
                </c:pt>
                <c:pt idx="829">
                  <c:v>18.924001123595502</c:v>
                </c:pt>
                <c:pt idx="830">
                  <c:v>18.924001123595502</c:v>
                </c:pt>
                <c:pt idx="831">
                  <c:v>18.924001123595502</c:v>
                </c:pt>
                <c:pt idx="832">
                  <c:v>18.924001123595502</c:v>
                </c:pt>
                <c:pt idx="833">
                  <c:v>18.924001123595502</c:v>
                </c:pt>
                <c:pt idx="834">
                  <c:v>18.924001123595502</c:v>
                </c:pt>
                <c:pt idx="835">
                  <c:v>18.924001123595502</c:v>
                </c:pt>
                <c:pt idx="836">
                  <c:v>18.924001123595502</c:v>
                </c:pt>
                <c:pt idx="837">
                  <c:v>18.924001123595502</c:v>
                </c:pt>
                <c:pt idx="838">
                  <c:v>18.924001123595502</c:v>
                </c:pt>
                <c:pt idx="839">
                  <c:v>18.924001123595502</c:v>
                </c:pt>
                <c:pt idx="840">
                  <c:v>18.924001123595502</c:v>
                </c:pt>
                <c:pt idx="841">
                  <c:v>18.924001123595502</c:v>
                </c:pt>
                <c:pt idx="842">
                  <c:v>18.924001123595502</c:v>
                </c:pt>
                <c:pt idx="843">
                  <c:v>18.924001123595502</c:v>
                </c:pt>
                <c:pt idx="844">
                  <c:v>18.924001123595502</c:v>
                </c:pt>
                <c:pt idx="845">
                  <c:v>18.924001123595502</c:v>
                </c:pt>
                <c:pt idx="846">
                  <c:v>18.924001123595502</c:v>
                </c:pt>
                <c:pt idx="847">
                  <c:v>18.924001123595502</c:v>
                </c:pt>
                <c:pt idx="848">
                  <c:v>18.924001123595502</c:v>
                </c:pt>
                <c:pt idx="849">
                  <c:v>18.924001123595502</c:v>
                </c:pt>
                <c:pt idx="850">
                  <c:v>18.924001123595502</c:v>
                </c:pt>
                <c:pt idx="851">
                  <c:v>18.924001123595502</c:v>
                </c:pt>
                <c:pt idx="852">
                  <c:v>18.924001123595502</c:v>
                </c:pt>
                <c:pt idx="853">
                  <c:v>18.924001123595502</c:v>
                </c:pt>
                <c:pt idx="854">
                  <c:v>18.924001123595502</c:v>
                </c:pt>
                <c:pt idx="855">
                  <c:v>18.924001123595502</c:v>
                </c:pt>
                <c:pt idx="856">
                  <c:v>18.924001123595502</c:v>
                </c:pt>
                <c:pt idx="857">
                  <c:v>18.924001123595502</c:v>
                </c:pt>
                <c:pt idx="858">
                  <c:v>18.924001123595502</c:v>
                </c:pt>
                <c:pt idx="859">
                  <c:v>18.924001123595502</c:v>
                </c:pt>
                <c:pt idx="860">
                  <c:v>18.924001123595502</c:v>
                </c:pt>
                <c:pt idx="861">
                  <c:v>18.924001123595502</c:v>
                </c:pt>
                <c:pt idx="862">
                  <c:v>18.924001123595502</c:v>
                </c:pt>
                <c:pt idx="863">
                  <c:v>18.924001123595502</c:v>
                </c:pt>
                <c:pt idx="864">
                  <c:v>18.924001123595502</c:v>
                </c:pt>
                <c:pt idx="865">
                  <c:v>18.924001123595502</c:v>
                </c:pt>
                <c:pt idx="866">
                  <c:v>18.924001123595502</c:v>
                </c:pt>
              </c:numCache>
            </c:numRef>
          </c:yVal>
          <c:smooth val="1"/>
          <c:extLst xmlns:c16r2="http://schemas.microsoft.com/office/drawing/2015/06/chart">
            <c:ext xmlns:c16="http://schemas.microsoft.com/office/drawing/2014/chart" uri="{C3380CC4-5D6E-409C-BE32-E72D297353CC}">
              <c16:uniqueId val="{00000001-CFEC-4286-8C21-C0351C5559E6}"/>
            </c:ext>
          </c:extLst>
        </c:ser>
        <c:dLbls>
          <c:showLegendKey val="0"/>
          <c:showVal val="0"/>
          <c:showCatName val="0"/>
          <c:showSerName val="0"/>
          <c:showPercent val="0"/>
          <c:showBubbleSize val="0"/>
        </c:dLbls>
        <c:axId val="1021504232"/>
        <c:axId val="1021497568"/>
      </c:scatterChart>
      <c:scatterChart>
        <c:scatterStyle val="smoothMarker"/>
        <c:varyColors val="0"/>
        <c:ser>
          <c:idx val="8"/>
          <c:order val="2"/>
          <c:tx>
            <c:strRef>
              <c:f>'SPX Index'!$L$1</c:f>
              <c:strCache>
                <c:ptCount val="1"/>
                <c:pt idx="0">
                  <c:v>SPX Index (der.)</c:v>
                </c:pt>
              </c:strCache>
            </c:strRef>
          </c:tx>
          <c:spPr>
            <a:ln w="6350" cap="rnd">
              <a:solidFill>
                <a:schemeClr val="bg1">
                  <a:lumMod val="75000"/>
                </a:schemeClr>
              </a:solidFill>
              <a:round/>
            </a:ln>
            <a:effectLst/>
          </c:spPr>
          <c:marker>
            <c:symbol val="none"/>
          </c:marker>
          <c:xVal>
            <c:numRef>
              <c:f>'SPX Index'!$K$3:$K$861</c:f>
              <c:numCache>
                <c:formatCode>m/d/yyyy</c:formatCode>
                <c:ptCount val="859"/>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numCache>
            </c:numRef>
          </c:xVal>
          <c:yVal>
            <c:numRef>
              <c:f>'SPX Index'!$L$3:$L$861</c:f>
              <c:numCache>
                <c:formatCode>General</c:formatCode>
                <c:ptCount val="859"/>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numCache>
            </c:numRef>
          </c:yVal>
          <c:smooth val="1"/>
          <c:extLst xmlns:c16r2="http://schemas.microsoft.com/office/drawing/2015/06/chart">
            <c:ext xmlns:c16="http://schemas.microsoft.com/office/drawing/2014/chart" uri="{C3380CC4-5D6E-409C-BE32-E72D297353CC}">
              <c16:uniqueId val="{00000002-CFEC-4286-8C21-C0351C5559E6}"/>
            </c:ext>
          </c:extLst>
        </c:ser>
        <c:dLbls>
          <c:showLegendKey val="0"/>
          <c:showVal val="0"/>
          <c:showCatName val="0"/>
          <c:showSerName val="0"/>
          <c:showPercent val="0"/>
          <c:showBubbleSize val="0"/>
        </c:dLbls>
        <c:axId val="1021501488"/>
        <c:axId val="1021497960"/>
      </c:scatterChart>
      <c:valAx>
        <c:axId val="1021504232"/>
        <c:scaling>
          <c:orientation val="minMax"/>
          <c:max val="42886"/>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7568"/>
        <c:crosses val="autoZero"/>
        <c:crossBetween val="midCat"/>
        <c:majorUnit val="300"/>
      </c:valAx>
      <c:valAx>
        <c:axId val="1021497568"/>
        <c:scaling>
          <c:orientation val="minMax"/>
          <c:min val="14"/>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P/E SPX Index</a:t>
                </a:r>
              </a:p>
            </c:rich>
          </c:tx>
          <c:layout>
            <c:manualLayout>
              <c:xMode val="edge"/>
              <c:yMode val="edge"/>
              <c:x val="1.7529702216853633E-2"/>
              <c:y val="0.30388201574284718"/>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4232"/>
        <c:crosses val="autoZero"/>
        <c:crossBetween val="midCat"/>
      </c:valAx>
      <c:valAx>
        <c:axId val="1021497960"/>
        <c:scaling>
          <c:orientation val="minMax"/>
          <c:max val="2400"/>
          <c:min val="17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Pts. SPX</a:t>
                </a:r>
                <a:r>
                  <a:rPr lang="es-MX" sz="800" b="1" baseline="0" dirty="0">
                    <a:solidFill>
                      <a:schemeClr val="tx1"/>
                    </a:solidFill>
                  </a:rPr>
                  <a:t> Index</a:t>
                </a:r>
                <a:endParaRPr lang="es-MX" sz="800" b="1" dirty="0">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1488"/>
        <c:crosses val="max"/>
        <c:crossBetween val="midCat"/>
      </c:valAx>
      <c:valAx>
        <c:axId val="1021501488"/>
        <c:scaling>
          <c:orientation val="minMax"/>
        </c:scaling>
        <c:delete val="1"/>
        <c:axPos val="b"/>
        <c:numFmt formatCode="m/d/yyyy" sourceLinked="1"/>
        <c:majorTickMark val="out"/>
        <c:minorTickMark val="none"/>
        <c:tickLblPos val="nextTo"/>
        <c:crossAx val="102149796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Europa (SX5E Index)</a:t>
            </a:r>
          </a:p>
        </c:rich>
      </c:tx>
      <c:overlay val="0"/>
      <c:spPr>
        <a:noFill/>
        <a:ln>
          <a:noFill/>
        </a:ln>
        <a:effectLst/>
      </c:spPr>
    </c:title>
    <c:autoTitleDeleted val="0"/>
    <c:plotArea>
      <c:layout>
        <c:manualLayout>
          <c:layoutTarget val="inner"/>
          <c:xMode val="edge"/>
          <c:yMode val="edge"/>
          <c:x val="9.5452899178247855E-2"/>
          <c:y val="0.12962864096639651"/>
          <c:w val="0.77226863964472825"/>
          <c:h val="0.65561034380651817"/>
        </c:manualLayout>
      </c:layout>
      <c:scatterChart>
        <c:scatterStyle val="smoothMarker"/>
        <c:varyColors val="0"/>
        <c:ser>
          <c:idx val="0"/>
          <c:order val="0"/>
          <c:tx>
            <c:strRef>
              <c:f>'SX5E Index'!$B$2</c:f>
              <c:strCache>
                <c:ptCount val="1"/>
                <c:pt idx="0">
                  <c:v>PE_RATIO</c:v>
                </c:pt>
              </c:strCache>
            </c:strRef>
          </c:tx>
          <c:spPr>
            <a:ln w="15875" cap="rnd">
              <a:solidFill>
                <a:srgbClr val="C00000"/>
              </a:solidFill>
              <a:round/>
            </a:ln>
            <a:effectLst/>
          </c:spPr>
          <c:marker>
            <c:symbol val="none"/>
          </c:marker>
          <c:xVal>
            <c:numRef>
              <c:f>'SX5E Index'!$A$3:$A$892</c:f>
              <c:numCache>
                <c:formatCode>m/d/yyyy</c:formatCode>
                <c:ptCount val="890"/>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numCache>
            </c:numRef>
          </c:xVal>
          <c:yVal>
            <c:numRef>
              <c:f>'SX5E Index'!$B$3:$B$892</c:f>
              <c:numCache>
                <c:formatCode>General</c:formatCode>
                <c:ptCount val="890"/>
                <c:pt idx="0">
                  <c:v>22.559000000000001</c:v>
                </c:pt>
                <c:pt idx="1">
                  <c:v>22.665900000000001</c:v>
                </c:pt>
                <c:pt idx="2">
                  <c:v>22.627099999999999</c:v>
                </c:pt>
                <c:pt idx="3">
                  <c:v>22.935200000000002</c:v>
                </c:pt>
                <c:pt idx="4">
                  <c:v>22.933</c:v>
                </c:pt>
                <c:pt idx="5">
                  <c:v>22.782599999999999</c:v>
                </c:pt>
                <c:pt idx="6">
                  <c:v>22.885000000000002</c:v>
                </c:pt>
                <c:pt idx="7">
                  <c:v>22.942499999999999</c:v>
                </c:pt>
                <c:pt idx="8">
                  <c:v>22.9984</c:v>
                </c:pt>
                <c:pt idx="9">
                  <c:v>23.3614</c:v>
                </c:pt>
                <c:pt idx="10">
                  <c:v>23.224499999999999</c:v>
                </c:pt>
                <c:pt idx="11">
                  <c:v>23.253299999999999</c:v>
                </c:pt>
                <c:pt idx="12">
                  <c:v>23.246400000000001</c:v>
                </c:pt>
                <c:pt idx="13">
                  <c:v>23.245799999999999</c:v>
                </c:pt>
                <c:pt idx="14">
                  <c:v>23.232399999999998</c:v>
                </c:pt>
                <c:pt idx="15">
                  <c:v>22.980399999999999</c:v>
                </c:pt>
                <c:pt idx="16">
                  <c:v>22.325099999999999</c:v>
                </c:pt>
                <c:pt idx="17">
                  <c:v>22.225000000000001</c:v>
                </c:pt>
                <c:pt idx="18">
                  <c:v>22.401800000000001</c:v>
                </c:pt>
                <c:pt idx="19">
                  <c:v>22.201599999999999</c:v>
                </c:pt>
                <c:pt idx="20">
                  <c:v>22.3185</c:v>
                </c:pt>
                <c:pt idx="21">
                  <c:v>22.220300000000002</c:v>
                </c:pt>
                <c:pt idx="22">
                  <c:v>21.851700000000001</c:v>
                </c:pt>
                <c:pt idx="23">
                  <c:v>21.840900000000001</c:v>
                </c:pt>
                <c:pt idx="24">
                  <c:v>21.841000000000001</c:v>
                </c:pt>
                <c:pt idx="25">
                  <c:v>22.196999999999999</c:v>
                </c:pt>
                <c:pt idx="26">
                  <c:v>22.401199999999999</c:v>
                </c:pt>
                <c:pt idx="27">
                  <c:v>22.357199999999999</c:v>
                </c:pt>
                <c:pt idx="28">
                  <c:v>22.685700000000001</c:v>
                </c:pt>
                <c:pt idx="29">
                  <c:v>22.817</c:v>
                </c:pt>
                <c:pt idx="30">
                  <c:v>22.839500000000001</c:v>
                </c:pt>
                <c:pt idx="31">
                  <c:v>22.995200000000001</c:v>
                </c:pt>
                <c:pt idx="32">
                  <c:v>22.9941</c:v>
                </c:pt>
                <c:pt idx="33">
                  <c:v>22.9832</c:v>
                </c:pt>
                <c:pt idx="34">
                  <c:v>23.007999999999999</c:v>
                </c:pt>
                <c:pt idx="35">
                  <c:v>23.0138</c:v>
                </c:pt>
                <c:pt idx="36">
                  <c:v>23.088100000000001</c:v>
                </c:pt>
                <c:pt idx="37">
                  <c:v>23.277200000000001</c:v>
                </c:pt>
                <c:pt idx="38">
                  <c:v>23.278400000000001</c:v>
                </c:pt>
                <c:pt idx="39">
                  <c:v>23.209900000000001</c:v>
                </c:pt>
                <c:pt idx="40">
                  <c:v>23.112200000000001</c:v>
                </c:pt>
                <c:pt idx="41">
                  <c:v>23.217600000000001</c:v>
                </c:pt>
                <c:pt idx="42">
                  <c:v>22.5154</c:v>
                </c:pt>
                <c:pt idx="43">
                  <c:v>23.122499999999999</c:v>
                </c:pt>
                <c:pt idx="44">
                  <c:v>23.119800000000001</c:v>
                </c:pt>
                <c:pt idx="45">
                  <c:v>23.1829</c:v>
                </c:pt>
                <c:pt idx="46">
                  <c:v>22.8201</c:v>
                </c:pt>
                <c:pt idx="47">
                  <c:v>22.801500000000001</c:v>
                </c:pt>
                <c:pt idx="48">
                  <c:v>22.799700000000001</c:v>
                </c:pt>
                <c:pt idx="49">
                  <c:v>22.6</c:v>
                </c:pt>
                <c:pt idx="50">
                  <c:v>22.261500000000002</c:v>
                </c:pt>
                <c:pt idx="51">
                  <c:v>22.151599999999998</c:v>
                </c:pt>
                <c:pt idx="52">
                  <c:v>22.4801</c:v>
                </c:pt>
                <c:pt idx="53">
                  <c:v>22.661100000000001</c:v>
                </c:pt>
                <c:pt idx="54">
                  <c:v>22.680399999999999</c:v>
                </c:pt>
                <c:pt idx="55">
                  <c:v>22.7728</c:v>
                </c:pt>
                <c:pt idx="56">
                  <c:v>22.828800000000001</c:v>
                </c:pt>
                <c:pt idx="57">
                  <c:v>22.4511</c:v>
                </c:pt>
                <c:pt idx="58">
                  <c:v>22.7727</c:v>
                </c:pt>
                <c:pt idx="59">
                  <c:v>23.019300000000001</c:v>
                </c:pt>
                <c:pt idx="60">
                  <c:v>23.0456</c:v>
                </c:pt>
                <c:pt idx="61">
                  <c:v>23.330100000000002</c:v>
                </c:pt>
                <c:pt idx="62">
                  <c:v>23.559200000000001</c:v>
                </c:pt>
                <c:pt idx="63">
                  <c:v>23.743600000000001</c:v>
                </c:pt>
                <c:pt idx="64">
                  <c:v>22.965499999999999</c:v>
                </c:pt>
                <c:pt idx="65">
                  <c:v>23.104600000000001</c:v>
                </c:pt>
                <c:pt idx="66">
                  <c:v>23.2744</c:v>
                </c:pt>
                <c:pt idx="67">
                  <c:v>22.954799999999999</c:v>
                </c:pt>
                <c:pt idx="68">
                  <c:v>22.895</c:v>
                </c:pt>
                <c:pt idx="69">
                  <c:v>22.931899999999999</c:v>
                </c:pt>
                <c:pt idx="70">
                  <c:v>22.7163</c:v>
                </c:pt>
                <c:pt idx="71">
                  <c:v>22.454599999999999</c:v>
                </c:pt>
                <c:pt idx="72">
                  <c:v>22.562899999999999</c:v>
                </c:pt>
                <c:pt idx="73">
                  <c:v>22.2743</c:v>
                </c:pt>
                <c:pt idx="74">
                  <c:v>22.618300000000001</c:v>
                </c:pt>
                <c:pt idx="75">
                  <c:v>22.737500000000001</c:v>
                </c:pt>
                <c:pt idx="76">
                  <c:v>22.737500000000001</c:v>
                </c:pt>
                <c:pt idx="77">
                  <c:v>22.737500000000001</c:v>
                </c:pt>
                <c:pt idx="78">
                  <c:v>23.053699999999999</c:v>
                </c:pt>
                <c:pt idx="79">
                  <c:v>22.8828</c:v>
                </c:pt>
                <c:pt idx="80">
                  <c:v>22.982500000000002</c:v>
                </c:pt>
                <c:pt idx="81">
                  <c:v>22.6769</c:v>
                </c:pt>
                <c:pt idx="82">
                  <c:v>22.809799999999999</c:v>
                </c:pt>
                <c:pt idx="83">
                  <c:v>23.118500000000001</c:v>
                </c:pt>
                <c:pt idx="84">
                  <c:v>23.0472</c:v>
                </c:pt>
                <c:pt idx="85">
                  <c:v>23.049099999999999</c:v>
                </c:pt>
                <c:pt idx="86">
                  <c:v>22.8994</c:v>
                </c:pt>
                <c:pt idx="87">
                  <c:v>22.851900000000001</c:v>
                </c:pt>
                <c:pt idx="88">
                  <c:v>22.696999999999999</c:v>
                </c:pt>
                <c:pt idx="89">
                  <c:v>22.7681</c:v>
                </c:pt>
                <c:pt idx="90">
                  <c:v>23.089700000000001</c:v>
                </c:pt>
                <c:pt idx="91">
                  <c:v>22.944099999999999</c:v>
                </c:pt>
                <c:pt idx="92">
                  <c:v>23.109000000000002</c:v>
                </c:pt>
                <c:pt idx="93">
                  <c:v>23.143599999999999</c:v>
                </c:pt>
                <c:pt idx="94">
                  <c:v>23.133800000000001</c:v>
                </c:pt>
                <c:pt idx="95">
                  <c:v>22.793700000000001</c:v>
                </c:pt>
                <c:pt idx="96">
                  <c:v>22.862200000000001</c:v>
                </c:pt>
                <c:pt idx="97">
                  <c:v>22.841899999999999</c:v>
                </c:pt>
                <c:pt idx="98">
                  <c:v>22.7988</c:v>
                </c:pt>
                <c:pt idx="99">
                  <c:v>22.965699999999998</c:v>
                </c:pt>
                <c:pt idx="100">
                  <c:v>22.9696</c:v>
                </c:pt>
                <c:pt idx="101">
                  <c:v>23.0824</c:v>
                </c:pt>
                <c:pt idx="102">
                  <c:v>23.349799999999998</c:v>
                </c:pt>
                <c:pt idx="103">
                  <c:v>23.377800000000001</c:v>
                </c:pt>
                <c:pt idx="104">
                  <c:v>23.391999999999999</c:v>
                </c:pt>
                <c:pt idx="105">
                  <c:v>23.380600000000001</c:v>
                </c:pt>
                <c:pt idx="106">
                  <c:v>23.380099999999999</c:v>
                </c:pt>
                <c:pt idx="107">
                  <c:v>23.403199999999998</c:v>
                </c:pt>
                <c:pt idx="108">
                  <c:v>23.354500000000002</c:v>
                </c:pt>
                <c:pt idx="109">
                  <c:v>23.332100000000001</c:v>
                </c:pt>
                <c:pt idx="110">
                  <c:v>23.541899999999998</c:v>
                </c:pt>
                <c:pt idx="111">
                  <c:v>23.800699999999999</c:v>
                </c:pt>
                <c:pt idx="112">
                  <c:v>23.88</c:v>
                </c:pt>
                <c:pt idx="113">
                  <c:v>23.941700000000001</c:v>
                </c:pt>
                <c:pt idx="114">
                  <c:v>23.763200000000001</c:v>
                </c:pt>
                <c:pt idx="115">
                  <c:v>23.7285</c:v>
                </c:pt>
                <c:pt idx="116">
                  <c:v>23.7181</c:v>
                </c:pt>
                <c:pt idx="117">
                  <c:v>23.563300000000002</c:v>
                </c:pt>
                <c:pt idx="118">
                  <c:v>23.663799999999998</c:v>
                </c:pt>
                <c:pt idx="119">
                  <c:v>23.691800000000001</c:v>
                </c:pt>
                <c:pt idx="120">
                  <c:v>23.949000000000002</c:v>
                </c:pt>
                <c:pt idx="121">
                  <c:v>23.859100000000002</c:v>
                </c:pt>
                <c:pt idx="122">
                  <c:v>23.7928</c:v>
                </c:pt>
                <c:pt idx="123">
                  <c:v>23.808900000000001</c:v>
                </c:pt>
                <c:pt idx="124">
                  <c:v>23.573399999999999</c:v>
                </c:pt>
                <c:pt idx="125">
                  <c:v>23.434799999999999</c:v>
                </c:pt>
                <c:pt idx="126">
                  <c:v>23.396100000000001</c:v>
                </c:pt>
                <c:pt idx="127">
                  <c:v>24.821300000000001</c:v>
                </c:pt>
                <c:pt idx="128">
                  <c:v>25.055599999999998</c:v>
                </c:pt>
                <c:pt idx="129">
                  <c:v>25.0059</c:v>
                </c:pt>
                <c:pt idx="130">
                  <c:v>25.2942</c:v>
                </c:pt>
                <c:pt idx="131">
                  <c:v>25.146000000000001</c:v>
                </c:pt>
                <c:pt idx="132">
                  <c:v>24.841899999999999</c:v>
                </c:pt>
                <c:pt idx="133">
                  <c:v>24.484100000000002</c:v>
                </c:pt>
                <c:pt idx="134">
                  <c:v>24.628</c:v>
                </c:pt>
                <c:pt idx="135">
                  <c:v>24.224299999999999</c:v>
                </c:pt>
                <c:pt idx="136">
                  <c:v>24.273900000000001</c:v>
                </c:pt>
                <c:pt idx="137">
                  <c:v>24.4954</c:v>
                </c:pt>
                <c:pt idx="138">
                  <c:v>24.2485</c:v>
                </c:pt>
                <c:pt idx="139">
                  <c:v>24.626799999999999</c:v>
                </c:pt>
                <c:pt idx="140">
                  <c:v>24.279800000000002</c:v>
                </c:pt>
                <c:pt idx="141">
                  <c:v>24.329000000000001</c:v>
                </c:pt>
                <c:pt idx="142">
                  <c:v>24.120200000000001</c:v>
                </c:pt>
                <c:pt idx="143">
                  <c:v>24.5213</c:v>
                </c:pt>
                <c:pt idx="144">
                  <c:v>24.551300000000001</c:v>
                </c:pt>
                <c:pt idx="145">
                  <c:v>24.758500000000002</c:v>
                </c:pt>
                <c:pt idx="146">
                  <c:v>24.411899999999999</c:v>
                </c:pt>
                <c:pt idx="147">
                  <c:v>24.385400000000001</c:v>
                </c:pt>
                <c:pt idx="148">
                  <c:v>24.531400000000001</c:v>
                </c:pt>
                <c:pt idx="149">
                  <c:v>24.367599999999999</c:v>
                </c:pt>
                <c:pt idx="150">
                  <c:v>23.954000000000001</c:v>
                </c:pt>
                <c:pt idx="151">
                  <c:v>23.623899999999999</c:v>
                </c:pt>
                <c:pt idx="152">
                  <c:v>23.607700000000001</c:v>
                </c:pt>
                <c:pt idx="153">
                  <c:v>23.620999999999999</c:v>
                </c:pt>
                <c:pt idx="154">
                  <c:v>23.453199999999999</c:v>
                </c:pt>
                <c:pt idx="155">
                  <c:v>23.164899999999999</c:v>
                </c:pt>
                <c:pt idx="156">
                  <c:v>23.118400000000001</c:v>
                </c:pt>
                <c:pt idx="157">
                  <c:v>23.4316</c:v>
                </c:pt>
                <c:pt idx="158">
                  <c:v>23.248699999999999</c:v>
                </c:pt>
                <c:pt idx="159">
                  <c:v>23.497800000000002</c:v>
                </c:pt>
                <c:pt idx="160">
                  <c:v>23.513100000000001</c:v>
                </c:pt>
                <c:pt idx="161">
                  <c:v>23.323599999999999</c:v>
                </c:pt>
                <c:pt idx="162">
                  <c:v>23.630600000000001</c:v>
                </c:pt>
                <c:pt idx="163">
                  <c:v>23.766400000000001</c:v>
                </c:pt>
                <c:pt idx="164">
                  <c:v>23.707899999999999</c:v>
                </c:pt>
                <c:pt idx="165">
                  <c:v>24.023599999999998</c:v>
                </c:pt>
                <c:pt idx="166">
                  <c:v>23.8232</c:v>
                </c:pt>
                <c:pt idx="167">
                  <c:v>24.338200000000001</c:v>
                </c:pt>
                <c:pt idx="168">
                  <c:v>24.584700000000002</c:v>
                </c:pt>
                <c:pt idx="169">
                  <c:v>24.561</c:v>
                </c:pt>
                <c:pt idx="170">
                  <c:v>24.330200000000001</c:v>
                </c:pt>
                <c:pt idx="171">
                  <c:v>24.3932</c:v>
                </c:pt>
                <c:pt idx="172">
                  <c:v>24.411799999999999</c:v>
                </c:pt>
                <c:pt idx="173">
                  <c:v>24.452100000000002</c:v>
                </c:pt>
                <c:pt idx="174">
                  <c:v>24.7485</c:v>
                </c:pt>
                <c:pt idx="175">
                  <c:v>25.197600000000001</c:v>
                </c:pt>
                <c:pt idx="176">
                  <c:v>25.182200000000002</c:v>
                </c:pt>
                <c:pt idx="177">
                  <c:v>25.122900000000001</c:v>
                </c:pt>
                <c:pt idx="178">
                  <c:v>24.9529</c:v>
                </c:pt>
                <c:pt idx="179">
                  <c:v>24.943200000000001</c:v>
                </c:pt>
                <c:pt idx="180">
                  <c:v>24.893999999999998</c:v>
                </c:pt>
                <c:pt idx="181">
                  <c:v>24.8733</c:v>
                </c:pt>
                <c:pt idx="182">
                  <c:v>24.8721</c:v>
                </c:pt>
                <c:pt idx="183">
                  <c:v>24.795400000000001</c:v>
                </c:pt>
                <c:pt idx="184">
                  <c:v>24.9163</c:v>
                </c:pt>
                <c:pt idx="185">
                  <c:v>25.177499999999998</c:v>
                </c:pt>
                <c:pt idx="186">
                  <c:v>25.1919</c:v>
                </c:pt>
                <c:pt idx="187">
                  <c:v>25.319500000000001</c:v>
                </c:pt>
                <c:pt idx="188">
                  <c:v>24.918800000000001</c:v>
                </c:pt>
                <c:pt idx="189">
                  <c:v>25.2148</c:v>
                </c:pt>
                <c:pt idx="190">
                  <c:v>24.890699999999999</c:v>
                </c:pt>
                <c:pt idx="191">
                  <c:v>25.024899999999999</c:v>
                </c:pt>
                <c:pt idx="192">
                  <c:v>24.7713</c:v>
                </c:pt>
                <c:pt idx="193">
                  <c:v>24.466100000000001</c:v>
                </c:pt>
                <c:pt idx="194">
                  <c:v>24.232099999999999</c:v>
                </c:pt>
                <c:pt idx="195">
                  <c:v>23.5593</c:v>
                </c:pt>
                <c:pt idx="196">
                  <c:v>23.7637</c:v>
                </c:pt>
                <c:pt idx="197">
                  <c:v>23.803799999999999</c:v>
                </c:pt>
                <c:pt idx="198">
                  <c:v>23.3748</c:v>
                </c:pt>
                <c:pt idx="199">
                  <c:v>23.156500000000001</c:v>
                </c:pt>
                <c:pt idx="200">
                  <c:v>23.074100000000001</c:v>
                </c:pt>
                <c:pt idx="201">
                  <c:v>22.6877</c:v>
                </c:pt>
                <c:pt idx="202">
                  <c:v>22.744599999999998</c:v>
                </c:pt>
                <c:pt idx="203">
                  <c:v>22.764900000000001</c:v>
                </c:pt>
                <c:pt idx="204">
                  <c:v>21.942299999999999</c:v>
                </c:pt>
                <c:pt idx="205">
                  <c:v>21.8065</c:v>
                </c:pt>
                <c:pt idx="206">
                  <c:v>22.4709</c:v>
                </c:pt>
                <c:pt idx="207">
                  <c:v>22.2059</c:v>
                </c:pt>
                <c:pt idx="208">
                  <c:v>22.708400000000001</c:v>
                </c:pt>
                <c:pt idx="209">
                  <c:v>22.825900000000001</c:v>
                </c:pt>
                <c:pt idx="210">
                  <c:v>23.0976</c:v>
                </c:pt>
                <c:pt idx="211">
                  <c:v>22.991900000000001</c:v>
                </c:pt>
                <c:pt idx="212">
                  <c:v>22.771799999999999</c:v>
                </c:pt>
                <c:pt idx="213">
                  <c:v>23.065300000000001</c:v>
                </c:pt>
                <c:pt idx="214">
                  <c:v>22.9678</c:v>
                </c:pt>
                <c:pt idx="215">
                  <c:v>23.048300000000001</c:v>
                </c:pt>
                <c:pt idx="216">
                  <c:v>23.633199999999999</c:v>
                </c:pt>
                <c:pt idx="217">
                  <c:v>23.3978</c:v>
                </c:pt>
                <c:pt idx="218">
                  <c:v>23.032800000000002</c:v>
                </c:pt>
                <c:pt idx="219">
                  <c:v>23.371500000000001</c:v>
                </c:pt>
                <c:pt idx="220">
                  <c:v>23.523800000000001</c:v>
                </c:pt>
                <c:pt idx="221">
                  <c:v>23.240600000000001</c:v>
                </c:pt>
                <c:pt idx="222">
                  <c:v>23.5105</c:v>
                </c:pt>
                <c:pt idx="223">
                  <c:v>23.5502</c:v>
                </c:pt>
                <c:pt idx="224">
                  <c:v>23.144500000000001</c:v>
                </c:pt>
                <c:pt idx="225">
                  <c:v>23.216699999999999</c:v>
                </c:pt>
                <c:pt idx="226">
                  <c:v>23.2409</c:v>
                </c:pt>
                <c:pt idx="227">
                  <c:v>23.661100000000001</c:v>
                </c:pt>
                <c:pt idx="228">
                  <c:v>23.9346</c:v>
                </c:pt>
                <c:pt idx="229">
                  <c:v>23.955300000000001</c:v>
                </c:pt>
                <c:pt idx="230">
                  <c:v>23.765599999999999</c:v>
                </c:pt>
                <c:pt idx="231">
                  <c:v>24.470500000000001</c:v>
                </c:pt>
                <c:pt idx="232">
                  <c:v>22.054600000000001</c:v>
                </c:pt>
                <c:pt idx="233">
                  <c:v>22.131</c:v>
                </c:pt>
                <c:pt idx="234">
                  <c:v>22.130500000000001</c:v>
                </c:pt>
                <c:pt idx="235">
                  <c:v>22.259699999999999</c:v>
                </c:pt>
                <c:pt idx="236">
                  <c:v>22.300999999999998</c:v>
                </c:pt>
                <c:pt idx="237">
                  <c:v>22.179500000000001</c:v>
                </c:pt>
                <c:pt idx="238">
                  <c:v>22.218299999999999</c:v>
                </c:pt>
                <c:pt idx="239">
                  <c:v>22.286200000000001</c:v>
                </c:pt>
                <c:pt idx="240">
                  <c:v>21.9758</c:v>
                </c:pt>
                <c:pt idx="241">
                  <c:v>22.568899999999999</c:v>
                </c:pt>
                <c:pt idx="242">
                  <c:v>22.765899999999998</c:v>
                </c:pt>
                <c:pt idx="243">
                  <c:v>22.168600000000001</c:v>
                </c:pt>
                <c:pt idx="244">
                  <c:v>22.085699999999999</c:v>
                </c:pt>
                <c:pt idx="245">
                  <c:v>22.142900000000001</c:v>
                </c:pt>
                <c:pt idx="246">
                  <c:v>21.499500000000001</c:v>
                </c:pt>
                <c:pt idx="247">
                  <c:v>20.9437</c:v>
                </c:pt>
                <c:pt idx="248">
                  <c:v>21.422799999999999</c:v>
                </c:pt>
                <c:pt idx="249">
                  <c:v>21.3706</c:v>
                </c:pt>
                <c:pt idx="250">
                  <c:v>22.0852</c:v>
                </c:pt>
                <c:pt idx="251">
                  <c:v>21.997800000000002</c:v>
                </c:pt>
                <c:pt idx="252">
                  <c:v>22.075900000000001</c:v>
                </c:pt>
                <c:pt idx="253">
                  <c:v>22.338699999999999</c:v>
                </c:pt>
                <c:pt idx="254">
                  <c:v>22.283999999999999</c:v>
                </c:pt>
                <c:pt idx="255">
                  <c:v>22.283999999999999</c:v>
                </c:pt>
                <c:pt idx="256">
                  <c:v>22.283999999999999</c:v>
                </c:pt>
                <c:pt idx="257">
                  <c:v>22.287600000000001</c:v>
                </c:pt>
                <c:pt idx="258">
                  <c:v>21.953199999999999</c:v>
                </c:pt>
                <c:pt idx="259">
                  <c:v>18.953099999999999</c:v>
                </c:pt>
                <c:pt idx="260">
                  <c:v>18.953099999999999</c:v>
                </c:pt>
                <c:pt idx="261">
                  <c:v>18.911000000000001</c:v>
                </c:pt>
                <c:pt idx="262">
                  <c:v>18.2104</c:v>
                </c:pt>
                <c:pt idx="263">
                  <c:v>18.288699999999999</c:v>
                </c:pt>
                <c:pt idx="264">
                  <c:v>18.403500000000001</c:v>
                </c:pt>
                <c:pt idx="265">
                  <c:v>19.061900000000001</c:v>
                </c:pt>
                <c:pt idx="266">
                  <c:v>18.5014</c:v>
                </c:pt>
                <c:pt idx="267">
                  <c:v>18.752400000000002</c:v>
                </c:pt>
                <c:pt idx="268">
                  <c:v>19.054500000000001</c:v>
                </c:pt>
                <c:pt idx="269">
                  <c:v>18.785800000000002</c:v>
                </c:pt>
                <c:pt idx="270">
                  <c:v>19.197399999999998</c:v>
                </c:pt>
                <c:pt idx="271">
                  <c:v>19.470300000000002</c:v>
                </c:pt>
                <c:pt idx="272">
                  <c:v>19.5837</c:v>
                </c:pt>
                <c:pt idx="273">
                  <c:v>19.729800000000001</c:v>
                </c:pt>
                <c:pt idx="274">
                  <c:v>19.880600000000001</c:v>
                </c:pt>
                <c:pt idx="275">
                  <c:v>20.202400000000001</c:v>
                </c:pt>
                <c:pt idx="276">
                  <c:v>20.566600000000001</c:v>
                </c:pt>
                <c:pt idx="277">
                  <c:v>20.759499999999999</c:v>
                </c:pt>
                <c:pt idx="278">
                  <c:v>20.506</c:v>
                </c:pt>
                <c:pt idx="279">
                  <c:v>20.423100000000002</c:v>
                </c:pt>
                <c:pt idx="280">
                  <c:v>20.5014</c:v>
                </c:pt>
                <c:pt idx="281">
                  <c:v>20.377400000000002</c:v>
                </c:pt>
                <c:pt idx="282">
                  <c:v>20.483599999999999</c:v>
                </c:pt>
                <c:pt idx="283">
                  <c:v>20.7514</c:v>
                </c:pt>
                <c:pt idx="284">
                  <c:v>20.759599999999999</c:v>
                </c:pt>
                <c:pt idx="285">
                  <c:v>20.7197</c:v>
                </c:pt>
                <c:pt idx="286">
                  <c:v>20.654</c:v>
                </c:pt>
                <c:pt idx="287">
                  <c:v>20.3477</c:v>
                </c:pt>
                <c:pt idx="288">
                  <c:v>20.5627</c:v>
                </c:pt>
                <c:pt idx="289">
                  <c:v>20.508099999999999</c:v>
                </c:pt>
                <c:pt idx="290">
                  <c:v>20.772300000000001</c:v>
                </c:pt>
                <c:pt idx="291">
                  <c:v>20.954499999999999</c:v>
                </c:pt>
                <c:pt idx="292">
                  <c:v>20.867599999999999</c:v>
                </c:pt>
                <c:pt idx="293">
                  <c:v>20.898900000000001</c:v>
                </c:pt>
                <c:pt idx="294">
                  <c:v>21.065200000000001</c:v>
                </c:pt>
                <c:pt idx="295">
                  <c:v>21.200600000000001</c:v>
                </c:pt>
                <c:pt idx="296">
                  <c:v>21.215499999999999</c:v>
                </c:pt>
                <c:pt idx="297">
                  <c:v>21.391999999999999</c:v>
                </c:pt>
                <c:pt idx="298">
                  <c:v>21.5593</c:v>
                </c:pt>
                <c:pt idx="299">
                  <c:v>21.527000000000001</c:v>
                </c:pt>
                <c:pt idx="300">
                  <c:v>21.7285</c:v>
                </c:pt>
                <c:pt idx="301">
                  <c:v>21.8748</c:v>
                </c:pt>
                <c:pt idx="302">
                  <c:v>21.826699999999999</c:v>
                </c:pt>
                <c:pt idx="303">
                  <c:v>21.5715</c:v>
                </c:pt>
                <c:pt idx="304">
                  <c:v>21.780200000000001</c:v>
                </c:pt>
                <c:pt idx="305">
                  <c:v>21.991499999999998</c:v>
                </c:pt>
                <c:pt idx="306">
                  <c:v>21.9879</c:v>
                </c:pt>
                <c:pt idx="307">
                  <c:v>21.943300000000001</c:v>
                </c:pt>
                <c:pt idx="308">
                  <c:v>21.681799999999999</c:v>
                </c:pt>
                <c:pt idx="309">
                  <c:v>22.181899999999999</c:v>
                </c:pt>
                <c:pt idx="310">
                  <c:v>22.132000000000001</c:v>
                </c:pt>
                <c:pt idx="311">
                  <c:v>22.2225</c:v>
                </c:pt>
                <c:pt idx="312">
                  <c:v>22.529699999999998</c:v>
                </c:pt>
                <c:pt idx="313">
                  <c:v>22.319400000000002</c:v>
                </c:pt>
                <c:pt idx="314">
                  <c:v>22.2973</c:v>
                </c:pt>
                <c:pt idx="315">
                  <c:v>22.310700000000001</c:v>
                </c:pt>
                <c:pt idx="316">
                  <c:v>22.647100000000002</c:v>
                </c:pt>
                <c:pt idx="317">
                  <c:v>22.4086</c:v>
                </c:pt>
                <c:pt idx="318">
                  <c:v>22.604299999999999</c:v>
                </c:pt>
                <c:pt idx="319">
                  <c:v>22.317699999999999</c:v>
                </c:pt>
                <c:pt idx="320">
                  <c:v>22.231400000000001</c:v>
                </c:pt>
                <c:pt idx="321">
                  <c:v>22.287299999999998</c:v>
                </c:pt>
                <c:pt idx="322">
                  <c:v>22.555800000000001</c:v>
                </c:pt>
                <c:pt idx="323">
                  <c:v>21.6921</c:v>
                </c:pt>
                <c:pt idx="324">
                  <c:v>21.794799999999999</c:v>
                </c:pt>
                <c:pt idx="325">
                  <c:v>21.7971</c:v>
                </c:pt>
                <c:pt idx="326">
                  <c:v>21.7971</c:v>
                </c:pt>
                <c:pt idx="327">
                  <c:v>21.7971</c:v>
                </c:pt>
                <c:pt idx="328">
                  <c:v>22.110700000000001</c:v>
                </c:pt>
                <c:pt idx="329">
                  <c:v>21.957599999999999</c:v>
                </c:pt>
                <c:pt idx="330">
                  <c:v>22.1873</c:v>
                </c:pt>
                <c:pt idx="331">
                  <c:v>22.392499999999998</c:v>
                </c:pt>
                <c:pt idx="332">
                  <c:v>22.463000000000001</c:v>
                </c:pt>
                <c:pt idx="333">
                  <c:v>22.203399999999998</c:v>
                </c:pt>
                <c:pt idx="334">
                  <c:v>22.315000000000001</c:v>
                </c:pt>
                <c:pt idx="335">
                  <c:v>22.010899999999999</c:v>
                </c:pt>
                <c:pt idx="336">
                  <c:v>21.555199999999999</c:v>
                </c:pt>
                <c:pt idx="337">
                  <c:v>21.813300000000002</c:v>
                </c:pt>
                <c:pt idx="338">
                  <c:v>21.821200000000001</c:v>
                </c:pt>
                <c:pt idx="339">
                  <c:v>21.851199999999999</c:v>
                </c:pt>
                <c:pt idx="340">
                  <c:v>21.6951</c:v>
                </c:pt>
                <c:pt idx="341">
                  <c:v>21.789400000000001</c:v>
                </c:pt>
                <c:pt idx="342">
                  <c:v>22.1267</c:v>
                </c:pt>
                <c:pt idx="343">
                  <c:v>21.798000000000002</c:v>
                </c:pt>
                <c:pt idx="344">
                  <c:v>21.2212</c:v>
                </c:pt>
                <c:pt idx="345">
                  <c:v>21.204699999999999</c:v>
                </c:pt>
                <c:pt idx="346">
                  <c:v>21.204699999999999</c:v>
                </c:pt>
                <c:pt idx="347">
                  <c:v>21.3064</c:v>
                </c:pt>
                <c:pt idx="348">
                  <c:v>20.799800000000001</c:v>
                </c:pt>
                <c:pt idx="349">
                  <c:v>20.867100000000001</c:v>
                </c:pt>
                <c:pt idx="350">
                  <c:v>20.856400000000001</c:v>
                </c:pt>
                <c:pt idx="351">
                  <c:v>21.403400000000001</c:v>
                </c:pt>
                <c:pt idx="352">
                  <c:v>21.256399999999999</c:v>
                </c:pt>
                <c:pt idx="353">
                  <c:v>20.955500000000001</c:v>
                </c:pt>
                <c:pt idx="354">
                  <c:v>20.84</c:v>
                </c:pt>
                <c:pt idx="355">
                  <c:v>21.126300000000001</c:v>
                </c:pt>
                <c:pt idx="356">
                  <c:v>20.955300000000001</c:v>
                </c:pt>
                <c:pt idx="357">
                  <c:v>21.05</c:v>
                </c:pt>
                <c:pt idx="358">
                  <c:v>21.526800000000001</c:v>
                </c:pt>
                <c:pt idx="359">
                  <c:v>21.602799999999998</c:v>
                </c:pt>
                <c:pt idx="360">
                  <c:v>21.633600000000001</c:v>
                </c:pt>
                <c:pt idx="361">
                  <c:v>21.577400000000001</c:v>
                </c:pt>
                <c:pt idx="362">
                  <c:v>21.438199999999998</c:v>
                </c:pt>
                <c:pt idx="363">
                  <c:v>21.226400000000002</c:v>
                </c:pt>
                <c:pt idx="364">
                  <c:v>21.5992</c:v>
                </c:pt>
                <c:pt idx="365">
                  <c:v>21.410599999999999</c:v>
                </c:pt>
                <c:pt idx="366">
                  <c:v>20.9419</c:v>
                </c:pt>
                <c:pt idx="367">
                  <c:v>20.966799999999999</c:v>
                </c:pt>
                <c:pt idx="368">
                  <c:v>20.889700000000001</c:v>
                </c:pt>
                <c:pt idx="369">
                  <c:v>21.0183</c:v>
                </c:pt>
                <c:pt idx="370">
                  <c:v>20.857399999999998</c:v>
                </c:pt>
                <c:pt idx="371">
                  <c:v>20.5855</c:v>
                </c:pt>
                <c:pt idx="372">
                  <c:v>20.340900000000001</c:v>
                </c:pt>
                <c:pt idx="373">
                  <c:v>20.273299999999999</c:v>
                </c:pt>
                <c:pt idx="374">
                  <c:v>20.682099999999998</c:v>
                </c:pt>
                <c:pt idx="375">
                  <c:v>20.831199999999999</c:v>
                </c:pt>
                <c:pt idx="376">
                  <c:v>20.542999999999999</c:v>
                </c:pt>
                <c:pt idx="377">
                  <c:v>20.163499999999999</c:v>
                </c:pt>
                <c:pt idx="378">
                  <c:v>20.2575</c:v>
                </c:pt>
                <c:pt idx="379">
                  <c:v>20.108899999999998</c:v>
                </c:pt>
                <c:pt idx="380">
                  <c:v>20.2362</c:v>
                </c:pt>
                <c:pt idx="381">
                  <c:v>20.267499999999998</c:v>
                </c:pt>
                <c:pt idx="382">
                  <c:v>21.092400000000001</c:v>
                </c:pt>
                <c:pt idx="383">
                  <c:v>21.267800000000001</c:v>
                </c:pt>
                <c:pt idx="384">
                  <c:v>21.1797</c:v>
                </c:pt>
                <c:pt idx="385">
                  <c:v>21.171600000000002</c:v>
                </c:pt>
                <c:pt idx="386">
                  <c:v>21.232900000000001</c:v>
                </c:pt>
                <c:pt idx="387">
                  <c:v>20.342500000000001</c:v>
                </c:pt>
                <c:pt idx="388">
                  <c:v>18.322600000000001</c:v>
                </c:pt>
                <c:pt idx="389">
                  <c:v>18.707699999999999</c:v>
                </c:pt>
                <c:pt idx="390">
                  <c:v>18.530999999999999</c:v>
                </c:pt>
                <c:pt idx="391">
                  <c:v>18.416</c:v>
                </c:pt>
                <c:pt idx="392">
                  <c:v>18.0063</c:v>
                </c:pt>
                <c:pt idx="393">
                  <c:v>17.6264</c:v>
                </c:pt>
                <c:pt idx="394">
                  <c:v>17.804600000000001</c:v>
                </c:pt>
                <c:pt idx="395">
                  <c:v>18.299700000000001</c:v>
                </c:pt>
                <c:pt idx="396">
                  <c:v>18.881799999999998</c:v>
                </c:pt>
                <c:pt idx="397">
                  <c:v>19.211500000000001</c:v>
                </c:pt>
                <c:pt idx="398">
                  <c:v>19.301200000000001</c:v>
                </c:pt>
                <c:pt idx="399">
                  <c:v>19.3904</c:v>
                </c:pt>
                <c:pt idx="400">
                  <c:v>19.671500000000002</c:v>
                </c:pt>
                <c:pt idx="401">
                  <c:v>19.639099999999999</c:v>
                </c:pt>
                <c:pt idx="402">
                  <c:v>19.725999999999999</c:v>
                </c:pt>
                <c:pt idx="403">
                  <c:v>19.519300000000001</c:v>
                </c:pt>
                <c:pt idx="404">
                  <c:v>19.453099999999999</c:v>
                </c:pt>
                <c:pt idx="405">
                  <c:v>19.448</c:v>
                </c:pt>
                <c:pt idx="406">
                  <c:v>19.262699999999999</c:v>
                </c:pt>
                <c:pt idx="407">
                  <c:v>18.797699999999999</c:v>
                </c:pt>
                <c:pt idx="408">
                  <c:v>19.017099999999999</c:v>
                </c:pt>
                <c:pt idx="409">
                  <c:v>19.131799999999998</c:v>
                </c:pt>
                <c:pt idx="410">
                  <c:v>19.175999999999998</c:v>
                </c:pt>
                <c:pt idx="411">
                  <c:v>19.259499999999999</c:v>
                </c:pt>
                <c:pt idx="412">
                  <c:v>19.4452</c:v>
                </c:pt>
                <c:pt idx="413">
                  <c:v>19.359100000000002</c:v>
                </c:pt>
                <c:pt idx="414">
                  <c:v>19.6663</c:v>
                </c:pt>
                <c:pt idx="415">
                  <c:v>19.622</c:v>
                </c:pt>
                <c:pt idx="416">
                  <c:v>19.457999999999998</c:v>
                </c:pt>
                <c:pt idx="417">
                  <c:v>19.656600000000001</c:v>
                </c:pt>
                <c:pt idx="418">
                  <c:v>19.283999999999999</c:v>
                </c:pt>
                <c:pt idx="419">
                  <c:v>18.637499999999999</c:v>
                </c:pt>
                <c:pt idx="420">
                  <c:v>18.807300000000001</c:v>
                </c:pt>
                <c:pt idx="421">
                  <c:v>18.672899999999998</c:v>
                </c:pt>
                <c:pt idx="422">
                  <c:v>18.709700000000002</c:v>
                </c:pt>
                <c:pt idx="423">
                  <c:v>18.696200000000001</c:v>
                </c:pt>
                <c:pt idx="424">
                  <c:v>18.345600000000001</c:v>
                </c:pt>
                <c:pt idx="425">
                  <c:v>17.937200000000001</c:v>
                </c:pt>
                <c:pt idx="426">
                  <c:v>17.3691</c:v>
                </c:pt>
                <c:pt idx="427">
                  <c:v>16.4391</c:v>
                </c:pt>
                <c:pt idx="428">
                  <c:v>17.212599999999998</c:v>
                </c:pt>
                <c:pt idx="429">
                  <c:v>16.959700000000002</c:v>
                </c:pt>
                <c:pt idx="430">
                  <c:v>17.548300000000001</c:v>
                </c:pt>
                <c:pt idx="431">
                  <c:v>17.5794</c:v>
                </c:pt>
                <c:pt idx="432">
                  <c:v>17.488700000000001</c:v>
                </c:pt>
                <c:pt idx="433">
                  <c:v>17.056000000000001</c:v>
                </c:pt>
                <c:pt idx="434">
                  <c:v>17.110199999999999</c:v>
                </c:pt>
                <c:pt idx="435">
                  <c:v>17.491199999999999</c:v>
                </c:pt>
                <c:pt idx="436">
                  <c:v>17.0106</c:v>
                </c:pt>
                <c:pt idx="437">
                  <c:v>17.105399999999999</c:v>
                </c:pt>
                <c:pt idx="438">
                  <c:v>17.2973</c:v>
                </c:pt>
                <c:pt idx="439">
                  <c:v>17.490600000000001</c:v>
                </c:pt>
                <c:pt idx="440">
                  <c:v>17.229299999999999</c:v>
                </c:pt>
                <c:pt idx="441">
                  <c:v>17.0518</c:v>
                </c:pt>
                <c:pt idx="442">
                  <c:v>16.985900000000001</c:v>
                </c:pt>
                <c:pt idx="443">
                  <c:v>17.1569</c:v>
                </c:pt>
                <c:pt idx="444">
                  <c:v>17.3933</c:v>
                </c:pt>
                <c:pt idx="445">
                  <c:v>17.4147</c:v>
                </c:pt>
                <c:pt idx="446">
                  <c:v>16.887899999999998</c:v>
                </c:pt>
                <c:pt idx="447">
                  <c:v>17.495799999999999</c:v>
                </c:pt>
                <c:pt idx="448">
                  <c:v>16.898800000000001</c:v>
                </c:pt>
                <c:pt idx="449">
                  <c:v>16.920500000000001</c:v>
                </c:pt>
                <c:pt idx="450">
                  <c:v>16.587299999999999</c:v>
                </c:pt>
                <c:pt idx="451">
                  <c:v>17.102699999999999</c:v>
                </c:pt>
                <c:pt idx="452">
                  <c:v>16.687799999999999</c:v>
                </c:pt>
                <c:pt idx="453">
                  <c:v>16.635200000000001</c:v>
                </c:pt>
                <c:pt idx="454">
                  <c:v>19.288399999999999</c:v>
                </c:pt>
                <c:pt idx="455">
                  <c:v>19.091699999999999</c:v>
                </c:pt>
                <c:pt idx="456">
                  <c:v>19.210799999999999</c:v>
                </c:pt>
                <c:pt idx="457">
                  <c:v>19.846599999999999</c:v>
                </c:pt>
                <c:pt idx="458">
                  <c:v>20.031300000000002</c:v>
                </c:pt>
                <c:pt idx="459">
                  <c:v>20.070599999999999</c:v>
                </c:pt>
                <c:pt idx="460">
                  <c:v>20.061599999999999</c:v>
                </c:pt>
                <c:pt idx="461">
                  <c:v>20.2193</c:v>
                </c:pt>
                <c:pt idx="462">
                  <c:v>20.200800000000001</c:v>
                </c:pt>
                <c:pt idx="463">
                  <c:v>20.038699999999999</c:v>
                </c:pt>
                <c:pt idx="464">
                  <c:v>19.853899999999999</c:v>
                </c:pt>
                <c:pt idx="465">
                  <c:v>20.1478</c:v>
                </c:pt>
                <c:pt idx="466">
                  <c:v>20.310300000000002</c:v>
                </c:pt>
                <c:pt idx="467">
                  <c:v>20.354500000000002</c:v>
                </c:pt>
                <c:pt idx="468">
                  <c:v>20.253</c:v>
                </c:pt>
                <c:pt idx="469">
                  <c:v>20.355699999999999</c:v>
                </c:pt>
                <c:pt idx="470">
                  <c:v>20.858799999999999</c:v>
                </c:pt>
                <c:pt idx="471">
                  <c:v>21.3111</c:v>
                </c:pt>
                <c:pt idx="472">
                  <c:v>21.241299999999999</c:v>
                </c:pt>
                <c:pt idx="473">
                  <c:v>21.032399999999999</c:v>
                </c:pt>
                <c:pt idx="474">
                  <c:v>21.281700000000001</c:v>
                </c:pt>
                <c:pt idx="475">
                  <c:v>21.233799999999999</c:v>
                </c:pt>
                <c:pt idx="476">
                  <c:v>21.2639</c:v>
                </c:pt>
                <c:pt idx="477">
                  <c:v>21.358599999999999</c:v>
                </c:pt>
                <c:pt idx="478">
                  <c:v>21.4085</c:v>
                </c:pt>
                <c:pt idx="479">
                  <c:v>21.386600000000001</c:v>
                </c:pt>
                <c:pt idx="480">
                  <c:v>21.438400000000001</c:v>
                </c:pt>
                <c:pt idx="481">
                  <c:v>21.567299999999999</c:v>
                </c:pt>
                <c:pt idx="482">
                  <c:v>21.257300000000001</c:v>
                </c:pt>
                <c:pt idx="483">
                  <c:v>21.300999999999998</c:v>
                </c:pt>
                <c:pt idx="484">
                  <c:v>21.444199999999999</c:v>
                </c:pt>
                <c:pt idx="485">
                  <c:v>21.066600000000001</c:v>
                </c:pt>
                <c:pt idx="486">
                  <c:v>20.898399999999999</c:v>
                </c:pt>
                <c:pt idx="487">
                  <c:v>20.908200000000001</c:v>
                </c:pt>
                <c:pt idx="488">
                  <c:v>21.466100000000001</c:v>
                </c:pt>
                <c:pt idx="489">
                  <c:v>21.3416</c:v>
                </c:pt>
                <c:pt idx="490">
                  <c:v>21.447400000000002</c:v>
                </c:pt>
                <c:pt idx="491">
                  <c:v>21.4693</c:v>
                </c:pt>
                <c:pt idx="492">
                  <c:v>21.424499999999998</c:v>
                </c:pt>
                <c:pt idx="493">
                  <c:v>21.165700000000001</c:v>
                </c:pt>
                <c:pt idx="494">
                  <c:v>21.491399999999999</c:v>
                </c:pt>
                <c:pt idx="495">
                  <c:v>21.718299999999999</c:v>
                </c:pt>
                <c:pt idx="496">
                  <c:v>21.6585</c:v>
                </c:pt>
                <c:pt idx="497">
                  <c:v>21.7669</c:v>
                </c:pt>
                <c:pt idx="498">
                  <c:v>21.6005</c:v>
                </c:pt>
                <c:pt idx="499">
                  <c:v>21.532299999999999</c:v>
                </c:pt>
                <c:pt idx="500">
                  <c:v>20.7544</c:v>
                </c:pt>
                <c:pt idx="501">
                  <c:v>20.676200000000001</c:v>
                </c:pt>
                <c:pt idx="502">
                  <c:v>20.859100000000002</c:v>
                </c:pt>
                <c:pt idx="503">
                  <c:v>20.4696</c:v>
                </c:pt>
                <c:pt idx="504">
                  <c:v>20.343900000000001</c:v>
                </c:pt>
                <c:pt idx="505">
                  <c:v>20.2989</c:v>
                </c:pt>
                <c:pt idx="506">
                  <c:v>19.884499999999999</c:v>
                </c:pt>
                <c:pt idx="507">
                  <c:v>19.487400000000001</c:v>
                </c:pt>
                <c:pt idx="508">
                  <c:v>20.122299999999999</c:v>
                </c:pt>
                <c:pt idx="509">
                  <c:v>20.155000000000001</c:v>
                </c:pt>
                <c:pt idx="510">
                  <c:v>20.525500000000001</c:v>
                </c:pt>
                <c:pt idx="511">
                  <c:v>20.241499999999998</c:v>
                </c:pt>
                <c:pt idx="512">
                  <c:v>19.962900000000001</c:v>
                </c:pt>
                <c:pt idx="513">
                  <c:v>19.9711</c:v>
                </c:pt>
                <c:pt idx="514">
                  <c:v>20.4207</c:v>
                </c:pt>
                <c:pt idx="515">
                  <c:v>20.4069</c:v>
                </c:pt>
                <c:pt idx="516">
                  <c:v>20.4069</c:v>
                </c:pt>
                <c:pt idx="517">
                  <c:v>20.2331</c:v>
                </c:pt>
                <c:pt idx="518">
                  <c:v>20.592099999999999</c:v>
                </c:pt>
                <c:pt idx="519">
                  <c:v>20.428699999999999</c:v>
                </c:pt>
                <c:pt idx="520">
                  <c:v>20.017499999999998</c:v>
                </c:pt>
                <c:pt idx="521">
                  <c:v>20.017499999999998</c:v>
                </c:pt>
                <c:pt idx="522">
                  <c:v>19.388000000000002</c:v>
                </c:pt>
                <c:pt idx="523">
                  <c:v>19.469100000000001</c:v>
                </c:pt>
                <c:pt idx="524">
                  <c:v>19.232099999999999</c:v>
                </c:pt>
                <c:pt idx="525">
                  <c:v>18.897400000000001</c:v>
                </c:pt>
                <c:pt idx="526">
                  <c:v>18.5837</c:v>
                </c:pt>
                <c:pt idx="527">
                  <c:v>18.547000000000001</c:v>
                </c:pt>
                <c:pt idx="528">
                  <c:v>18.788</c:v>
                </c:pt>
                <c:pt idx="529">
                  <c:v>18.839300000000001</c:v>
                </c:pt>
                <c:pt idx="530">
                  <c:v>18.538699999999999</c:v>
                </c:pt>
                <c:pt idx="531">
                  <c:v>18.100300000000001</c:v>
                </c:pt>
                <c:pt idx="532">
                  <c:v>17.9955</c:v>
                </c:pt>
                <c:pt idx="533">
                  <c:v>18.271999999999998</c:v>
                </c:pt>
                <c:pt idx="534">
                  <c:v>17.671800000000001</c:v>
                </c:pt>
                <c:pt idx="535">
                  <c:v>18.047799999999999</c:v>
                </c:pt>
                <c:pt idx="536">
                  <c:v>18.533899999999999</c:v>
                </c:pt>
                <c:pt idx="537">
                  <c:v>18.4025</c:v>
                </c:pt>
                <c:pt idx="538">
                  <c:v>18.5929</c:v>
                </c:pt>
                <c:pt idx="539">
                  <c:v>18.658100000000001</c:v>
                </c:pt>
                <c:pt idx="540">
                  <c:v>18.2654</c:v>
                </c:pt>
                <c:pt idx="541">
                  <c:v>18.667999999999999</c:v>
                </c:pt>
                <c:pt idx="542">
                  <c:v>18.518000000000001</c:v>
                </c:pt>
                <c:pt idx="543">
                  <c:v>18.086600000000001</c:v>
                </c:pt>
                <c:pt idx="544">
                  <c:v>17.7483</c:v>
                </c:pt>
                <c:pt idx="545">
                  <c:v>17.801400000000001</c:v>
                </c:pt>
                <c:pt idx="546">
                  <c:v>17.642600000000002</c:v>
                </c:pt>
                <c:pt idx="547">
                  <c:v>17.065300000000001</c:v>
                </c:pt>
                <c:pt idx="548">
                  <c:v>16.767099999999999</c:v>
                </c:pt>
                <c:pt idx="549">
                  <c:v>17.089099999999998</c:v>
                </c:pt>
                <c:pt idx="550">
                  <c:v>16.423100000000002</c:v>
                </c:pt>
                <c:pt idx="551">
                  <c:v>16.887599999999999</c:v>
                </c:pt>
                <c:pt idx="552">
                  <c:v>17.363700000000001</c:v>
                </c:pt>
                <c:pt idx="553">
                  <c:v>17.2865</c:v>
                </c:pt>
                <c:pt idx="554">
                  <c:v>17.754899999999999</c:v>
                </c:pt>
                <c:pt idx="555">
                  <c:v>17.7392</c:v>
                </c:pt>
                <c:pt idx="556">
                  <c:v>17.5915</c:v>
                </c:pt>
                <c:pt idx="557">
                  <c:v>17.976700000000001</c:v>
                </c:pt>
                <c:pt idx="558">
                  <c:v>17.691600000000001</c:v>
                </c:pt>
                <c:pt idx="559">
                  <c:v>17.280200000000001</c:v>
                </c:pt>
                <c:pt idx="560">
                  <c:v>17.630600000000001</c:v>
                </c:pt>
                <c:pt idx="561">
                  <c:v>17.947600000000001</c:v>
                </c:pt>
                <c:pt idx="562">
                  <c:v>18.049199999999999</c:v>
                </c:pt>
                <c:pt idx="563">
                  <c:v>18.359500000000001</c:v>
                </c:pt>
                <c:pt idx="564">
                  <c:v>18.517299999999999</c:v>
                </c:pt>
                <c:pt idx="565">
                  <c:v>18.4605</c:v>
                </c:pt>
                <c:pt idx="566">
                  <c:v>18.610500000000002</c:v>
                </c:pt>
                <c:pt idx="567">
                  <c:v>18.510899999999999</c:v>
                </c:pt>
                <c:pt idx="568">
                  <c:v>18.393899999999999</c:v>
                </c:pt>
                <c:pt idx="569">
                  <c:v>18.480799999999999</c:v>
                </c:pt>
                <c:pt idx="570">
                  <c:v>18.2026</c:v>
                </c:pt>
                <c:pt idx="571">
                  <c:v>18.8338</c:v>
                </c:pt>
                <c:pt idx="572">
                  <c:v>18.9452</c:v>
                </c:pt>
                <c:pt idx="573">
                  <c:v>18.793399999999998</c:v>
                </c:pt>
                <c:pt idx="574">
                  <c:v>18.761800000000001</c:v>
                </c:pt>
                <c:pt idx="575">
                  <c:v>18.645700000000001</c:v>
                </c:pt>
                <c:pt idx="576">
                  <c:v>18.747900000000001</c:v>
                </c:pt>
                <c:pt idx="577">
                  <c:v>18.667100000000001</c:v>
                </c:pt>
                <c:pt idx="578">
                  <c:v>18.682200000000002</c:v>
                </c:pt>
                <c:pt idx="579">
                  <c:v>18.6282</c:v>
                </c:pt>
                <c:pt idx="580">
                  <c:v>18.287199999999999</c:v>
                </c:pt>
                <c:pt idx="581">
                  <c:v>18.287199999999999</c:v>
                </c:pt>
                <c:pt idx="582">
                  <c:v>18.287199999999999</c:v>
                </c:pt>
                <c:pt idx="583">
                  <c:v>18.398299999999999</c:v>
                </c:pt>
                <c:pt idx="584">
                  <c:v>18.638500000000001</c:v>
                </c:pt>
                <c:pt idx="585">
                  <c:v>19.167999999999999</c:v>
                </c:pt>
                <c:pt idx="586">
                  <c:v>18.8386</c:v>
                </c:pt>
                <c:pt idx="587">
                  <c:v>18.927700000000002</c:v>
                </c:pt>
                <c:pt idx="588">
                  <c:v>18.4681</c:v>
                </c:pt>
                <c:pt idx="589">
                  <c:v>18.589600000000001</c:v>
                </c:pt>
                <c:pt idx="590">
                  <c:v>18.348099999999999</c:v>
                </c:pt>
                <c:pt idx="591">
                  <c:v>18.606300000000001</c:v>
                </c:pt>
                <c:pt idx="592">
                  <c:v>18.6846</c:v>
                </c:pt>
                <c:pt idx="593">
                  <c:v>18.7987</c:v>
                </c:pt>
                <c:pt idx="594">
                  <c:v>19.4191</c:v>
                </c:pt>
                <c:pt idx="595">
                  <c:v>19.557600000000001</c:v>
                </c:pt>
                <c:pt idx="596">
                  <c:v>19.515899999999998</c:v>
                </c:pt>
                <c:pt idx="597">
                  <c:v>19.5778</c:v>
                </c:pt>
                <c:pt idx="598">
                  <c:v>19.890699999999999</c:v>
                </c:pt>
                <c:pt idx="599">
                  <c:v>20.0794</c:v>
                </c:pt>
                <c:pt idx="600">
                  <c:v>20.138000000000002</c:v>
                </c:pt>
                <c:pt idx="601">
                  <c:v>20.070399999999999</c:v>
                </c:pt>
                <c:pt idx="602">
                  <c:v>19.920300000000001</c:v>
                </c:pt>
                <c:pt idx="603">
                  <c:v>19.9437</c:v>
                </c:pt>
                <c:pt idx="604">
                  <c:v>20.002099999999999</c:v>
                </c:pt>
                <c:pt idx="605">
                  <c:v>19.970199999999998</c:v>
                </c:pt>
                <c:pt idx="606">
                  <c:v>19.349</c:v>
                </c:pt>
                <c:pt idx="607">
                  <c:v>19.3748</c:v>
                </c:pt>
                <c:pt idx="608">
                  <c:v>19.0017</c:v>
                </c:pt>
                <c:pt idx="609">
                  <c:v>18.775200000000002</c:v>
                </c:pt>
                <c:pt idx="610">
                  <c:v>18.785499999999999</c:v>
                </c:pt>
                <c:pt idx="611">
                  <c:v>18.763000000000002</c:v>
                </c:pt>
                <c:pt idx="612">
                  <c:v>18.980399999999999</c:v>
                </c:pt>
                <c:pt idx="613">
                  <c:v>19.075500000000002</c:v>
                </c:pt>
                <c:pt idx="614">
                  <c:v>18.947199999999999</c:v>
                </c:pt>
                <c:pt idx="615">
                  <c:v>18.825399999999998</c:v>
                </c:pt>
                <c:pt idx="616">
                  <c:v>18.961099999999998</c:v>
                </c:pt>
                <c:pt idx="617">
                  <c:v>19.956900000000001</c:v>
                </c:pt>
                <c:pt idx="618">
                  <c:v>19.866900000000001</c:v>
                </c:pt>
                <c:pt idx="619">
                  <c:v>19.991</c:v>
                </c:pt>
                <c:pt idx="620">
                  <c:v>19.7393</c:v>
                </c:pt>
                <c:pt idx="621">
                  <c:v>20.029699999999998</c:v>
                </c:pt>
                <c:pt idx="622">
                  <c:v>19.832100000000001</c:v>
                </c:pt>
                <c:pt idx="623">
                  <c:v>20.353999999999999</c:v>
                </c:pt>
                <c:pt idx="624">
                  <c:v>20.702100000000002</c:v>
                </c:pt>
                <c:pt idx="625">
                  <c:v>20.767099999999999</c:v>
                </c:pt>
                <c:pt idx="626">
                  <c:v>20.816199999999998</c:v>
                </c:pt>
                <c:pt idx="627">
                  <c:v>20.894200000000001</c:v>
                </c:pt>
                <c:pt idx="628">
                  <c:v>20.7148</c:v>
                </c:pt>
                <c:pt idx="629">
                  <c:v>20.547699999999999</c:v>
                </c:pt>
                <c:pt idx="630">
                  <c:v>20.514499999999998</c:v>
                </c:pt>
                <c:pt idx="631">
                  <c:v>20.268999999999998</c:v>
                </c:pt>
                <c:pt idx="632">
                  <c:v>20.298400000000001</c:v>
                </c:pt>
                <c:pt idx="633">
                  <c:v>20.560700000000001</c:v>
                </c:pt>
                <c:pt idx="634">
                  <c:v>20.4192</c:v>
                </c:pt>
                <c:pt idx="635">
                  <c:v>20.211400000000001</c:v>
                </c:pt>
                <c:pt idx="636">
                  <c:v>19.6845</c:v>
                </c:pt>
                <c:pt idx="637">
                  <c:v>19.295100000000001</c:v>
                </c:pt>
                <c:pt idx="638">
                  <c:v>18.914100000000001</c:v>
                </c:pt>
                <c:pt idx="639">
                  <c:v>19.138100000000001</c:v>
                </c:pt>
                <c:pt idx="640">
                  <c:v>19.063700000000001</c:v>
                </c:pt>
                <c:pt idx="641">
                  <c:v>19.261500000000002</c:v>
                </c:pt>
                <c:pt idx="642">
                  <c:v>19.908899999999999</c:v>
                </c:pt>
                <c:pt idx="643">
                  <c:v>20.074400000000001</c:v>
                </c:pt>
                <c:pt idx="644">
                  <c:v>20.148599999999998</c:v>
                </c:pt>
                <c:pt idx="645">
                  <c:v>20.551400000000001</c:v>
                </c:pt>
                <c:pt idx="646">
                  <c:v>18.7805</c:v>
                </c:pt>
                <c:pt idx="647">
                  <c:v>18.2484</c:v>
                </c:pt>
                <c:pt idx="648">
                  <c:v>18.662700000000001</c:v>
                </c:pt>
                <c:pt idx="649">
                  <c:v>19.16</c:v>
                </c:pt>
                <c:pt idx="650">
                  <c:v>20.4785</c:v>
                </c:pt>
                <c:pt idx="651">
                  <c:v>20.609400000000001</c:v>
                </c:pt>
                <c:pt idx="652">
                  <c:v>20.462800000000001</c:v>
                </c:pt>
                <c:pt idx="653">
                  <c:v>20.110199999999999</c:v>
                </c:pt>
                <c:pt idx="654">
                  <c:v>19.741900000000001</c:v>
                </c:pt>
                <c:pt idx="655">
                  <c:v>19.875800000000002</c:v>
                </c:pt>
                <c:pt idx="656">
                  <c:v>20.2898</c:v>
                </c:pt>
                <c:pt idx="657">
                  <c:v>20.6281</c:v>
                </c:pt>
                <c:pt idx="658">
                  <c:v>20.972100000000001</c:v>
                </c:pt>
                <c:pt idx="659">
                  <c:v>20.919899999999998</c:v>
                </c:pt>
                <c:pt idx="660">
                  <c:v>21.183900000000001</c:v>
                </c:pt>
                <c:pt idx="661">
                  <c:v>21.1523</c:v>
                </c:pt>
                <c:pt idx="662">
                  <c:v>21.084499999999998</c:v>
                </c:pt>
                <c:pt idx="663">
                  <c:v>20.955400000000001</c:v>
                </c:pt>
                <c:pt idx="664">
                  <c:v>21.2117</c:v>
                </c:pt>
                <c:pt idx="665">
                  <c:v>21.2227</c:v>
                </c:pt>
                <c:pt idx="666">
                  <c:v>21.249400000000001</c:v>
                </c:pt>
                <c:pt idx="667">
                  <c:v>21.256499999999999</c:v>
                </c:pt>
                <c:pt idx="668">
                  <c:v>21.2971</c:v>
                </c:pt>
                <c:pt idx="669">
                  <c:v>21.444199999999999</c:v>
                </c:pt>
                <c:pt idx="670">
                  <c:v>21.2056</c:v>
                </c:pt>
                <c:pt idx="671">
                  <c:v>21.381900000000002</c:v>
                </c:pt>
                <c:pt idx="672">
                  <c:v>21.21</c:v>
                </c:pt>
                <c:pt idx="673">
                  <c:v>20.778700000000001</c:v>
                </c:pt>
                <c:pt idx="674">
                  <c:v>20.8079</c:v>
                </c:pt>
                <c:pt idx="675">
                  <c:v>20.96</c:v>
                </c:pt>
                <c:pt idx="676">
                  <c:v>21.255700000000001</c:v>
                </c:pt>
                <c:pt idx="677">
                  <c:v>21.3215</c:v>
                </c:pt>
                <c:pt idx="678">
                  <c:v>21.652200000000001</c:v>
                </c:pt>
                <c:pt idx="679">
                  <c:v>21.575600000000001</c:v>
                </c:pt>
                <c:pt idx="680">
                  <c:v>21.7941</c:v>
                </c:pt>
                <c:pt idx="681">
                  <c:v>21.764800000000001</c:v>
                </c:pt>
                <c:pt idx="682">
                  <c:v>21.777100000000001</c:v>
                </c:pt>
                <c:pt idx="683">
                  <c:v>21.5593</c:v>
                </c:pt>
                <c:pt idx="684">
                  <c:v>21.304500000000001</c:v>
                </c:pt>
                <c:pt idx="685">
                  <c:v>21.41</c:v>
                </c:pt>
                <c:pt idx="686">
                  <c:v>21.2163</c:v>
                </c:pt>
                <c:pt idx="687">
                  <c:v>21.160399999999999</c:v>
                </c:pt>
                <c:pt idx="688">
                  <c:v>21.398800000000001</c:v>
                </c:pt>
                <c:pt idx="689">
                  <c:v>21.504999999999999</c:v>
                </c:pt>
                <c:pt idx="690">
                  <c:v>21.355599999999999</c:v>
                </c:pt>
                <c:pt idx="691">
                  <c:v>21.517700000000001</c:v>
                </c:pt>
                <c:pt idx="692">
                  <c:v>21.4329</c:v>
                </c:pt>
                <c:pt idx="693">
                  <c:v>21.663399999999999</c:v>
                </c:pt>
                <c:pt idx="694">
                  <c:v>21.608899999999998</c:v>
                </c:pt>
                <c:pt idx="695">
                  <c:v>21.5686</c:v>
                </c:pt>
                <c:pt idx="696">
                  <c:v>22.0136</c:v>
                </c:pt>
                <c:pt idx="697">
                  <c:v>21.998699999999999</c:v>
                </c:pt>
                <c:pt idx="698">
                  <c:v>21.9451</c:v>
                </c:pt>
                <c:pt idx="699">
                  <c:v>22.098800000000001</c:v>
                </c:pt>
                <c:pt idx="700">
                  <c:v>22.040800000000001</c:v>
                </c:pt>
                <c:pt idx="701">
                  <c:v>21.823899999999998</c:v>
                </c:pt>
                <c:pt idx="702">
                  <c:v>21.513300000000001</c:v>
                </c:pt>
                <c:pt idx="703">
                  <c:v>21.241399999999999</c:v>
                </c:pt>
                <c:pt idx="704">
                  <c:v>21.169499999999999</c:v>
                </c:pt>
                <c:pt idx="705">
                  <c:v>21.232800000000001</c:v>
                </c:pt>
                <c:pt idx="706">
                  <c:v>20.957799999999999</c:v>
                </c:pt>
                <c:pt idx="707">
                  <c:v>21.6447</c:v>
                </c:pt>
                <c:pt idx="708">
                  <c:v>21.619599999999998</c:v>
                </c:pt>
                <c:pt idx="709">
                  <c:v>21.745899999999999</c:v>
                </c:pt>
                <c:pt idx="710">
                  <c:v>22.252700000000001</c:v>
                </c:pt>
                <c:pt idx="711">
                  <c:v>22.1114</c:v>
                </c:pt>
                <c:pt idx="712">
                  <c:v>21.6999</c:v>
                </c:pt>
                <c:pt idx="713">
                  <c:v>21.6632</c:v>
                </c:pt>
                <c:pt idx="714">
                  <c:v>21.811</c:v>
                </c:pt>
                <c:pt idx="715">
                  <c:v>21.814399999999999</c:v>
                </c:pt>
                <c:pt idx="716">
                  <c:v>19.018599999999999</c:v>
                </c:pt>
                <c:pt idx="717">
                  <c:v>18.983000000000001</c:v>
                </c:pt>
                <c:pt idx="718">
                  <c:v>19.179300000000001</c:v>
                </c:pt>
                <c:pt idx="719">
                  <c:v>19.158899999999999</c:v>
                </c:pt>
                <c:pt idx="720">
                  <c:v>19.129100000000001</c:v>
                </c:pt>
                <c:pt idx="721">
                  <c:v>18.996099999999998</c:v>
                </c:pt>
                <c:pt idx="722">
                  <c:v>19.2315</c:v>
                </c:pt>
                <c:pt idx="723">
                  <c:v>19.135999999999999</c:v>
                </c:pt>
                <c:pt idx="724">
                  <c:v>19.055800000000001</c:v>
                </c:pt>
                <c:pt idx="725">
                  <c:v>18.846800000000002</c:v>
                </c:pt>
                <c:pt idx="726">
                  <c:v>19.1645</c:v>
                </c:pt>
                <c:pt idx="727">
                  <c:v>19.060199999999998</c:v>
                </c:pt>
                <c:pt idx="728">
                  <c:v>19.302599999999998</c:v>
                </c:pt>
                <c:pt idx="729">
                  <c:v>19.359300000000001</c:v>
                </c:pt>
                <c:pt idx="730">
                  <c:v>19.490400000000001</c:v>
                </c:pt>
                <c:pt idx="731">
                  <c:v>19.4969</c:v>
                </c:pt>
                <c:pt idx="732">
                  <c:v>19.599599999999999</c:v>
                </c:pt>
                <c:pt idx="733">
                  <c:v>19.558700000000002</c:v>
                </c:pt>
                <c:pt idx="734">
                  <c:v>19.518000000000001</c:v>
                </c:pt>
                <c:pt idx="735">
                  <c:v>19.544499999999999</c:v>
                </c:pt>
                <c:pt idx="736">
                  <c:v>19.506900000000002</c:v>
                </c:pt>
                <c:pt idx="737">
                  <c:v>19.348099999999999</c:v>
                </c:pt>
                <c:pt idx="738">
                  <c:v>19.1448</c:v>
                </c:pt>
                <c:pt idx="739">
                  <c:v>18.872599999999998</c:v>
                </c:pt>
                <c:pt idx="740">
                  <c:v>18.830300000000001</c:v>
                </c:pt>
                <c:pt idx="741">
                  <c:v>18.7102</c:v>
                </c:pt>
                <c:pt idx="742">
                  <c:v>19.056899999999999</c:v>
                </c:pt>
                <c:pt idx="743">
                  <c:v>19.146599999999999</c:v>
                </c:pt>
                <c:pt idx="744">
                  <c:v>19.354600000000001</c:v>
                </c:pt>
                <c:pt idx="745">
                  <c:v>19.293199999999999</c:v>
                </c:pt>
                <c:pt idx="746">
                  <c:v>19.188300000000002</c:v>
                </c:pt>
                <c:pt idx="747">
                  <c:v>19.2502</c:v>
                </c:pt>
                <c:pt idx="748">
                  <c:v>19.312999999999999</c:v>
                </c:pt>
                <c:pt idx="749">
                  <c:v>19.165099999999999</c:v>
                </c:pt>
                <c:pt idx="750">
                  <c:v>19.262799999999999</c:v>
                </c:pt>
                <c:pt idx="751">
                  <c:v>19.130099999999999</c:v>
                </c:pt>
                <c:pt idx="752">
                  <c:v>19.207000000000001</c:v>
                </c:pt>
                <c:pt idx="753">
                  <c:v>19.2789</c:v>
                </c:pt>
                <c:pt idx="754">
                  <c:v>19.201699999999999</c:v>
                </c:pt>
                <c:pt idx="755">
                  <c:v>19.255299999999998</c:v>
                </c:pt>
                <c:pt idx="756">
                  <c:v>19.304600000000001</c:v>
                </c:pt>
                <c:pt idx="757">
                  <c:v>19.104600000000001</c:v>
                </c:pt>
                <c:pt idx="758">
                  <c:v>19.241499999999998</c:v>
                </c:pt>
                <c:pt idx="759">
                  <c:v>19.324999999999999</c:v>
                </c:pt>
                <c:pt idx="760">
                  <c:v>19.194400000000002</c:v>
                </c:pt>
                <c:pt idx="761">
                  <c:v>19.094000000000001</c:v>
                </c:pt>
                <c:pt idx="762">
                  <c:v>19.3322</c:v>
                </c:pt>
                <c:pt idx="763">
                  <c:v>19.636299999999999</c:v>
                </c:pt>
                <c:pt idx="764">
                  <c:v>19.898900000000001</c:v>
                </c:pt>
                <c:pt idx="765">
                  <c:v>20.174700000000001</c:v>
                </c:pt>
                <c:pt idx="766">
                  <c:v>20.249099999999999</c:v>
                </c:pt>
                <c:pt idx="767">
                  <c:v>20.2591</c:v>
                </c:pt>
                <c:pt idx="768">
                  <c:v>20.497199999999999</c:v>
                </c:pt>
                <c:pt idx="769">
                  <c:v>20.338899999999999</c:v>
                </c:pt>
                <c:pt idx="770">
                  <c:v>20.579699999999999</c:v>
                </c:pt>
                <c:pt idx="771">
                  <c:v>20.639900000000001</c:v>
                </c:pt>
                <c:pt idx="772">
                  <c:v>20.584299999999999</c:v>
                </c:pt>
                <c:pt idx="773">
                  <c:v>20.720500000000001</c:v>
                </c:pt>
                <c:pt idx="774">
                  <c:v>20.665800000000001</c:v>
                </c:pt>
                <c:pt idx="775">
                  <c:v>20.658000000000001</c:v>
                </c:pt>
                <c:pt idx="776">
                  <c:v>20.686199999999999</c:v>
                </c:pt>
                <c:pt idx="777">
                  <c:v>20.686199999999999</c:v>
                </c:pt>
                <c:pt idx="778">
                  <c:v>20.715</c:v>
                </c:pt>
                <c:pt idx="779">
                  <c:v>20.716200000000001</c:v>
                </c:pt>
                <c:pt idx="780">
                  <c:v>20.6722</c:v>
                </c:pt>
                <c:pt idx="781">
                  <c:v>20.790700000000001</c:v>
                </c:pt>
                <c:pt idx="782">
                  <c:v>19.2241</c:v>
                </c:pt>
                <c:pt idx="783">
                  <c:v>19.260999999999999</c:v>
                </c:pt>
                <c:pt idx="784">
                  <c:v>19.275600000000001</c:v>
                </c:pt>
                <c:pt idx="785">
                  <c:v>19.269500000000001</c:v>
                </c:pt>
                <c:pt idx="786">
                  <c:v>19.296800000000001</c:v>
                </c:pt>
                <c:pt idx="787">
                  <c:v>19.225899999999999</c:v>
                </c:pt>
                <c:pt idx="788">
                  <c:v>19.209900000000001</c:v>
                </c:pt>
                <c:pt idx="789">
                  <c:v>19.219899999999999</c:v>
                </c:pt>
                <c:pt idx="790">
                  <c:v>19.096499999999999</c:v>
                </c:pt>
                <c:pt idx="791">
                  <c:v>19.315200000000001</c:v>
                </c:pt>
                <c:pt idx="792">
                  <c:v>19.141999999999999</c:v>
                </c:pt>
                <c:pt idx="793">
                  <c:v>19.0869</c:v>
                </c:pt>
                <c:pt idx="794">
                  <c:v>19.1389</c:v>
                </c:pt>
                <c:pt idx="795">
                  <c:v>19.117599999999999</c:v>
                </c:pt>
                <c:pt idx="796">
                  <c:v>19.170500000000001</c:v>
                </c:pt>
                <c:pt idx="797">
                  <c:v>19.017099999999999</c:v>
                </c:pt>
                <c:pt idx="798">
                  <c:v>19.066500000000001</c:v>
                </c:pt>
                <c:pt idx="799">
                  <c:v>19.325700000000001</c:v>
                </c:pt>
                <c:pt idx="800">
                  <c:v>19.2849</c:v>
                </c:pt>
                <c:pt idx="801">
                  <c:v>19.193100000000001</c:v>
                </c:pt>
                <c:pt idx="802">
                  <c:v>18.9572</c:v>
                </c:pt>
                <c:pt idx="803">
                  <c:v>18.765799999999999</c:v>
                </c:pt>
                <c:pt idx="804">
                  <c:v>18.9298</c:v>
                </c:pt>
                <c:pt idx="805">
                  <c:v>18.899000000000001</c:v>
                </c:pt>
                <c:pt idx="806">
                  <c:v>19.0122</c:v>
                </c:pt>
                <c:pt idx="807">
                  <c:v>18.810099999999998</c:v>
                </c:pt>
                <c:pt idx="808">
                  <c:v>18.795000000000002</c:v>
                </c:pt>
                <c:pt idx="809">
                  <c:v>18.808499999999999</c:v>
                </c:pt>
                <c:pt idx="810">
                  <c:v>19.039400000000001</c:v>
                </c:pt>
                <c:pt idx="811">
                  <c:v>18.998999999999999</c:v>
                </c:pt>
                <c:pt idx="812">
                  <c:v>19.198799999999999</c:v>
                </c:pt>
                <c:pt idx="813">
                  <c:v>19.220099999999999</c:v>
                </c:pt>
                <c:pt idx="814">
                  <c:v>19.306100000000001</c:v>
                </c:pt>
                <c:pt idx="815">
                  <c:v>19.232600000000001</c:v>
                </c:pt>
                <c:pt idx="816">
                  <c:v>19.2196</c:v>
                </c:pt>
                <c:pt idx="817">
                  <c:v>19.240400000000001</c:v>
                </c:pt>
                <c:pt idx="818">
                  <c:v>19.396899999999999</c:v>
                </c:pt>
                <c:pt idx="819">
                  <c:v>19.3965</c:v>
                </c:pt>
                <c:pt idx="820">
                  <c:v>19.3657</c:v>
                </c:pt>
                <c:pt idx="821">
                  <c:v>19.1922</c:v>
                </c:pt>
                <c:pt idx="822">
                  <c:v>19.2224</c:v>
                </c:pt>
                <c:pt idx="823">
                  <c:v>19.282299999999999</c:v>
                </c:pt>
                <c:pt idx="824">
                  <c:v>19.692399999999999</c:v>
                </c:pt>
                <c:pt idx="825">
                  <c:v>19.660499999999999</c:v>
                </c:pt>
                <c:pt idx="826">
                  <c:v>19.768999999999998</c:v>
                </c:pt>
                <c:pt idx="827">
                  <c:v>19.676400000000001</c:v>
                </c:pt>
                <c:pt idx="828">
                  <c:v>19.6629</c:v>
                </c:pt>
                <c:pt idx="829">
                  <c:v>19.689</c:v>
                </c:pt>
                <c:pt idx="830">
                  <c:v>19.806699999999999</c:v>
                </c:pt>
                <c:pt idx="831">
                  <c:v>19.843800000000002</c:v>
                </c:pt>
                <c:pt idx="832">
                  <c:v>19.839300000000001</c:v>
                </c:pt>
                <c:pt idx="833">
                  <c:v>19.745999999999999</c:v>
                </c:pt>
                <c:pt idx="834">
                  <c:v>19.8034</c:v>
                </c:pt>
                <c:pt idx="835">
                  <c:v>19.981400000000001</c:v>
                </c:pt>
                <c:pt idx="836">
                  <c:v>20.0305</c:v>
                </c:pt>
                <c:pt idx="837">
                  <c:v>20.001000000000001</c:v>
                </c:pt>
                <c:pt idx="838">
                  <c:v>20.122900000000001</c:v>
                </c:pt>
                <c:pt idx="839">
                  <c:v>20.070599999999999</c:v>
                </c:pt>
                <c:pt idx="840">
                  <c:v>20.255299999999998</c:v>
                </c:pt>
                <c:pt idx="841">
                  <c:v>20.208200000000001</c:v>
                </c:pt>
                <c:pt idx="842">
                  <c:v>20.167000000000002</c:v>
                </c:pt>
                <c:pt idx="843">
                  <c:v>20.3309</c:v>
                </c:pt>
                <c:pt idx="844">
                  <c:v>20.390799999999999</c:v>
                </c:pt>
                <c:pt idx="845">
                  <c:v>20.427800000000001</c:v>
                </c:pt>
                <c:pt idx="846">
                  <c:v>19.644200000000001</c:v>
                </c:pt>
                <c:pt idx="847">
                  <c:v>19.448699999999999</c:v>
                </c:pt>
                <c:pt idx="848">
                  <c:v>19.497599999999998</c:v>
                </c:pt>
                <c:pt idx="849">
                  <c:v>19.4467</c:v>
                </c:pt>
                <c:pt idx="850">
                  <c:v>19.541899999999998</c:v>
                </c:pt>
                <c:pt idx="851">
                  <c:v>19.576699999999999</c:v>
                </c:pt>
                <c:pt idx="852">
                  <c:v>19.4907</c:v>
                </c:pt>
                <c:pt idx="853">
                  <c:v>19.432500000000001</c:v>
                </c:pt>
                <c:pt idx="854">
                  <c:v>19.4239</c:v>
                </c:pt>
                <c:pt idx="855">
                  <c:v>19.310500000000001</c:v>
                </c:pt>
                <c:pt idx="856">
                  <c:v>19.310500000000001</c:v>
                </c:pt>
                <c:pt idx="857">
                  <c:v>19.310500000000001</c:v>
                </c:pt>
                <c:pt idx="858">
                  <c:v>19.094999999999999</c:v>
                </c:pt>
                <c:pt idx="859">
                  <c:v>19.157800000000002</c:v>
                </c:pt>
                <c:pt idx="860">
                  <c:v>19.264399999999998</c:v>
                </c:pt>
                <c:pt idx="861">
                  <c:v>19.265799999999999</c:v>
                </c:pt>
                <c:pt idx="862">
                  <c:v>20.0336</c:v>
                </c:pt>
                <c:pt idx="863">
                  <c:v>20.065999999999999</c:v>
                </c:pt>
                <c:pt idx="864">
                  <c:v>20.0411</c:v>
                </c:pt>
                <c:pt idx="865">
                  <c:v>19.954699999999999</c:v>
                </c:pt>
                <c:pt idx="866">
                  <c:v>19.934000000000001</c:v>
                </c:pt>
                <c:pt idx="867">
                  <c:v>19.934000000000001</c:v>
                </c:pt>
                <c:pt idx="868">
                  <c:v>20.0383</c:v>
                </c:pt>
                <c:pt idx="869">
                  <c:v>20.083300000000001</c:v>
                </c:pt>
                <c:pt idx="870">
                  <c:v>20.316400000000002</c:v>
                </c:pt>
                <c:pt idx="871">
                  <c:v>20.4895</c:v>
                </c:pt>
                <c:pt idx="872">
                  <c:v>20.396100000000001</c:v>
                </c:pt>
                <c:pt idx="873">
                  <c:v>20.435099999999998</c:v>
                </c:pt>
                <c:pt idx="874">
                  <c:v>20.416399999999999</c:v>
                </c:pt>
                <c:pt idx="875">
                  <c:v>20.292200000000001</c:v>
                </c:pt>
                <c:pt idx="876">
                  <c:v>20.3704</c:v>
                </c:pt>
                <c:pt idx="877">
                  <c:v>20.3948</c:v>
                </c:pt>
                <c:pt idx="878">
                  <c:v>20.3949</c:v>
                </c:pt>
                <c:pt idx="879">
                  <c:v>20.075299999999999</c:v>
                </c:pt>
                <c:pt idx="880">
                  <c:v>19.948699999999999</c:v>
                </c:pt>
                <c:pt idx="881">
                  <c:v>20.087499999999999</c:v>
                </c:pt>
                <c:pt idx="882">
                  <c:v>20.0288</c:v>
                </c:pt>
                <c:pt idx="883">
                  <c:v>20.132400000000001</c:v>
                </c:pt>
                <c:pt idx="884">
                  <c:v>20.0853</c:v>
                </c:pt>
                <c:pt idx="885">
                  <c:v>20.073799999999999</c:v>
                </c:pt>
                <c:pt idx="886">
                  <c:v>20.0428</c:v>
                </c:pt>
                <c:pt idx="887">
                  <c:v>20.042400000000001</c:v>
                </c:pt>
                <c:pt idx="888">
                  <c:v>19.943100000000001</c:v>
                </c:pt>
                <c:pt idx="889">
                  <c:v>19.905999999999999</c:v>
                </c:pt>
              </c:numCache>
            </c:numRef>
          </c:yVal>
          <c:smooth val="1"/>
          <c:extLst xmlns:c16r2="http://schemas.microsoft.com/office/drawing/2015/06/chart">
            <c:ext xmlns:c16="http://schemas.microsoft.com/office/drawing/2014/chart" uri="{C3380CC4-5D6E-409C-BE32-E72D297353CC}">
              <c16:uniqueId val="{00000000-9E5A-457D-BE98-F7718B42C086}"/>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Index'!$A$3:$A$892</c:f>
              <c:numCache>
                <c:formatCode>m/d/yyyy</c:formatCode>
                <c:ptCount val="890"/>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numCache>
            </c:numRef>
          </c:xVal>
          <c:yVal>
            <c:numRef>
              <c:f>'SX5E Index'!$C$3:$C$892</c:f>
              <c:numCache>
                <c:formatCode>General</c:formatCode>
                <c:ptCount val="890"/>
                <c:pt idx="0">
                  <c:v>20.89076393258426</c:v>
                </c:pt>
                <c:pt idx="1">
                  <c:v>20.89076393258426</c:v>
                </c:pt>
                <c:pt idx="2">
                  <c:v>20.89076393258426</c:v>
                </c:pt>
                <c:pt idx="3">
                  <c:v>20.89076393258426</c:v>
                </c:pt>
                <c:pt idx="4">
                  <c:v>20.89076393258426</c:v>
                </c:pt>
                <c:pt idx="5">
                  <c:v>20.89076393258426</c:v>
                </c:pt>
                <c:pt idx="6">
                  <c:v>20.89076393258426</c:v>
                </c:pt>
                <c:pt idx="7">
                  <c:v>20.89076393258426</c:v>
                </c:pt>
                <c:pt idx="8">
                  <c:v>20.89076393258426</c:v>
                </c:pt>
                <c:pt idx="9">
                  <c:v>20.89076393258426</c:v>
                </c:pt>
                <c:pt idx="10">
                  <c:v>20.89076393258426</c:v>
                </c:pt>
                <c:pt idx="11">
                  <c:v>20.89076393258426</c:v>
                </c:pt>
                <c:pt idx="12">
                  <c:v>20.89076393258426</c:v>
                </c:pt>
                <c:pt idx="13">
                  <c:v>20.89076393258426</c:v>
                </c:pt>
                <c:pt idx="14">
                  <c:v>20.89076393258426</c:v>
                </c:pt>
                <c:pt idx="15">
                  <c:v>20.89076393258426</c:v>
                </c:pt>
                <c:pt idx="16">
                  <c:v>20.89076393258426</c:v>
                </c:pt>
                <c:pt idx="17">
                  <c:v>20.89076393258426</c:v>
                </c:pt>
                <c:pt idx="18">
                  <c:v>20.89076393258426</c:v>
                </c:pt>
                <c:pt idx="19">
                  <c:v>20.89076393258426</c:v>
                </c:pt>
                <c:pt idx="20">
                  <c:v>20.89076393258426</c:v>
                </c:pt>
                <c:pt idx="21">
                  <c:v>20.89076393258426</c:v>
                </c:pt>
                <c:pt idx="22">
                  <c:v>20.89076393258426</c:v>
                </c:pt>
                <c:pt idx="23">
                  <c:v>20.89076393258426</c:v>
                </c:pt>
                <c:pt idx="24">
                  <c:v>20.89076393258426</c:v>
                </c:pt>
                <c:pt idx="25">
                  <c:v>20.89076393258426</c:v>
                </c:pt>
                <c:pt idx="26">
                  <c:v>20.89076393258426</c:v>
                </c:pt>
                <c:pt idx="27">
                  <c:v>20.89076393258426</c:v>
                </c:pt>
                <c:pt idx="28">
                  <c:v>20.89076393258426</c:v>
                </c:pt>
                <c:pt idx="29">
                  <c:v>20.89076393258426</c:v>
                </c:pt>
                <c:pt idx="30">
                  <c:v>20.89076393258426</c:v>
                </c:pt>
                <c:pt idx="31">
                  <c:v>20.89076393258426</c:v>
                </c:pt>
                <c:pt idx="32">
                  <c:v>20.89076393258426</c:v>
                </c:pt>
                <c:pt idx="33">
                  <c:v>20.89076393258426</c:v>
                </c:pt>
                <c:pt idx="34">
                  <c:v>20.89076393258426</c:v>
                </c:pt>
                <c:pt idx="35">
                  <c:v>20.89076393258426</c:v>
                </c:pt>
                <c:pt idx="36">
                  <c:v>20.89076393258426</c:v>
                </c:pt>
                <c:pt idx="37">
                  <c:v>20.89076393258426</c:v>
                </c:pt>
                <c:pt idx="38">
                  <c:v>20.89076393258426</c:v>
                </c:pt>
                <c:pt idx="39">
                  <c:v>20.89076393258426</c:v>
                </c:pt>
                <c:pt idx="40">
                  <c:v>20.89076393258426</c:v>
                </c:pt>
                <c:pt idx="41">
                  <c:v>20.89076393258426</c:v>
                </c:pt>
                <c:pt idx="42">
                  <c:v>20.89076393258426</c:v>
                </c:pt>
                <c:pt idx="43">
                  <c:v>20.89076393258426</c:v>
                </c:pt>
                <c:pt idx="44">
                  <c:v>20.89076393258426</c:v>
                </c:pt>
                <c:pt idx="45">
                  <c:v>20.89076393258426</c:v>
                </c:pt>
                <c:pt idx="46">
                  <c:v>20.89076393258426</c:v>
                </c:pt>
                <c:pt idx="47">
                  <c:v>20.89076393258426</c:v>
                </c:pt>
                <c:pt idx="48">
                  <c:v>20.89076393258426</c:v>
                </c:pt>
                <c:pt idx="49">
                  <c:v>20.89076393258426</c:v>
                </c:pt>
                <c:pt idx="50">
                  <c:v>20.89076393258426</c:v>
                </c:pt>
                <c:pt idx="51">
                  <c:v>20.89076393258426</c:v>
                </c:pt>
                <c:pt idx="52">
                  <c:v>20.89076393258426</c:v>
                </c:pt>
                <c:pt idx="53">
                  <c:v>20.89076393258426</c:v>
                </c:pt>
                <c:pt idx="54">
                  <c:v>20.89076393258426</c:v>
                </c:pt>
                <c:pt idx="55">
                  <c:v>20.89076393258426</c:v>
                </c:pt>
                <c:pt idx="56">
                  <c:v>20.89076393258426</c:v>
                </c:pt>
                <c:pt idx="57">
                  <c:v>20.89076393258426</c:v>
                </c:pt>
                <c:pt idx="58">
                  <c:v>20.89076393258426</c:v>
                </c:pt>
                <c:pt idx="59">
                  <c:v>20.89076393258426</c:v>
                </c:pt>
                <c:pt idx="60">
                  <c:v>20.89076393258426</c:v>
                </c:pt>
                <c:pt idx="61">
                  <c:v>20.89076393258426</c:v>
                </c:pt>
                <c:pt idx="62">
                  <c:v>20.89076393258426</c:v>
                </c:pt>
                <c:pt idx="63">
                  <c:v>20.89076393258426</c:v>
                </c:pt>
                <c:pt idx="64">
                  <c:v>20.89076393258426</c:v>
                </c:pt>
                <c:pt idx="65">
                  <c:v>20.89076393258426</c:v>
                </c:pt>
                <c:pt idx="66">
                  <c:v>20.89076393258426</c:v>
                </c:pt>
                <c:pt idx="67">
                  <c:v>20.89076393258426</c:v>
                </c:pt>
                <c:pt idx="68">
                  <c:v>20.89076393258426</c:v>
                </c:pt>
                <c:pt idx="69">
                  <c:v>20.89076393258426</c:v>
                </c:pt>
                <c:pt idx="70">
                  <c:v>20.89076393258426</c:v>
                </c:pt>
                <c:pt idx="71">
                  <c:v>20.89076393258426</c:v>
                </c:pt>
                <c:pt idx="72">
                  <c:v>20.89076393258426</c:v>
                </c:pt>
                <c:pt idx="73">
                  <c:v>20.89076393258426</c:v>
                </c:pt>
                <c:pt idx="74">
                  <c:v>20.89076393258426</c:v>
                </c:pt>
                <c:pt idx="75">
                  <c:v>20.89076393258426</c:v>
                </c:pt>
                <c:pt idx="76">
                  <c:v>20.89076393258426</c:v>
                </c:pt>
                <c:pt idx="77">
                  <c:v>20.89076393258426</c:v>
                </c:pt>
                <c:pt idx="78">
                  <c:v>20.89076393258426</c:v>
                </c:pt>
                <c:pt idx="79">
                  <c:v>20.89076393258426</c:v>
                </c:pt>
                <c:pt idx="80">
                  <c:v>20.89076393258426</c:v>
                </c:pt>
                <c:pt idx="81">
                  <c:v>20.89076393258426</c:v>
                </c:pt>
                <c:pt idx="82">
                  <c:v>20.89076393258426</c:v>
                </c:pt>
                <c:pt idx="83">
                  <c:v>20.89076393258426</c:v>
                </c:pt>
                <c:pt idx="84">
                  <c:v>20.89076393258426</c:v>
                </c:pt>
                <c:pt idx="85">
                  <c:v>20.89076393258426</c:v>
                </c:pt>
                <c:pt idx="86">
                  <c:v>20.89076393258426</c:v>
                </c:pt>
                <c:pt idx="87">
                  <c:v>20.89076393258426</c:v>
                </c:pt>
                <c:pt idx="88">
                  <c:v>20.89076393258426</c:v>
                </c:pt>
                <c:pt idx="89">
                  <c:v>20.89076393258426</c:v>
                </c:pt>
                <c:pt idx="90">
                  <c:v>20.89076393258426</c:v>
                </c:pt>
                <c:pt idx="91">
                  <c:v>20.89076393258426</c:v>
                </c:pt>
                <c:pt idx="92">
                  <c:v>20.89076393258426</c:v>
                </c:pt>
                <c:pt idx="93">
                  <c:v>20.89076393258426</c:v>
                </c:pt>
                <c:pt idx="94">
                  <c:v>20.89076393258426</c:v>
                </c:pt>
                <c:pt idx="95">
                  <c:v>20.89076393258426</c:v>
                </c:pt>
                <c:pt idx="96">
                  <c:v>20.89076393258426</c:v>
                </c:pt>
                <c:pt idx="97">
                  <c:v>20.89076393258426</c:v>
                </c:pt>
                <c:pt idx="98">
                  <c:v>20.89076393258426</c:v>
                </c:pt>
                <c:pt idx="99">
                  <c:v>20.89076393258426</c:v>
                </c:pt>
                <c:pt idx="100">
                  <c:v>20.89076393258426</c:v>
                </c:pt>
                <c:pt idx="101">
                  <c:v>20.89076393258426</c:v>
                </c:pt>
                <c:pt idx="102">
                  <c:v>20.89076393258426</c:v>
                </c:pt>
                <c:pt idx="103">
                  <c:v>20.89076393258426</c:v>
                </c:pt>
                <c:pt idx="104">
                  <c:v>20.89076393258426</c:v>
                </c:pt>
                <c:pt idx="105">
                  <c:v>20.89076393258426</c:v>
                </c:pt>
                <c:pt idx="106">
                  <c:v>20.89076393258426</c:v>
                </c:pt>
                <c:pt idx="107">
                  <c:v>20.89076393258426</c:v>
                </c:pt>
                <c:pt idx="108">
                  <c:v>20.89076393258426</c:v>
                </c:pt>
                <c:pt idx="109">
                  <c:v>20.89076393258426</c:v>
                </c:pt>
                <c:pt idx="110">
                  <c:v>20.89076393258426</c:v>
                </c:pt>
                <c:pt idx="111">
                  <c:v>20.89076393258426</c:v>
                </c:pt>
                <c:pt idx="112">
                  <c:v>20.89076393258426</c:v>
                </c:pt>
                <c:pt idx="113">
                  <c:v>20.89076393258426</c:v>
                </c:pt>
                <c:pt idx="114">
                  <c:v>20.89076393258426</c:v>
                </c:pt>
                <c:pt idx="115">
                  <c:v>20.89076393258426</c:v>
                </c:pt>
                <c:pt idx="116">
                  <c:v>20.89076393258426</c:v>
                </c:pt>
                <c:pt idx="117">
                  <c:v>20.89076393258426</c:v>
                </c:pt>
                <c:pt idx="118">
                  <c:v>20.89076393258426</c:v>
                </c:pt>
                <c:pt idx="119">
                  <c:v>20.89076393258426</c:v>
                </c:pt>
                <c:pt idx="120">
                  <c:v>20.89076393258426</c:v>
                </c:pt>
                <c:pt idx="121">
                  <c:v>20.89076393258426</c:v>
                </c:pt>
                <c:pt idx="122">
                  <c:v>20.89076393258426</c:v>
                </c:pt>
                <c:pt idx="123">
                  <c:v>20.89076393258426</c:v>
                </c:pt>
                <c:pt idx="124">
                  <c:v>20.89076393258426</c:v>
                </c:pt>
                <c:pt idx="125">
                  <c:v>20.89076393258426</c:v>
                </c:pt>
                <c:pt idx="126">
                  <c:v>20.89076393258426</c:v>
                </c:pt>
                <c:pt idx="127">
                  <c:v>20.89076393258426</c:v>
                </c:pt>
                <c:pt idx="128">
                  <c:v>20.89076393258426</c:v>
                </c:pt>
                <c:pt idx="129">
                  <c:v>20.89076393258426</c:v>
                </c:pt>
                <c:pt idx="130">
                  <c:v>20.89076393258426</c:v>
                </c:pt>
                <c:pt idx="131">
                  <c:v>20.89076393258426</c:v>
                </c:pt>
                <c:pt idx="132">
                  <c:v>20.89076393258426</c:v>
                </c:pt>
                <c:pt idx="133">
                  <c:v>20.89076393258426</c:v>
                </c:pt>
                <c:pt idx="134">
                  <c:v>20.89076393258426</c:v>
                </c:pt>
                <c:pt idx="135">
                  <c:v>20.89076393258426</c:v>
                </c:pt>
                <c:pt idx="136">
                  <c:v>20.89076393258426</c:v>
                </c:pt>
                <c:pt idx="137">
                  <c:v>20.89076393258426</c:v>
                </c:pt>
                <c:pt idx="138">
                  <c:v>20.89076393258426</c:v>
                </c:pt>
                <c:pt idx="139">
                  <c:v>20.89076393258426</c:v>
                </c:pt>
                <c:pt idx="140">
                  <c:v>20.89076393258426</c:v>
                </c:pt>
                <c:pt idx="141">
                  <c:v>20.89076393258426</c:v>
                </c:pt>
                <c:pt idx="142">
                  <c:v>20.89076393258426</c:v>
                </c:pt>
                <c:pt idx="143">
                  <c:v>20.89076393258426</c:v>
                </c:pt>
                <c:pt idx="144">
                  <c:v>20.89076393258426</c:v>
                </c:pt>
                <c:pt idx="145">
                  <c:v>20.89076393258426</c:v>
                </c:pt>
                <c:pt idx="146">
                  <c:v>20.89076393258426</c:v>
                </c:pt>
                <c:pt idx="147">
                  <c:v>20.89076393258426</c:v>
                </c:pt>
                <c:pt idx="148">
                  <c:v>20.89076393258426</c:v>
                </c:pt>
                <c:pt idx="149">
                  <c:v>20.89076393258426</c:v>
                </c:pt>
                <c:pt idx="150">
                  <c:v>20.89076393258426</c:v>
                </c:pt>
                <c:pt idx="151">
                  <c:v>20.89076393258426</c:v>
                </c:pt>
                <c:pt idx="152">
                  <c:v>20.89076393258426</c:v>
                </c:pt>
                <c:pt idx="153">
                  <c:v>20.89076393258426</c:v>
                </c:pt>
                <c:pt idx="154">
                  <c:v>20.89076393258426</c:v>
                </c:pt>
                <c:pt idx="155">
                  <c:v>20.89076393258426</c:v>
                </c:pt>
                <c:pt idx="156">
                  <c:v>20.89076393258426</c:v>
                </c:pt>
                <c:pt idx="157">
                  <c:v>20.89076393258426</c:v>
                </c:pt>
                <c:pt idx="158">
                  <c:v>20.89076393258426</c:v>
                </c:pt>
                <c:pt idx="159">
                  <c:v>20.89076393258426</c:v>
                </c:pt>
                <c:pt idx="160">
                  <c:v>20.89076393258426</c:v>
                </c:pt>
                <c:pt idx="161">
                  <c:v>20.89076393258426</c:v>
                </c:pt>
                <c:pt idx="162">
                  <c:v>20.89076393258426</c:v>
                </c:pt>
                <c:pt idx="163">
                  <c:v>20.89076393258426</c:v>
                </c:pt>
                <c:pt idx="164">
                  <c:v>20.89076393258426</c:v>
                </c:pt>
                <c:pt idx="165">
                  <c:v>20.89076393258426</c:v>
                </c:pt>
                <c:pt idx="166">
                  <c:v>20.89076393258426</c:v>
                </c:pt>
                <c:pt idx="167">
                  <c:v>20.89076393258426</c:v>
                </c:pt>
                <c:pt idx="168">
                  <c:v>20.89076393258426</c:v>
                </c:pt>
                <c:pt idx="169">
                  <c:v>20.89076393258426</c:v>
                </c:pt>
                <c:pt idx="170">
                  <c:v>20.89076393258426</c:v>
                </c:pt>
                <c:pt idx="171">
                  <c:v>20.89076393258426</c:v>
                </c:pt>
                <c:pt idx="172">
                  <c:v>20.89076393258426</c:v>
                </c:pt>
                <c:pt idx="173">
                  <c:v>20.89076393258426</c:v>
                </c:pt>
                <c:pt idx="174">
                  <c:v>20.89076393258426</c:v>
                </c:pt>
                <c:pt idx="175">
                  <c:v>20.89076393258426</c:v>
                </c:pt>
                <c:pt idx="176">
                  <c:v>20.89076393258426</c:v>
                </c:pt>
                <c:pt idx="177">
                  <c:v>20.89076393258426</c:v>
                </c:pt>
                <c:pt idx="178">
                  <c:v>20.89076393258426</c:v>
                </c:pt>
                <c:pt idx="179">
                  <c:v>20.89076393258426</c:v>
                </c:pt>
                <c:pt idx="180">
                  <c:v>20.89076393258426</c:v>
                </c:pt>
                <c:pt idx="181">
                  <c:v>20.89076393258426</c:v>
                </c:pt>
                <c:pt idx="182">
                  <c:v>20.89076393258426</c:v>
                </c:pt>
                <c:pt idx="183">
                  <c:v>20.89076393258426</c:v>
                </c:pt>
                <c:pt idx="184">
                  <c:v>20.89076393258426</c:v>
                </c:pt>
                <c:pt idx="185">
                  <c:v>20.89076393258426</c:v>
                </c:pt>
                <c:pt idx="186">
                  <c:v>20.89076393258426</c:v>
                </c:pt>
                <c:pt idx="187">
                  <c:v>20.89076393258426</c:v>
                </c:pt>
                <c:pt idx="188">
                  <c:v>20.89076393258426</c:v>
                </c:pt>
                <c:pt idx="189">
                  <c:v>20.89076393258426</c:v>
                </c:pt>
                <c:pt idx="190">
                  <c:v>20.89076393258426</c:v>
                </c:pt>
                <c:pt idx="191">
                  <c:v>20.89076393258426</c:v>
                </c:pt>
                <c:pt idx="192">
                  <c:v>20.89076393258426</c:v>
                </c:pt>
                <c:pt idx="193">
                  <c:v>20.89076393258426</c:v>
                </c:pt>
                <c:pt idx="194">
                  <c:v>20.89076393258426</c:v>
                </c:pt>
                <c:pt idx="195">
                  <c:v>20.89076393258426</c:v>
                </c:pt>
                <c:pt idx="196">
                  <c:v>20.89076393258426</c:v>
                </c:pt>
                <c:pt idx="197">
                  <c:v>20.89076393258426</c:v>
                </c:pt>
                <c:pt idx="198">
                  <c:v>20.89076393258426</c:v>
                </c:pt>
                <c:pt idx="199">
                  <c:v>20.89076393258426</c:v>
                </c:pt>
                <c:pt idx="200">
                  <c:v>20.89076393258426</c:v>
                </c:pt>
                <c:pt idx="201">
                  <c:v>20.89076393258426</c:v>
                </c:pt>
                <c:pt idx="202">
                  <c:v>20.89076393258426</c:v>
                </c:pt>
                <c:pt idx="203">
                  <c:v>20.89076393258426</c:v>
                </c:pt>
                <c:pt idx="204">
                  <c:v>20.89076393258426</c:v>
                </c:pt>
                <c:pt idx="205">
                  <c:v>20.89076393258426</c:v>
                </c:pt>
                <c:pt idx="206">
                  <c:v>20.89076393258426</c:v>
                </c:pt>
                <c:pt idx="207">
                  <c:v>20.89076393258426</c:v>
                </c:pt>
                <c:pt idx="208">
                  <c:v>20.89076393258426</c:v>
                </c:pt>
                <c:pt idx="209">
                  <c:v>20.89076393258426</c:v>
                </c:pt>
                <c:pt idx="210">
                  <c:v>20.89076393258426</c:v>
                </c:pt>
                <c:pt idx="211">
                  <c:v>20.89076393258426</c:v>
                </c:pt>
                <c:pt idx="212">
                  <c:v>20.89076393258426</c:v>
                </c:pt>
                <c:pt idx="213">
                  <c:v>20.89076393258426</c:v>
                </c:pt>
                <c:pt idx="214">
                  <c:v>20.89076393258426</c:v>
                </c:pt>
                <c:pt idx="215">
                  <c:v>20.89076393258426</c:v>
                </c:pt>
                <c:pt idx="216">
                  <c:v>20.89076393258426</c:v>
                </c:pt>
                <c:pt idx="217">
                  <c:v>20.89076393258426</c:v>
                </c:pt>
                <c:pt idx="218">
                  <c:v>20.89076393258426</c:v>
                </c:pt>
                <c:pt idx="219">
                  <c:v>20.89076393258426</c:v>
                </c:pt>
                <c:pt idx="220">
                  <c:v>20.89076393258426</c:v>
                </c:pt>
                <c:pt idx="221">
                  <c:v>20.89076393258426</c:v>
                </c:pt>
                <c:pt idx="222">
                  <c:v>20.89076393258426</c:v>
                </c:pt>
                <c:pt idx="223">
                  <c:v>20.89076393258426</c:v>
                </c:pt>
                <c:pt idx="224">
                  <c:v>20.89076393258426</c:v>
                </c:pt>
                <c:pt idx="225">
                  <c:v>20.89076393258426</c:v>
                </c:pt>
                <c:pt idx="226">
                  <c:v>20.89076393258426</c:v>
                </c:pt>
                <c:pt idx="227">
                  <c:v>20.89076393258426</c:v>
                </c:pt>
                <c:pt idx="228">
                  <c:v>20.89076393258426</c:v>
                </c:pt>
                <c:pt idx="229">
                  <c:v>20.89076393258426</c:v>
                </c:pt>
                <c:pt idx="230">
                  <c:v>20.89076393258426</c:v>
                </c:pt>
                <c:pt idx="231">
                  <c:v>20.89076393258426</c:v>
                </c:pt>
                <c:pt idx="232">
                  <c:v>20.89076393258426</c:v>
                </c:pt>
                <c:pt idx="233">
                  <c:v>20.89076393258426</c:v>
                </c:pt>
                <c:pt idx="234">
                  <c:v>20.89076393258426</c:v>
                </c:pt>
                <c:pt idx="235">
                  <c:v>20.89076393258426</c:v>
                </c:pt>
                <c:pt idx="236">
                  <c:v>20.89076393258426</c:v>
                </c:pt>
                <c:pt idx="237">
                  <c:v>20.89076393258426</c:v>
                </c:pt>
                <c:pt idx="238">
                  <c:v>20.89076393258426</c:v>
                </c:pt>
                <c:pt idx="239">
                  <c:v>20.89076393258426</c:v>
                </c:pt>
                <c:pt idx="240">
                  <c:v>20.89076393258426</c:v>
                </c:pt>
                <c:pt idx="241">
                  <c:v>20.89076393258426</c:v>
                </c:pt>
                <c:pt idx="242">
                  <c:v>20.89076393258426</c:v>
                </c:pt>
                <c:pt idx="243">
                  <c:v>20.89076393258426</c:v>
                </c:pt>
                <c:pt idx="244">
                  <c:v>20.89076393258426</c:v>
                </c:pt>
                <c:pt idx="245">
                  <c:v>20.89076393258426</c:v>
                </c:pt>
                <c:pt idx="246">
                  <c:v>20.89076393258426</c:v>
                </c:pt>
                <c:pt idx="247">
                  <c:v>20.89076393258426</c:v>
                </c:pt>
                <c:pt idx="248">
                  <c:v>20.89076393258426</c:v>
                </c:pt>
                <c:pt idx="249">
                  <c:v>20.89076393258426</c:v>
                </c:pt>
                <c:pt idx="250">
                  <c:v>20.89076393258426</c:v>
                </c:pt>
                <c:pt idx="251">
                  <c:v>20.89076393258426</c:v>
                </c:pt>
                <c:pt idx="252">
                  <c:v>20.89076393258426</c:v>
                </c:pt>
                <c:pt idx="253">
                  <c:v>20.89076393258426</c:v>
                </c:pt>
                <c:pt idx="254">
                  <c:v>20.89076393258426</c:v>
                </c:pt>
                <c:pt idx="255">
                  <c:v>20.89076393258426</c:v>
                </c:pt>
                <c:pt idx="256">
                  <c:v>20.89076393258426</c:v>
                </c:pt>
                <c:pt idx="257">
                  <c:v>20.89076393258426</c:v>
                </c:pt>
                <c:pt idx="258">
                  <c:v>20.89076393258426</c:v>
                </c:pt>
                <c:pt idx="259">
                  <c:v>20.89076393258426</c:v>
                </c:pt>
                <c:pt idx="260">
                  <c:v>20.89076393258426</c:v>
                </c:pt>
                <c:pt idx="261">
                  <c:v>20.89076393258426</c:v>
                </c:pt>
                <c:pt idx="262">
                  <c:v>20.89076393258426</c:v>
                </c:pt>
                <c:pt idx="263">
                  <c:v>20.89076393258426</c:v>
                </c:pt>
                <c:pt idx="264">
                  <c:v>20.89076393258426</c:v>
                </c:pt>
                <c:pt idx="265">
                  <c:v>20.89076393258426</c:v>
                </c:pt>
                <c:pt idx="266">
                  <c:v>20.89076393258426</c:v>
                </c:pt>
                <c:pt idx="267">
                  <c:v>20.89076393258426</c:v>
                </c:pt>
                <c:pt idx="268">
                  <c:v>20.89076393258426</c:v>
                </c:pt>
                <c:pt idx="269">
                  <c:v>20.89076393258426</c:v>
                </c:pt>
                <c:pt idx="270">
                  <c:v>20.89076393258426</c:v>
                </c:pt>
                <c:pt idx="271">
                  <c:v>20.89076393258426</c:v>
                </c:pt>
                <c:pt idx="272">
                  <c:v>20.89076393258426</c:v>
                </c:pt>
                <c:pt idx="273">
                  <c:v>20.89076393258426</c:v>
                </c:pt>
                <c:pt idx="274">
                  <c:v>20.89076393258426</c:v>
                </c:pt>
                <c:pt idx="275">
                  <c:v>20.89076393258426</c:v>
                </c:pt>
                <c:pt idx="276">
                  <c:v>20.89076393258426</c:v>
                </c:pt>
                <c:pt idx="277">
                  <c:v>20.89076393258426</c:v>
                </c:pt>
                <c:pt idx="278">
                  <c:v>20.89076393258426</c:v>
                </c:pt>
                <c:pt idx="279">
                  <c:v>20.89076393258426</c:v>
                </c:pt>
                <c:pt idx="280">
                  <c:v>20.89076393258426</c:v>
                </c:pt>
                <c:pt idx="281">
                  <c:v>20.89076393258426</c:v>
                </c:pt>
                <c:pt idx="282">
                  <c:v>20.89076393258426</c:v>
                </c:pt>
                <c:pt idx="283">
                  <c:v>20.89076393258426</c:v>
                </c:pt>
                <c:pt idx="284">
                  <c:v>20.89076393258426</c:v>
                </c:pt>
                <c:pt idx="285">
                  <c:v>20.89076393258426</c:v>
                </c:pt>
                <c:pt idx="286">
                  <c:v>20.89076393258426</c:v>
                </c:pt>
                <c:pt idx="287">
                  <c:v>20.89076393258426</c:v>
                </c:pt>
                <c:pt idx="288">
                  <c:v>20.89076393258426</c:v>
                </c:pt>
                <c:pt idx="289">
                  <c:v>20.89076393258426</c:v>
                </c:pt>
                <c:pt idx="290">
                  <c:v>20.89076393258426</c:v>
                </c:pt>
                <c:pt idx="291">
                  <c:v>20.89076393258426</c:v>
                </c:pt>
                <c:pt idx="292">
                  <c:v>20.89076393258426</c:v>
                </c:pt>
                <c:pt idx="293">
                  <c:v>20.89076393258426</c:v>
                </c:pt>
                <c:pt idx="294">
                  <c:v>20.89076393258426</c:v>
                </c:pt>
                <c:pt idx="295">
                  <c:v>20.89076393258426</c:v>
                </c:pt>
                <c:pt idx="296">
                  <c:v>20.89076393258426</c:v>
                </c:pt>
                <c:pt idx="297">
                  <c:v>20.89076393258426</c:v>
                </c:pt>
                <c:pt idx="298">
                  <c:v>20.89076393258426</c:v>
                </c:pt>
                <c:pt idx="299">
                  <c:v>20.89076393258426</c:v>
                </c:pt>
                <c:pt idx="300">
                  <c:v>20.89076393258426</c:v>
                </c:pt>
                <c:pt idx="301">
                  <c:v>20.89076393258426</c:v>
                </c:pt>
                <c:pt idx="302">
                  <c:v>20.89076393258426</c:v>
                </c:pt>
                <c:pt idx="303">
                  <c:v>20.89076393258426</c:v>
                </c:pt>
                <c:pt idx="304">
                  <c:v>20.89076393258426</c:v>
                </c:pt>
                <c:pt idx="305">
                  <c:v>20.89076393258426</c:v>
                </c:pt>
                <c:pt idx="306">
                  <c:v>20.89076393258426</c:v>
                </c:pt>
                <c:pt idx="307">
                  <c:v>20.89076393258426</c:v>
                </c:pt>
                <c:pt idx="308">
                  <c:v>20.89076393258426</c:v>
                </c:pt>
                <c:pt idx="309">
                  <c:v>20.89076393258426</c:v>
                </c:pt>
                <c:pt idx="310">
                  <c:v>20.89076393258426</c:v>
                </c:pt>
                <c:pt idx="311">
                  <c:v>20.89076393258426</c:v>
                </c:pt>
                <c:pt idx="312">
                  <c:v>20.89076393258426</c:v>
                </c:pt>
                <c:pt idx="313">
                  <c:v>20.89076393258426</c:v>
                </c:pt>
                <c:pt idx="314">
                  <c:v>20.89076393258426</c:v>
                </c:pt>
                <c:pt idx="315">
                  <c:v>20.89076393258426</c:v>
                </c:pt>
                <c:pt idx="316">
                  <c:v>20.89076393258426</c:v>
                </c:pt>
                <c:pt idx="317">
                  <c:v>20.89076393258426</c:v>
                </c:pt>
                <c:pt idx="318">
                  <c:v>20.89076393258426</c:v>
                </c:pt>
                <c:pt idx="319">
                  <c:v>20.89076393258426</c:v>
                </c:pt>
                <c:pt idx="320">
                  <c:v>20.89076393258426</c:v>
                </c:pt>
                <c:pt idx="321">
                  <c:v>20.89076393258426</c:v>
                </c:pt>
                <c:pt idx="322">
                  <c:v>20.89076393258426</c:v>
                </c:pt>
                <c:pt idx="323">
                  <c:v>20.89076393258426</c:v>
                </c:pt>
                <c:pt idx="324">
                  <c:v>20.89076393258426</c:v>
                </c:pt>
                <c:pt idx="325">
                  <c:v>20.89076393258426</c:v>
                </c:pt>
                <c:pt idx="326">
                  <c:v>20.89076393258426</c:v>
                </c:pt>
                <c:pt idx="327">
                  <c:v>20.89076393258426</c:v>
                </c:pt>
                <c:pt idx="328">
                  <c:v>20.89076393258426</c:v>
                </c:pt>
                <c:pt idx="329">
                  <c:v>20.89076393258426</c:v>
                </c:pt>
                <c:pt idx="330">
                  <c:v>20.89076393258426</c:v>
                </c:pt>
                <c:pt idx="331">
                  <c:v>20.89076393258426</c:v>
                </c:pt>
                <c:pt idx="332">
                  <c:v>20.89076393258426</c:v>
                </c:pt>
                <c:pt idx="333">
                  <c:v>20.89076393258426</c:v>
                </c:pt>
                <c:pt idx="334">
                  <c:v>20.89076393258426</c:v>
                </c:pt>
                <c:pt idx="335">
                  <c:v>20.89076393258426</c:v>
                </c:pt>
                <c:pt idx="336">
                  <c:v>20.89076393258426</c:v>
                </c:pt>
                <c:pt idx="337">
                  <c:v>20.89076393258426</c:v>
                </c:pt>
                <c:pt idx="338">
                  <c:v>20.89076393258426</c:v>
                </c:pt>
                <c:pt idx="339">
                  <c:v>20.89076393258426</c:v>
                </c:pt>
                <c:pt idx="340">
                  <c:v>20.89076393258426</c:v>
                </c:pt>
                <c:pt idx="341">
                  <c:v>20.89076393258426</c:v>
                </c:pt>
                <c:pt idx="342">
                  <c:v>20.89076393258426</c:v>
                </c:pt>
                <c:pt idx="343">
                  <c:v>20.89076393258426</c:v>
                </c:pt>
                <c:pt idx="344">
                  <c:v>20.89076393258426</c:v>
                </c:pt>
                <c:pt idx="345">
                  <c:v>20.89076393258426</c:v>
                </c:pt>
                <c:pt idx="346">
                  <c:v>20.89076393258426</c:v>
                </c:pt>
                <c:pt idx="347">
                  <c:v>20.89076393258426</c:v>
                </c:pt>
                <c:pt idx="348">
                  <c:v>20.89076393258426</c:v>
                </c:pt>
                <c:pt idx="349">
                  <c:v>20.89076393258426</c:v>
                </c:pt>
                <c:pt idx="350">
                  <c:v>20.89076393258426</c:v>
                </c:pt>
                <c:pt idx="351">
                  <c:v>20.89076393258426</c:v>
                </c:pt>
                <c:pt idx="352">
                  <c:v>20.89076393258426</c:v>
                </c:pt>
                <c:pt idx="353">
                  <c:v>20.89076393258426</c:v>
                </c:pt>
                <c:pt idx="354">
                  <c:v>20.89076393258426</c:v>
                </c:pt>
                <c:pt idx="355">
                  <c:v>20.89076393258426</c:v>
                </c:pt>
                <c:pt idx="356">
                  <c:v>20.89076393258426</c:v>
                </c:pt>
                <c:pt idx="357">
                  <c:v>20.89076393258426</c:v>
                </c:pt>
                <c:pt idx="358">
                  <c:v>20.89076393258426</c:v>
                </c:pt>
                <c:pt idx="359">
                  <c:v>20.89076393258426</c:v>
                </c:pt>
                <c:pt idx="360">
                  <c:v>20.89076393258426</c:v>
                </c:pt>
                <c:pt idx="361">
                  <c:v>20.89076393258426</c:v>
                </c:pt>
                <c:pt idx="362">
                  <c:v>20.89076393258426</c:v>
                </c:pt>
                <c:pt idx="363">
                  <c:v>20.89076393258426</c:v>
                </c:pt>
                <c:pt idx="364">
                  <c:v>20.89076393258426</c:v>
                </c:pt>
                <c:pt idx="365">
                  <c:v>20.89076393258426</c:v>
                </c:pt>
                <c:pt idx="366">
                  <c:v>20.89076393258426</c:v>
                </c:pt>
                <c:pt idx="367">
                  <c:v>20.89076393258426</c:v>
                </c:pt>
                <c:pt idx="368">
                  <c:v>20.89076393258426</c:v>
                </c:pt>
                <c:pt idx="369">
                  <c:v>20.89076393258426</c:v>
                </c:pt>
                <c:pt idx="370">
                  <c:v>20.89076393258426</c:v>
                </c:pt>
                <c:pt idx="371">
                  <c:v>20.89076393258426</c:v>
                </c:pt>
                <c:pt idx="372">
                  <c:v>20.89076393258426</c:v>
                </c:pt>
                <c:pt idx="373">
                  <c:v>20.89076393258426</c:v>
                </c:pt>
                <c:pt idx="374">
                  <c:v>20.89076393258426</c:v>
                </c:pt>
                <c:pt idx="375">
                  <c:v>20.89076393258426</c:v>
                </c:pt>
                <c:pt idx="376">
                  <c:v>20.89076393258426</c:v>
                </c:pt>
                <c:pt idx="377">
                  <c:v>20.89076393258426</c:v>
                </c:pt>
                <c:pt idx="378">
                  <c:v>20.89076393258426</c:v>
                </c:pt>
                <c:pt idx="379">
                  <c:v>20.89076393258426</c:v>
                </c:pt>
                <c:pt idx="380">
                  <c:v>20.89076393258426</c:v>
                </c:pt>
                <c:pt idx="381">
                  <c:v>20.89076393258426</c:v>
                </c:pt>
                <c:pt idx="382">
                  <c:v>20.89076393258426</c:v>
                </c:pt>
                <c:pt idx="383">
                  <c:v>20.89076393258426</c:v>
                </c:pt>
                <c:pt idx="384">
                  <c:v>20.89076393258426</c:v>
                </c:pt>
                <c:pt idx="385">
                  <c:v>20.89076393258426</c:v>
                </c:pt>
                <c:pt idx="386">
                  <c:v>20.89076393258426</c:v>
                </c:pt>
                <c:pt idx="387">
                  <c:v>20.89076393258426</c:v>
                </c:pt>
                <c:pt idx="388">
                  <c:v>20.89076393258426</c:v>
                </c:pt>
                <c:pt idx="389">
                  <c:v>20.89076393258426</c:v>
                </c:pt>
                <c:pt idx="390">
                  <c:v>20.89076393258426</c:v>
                </c:pt>
                <c:pt idx="391">
                  <c:v>20.89076393258426</c:v>
                </c:pt>
                <c:pt idx="392">
                  <c:v>20.89076393258426</c:v>
                </c:pt>
                <c:pt idx="393">
                  <c:v>20.89076393258426</c:v>
                </c:pt>
                <c:pt idx="394">
                  <c:v>20.89076393258426</c:v>
                </c:pt>
                <c:pt idx="395">
                  <c:v>20.89076393258426</c:v>
                </c:pt>
                <c:pt idx="396">
                  <c:v>20.89076393258426</c:v>
                </c:pt>
                <c:pt idx="397">
                  <c:v>20.89076393258426</c:v>
                </c:pt>
                <c:pt idx="398">
                  <c:v>20.89076393258426</c:v>
                </c:pt>
                <c:pt idx="399">
                  <c:v>20.89076393258426</c:v>
                </c:pt>
                <c:pt idx="400">
                  <c:v>20.89076393258426</c:v>
                </c:pt>
                <c:pt idx="401">
                  <c:v>20.89076393258426</c:v>
                </c:pt>
                <c:pt idx="402">
                  <c:v>20.89076393258426</c:v>
                </c:pt>
                <c:pt idx="403">
                  <c:v>20.89076393258426</c:v>
                </c:pt>
                <c:pt idx="404">
                  <c:v>20.89076393258426</c:v>
                </c:pt>
                <c:pt idx="405">
                  <c:v>20.89076393258426</c:v>
                </c:pt>
                <c:pt idx="406">
                  <c:v>20.89076393258426</c:v>
                </c:pt>
                <c:pt idx="407">
                  <c:v>20.89076393258426</c:v>
                </c:pt>
                <c:pt idx="408">
                  <c:v>20.89076393258426</c:v>
                </c:pt>
                <c:pt idx="409">
                  <c:v>20.89076393258426</c:v>
                </c:pt>
                <c:pt idx="410">
                  <c:v>20.89076393258426</c:v>
                </c:pt>
                <c:pt idx="411">
                  <c:v>20.89076393258426</c:v>
                </c:pt>
                <c:pt idx="412">
                  <c:v>20.89076393258426</c:v>
                </c:pt>
                <c:pt idx="413">
                  <c:v>20.89076393258426</c:v>
                </c:pt>
                <c:pt idx="414">
                  <c:v>20.89076393258426</c:v>
                </c:pt>
                <c:pt idx="415">
                  <c:v>20.89076393258426</c:v>
                </c:pt>
                <c:pt idx="416">
                  <c:v>20.89076393258426</c:v>
                </c:pt>
                <c:pt idx="417">
                  <c:v>20.89076393258426</c:v>
                </c:pt>
                <c:pt idx="418">
                  <c:v>20.89076393258426</c:v>
                </c:pt>
                <c:pt idx="419">
                  <c:v>20.89076393258426</c:v>
                </c:pt>
                <c:pt idx="420">
                  <c:v>20.89076393258426</c:v>
                </c:pt>
                <c:pt idx="421">
                  <c:v>20.89076393258426</c:v>
                </c:pt>
                <c:pt idx="422">
                  <c:v>20.89076393258426</c:v>
                </c:pt>
                <c:pt idx="423">
                  <c:v>20.89076393258426</c:v>
                </c:pt>
                <c:pt idx="424">
                  <c:v>20.89076393258426</c:v>
                </c:pt>
                <c:pt idx="425">
                  <c:v>20.89076393258426</c:v>
                </c:pt>
                <c:pt idx="426">
                  <c:v>20.89076393258426</c:v>
                </c:pt>
                <c:pt idx="427">
                  <c:v>20.89076393258426</c:v>
                </c:pt>
                <c:pt idx="428">
                  <c:v>20.89076393258426</c:v>
                </c:pt>
                <c:pt idx="429">
                  <c:v>20.89076393258426</c:v>
                </c:pt>
                <c:pt idx="430">
                  <c:v>20.89076393258426</c:v>
                </c:pt>
                <c:pt idx="431">
                  <c:v>20.89076393258426</c:v>
                </c:pt>
                <c:pt idx="432">
                  <c:v>20.89076393258426</c:v>
                </c:pt>
                <c:pt idx="433">
                  <c:v>20.89076393258426</c:v>
                </c:pt>
                <c:pt idx="434">
                  <c:v>20.89076393258426</c:v>
                </c:pt>
                <c:pt idx="435">
                  <c:v>20.89076393258426</c:v>
                </c:pt>
                <c:pt idx="436">
                  <c:v>20.89076393258426</c:v>
                </c:pt>
                <c:pt idx="437">
                  <c:v>20.89076393258426</c:v>
                </c:pt>
                <c:pt idx="438">
                  <c:v>20.89076393258426</c:v>
                </c:pt>
                <c:pt idx="439">
                  <c:v>20.89076393258426</c:v>
                </c:pt>
                <c:pt idx="440">
                  <c:v>20.89076393258426</c:v>
                </c:pt>
                <c:pt idx="441">
                  <c:v>20.89076393258426</c:v>
                </c:pt>
                <c:pt idx="442">
                  <c:v>20.89076393258426</c:v>
                </c:pt>
                <c:pt idx="443">
                  <c:v>20.89076393258426</c:v>
                </c:pt>
                <c:pt idx="444">
                  <c:v>20.89076393258426</c:v>
                </c:pt>
                <c:pt idx="445">
                  <c:v>20.89076393258426</c:v>
                </c:pt>
                <c:pt idx="446">
                  <c:v>20.89076393258426</c:v>
                </c:pt>
                <c:pt idx="447">
                  <c:v>20.89076393258426</c:v>
                </c:pt>
                <c:pt idx="448">
                  <c:v>20.89076393258426</c:v>
                </c:pt>
                <c:pt idx="449">
                  <c:v>20.89076393258426</c:v>
                </c:pt>
                <c:pt idx="450">
                  <c:v>20.89076393258426</c:v>
                </c:pt>
                <c:pt idx="451">
                  <c:v>20.89076393258426</c:v>
                </c:pt>
                <c:pt idx="452">
                  <c:v>20.89076393258426</c:v>
                </c:pt>
                <c:pt idx="453">
                  <c:v>20.89076393258426</c:v>
                </c:pt>
                <c:pt idx="454">
                  <c:v>20.89076393258426</c:v>
                </c:pt>
                <c:pt idx="455">
                  <c:v>20.89076393258426</c:v>
                </c:pt>
                <c:pt idx="456">
                  <c:v>20.89076393258426</c:v>
                </c:pt>
                <c:pt idx="457">
                  <c:v>20.89076393258426</c:v>
                </c:pt>
                <c:pt idx="458">
                  <c:v>20.89076393258426</c:v>
                </c:pt>
                <c:pt idx="459">
                  <c:v>20.89076393258426</c:v>
                </c:pt>
                <c:pt idx="460">
                  <c:v>20.89076393258426</c:v>
                </c:pt>
                <c:pt idx="461">
                  <c:v>20.89076393258426</c:v>
                </c:pt>
                <c:pt idx="462">
                  <c:v>20.89076393258426</c:v>
                </c:pt>
                <c:pt idx="463">
                  <c:v>20.89076393258426</c:v>
                </c:pt>
                <c:pt idx="464">
                  <c:v>20.89076393258426</c:v>
                </c:pt>
                <c:pt idx="465">
                  <c:v>20.89076393258426</c:v>
                </c:pt>
                <c:pt idx="466">
                  <c:v>20.89076393258426</c:v>
                </c:pt>
                <c:pt idx="467">
                  <c:v>20.89076393258426</c:v>
                </c:pt>
                <c:pt idx="468">
                  <c:v>20.89076393258426</c:v>
                </c:pt>
                <c:pt idx="469">
                  <c:v>20.89076393258426</c:v>
                </c:pt>
                <c:pt idx="470">
                  <c:v>20.89076393258426</c:v>
                </c:pt>
                <c:pt idx="471">
                  <c:v>20.89076393258426</c:v>
                </c:pt>
                <c:pt idx="472">
                  <c:v>20.89076393258426</c:v>
                </c:pt>
                <c:pt idx="473">
                  <c:v>20.89076393258426</c:v>
                </c:pt>
                <c:pt idx="474">
                  <c:v>20.89076393258426</c:v>
                </c:pt>
                <c:pt idx="475">
                  <c:v>20.89076393258426</c:v>
                </c:pt>
                <c:pt idx="476">
                  <c:v>20.89076393258426</c:v>
                </c:pt>
                <c:pt idx="477">
                  <c:v>20.89076393258426</c:v>
                </c:pt>
                <c:pt idx="478">
                  <c:v>20.89076393258426</c:v>
                </c:pt>
                <c:pt idx="479">
                  <c:v>20.89076393258426</c:v>
                </c:pt>
                <c:pt idx="480">
                  <c:v>20.89076393258426</c:v>
                </c:pt>
                <c:pt idx="481">
                  <c:v>20.89076393258426</c:v>
                </c:pt>
                <c:pt idx="482">
                  <c:v>20.89076393258426</c:v>
                </c:pt>
                <c:pt idx="483">
                  <c:v>20.89076393258426</c:v>
                </c:pt>
                <c:pt idx="484">
                  <c:v>20.89076393258426</c:v>
                </c:pt>
                <c:pt idx="485">
                  <c:v>20.89076393258426</c:v>
                </c:pt>
                <c:pt idx="486">
                  <c:v>20.89076393258426</c:v>
                </c:pt>
                <c:pt idx="487">
                  <c:v>20.89076393258426</c:v>
                </c:pt>
                <c:pt idx="488">
                  <c:v>20.89076393258426</c:v>
                </c:pt>
                <c:pt idx="489">
                  <c:v>20.89076393258426</c:v>
                </c:pt>
                <c:pt idx="490">
                  <c:v>20.89076393258426</c:v>
                </c:pt>
                <c:pt idx="491">
                  <c:v>20.89076393258426</c:v>
                </c:pt>
                <c:pt idx="492">
                  <c:v>20.89076393258426</c:v>
                </c:pt>
                <c:pt idx="493">
                  <c:v>20.89076393258426</c:v>
                </c:pt>
                <c:pt idx="494">
                  <c:v>20.89076393258426</c:v>
                </c:pt>
                <c:pt idx="495">
                  <c:v>20.89076393258426</c:v>
                </c:pt>
                <c:pt idx="496">
                  <c:v>20.89076393258426</c:v>
                </c:pt>
                <c:pt idx="497">
                  <c:v>20.89076393258426</c:v>
                </c:pt>
                <c:pt idx="498">
                  <c:v>20.89076393258426</c:v>
                </c:pt>
                <c:pt idx="499">
                  <c:v>20.89076393258426</c:v>
                </c:pt>
                <c:pt idx="500">
                  <c:v>20.89076393258426</c:v>
                </c:pt>
                <c:pt idx="501">
                  <c:v>20.89076393258426</c:v>
                </c:pt>
                <c:pt idx="502">
                  <c:v>20.89076393258426</c:v>
                </c:pt>
                <c:pt idx="503">
                  <c:v>20.89076393258426</c:v>
                </c:pt>
                <c:pt idx="504">
                  <c:v>20.89076393258426</c:v>
                </c:pt>
                <c:pt idx="505">
                  <c:v>20.89076393258426</c:v>
                </c:pt>
                <c:pt idx="506">
                  <c:v>20.89076393258426</c:v>
                </c:pt>
                <c:pt idx="507">
                  <c:v>20.89076393258426</c:v>
                </c:pt>
                <c:pt idx="508">
                  <c:v>20.89076393258426</c:v>
                </c:pt>
                <c:pt idx="509">
                  <c:v>20.89076393258426</c:v>
                </c:pt>
                <c:pt idx="510">
                  <c:v>20.89076393258426</c:v>
                </c:pt>
                <c:pt idx="511">
                  <c:v>20.89076393258426</c:v>
                </c:pt>
                <c:pt idx="512">
                  <c:v>20.89076393258426</c:v>
                </c:pt>
                <c:pt idx="513">
                  <c:v>20.89076393258426</c:v>
                </c:pt>
                <c:pt idx="514">
                  <c:v>20.89076393258426</c:v>
                </c:pt>
                <c:pt idx="515">
                  <c:v>20.89076393258426</c:v>
                </c:pt>
                <c:pt idx="516">
                  <c:v>20.89076393258426</c:v>
                </c:pt>
                <c:pt idx="517">
                  <c:v>20.89076393258426</c:v>
                </c:pt>
                <c:pt idx="518">
                  <c:v>20.89076393258426</c:v>
                </c:pt>
                <c:pt idx="519">
                  <c:v>20.89076393258426</c:v>
                </c:pt>
                <c:pt idx="520">
                  <c:v>20.89076393258426</c:v>
                </c:pt>
                <c:pt idx="521">
                  <c:v>20.89076393258426</c:v>
                </c:pt>
                <c:pt idx="522">
                  <c:v>20.89076393258426</c:v>
                </c:pt>
                <c:pt idx="523">
                  <c:v>20.89076393258426</c:v>
                </c:pt>
                <c:pt idx="524">
                  <c:v>20.89076393258426</c:v>
                </c:pt>
                <c:pt idx="525">
                  <c:v>20.89076393258426</c:v>
                </c:pt>
                <c:pt idx="526">
                  <c:v>20.89076393258426</c:v>
                </c:pt>
                <c:pt idx="527">
                  <c:v>20.89076393258426</c:v>
                </c:pt>
                <c:pt idx="528">
                  <c:v>20.89076393258426</c:v>
                </c:pt>
                <c:pt idx="529">
                  <c:v>20.89076393258426</c:v>
                </c:pt>
                <c:pt idx="530">
                  <c:v>20.89076393258426</c:v>
                </c:pt>
                <c:pt idx="531">
                  <c:v>20.89076393258426</c:v>
                </c:pt>
                <c:pt idx="532">
                  <c:v>20.89076393258426</c:v>
                </c:pt>
                <c:pt idx="533">
                  <c:v>20.89076393258426</c:v>
                </c:pt>
                <c:pt idx="534">
                  <c:v>20.89076393258426</c:v>
                </c:pt>
                <c:pt idx="535">
                  <c:v>20.89076393258426</c:v>
                </c:pt>
                <c:pt idx="536">
                  <c:v>20.89076393258426</c:v>
                </c:pt>
                <c:pt idx="537">
                  <c:v>20.89076393258426</c:v>
                </c:pt>
                <c:pt idx="538">
                  <c:v>20.89076393258426</c:v>
                </c:pt>
                <c:pt idx="539">
                  <c:v>20.89076393258426</c:v>
                </c:pt>
                <c:pt idx="540">
                  <c:v>20.89076393258426</c:v>
                </c:pt>
                <c:pt idx="541">
                  <c:v>20.89076393258426</c:v>
                </c:pt>
                <c:pt idx="542">
                  <c:v>20.89076393258426</c:v>
                </c:pt>
                <c:pt idx="543">
                  <c:v>20.89076393258426</c:v>
                </c:pt>
                <c:pt idx="544">
                  <c:v>20.89076393258426</c:v>
                </c:pt>
                <c:pt idx="545">
                  <c:v>20.89076393258426</c:v>
                </c:pt>
                <c:pt idx="546">
                  <c:v>20.89076393258426</c:v>
                </c:pt>
                <c:pt idx="547">
                  <c:v>20.89076393258426</c:v>
                </c:pt>
                <c:pt idx="548">
                  <c:v>20.89076393258426</c:v>
                </c:pt>
                <c:pt idx="549">
                  <c:v>20.89076393258426</c:v>
                </c:pt>
                <c:pt idx="550">
                  <c:v>20.89076393258426</c:v>
                </c:pt>
                <c:pt idx="551">
                  <c:v>20.89076393258426</c:v>
                </c:pt>
                <c:pt idx="552">
                  <c:v>20.89076393258426</c:v>
                </c:pt>
                <c:pt idx="553">
                  <c:v>20.89076393258426</c:v>
                </c:pt>
                <c:pt idx="554">
                  <c:v>20.89076393258426</c:v>
                </c:pt>
                <c:pt idx="555">
                  <c:v>20.89076393258426</c:v>
                </c:pt>
                <c:pt idx="556">
                  <c:v>20.89076393258426</c:v>
                </c:pt>
                <c:pt idx="557">
                  <c:v>20.89076393258426</c:v>
                </c:pt>
                <c:pt idx="558">
                  <c:v>20.89076393258426</c:v>
                </c:pt>
                <c:pt idx="559">
                  <c:v>20.89076393258426</c:v>
                </c:pt>
                <c:pt idx="560">
                  <c:v>20.89076393258426</c:v>
                </c:pt>
                <c:pt idx="561">
                  <c:v>20.89076393258426</c:v>
                </c:pt>
                <c:pt idx="562">
                  <c:v>20.89076393258426</c:v>
                </c:pt>
                <c:pt idx="563">
                  <c:v>20.89076393258426</c:v>
                </c:pt>
                <c:pt idx="564">
                  <c:v>20.89076393258426</c:v>
                </c:pt>
                <c:pt idx="565">
                  <c:v>20.89076393258426</c:v>
                </c:pt>
                <c:pt idx="566">
                  <c:v>20.89076393258426</c:v>
                </c:pt>
                <c:pt idx="567">
                  <c:v>20.89076393258426</c:v>
                </c:pt>
                <c:pt idx="568">
                  <c:v>20.89076393258426</c:v>
                </c:pt>
                <c:pt idx="569">
                  <c:v>20.89076393258426</c:v>
                </c:pt>
                <c:pt idx="570">
                  <c:v>20.89076393258426</c:v>
                </c:pt>
                <c:pt idx="571">
                  <c:v>20.89076393258426</c:v>
                </c:pt>
                <c:pt idx="572">
                  <c:v>20.89076393258426</c:v>
                </c:pt>
                <c:pt idx="573">
                  <c:v>20.89076393258426</c:v>
                </c:pt>
                <c:pt idx="574">
                  <c:v>20.89076393258426</c:v>
                </c:pt>
                <c:pt idx="575">
                  <c:v>20.89076393258426</c:v>
                </c:pt>
                <c:pt idx="576">
                  <c:v>20.89076393258426</c:v>
                </c:pt>
                <c:pt idx="577">
                  <c:v>20.89076393258426</c:v>
                </c:pt>
                <c:pt idx="578">
                  <c:v>20.89076393258426</c:v>
                </c:pt>
                <c:pt idx="579">
                  <c:v>20.89076393258426</c:v>
                </c:pt>
                <c:pt idx="580">
                  <c:v>20.89076393258426</c:v>
                </c:pt>
                <c:pt idx="581">
                  <c:v>20.89076393258426</c:v>
                </c:pt>
                <c:pt idx="582">
                  <c:v>20.89076393258426</c:v>
                </c:pt>
                <c:pt idx="583">
                  <c:v>20.89076393258426</c:v>
                </c:pt>
                <c:pt idx="584">
                  <c:v>20.89076393258426</c:v>
                </c:pt>
                <c:pt idx="585">
                  <c:v>20.89076393258426</c:v>
                </c:pt>
                <c:pt idx="586">
                  <c:v>20.89076393258426</c:v>
                </c:pt>
                <c:pt idx="587">
                  <c:v>20.89076393258426</c:v>
                </c:pt>
                <c:pt idx="588">
                  <c:v>20.89076393258426</c:v>
                </c:pt>
                <c:pt idx="589">
                  <c:v>20.89076393258426</c:v>
                </c:pt>
                <c:pt idx="590">
                  <c:v>20.89076393258426</c:v>
                </c:pt>
                <c:pt idx="591">
                  <c:v>20.89076393258426</c:v>
                </c:pt>
                <c:pt idx="592">
                  <c:v>20.89076393258426</c:v>
                </c:pt>
                <c:pt idx="593">
                  <c:v>20.89076393258426</c:v>
                </c:pt>
                <c:pt idx="594">
                  <c:v>20.89076393258426</c:v>
                </c:pt>
                <c:pt idx="595">
                  <c:v>20.89076393258426</c:v>
                </c:pt>
                <c:pt idx="596">
                  <c:v>20.89076393258426</c:v>
                </c:pt>
                <c:pt idx="597">
                  <c:v>20.89076393258426</c:v>
                </c:pt>
                <c:pt idx="598">
                  <c:v>20.89076393258426</c:v>
                </c:pt>
                <c:pt idx="599">
                  <c:v>20.89076393258426</c:v>
                </c:pt>
                <c:pt idx="600">
                  <c:v>20.89076393258426</c:v>
                </c:pt>
                <c:pt idx="601">
                  <c:v>20.89076393258426</c:v>
                </c:pt>
                <c:pt idx="602">
                  <c:v>20.89076393258426</c:v>
                </c:pt>
                <c:pt idx="603">
                  <c:v>20.89076393258426</c:v>
                </c:pt>
                <c:pt idx="604">
                  <c:v>20.89076393258426</c:v>
                </c:pt>
                <c:pt idx="605">
                  <c:v>20.89076393258426</c:v>
                </c:pt>
                <c:pt idx="606">
                  <c:v>20.89076393258426</c:v>
                </c:pt>
                <c:pt idx="607">
                  <c:v>20.89076393258426</c:v>
                </c:pt>
                <c:pt idx="608">
                  <c:v>20.89076393258426</c:v>
                </c:pt>
                <c:pt idx="609">
                  <c:v>20.89076393258426</c:v>
                </c:pt>
                <c:pt idx="610">
                  <c:v>20.89076393258426</c:v>
                </c:pt>
                <c:pt idx="611">
                  <c:v>20.89076393258426</c:v>
                </c:pt>
                <c:pt idx="612">
                  <c:v>20.89076393258426</c:v>
                </c:pt>
                <c:pt idx="613">
                  <c:v>20.89076393258426</c:v>
                </c:pt>
                <c:pt idx="614">
                  <c:v>20.89076393258426</c:v>
                </c:pt>
                <c:pt idx="615">
                  <c:v>20.89076393258426</c:v>
                </c:pt>
                <c:pt idx="616">
                  <c:v>20.89076393258426</c:v>
                </c:pt>
                <c:pt idx="617">
                  <c:v>20.89076393258426</c:v>
                </c:pt>
                <c:pt idx="618">
                  <c:v>20.89076393258426</c:v>
                </c:pt>
                <c:pt idx="619">
                  <c:v>20.89076393258426</c:v>
                </c:pt>
                <c:pt idx="620">
                  <c:v>20.89076393258426</c:v>
                </c:pt>
                <c:pt idx="621">
                  <c:v>20.89076393258426</c:v>
                </c:pt>
                <c:pt idx="622">
                  <c:v>20.89076393258426</c:v>
                </c:pt>
                <c:pt idx="623">
                  <c:v>20.89076393258426</c:v>
                </c:pt>
                <c:pt idx="624">
                  <c:v>20.89076393258426</c:v>
                </c:pt>
                <c:pt idx="625">
                  <c:v>20.89076393258426</c:v>
                </c:pt>
                <c:pt idx="626">
                  <c:v>20.89076393258426</c:v>
                </c:pt>
                <c:pt idx="627">
                  <c:v>20.89076393258426</c:v>
                </c:pt>
                <c:pt idx="628">
                  <c:v>20.89076393258426</c:v>
                </c:pt>
                <c:pt idx="629">
                  <c:v>20.89076393258426</c:v>
                </c:pt>
                <c:pt idx="630">
                  <c:v>20.89076393258426</c:v>
                </c:pt>
                <c:pt idx="631">
                  <c:v>20.89076393258426</c:v>
                </c:pt>
                <c:pt idx="632">
                  <c:v>20.89076393258426</c:v>
                </c:pt>
                <c:pt idx="633">
                  <c:v>20.89076393258426</c:v>
                </c:pt>
                <c:pt idx="634">
                  <c:v>20.89076393258426</c:v>
                </c:pt>
                <c:pt idx="635">
                  <c:v>20.89076393258426</c:v>
                </c:pt>
                <c:pt idx="636">
                  <c:v>20.89076393258426</c:v>
                </c:pt>
                <c:pt idx="637">
                  <c:v>20.89076393258426</c:v>
                </c:pt>
                <c:pt idx="638">
                  <c:v>20.89076393258426</c:v>
                </c:pt>
                <c:pt idx="639">
                  <c:v>20.89076393258426</c:v>
                </c:pt>
                <c:pt idx="640">
                  <c:v>20.89076393258426</c:v>
                </c:pt>
                <c:pt idx="641">
                  <c:v>20.89076393258426</c:v>
                </c:pt>
                <c:pt idx="642">
                  <c:v>20.89076393258426</c:v>
                </c:pt>
                <c:pt idx="643">
                  <c:v>20.89076393258426</c:v>
                </c:pt>
                <c:pt idx="644">
                  <c:v>20.89076393258426</c:v>
                </c:pt>
                <c:pt idx="645">
                  <c:v>20.89076393258426</c:v>
                </c:pt>
                <c:pt idx="646">
                  <c:v>20.89076393258426</c:v>
                </c:pt>
                <c:pt idx="647">
                  <c:v>20.89076393258426</c:v>
                </c:pt>
                <c:pt idx="648">
                  <c:v>20.89076393258426</c:v>
                </c:pt>
                <c:pt idx="649">
                  <c:v>20.89076393258426</c:v>
                </c:pt>
                <c:pt idx="650">
                  <c:v>20.89076393258426</c:v>
                </c:pt>
                <c:pt idx="651">
                  <c:v>20.89076393258426</c:v>
                </c:pt>
                <c:pt idx="652">
                  <c:v>20.89076393258426</c:v>
                </c:pt>
                <c:pt idx="653">
                  <c:v>20.89076393258426</c:v>
                </c:pt>
                <c:pt idx="654">
                  <c:v>20.89076393258426</c:v>
                </c:pt>
                <c:pt idx="655">
                  <c:v>20.89076393258426</c:v>
                </c:pt>
                <c:pt idx="656">
                  <c:v>20.89076393258426</c:v>
                </c:pt>
                <c:pt idx="657">
                  <c:v>20.89076393258426</c:v>
                </c:pt>
                <c:pt idx="658">
                  <c:v>20.89076393258426</c:v>
                </c:pt>
                <c:pt idx="659">
                  <c:v>20.89076393258426</c:v>
                </c:pt>
                <c:pt idx="660">
                  <c:v>20.89076393258426</c:v>
                </c:pt>
                <c:pt idx="661">
                  <c:v>20.89076393258426</c:v>
                </c:pt>
                <c:pt idx="662">
                  <c:v>20.89076393258426</c:v>
                </c:pt>
                <c:pt idx="663">
                  <c:v>20.89076393258426</c:v>
                </c:pt>
                <c:pt idx="664">
                  <c:v>20.89076393258426</c:v>
                </c:pt>
                <c:pt idx="665">
                  <c:v>20.89076393258426</c:v>
                </c:pt>
                <c:pt idx="666">
                  <c:v>20.89076393258426</c:v>
                </c:pt>
                <c:pt idx="667">
                  <c:v>20.89076393258426</c:v>
                </c:pt>
                <c:pt idx="668">
                  <c:v>20.89076393258426</c:v>
                </c:pt>
                <c:pt idx="669">
                  <c:v>20.89076393258426</c:v>
                </c:pt>
                <c:pt idx="670">
                  <c:v>20.89076393258426</c:v>
                </c:pt>
                <c:pt idx="671">
                  <c:v>20.89076393258426</c:v>
                </c:pt>
                <c:pt idx="672">
                  <c:v>20.89076393258426</c:v>
                </c:pt>
                <c:pt idx="673">
                  <c:v>20.89076393258426</c:v>
                </c:pt>
                <c:pt idx="674">
                  <c:v>20.89076393258426</c:v>
                </c:pt>
                <c:pt idx="675">
                  <c:v>20.89076393258426</c:v>
                </c:pt>
                <c:pt idx="676">
                  <c:v>20.89076393258426</c:v>
                </c:pt>
                <c:pt idx="677">
                  <c:v>20.89076393258426</c:v>
                </c:pt>
                <c:pt idx="678">
                  <c:v>20.89076393258426</c:v>
                </c:pt>
                <c:pt idx="679">
                  <c:v>20.89076393258426</c:v>
                </c:pt>
                <c:pt idx="680">
                  <c:v>20.89076393258426</c:v>
                </c:pt>
                <c:pt idx="681">
                  <c:v>20.89076393258426</c:v>
                </c:pt>
                <c:pt idx="682">
                  <c:v>20.89076393258426</c:v>
                </c:pt>
                <c:pt idx="683">
                  <c:v>20.89076393258426</c:v>
                </c:pt>
                <c:pt idx="684">
                  <c:v>20.89076393258426</c:v>
                </c:pt>
                <c:pt idx="685">
                  <c:v>20.89076393258426</c:v>
                </c:pt>
                <c:pt idx="686">
                  <c:v>20.89076393258426</c:v>
                </c:pt>
                <c:pt idx="687">
                  <c:v>20.89076393258426</c:v>
                </c:pt>
                <c:pt idx="688">
                  <c:v>20.89076393258426</c:v>
                </c:pt>
                <c:pt idx="689">
                  <c:v>20.89076393258426</c:v>
                </c:pt>
                <c:pt idx="690">
                  <c:v>20.89076393258426</c:v>
                </c:pt>
                <c:pt idx="691">
                  <c:v>20.89076393258426</c:v>
                </c:pt>
                <c:pt idx="692">
                  <c:v>20.89076393258426</c:v>
                </c:pt>
                <c:pt idx="693">
                  <c:v>20.89076393258426</c:v>
                </c:pt>
                <c:pt idx="694">
                  <c:v>20.89076393258426</c:v>
                </c:pt>
                <c:pt idx="695">
                  <c:v>20.89076393258426</c:v>
                </c:pt>
                <c:pt idx="696">
                  <c:v>20.89076393258426</c:v>
                </c:pt>
                <c:pt idx="697">
                  <c:v>20.89076393258426</c:v>
                </c:pt>
                <c:pt idx="698">
                  <c:v>20.89076393258426</c:v>
                </c:pt>
                <c:pt idx="699">
                  <c:v>20.89076393258426</c:v>
                </c:pt>
                <c:pt idx="700">
                  <c:v>20.89076393258426</c:v>
                </c:pt>
                <c:pt idx="701">
                  <c:v>20.89076393258426</c:v>
                </c:pt>
                <c:pt idx="702">
                  <c:v>20.89076393258426</c:v>
                </c:pt>
                <c:pt idx="703">
                  <c:v>20.89076393258426</c:v>
                </c:pt>
                <c:pt idx="704">
                  <c:v>20.89076393258426</c:v>
                </c:pt>
                <c:pt idx="705">
                  <c:v>20.89076393258426</c:v>
                </c:pt>
                <c:pt idx="706">
                  <c:v>20.89076393258426</c:v>
                </c:pt>
                <c:pt idx="707">
                  <c:v>20.89076393258426</c:v>
                </c:pt>
                <c:pt idx="708">
                  <c:v>20.89076393258426</c:v>
                </c:pt>
                <c:pt idx="709">
                  <c:v>20.89076393258426</c:v>
                </c:pt>
                <c:pt idx="710">
                  <c:v>20.89076393258426</c:v>
                </c:pt>
                <c:pt idx="711">
                  <c:v>20.89076393258426</c:v>
                </c:pt>
                <c:pt idx="712">
                  <c:v>20.89076393258426</c:v>
                </c:pt>
                <c:pt idx="713">
                  <c:v>20.89076393258426</c:v>
                </c:pt>
                <c:pt idx="714">
                  <c:v>20.89076393258426</c:v>
                </c:pt>
                <c:pt idx="715">
                  <c:v>20.89076393258426</c:v>
                </c:pt>
                <c:pt idx="716">
                  <c:v>20.89076393258426</c:v>
                </c:pt>
                <c:pt idx="717">
                  <c:v>20.89076393258426</c:v>
                </c:pt>
                <c:pt idx="718">
                  <c:v>20.89076393258426</c:v>
                </c:pt>
                <c:pt idx="719">
                  <c:v>20.89076393258426</c:v>
                </c:pt>
                <c:pt idx="720">
                  <c:v>20.89076393258426</c:v>
                </c:pt>
                <c:pt idx="721">
                  <c:v>20.89076393258426</c:v>
                </c:pt>
                <c:pt idx="722">
                  <c:v>20.89076393258426</c:v>
                </c:pt>
                <c:pt idx="723">
                  <c:v>20.89076393258426</c:v>
                </c:pt>
                <c:pt idx="724">
                  <c:v>20.89076393258426</c:v>
                </c:pt>
                <c:pt idx="725">
                  <c:v>20.89076393258426</c:v>
                </c:pt>
                <c:pt idx="726">
                  <c:v>20.89076393258426</c:v>
                </c:pt>
                <c:pt idx="727">
                  <c:v>20.89076393258426</c:v>
                </c:pt>
                <c:pt idx="728">
                  <c:v>20.89076393258426</c:v>
                </c:pt>
                <c:pt idx="729">
                  <c:v>20.89076393258426</c:v>
                </c:pt>
                <c:pt idx="730">
                  <c:v>20.89076393258426</c:v>
                </c:pt>
                <c:pt idx="731">
                  <c:v>20.89076393258426</c:v>
                </c:pt>
                <c:pt idx="732">
                  <c:v>20.89076393258426</c:v>
                </c:pt>
                <c:pt idx="733">
                  <c:v>20.89076393258426</c:v>
                </c:pt>
                <c:pt idx="734">
                  <c:v>20.89076393258426</c:v>
                </c:pt>
                <c:pt idx="735">
                  <c:v>20.89076393258426</c:v>
                </c:pt>
                <c:pt idx="736">
                  <c:v>20.89076393258426</c:v>
                </c:pt>
                <c:pt idx="737">
                  <c:v>20.89076393258426</c:v>
                </c:pt>
                <c:pt idx="738">
                  <c:v>20.89076393258426</c:v>
                </c:pt>
                <c:pt idx="739">
                  <c:v>20.89076393258426</c:v>
                </c:pt>
                <c:pt idx="740">
                  <c:v>20.89076393258426</c:v>
                </c:pt>
                <c:pt idx="741">
                  <c:v>20.89076393258426</c:v>
                </c:pt>
                <c:pt idx="742">
                  <c:v>20.89076393258426</c:v>
                </c:pt>
                <c:pt idx="743">
                  <c:v>20.89076393258426</c:v>
                </c:pt>
                <c:pt idx="744">
                  <c:v>20.89076393258426</c:v>
                </c:pt>
                <c:pt idx="745">
                  <c:v>20.89076393258426</c:v>
                </c:pt>
                <c:pt idx="746">
                  <c:v>20.89076393258426</c:v>
                </c:pt>
                <c:pt idx="747">
                  <c:v>20.89076393258426</c:v>
                </c:pt>
                <c:pt idx="748">
                  <c:v>20.89076393258426</c:v>
                </c:pt>
                <c:pt idx="749">
                  <c:v>20.89076393258426</c:v>
                </c:pt>
                <c:pt idx="750">
                  <c:v>20.89076393258426</c:v>
                </c:pt>
                <c:pt idx="751">
                  <c:v>20.89076393258426</c:v>
                </c:pt>
                <c:pt idx="752">
                  <c:v>20.89076393258426</c:v>
                </c:pt>
                <c:pt idx="753">
                  <c:v>20.89076393258426</c:v>
                </c:pt>
                <c:pt idx="754">
                  <c:v>20.89076393258426</c:v>
                </c:pt>
                <c:pt idx="755">
                  <c:v>20.89076393258426</c:v>
                </c:pt>
                <c:pt idx="756">
                  <c:v>20.89076393258426</c:v>
                </c:pt>
                <c:pt idx="757">
                  <c:v>20.89076393258426</c:v>
                </c:pt>
                <c:pt idx="758">
                  <c:v>20.89076393258426</c:v>
                </c:pt>
                <c:pt idx="759">
                  <c:v>20.89076393258426</c:v>
                </c:pt>
                <c:pt idx="760">
                  <c:v>20.89076393258426</c:v>
                </c:pt>
                <c:pt idx="761">
                  <c:v>20.89076393258426</c:v>
                </c:pt>
                <c:pt idx="762">
                  <c:v>20.89076393258426</c:v>
                </c:pt>
                <c:pt idx="763">
                  <c:v>20.89076393258426</c:v>
                </c:pt>
                <c:pt idx="764">
                  <c:v>20.89076393258426</c:v>
                </c:pt>
                <c:pt idx="765">
                  <c:v>20.89076393258426</c:v>
                </c:pt>
                <c:pt idx="766">
                  <c:v>20.89076393258426</c:v>
                </c:pt>
                <c:pt idx="767">
                  <c:v>20.89076393258426</c:v>
                </c:pt>
                <c:pt idx="768">
                  <c:v>20.89076393258426</c:v>
                </c:pt>
                <c:pt idx="769">
                  <c:v>20.89076393258426</c:v>
                </c:pt>
                <c:pt idx="770">
                  <c:v>20.89076393258426</c:v>
                </c:pt>
                <c:pt idx="771">
                  <c:v>20.89076393258426</c:v>
                </c:pt>
                <c:pt idx="772">
                  <c:v>20.89076393258426</c:v>
                </c:pt>
                <c:pt idx="773">
                  <c:v>20.89076393258426</c:v>
                </c:pt>
                <c:pt idx="774">
                  <c:v>20.89076393258426</c:v>
                </c:pt>
                <c:pt idx="775">
                  <c:v>20.89076393258426</c:v>
                </c:pt>
                <c:pt idx="776">
                  <c:v>20.89076393258426</c:v>
                </c:pt>
                <c:pt idx="777">
                  <c:v>20.89076393258426</c:v>
                </c:pt>
                <c:pt idx="778">
                  <c:v>20.89076393258426</c:v>
                </c:pt>
                <c:pt idx="779">
                  <c:v>20.89076393258426</c:v>
                </c:pt>
                <c:pt idx="780">
                  <c:v>20.89076393258426</c:v>
                </c:pt>
                <c:pt idx="781">
                  <c:v>20.89076393258426</c:v>
                </c:pt>
                <c:pt idx="782">
                  <c:v>20.89076393258426</c:v>
                </c:pt>
                <c:pt idx="783">
                  <c:v>20.89076393258426</c:v>
                </c:pt>
                <c:pt idx="784">
                  <c:v>20.89076393258426</c:v>
                </c:pt>
                <c:pt idx="785">
                  <c:v>20.89076393258426</c:v>
                </c:pt>
                <c:pt idx="786">
                  <c:v>20.89076393258426</c:v>
                </c:pt>
                <c:pt idx="787">
                  <c:v>20.89076393258426</c:v>
                </c:pt>
                <c:pt idx="788">
                  <c:v>20.89076393258426</c:v>
                </c:pt>
                <c:pt idx="789">
                  <c:v>20.89076393258426</c:v>
                </c:pt>
                <c:pt idx="790">
                  <c:v>20.89076393258426</c:v>
                </c:pt>
                <c:pt idx="791">
                  <c:v>20.89076393258426</c:v>
                </c:pt>
                <c:pt idx="792">
                  <c:v>20.89076393258426</c:v>
                </c:pt>
                <c:pt idx="793">
                  <c:v>20.89076393258426</c:v>
                </c:pt>
                <c:pt idx="794">
                  <c:v>20.89076393258426</c:v>
                </c:pt>
                <c:pt idx="795">
                  <c:v>20.89076393258426</c:v>
                </c:pt>
                <c:pt idx="796">
                  <c:v>20.89076393258426</c:v>
                </c:pt>
                <c:pt idx="797">
                  <c:v>20.89076393258426</c:v>
                </c:pt>
                <c:pt idx="798">
                  <c:v>20.89076393258426</c:v>
                </c:pt>
                <c:pt idx="799">
                  <c:v>20.89076393258426</c:v>
                </c:pt>
                <c:pt idx="800">
                  <c:v>20.89076393258426</c:v>
                </c:pt>
                <c:pt idx="801">
                  <c:v>20.89076393258426</c:v>
                </c:pt>
                <c:pt idx="802">
                  <c:v>20.89076393258426</c:v>
                </c:pt>
                <c:pt idx="803">
                  <c:v>20.89076393258426</c:v>
                </c:pt>
                <c:pt idx="804">
                  <c:v>20.89076393258426</c:v>
                </c:pt>
                <c:pt idx="805">
                  <c:v>20.89076393258426</c:v>
                </c:pt>
                <c:pt idx="806">
                  <c:v>20.89076393258426</c:v>
                </c:pt>
                <c:pt idx="807">
                  <c:v>20.89076393258426</c:v>
                </c:pt>
                <c:pt idx="808">
                  <c:v>20.89076393258426</c:v>
                </c:pt>
                <c:pt idx="809">
                  <c:v>20.89076393258426</c:v>
                </c:pt>
                <c:pt idx="810">
                  <c:v>20.89076393258426</c:v>
                </c:pt>
                <c:pt idx="811">
                  <c:v>20.89076393258426</c:v>
                </c:pt>
                <c:pt idx="812">
                  <c:v>20.89076393258426</c:v>
                </c:pt>
                <c:pt idx="813">
                  <c:v>20.89076393258426</c:v>
                </c:pt>
                <c:pt idx="814">
                  <c:v>20.89076393258426</c:v>
                </c:pt>
                <c:pt idx="815">
                  <c:v>20.89076393258426</c:v>
                </c:pt>
                <c:pt idx="816">
                  <c:v>20.89076393258426</c:v>
                </c:pt>
                <c:pt idx="817">
                  <c:v>20.89076393258426</c:v>
                </c:pt>
                <c:pt idx="818">
                  <c:v>20.89076393258426</c:v>
                </c:pt>
                <c:pt idx="819">
                  <c:v>20.89076393258426</c:v>
                </c:pt>
                <c:pt idx="820">
                  <c:v>20.89076393258426</c:v>
                </c:pt>
                <c:pt idx="821">
                  <c:v>20.89076393258426</c:v>
                </c:pt>
                <c:pt idx="822">
                  <c:v>20.89076393258426</c:v>
                </c:pt>
                <c:pt idx="823">
                  <c:v>20.89076393258426</c:v>
                </c:pt>
                <c:pt idx="824">
                  <c:v>20.89076393258426</c:v>
                </c:pt>
                <c:pt idx="825">
                  <c:v>20.89076393258426</c:v>
                </c:pt>
                <c:pt idx="826">
                  <c:v>20.89076393258426</c:v>
                </c:pt>
                <c:pt idx="827">
                  <c:v>20.89076393258426</c:v>
                </c:pt>
                <c:pt idx="828">
                  <c:v>20.89076393258426</c:v>
                </c:pt>
                <c:pt idx="829">
                  <c:v>20.89076393258426</c:v>
                </c:pt>
                <c:pt idx="830">
                  <c:v>20.89076393258426</c:v>
                </c:pt>
                <c:pt idx="831">
                  <c:v>20.89076393258426</c:v>
                </c:pt>
                <c:pt idx="832">
                  <c:v>20.89076393258426</c:v>
                </c:pt>
                <c:pt idx="833">
                  <c:v>20.89076393258426</c:v>
                </c:pt>
                <c:pt idx="834">
                  <c:v>20.89076393258426</c:v>
                </c:pt>
                <c:pt idx="835">
                  <c:v>20.89076393258426</c:v>
                </c:pt>
                <c:pt idx="836">
                  <c:v>20.89076393258426</c:v>
                </c:pt>
                <c:pt idx="837">
                  <c:v>20.89076393258426</c:v>
                </c:pt>
                <c:pt idx="838">
                  <c:v>20.89076393258426</c:v>
                </c:pt>
                <c:pt idx="839">
                  <c:v>20.89076393258426</c:v>
                </c:pt>
                <c:pt idx="840">
                  <c:v>20.89076393258426</c:v>
                </c:pt>
                <c:pt idx="841">
                  <c:v>20.89076393258426</c:v>
                </c:pt>
                <c:pt idx="842">
                  <c:v>20.89076393258426</c:v>
                </c:pt>
                <c:pt idx="843">
                  <c:v>20.89076393258426</c:v>
                </c:pt>
                <c:pt idx="844">
                  <c:v>20.89076393258426</c:v>
                </c:pt>
                <c:pt idx="845">
                  <c:v>20.89076393258426</c:v>
                </c:pt>
                <c:pt idx="846">
                  <c:v>20.89076393258426</c:v>
                </c:pt>
                <c:pt idx="847">
                  <c:v>20.89076393258426</c:v>
                </c:pt>
                <c:pt idx="848">
                  <c:v>20.89076393258426</c:v>
                </c:pt>
                <c:pt idx="849">
                  <c:v>20.89076393258426</c:v>
                </c:pt>
                <c:pt idx="850">
                  <c:v>20.89076393258426</c:v>
                </c:pt>
                <c:pt idx="851">
                  <c:v>20.89076393258426</c:v>
                </c:pt>
                <c:pt idx="852">
                  <c:v>20.89076393258426</c:v>
                </c:pt>
                <c:pt idx="853">
                  <c:v>20.89076393258426</c:v>
                </c:pt>
                <c:pt idx="854">
                  <c:v>20.89076393258426</c:v>
                </c:pt>
                <c:pt idx="855">
                  <c:v>20.89076393258426</c:v>
                </c:pt>
                <c:pt idx="856">
                  <c:v>20.89076393258426</c:v>
                </c:pt>
                <c:pt idx="857">
                  <c:v>20.89076393258426</c:v>
                </c:pt>
                <c:pt idx="858">
                  <c:v>20.89076393258426</c:v>
                </c:pt>
                <c:pt idx="859">
                  <c:v>20.89076393258426</c:v>
                </c:pt>
                <c:pt idx="860">
                  <c:v>20.89076393258426</c:v>
                </c:pt>
                <c:pt idx="861">
                  <c:v>20.89076393258426</c:v>
                </c:pt>
                <c:pt idx="862">
                  <c:v>20.89076393258426</c:v>
                </c:pt>
                <c:pt idx="863">
                  <c:v>20.89076393258426</c:v>
                </c:pt>
                <c:pt idx="864">
                  <c:v>20.89076393258426</c:v>
                </c:pt>
                <c:pt idx="865">
                  <c:v>20.89076393258426</c:v>
                </c:pt>
                <c:pt idx="866">
                  <c:v>20.89076393258426</c:v>
                </c:pt>
                <c:pt idx="867">
                  <c:v>20.89076393258426</c:v>
                </c:pt>
                <c:pt idx="868">
                  <c:v>20.89076393258426</c:v>
                </c:pt>
                <c:pt idx="869">
                  <c:v>20.89076393258426</c:v>
                </c:pt>
                <c:pt idx="870">
                  <c:v>20.89076393258426</c:v>
                </c:pt>
                <c:pt idx="871">
                  <c:v>20.89076393258426</c:v>
                </c:pt>
                <c:pt idx="872">
                  <c:v>20.89076393258426</c:v>
                </c:pt>
                <c:pt idx="873">
                  <c:v>20.89076393258426</c:v>
                </c:pt>
                <c:pt idx="874">
                  <c:v>20.89076393258426</c:v>
                </c:pt>
                <c:pt idx="875">
                  <c:v>20.89076393258426</c:v>
                </c:pt>
                <c:pt idx="876">
                  <c:v>20.89076393258426</c:v>
                </c:pt>
                <c:pt idx="877">
                  <c:v>20.89076393258426</c:v>
                </c:pt>
                <c:pt idx="878">
                  <c:v>20.89076393258426</c:v>
                </c:pt>
                <c:pt idx="879">
                  <c:v>20.89076393258426</c:v>
                </c:pt>
                <c:pt idx="880">
                  <c:v>20.89076393258426</c:v>
                </c:pt>
                <c:pt idx="881">
                  <c:v>20.89076393258426</c:v>
                </c:pt>
                <c:pt idx="882">
                  <c:v>20.89076393258426</c:v>
                </c:pt>
                <c:pt idx="883">
                  <c:v>20.89076393258426</c:v>
                </c:pt>
                <c:pt idx="884">
                  <c:v>20.89076393258426</c:v>
                </c:pt>
                <c:pt idx="885">
                  <c:v>20.89076393258426</c:v>
                </c:pt>
                <c:pt idx="886">
                  <c:v>20.89076393258426</c:v>
                </c:pt>
                <c:pt idx="887">
                  <c:v>20.89076393258426</c:v>
                </c:pt>
                <c:pt idx="888">
                  <c:v>20.89076393258426</c:v>
                </c:pt>
                <c:pt idx="889">
                  <c:v>20.89076393258426</c:v>
                </c:pt>
              </c:numCache>
            </c:numRef>
          </c:yVal>
          <c:smooth val="1"/>
          <c:extLst xmlns:c16r2="http://schemas.microsoft.com/office/drawing/2015/06/chart">
            <c:ext xmlns:c16="http://schemas.microsoft.com/office/drawing/2014/chart" uri="{C3380CC4-5D6E-409C-BE32-E72D297353CC}">
              <c16:uniqueId val="{00000001-9E5A-457D-BE98-F7718B42C086}"/>
            </c:ext>
          </c:extLst>
        </c:ser>
        <c:dLbls>
          <c:showLegendKey val="0"/>
          <c:showVal val="0"/>
          <c:showCatName val="0"/>
          <c:showSerName val="0"/>
          <c:showPercent val="0"/>
          <c:showBubbleSize val="0"/>
        </c:dLbls>
        <c:axId val="1021499136"/>
        <c:axId val="1021499920"/>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Index'!$K$3:$K$877</c:f>
              <c:numCache>
                <c:formatCode>m/d/yyyy</c:formatCode>
                <c:ptCount val="875"/>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42128</c:v>
                </c:pt>
                <c:pt idx="340">
                  <c:v>42129</c:v>
                </c:pt>
                <c:pt idx="341">
                  <c:v>42130</c:v>
                </c:pt>
                <c:pt idx="342">
                  <c:v>42131</c:v>
                </c:pt>
                <c:pt idx="343">
                  <c:v>42132</c:v>
                </c:pt>
                <c:pt idx="344">
                  <c:v>42135</c:v>
                </c:pt>
                <c:pt idx="345">
                  <c:v>42136</c:v>
                </c:pt>
                <c:pt idx="346">
                  <c:v>42137</c:v>
                </c:pt>
                <c:pt idx="347">
                  <c:v>42138</c:v>
                </c:pt>
                <c:pt idx="348">
                  <c:v>42139</c:v>
                </c:pt>
                <c:pt idx="349">
                  <c:v>42142</c:v>
                </c:pt>
                <c:pt idx="350">
                  <c:v>42143</c:v>
                </c:pt>
                <c:pt idx="351">
                  <c:v>42144</c:v>
                </c:pt>
                <c:pt idx="352">
                  <c:v>42145</c:v>
                </c:pt>
                <c:pt idx="353">
                  <c:v>42146</c:v>
                </c:pt>
                <c:pt idx="354">
                  <c:v>42149</c:v>
                </c:pt>
                <c:pt idx="355">
                  <c:v>42150</c:v>
                </c:pt>
                <c:pt idx="356">
                  <c:v>42151</c:v>
                </c:pt>
                <c:pt idx="357">
                  <c:v>42152</c:v>
                </c:pt>
                <c:pt idx="358">
                  <c:v>42153</c:v>
                </c:pt>
                <c:pt idx="359">
                  <c:v>42156</c:v>
                </c:pt>
                <c:pt idx="360">
                  <c:v>42157</c:v>
                </c:pt>
                <c:pt idx="361">
                  <c:v>42158</c:v>
                </c:pt>
                <c:pt idx="362">
                  <c:v>42159</c:v>
                </c:pt>
                <c:pt idx="363">
                  <c:v>42160</c:v>
                </c:pt>
                <c:pt idx="364">
                  <c:v>42163</c:v>
                </c:pt>
                <c:pt idx="365">
                  <c:v>42164</c:v>
                </c:pt>
                <c:pt idx="366">
                  <c:v>42165</c:v>
                </c:pt>
                <c:pt idx="367">
                  <c:v>42166</c:v>
                </c:pt>
                <c:pt idx="368">
                  <c:v>42167</c:v>
                </c:pt>
                <c:pt idx="369">
                  <c:v>42170</c:v>
                </c:pt>
                <c:pt idx="370">
                  <c:v>42171</c:v>
                </c:pt>
                <c:pt idx="371">
                  <c:v>42172</c:v>
                </c:pt>
                <c:pt idx="372">
                  <c:v>42173</c:v>
                </c:pt>
                <c:pt idx="373">
                  <c:v>42174</c:v>
                </c:pt>
                <c:pt idx="374">
                  <c:v>42177</c:v>
                </c:pt>
                <c:pt idx="375">
                  <c:v>42178</c:v>
                </c:pt>
                <c:pt idx="376">
                  <c:v>42179</c:v>
                </c:pt>
                <c:pt idx="377">
                  <c:v>42180</c:v>
                </c:pt>
                <c:pt idx="378">
                  <c:v>42181</c:v>
                </c:pt>
                <c:pt idx="379">
                  <c:v>42184</c:v>
                </c:pt>
                <c:pt idx="380">
                  <c:v>42185</c:v>
                </c:pt>
                <c:pt idx="381">
                  <c:v>42186</c:v>
                </c:pt>
                <c:pt idx="382">
                  <c:v>42187</c:v>
                </c:pt>
                <c:pt idx="383">
                  <c:v>42188</c:v>
                </c:pt>
                <c:pt idx="384">
                  <c:v>42191</c:v>
                </c:pt>
                <c:pt idx="385">
                  <c:v>42192</c:v>
                </c:pt>
                <c:pt idx="386">
                  <c:v>42193</c:v>
                </c:pt>
                <c:pt idx="387">
                  <c:v>42194</c:v>
                </c:pt>
                <c:pt idx="388">
                  <c:v>42195</c:v>
                </c:pt>
                <c:pt idx="389">
                  <c:v>42198</c:v>
                </c:pt>
                <c:pt idx="390">
                  <c:v>42199</c:v>
                </c:pt>
                <c:pt idx="391">
                  <c:v>42200</c:v>
                </c:pt>
                <c:pt idx="392">
                  <c:v>42201</c:v>
                </c:pt>
                <c:pt idx="393">
                  <c:v>42202</c:v>
                </c:pt>
                <c:pt idx="394">
                  <c:v>42205</c:v>
                </c:pt>
                <c:pt idx="395">
                  <c:v>42206</c:v>
                </c:pt>
                <c:pt idx="396">
                  <c:v>42207</c:v>
                </c:pt>
                <c:pt idx="397">
                  <c:v>42208</c:v>
                </c:pt>
                <c:pt idx="398">
                  <c:v>42209</c:v>
                </c:pt>
                <c:pt idx="399">
                  <c:v>42212</c:v>
                </c:pt>
                <c:pt idx="400">
                  <c:v>42213</c:v>
                </c:pt>
                <c:pt idx="401">
                  <c:v>42214</c:v>
                </c:pt>
                <c:pt idx="402">
                  <c:v>42215</c:v>
                </c:pt>
                <c:pt idx="403">
                  <c:v>42216</c:v>
                </c:pt>
                <c:pt idx="404">
                  <c:v>42219</c:v>
                </c:pt>
                <c:pt idx="405">
                  <c:v>42220</c:v>
                </c:pt>
                <c:pt idx="406">
                  <c:v>42221</c:v>
                </c:pt>
                <c:pt idx="407">
                  <c:v>42222</c:v>
                </c:pt>
                <c:pt idx="408">
                  <c:v>42223</c:v>
                </c:pt>
                <c:pt idx="409">
                  <c:v>42226</c:v>
                </c:pt>
                <c:pt idx="410">
                  <c:v>42227</c:v>
                </c:pt>
                <c:pt idx="411">
                  <c:v>42228</c:v>
                </c:pt>
                <c:pt idx="412">
                  <c:v>42229</c:v>
                </c:pt>
                <c:pt idx="413">
                  <c:v>42230</c:v>
                </c:pt>
                <c:pt idx="414">
                  <c:v>42233</c:v>
                </c:pt>
                <c:pt idx="415">
                  <c:v>42234</c:v>
                </c:pt>
                <c:pt idx="416">
                  <c:v>42235</c:v>
                </c:pt>
                <c:pt idx="417">
                  <c:v>42236</c:v>
                </c:pt>
                <c:pt idx="418">
                  <c:v>42237</c:v>
                </c:pt>
                <c:pt idx="419">
                  <c:v>42240</c:v>
                </c:pt>
                <c:pt idx="420">
                  <c:v>42241</c:v>
                </c:pt>
                <c:pt idx="421">
                  <c:v>42242</c:v>
                </c:pt>
                <c:pt idx="422">
                  <c:v>42243</c:v>
                </c:pt>
                <c:pt idx="423">
                  <c:v>42244</c:v>
                </c:pt>
                <c:pt idx="424">
                  <c:v>42247</c:v>
                </c:pt>
                <c:pt idx="425">
                  <c:v>42248</c:v>
                </c:pt>
                <c:pt idx="426">
                  <c:v>42249</c:v>
                </c:pt>
                <c:pt idx="427">
                  <c:v>42250</c:v>
                </c:pt>
                <c:pt idx="428">
                  <c:v>42251</c:v>
                </c:pt>
                <c:pt idx="429">
                  <c:v>42254</c:v>
                </c:pt>
                <c:pt idx="430">
                  <c:v>42255</c:v>
                </c:pt>
                <c:pt idx="431">
                  <c:v>42256</c:v>
                </c:pt>
                <c:pt idx="432">
                  <c:v>42257</c:v>
                </c:pt>
                <c:pt idx="433">
                  <c:v>42258</c:v>
                </c:pt>
                <c:pt idx="434">
                  <c:v>42261</c:v>
                </c:pt>
                <c:pt idx="435">
                  <c:v>42262</c:v>
                </c:pt>
                <c:pt idx="436">
                  <c:v>42263</c:v>
                </c:pt>
                <c:pt idx="437">
                  <c:v>42264</c:v>
                </c:pt>
                <c:pt idx="438">
                  <c:v>42265</c:v>
                </c:pt>
                <c:pt idx="439">
                  <c:v>42268</c:v>
                </c:pt>
                <c:pt idx="440">
                  <c:v>42269</c:v>
                </c:pt>
                <c:pt idx="441">
                  <c:v>42270</c:v>
                </c:pt>
                <c:pt idx="442">
                  <c:v>42271</c:v>
                </c:pt>
                <c:pt idx="443">
                  <c:v>42272</c:v>
                </c:pt>
                <c:pt idx="444">
                  <c:v>42275</c:v>
                </c:pt>
                <c:pt idx="445">
                  <c:v>42276</c:v>
                </c:pt>
                <c:pt idx="446">
                  <c:v>42277</c:v>
                </c:pt>
                <c:pt idx="447">
                  <c:v>42278</c:v>
                </c:pt>
                <c:pt idx="448">
                  <c:v>42279</c:v>
                </c:pt>
                <c:pt idx="449">
                  <c:v>42282</c:v>
                </c:pt>
                <c:pt idx="450">
                  <c:v>42283</c:v>
                </c:pt>
                <c:pt idx="451">
                  <c:v>42284</c:v>
                </c:pt>
                <c:pt idx="452">
                  <c:v>42285</c:v>
                </c:pt>
                <c:pt idx="453">
                  <c:v>42286</c:v>
                </c:pt>
                <c:pt idx="454">
                  <c:v>42289</c:v>
                </c:pt>
                <c:pt idx="455">
                  <c:v>42290</c:v>
                </c:pt>
                <c:pt idx="456">
                  <c:v>42291</c:v>
                </c:pt>
                <c:pt idx="457">
                  <c:v>42292</c:v>
                </c:pt>
                <c:pt idx="458">
                  <c:v>42293</c:v>
                </c:pt>
                <c:pt idx="459">
                  <c:v>42296</c:v>
                </c:pt>
                <c:pt idx="460">
                  <c:v>42297</c:v>
                </c:pt>
                <c:pt idx="461">
                  <c:v>42298</c:v>
                </c:pt>
                <c:pt idx="462">
                  <c:v>42299</c:v>
                </c:pt>
                <c:pt idx="463">
                  <c:v>42300</c:v>
                </c:pt>
                <c:pt idx="464">
                  <c:v>42303</c:v>
                </c:pt>
                <c:pt idx="465">
                  <c:v>42304</c:v>
                </c:pt>
                <c:pt idx="466">
                  <c:v>42305</c:v>
                </c:pt>
                <c:pt idx="467">
                  <c:v>42306</c:v>
                </c:pt>
                <c:pt idx="468">
                  <c:v>42307</c:v>
                </c:pt>
                <c:pt idx="469">
                  <c:v>42310</c:v>
                </c:pt>
                <c:pt idx="470">
                  <c:v>42311</c:v>
                </c:pt>
                <c:pt idx="471">
                  <c:v>42312</c:v>
                </c:pt>
                <c:pt idx="472">
                  <c:v>42313</c:v>
                </c:pt>
                <c:pt idx="473">
                  <c:v>42314</c:v>
                </c:pt>
                <c:pt idx="474">
                  <c:v>42317</c:v>
                </c:pt>
                <c:pt idx="475">
                  <c:v>42318</c:v>
                </c:pt>
                <c:pt idx="476">
                  <c:v>42319</c:v>
                </c:pt>
                <c:pt idx="477">
                  <c:v>42320</c:v>
                </c:pt>
                <c:pt idx="478">
                  <c:v>42321</c:v>
                </c:pt>
                <c:pt idx="479">
                  <c:v>42324</c:v>
                </c:pt>
                <c:pt idx="480">
                  <c:v>42325</c:v>
                </c:pt>
                <c:pt idx="481">
                  <c:v>42326</c:v>
                </c:pt>
                <c:pt idx="482">
                  <c:v>42327</c:v>
                </c:pt>
                <c:pt idx="483">
                  <c:v>42328</c:v>
                </c:pt>
                <c:pt idx="484">
                  <c:v>42331</c:v>
                </c:pt>
                <c:pt idx="485">
                  <c:v>42332</c:v>
                </c:pt>
                <c:pt idx="486">
                  <c:v>42333</c:v>
                </c:pt>
                <c:pt idx="487">
                  <c:v>42334</c:v>
                </c:pt>
                <c:pt idx="488">
                  <c:v>42335</c:v>
                </c:pt>
                <c:pt idx="489">
                  <c:v>42338</c:v>
                </c:pt>
                <c:pt idx="490">
                  <c:v>42339</c:v>
                </c:pt>
                <c:pt idx="491">
                  <c:v>42340</c:v>
                </c:pt>
                <c:pt idx="492">
                  <c:v>42341</c:v>
                </c:pt>
                <c:pt idx="493">
                  <c:v>42342</c:v>
                </c:pt>
                <c:pt idx="494">
                  <c:v>42345</c:v>
                </c:pt>
                <c:pt idx="495">
                  <c:v>42346</c:v>
                </c:pt>
                <c:pt idx="496">
                  <c:v>42347</c:v>
                </c:pt>
                <c:pt idx="497">
                  <c:v>42348</c:v>
                </c:pt>
                <c:pt idx="498">
                  <c:v>42349</c:v>
                </c:pt>
                <c:pt idx="499">
                  <c:v>42352</c:v>
                </c:pt>
                <c:pt idx="500">
                  <c:v>42353</c:v>
                </c:pt>
                <c:pt idx="501">
                  <c:v>42354</c:v>
                </c:pt>
                <c:pt idx="502">
                  <c:v>42355</c:v>
                </c:pt>
                <c:pt idx="503">
                  <c:v>42356</c:v>
                </c:pt>
                <c:pt idx="504">
                  <c:v>42359</c:v>
                </c:pt>
                <c:pt idx="505">
                  <c:v>42360</c:v>
                </c:pt>
                <c:pt idx="506">
                  <c:v>42361</c:v>
                </c:pt>
                <c:pt idx="507">
                  <c:v>42362</c:v>
                </c:pt>
                <c:pt idx="508">
                  <c:v>42366</c:v>
                </c:pt>
                <c:pt idx="509">
                  <c:v>42367</c:v>
                </c:pt>
                <c:pt idx="510">
                  <c:v>42368</c:v>
                </c:pt>
                <c:pt idx="511">
                  <c:v>42369</c:v>
                </c:pt>
                <c:pt idx="512">
                  <c:v>42373</c:v>
                </c:pt>
                <c:pt idx="513">
                  <c:v>42374</c:v>
                </c:pt>
                <c:pt idx="514">
                  <c:v>42375</c:v>
                </c:pt>
                <c:pt idx="515">
                  <c:v>42376</c:v>
                </c:pt>
                <c:pt idx="516">
                  <c:v>42377</c:v>
                </c:pt>
                <c:pt idx="517">
                  <c:v>42380</c:v>
                </c:pt>
                <c:pt idx="518">
                  <c:v>42381</c:v>
                </c:pt>
                <c:pt idx="519">
                  <c:v>42382</c:v>
                </c:pt>
                <c:pt idx="520">
                  <c:v>42383</c:v>
                </c:pt>
                <c:pt idx="521">
                  <c:v>42384</c:v>
                </c:pt>
                <c:pt idx="522">
                  <c:v>42387</c:v>
                </c:pt>
                <c:pt idx="523">
                  <c:v>42388</c:v>
                </c:pt>
                <c:pt idx="524">
                  <c:v>42389</c:v>
                </c:pt>
                <c:pt idx="525">
                  <c:v>42390</c:v>
                </c:pt>
                <c:pt idx="526">
                  <c:v>42391</c:v>
                </c:pt>
                <c:pt idx="527">
                  <c:v>42394</c:v>
                </c:pt>
                <c:pt idx="528">
                  <c:v>42395</c:v>
                </c:pt>
                <c:pt idx="529">
                  <c:v>42396</c:v>
                </c:pt>
                <c:pt idx="530">
                  <c:v>42397</c:v>
                </c:pt>
                <c:pt idx="531">
                  <c:v>42398</c:v>
                </c:pt>
                <c:pt idx="532">
                  <c:v>42401</c:v>
                </c:pt>
                <c:pt idx="533">
                  <c:v>42402</c:v>
                </c:pt>
                <c:pt idx="534">
                  <c:v>42403</c:v>
                </c:pt>
                <c:pt idx="535">
                  <c:v>42404</c:v>
                </c:pt>
                <c:pt idx="536">
                  <c:v>42405</c:v>
                </c:pt>
                <c:pt idx="537">
                  <c:v>42408</c:v>
                </c:pt>
                <c:pt idx="538">
                  <c:v>42409</c:v>
                </c:pt>
                <c:pt idx="539">
                  <c:v>42410</c:v>
                </c:pt>
                <c:pt idx="540">
                  <c:v>42411</c:v>
                </c:pt>
                <c:pt idx="541">
                  <c:v>42412</c:v>
                </c:pt>
                <c:pt idx="542">
                  <c:v>42415</c:v>
                </c:pt>
                <c:pt idx="543">
                  <c:v>42416</c:v>
                </c:pt>
                <c:pt idx="544">
                  <c:v>42417</c:v>
                </c:pt>
                <c:pt idx="545">
                  <c:v>42418</c:v>
                </c:pt>
                <c:pt idx="546">
                  <c:v>42419</c:v>
                </c:pt>
                <c:pt idx="547">
                  <c:v>42422</c:v>
                </c:pt>
                <c:pt idx="548">
                  <c:v>42423</c:v>
                </c:pt>
                <c:pt idx="549">
                  <c:v>42424</c:v>
                </c:pt>
                <c:pt idx="550">
                  <c:v>42425</c:v>
                </c:pt>
                <c:pt idx="551">
                  <c:v>42426</c:v>
                </c:pt>
                <c:pt idx="552">
                  <c:v>42429</c:v>
                </c:pt>
                <c:pt idx="553">
                  <c:v>42430</c:v>
                </c:pt>
                <c:pt idx="554">
                  <c:v>42431</c:v>
                </c:pt>
                <c:pt idx="555">
                  <c:v>42432</c:v>
                </c:pt>
                <c:pt idx="556">
                  <c:v>42433</c:v>
                </c:pt>
                <c:pt idx="557">
                  <c:v>42436</c:v>
                </c:pt>
                <c:pt idx="558">
                  <c:v>42437</c:v>
                </c:pt>
                <c:pt idx="559">
                  <c:v>42438</c:v>
                </c:pt>
                <c:pt idx="560">
                  <c:v>42439</c:v>
                </c:pt>
                <c:pt idx="561">
                  <c:v>42440</c:v>
                </c:pt>
                <c:pt idx="562">
                  <c:v>42443</c:v>
                </c:pt>
                <c:pt idx="563">
                  <c:v>42444</c:v>
                </c:pt>
                <c:pt idx="564">
                  <c:v>42445</c:v>
                </c:pt>
                <c:pt idx="565">
                  <c:v>42446</c:v>
                </c:pt>
                <c:pt idx="566">
                  <c:v>42447</c:v>
                </c:pt>
                <c:pt idx="567">
                  <c:v>42450</c:v>
                </c:pt>
                <c:pt idx="568">
                  <c:v>42451</c:v>
                </c:pt>
                <c:pt idx="569">
                  <c:v>42452</c:v>
                </c:pt>
                <c:pt idx="570">
                  <c:v>42453</c:v>
                </c:pt>
                <c:pt idx="571">
                  <c:v>42458</c:v>
                </c:pt>
                <c:pt idx="572">
                  <c:v>42459</c:v>
                </c:pt>
                <c:pt idx="573">
                  <c:v>42460</c:v>
                </c:pt>
                <c:pt idx="574">
                  <c:v>42461</c:v>
                </c:pt>
                <c:pt idx="575">
                  <c:v>42464</c:v>
                </c:pt>
                <c:pt idx="576">
                  <c:v>42465</c:v>
                </c:pt>
                <c:pt idx="577">
                  <c:v>42466</c:v>
                </c:pt>
                <c:pt idx="578">
                  <c:v>42467</c:v>
                </c:pt>
                <c:pt idx="579">
                  <c:v>42468</c:v>
                </c:pt>
                <c:pt idx="580">
                  <c:v>42471</c:v>
                </c:pt>
                <c:pt idx="581">
                  <c:v>42472</c:v>
                </c:pt>
                <c:pt idx="582">
                  <c:v>42473</c:v>
                </c:pt>
                <c:pt idx="583">
                  <c:v>42474</c:v>
                </c:pt>
                <c:pt idx="584">
                  <c:v>42475</c:v>
                </c:pt>
                <c:pt idx="585">
                  <c:v>42478</c:v>
                </c:pt>
                <c:pt idx="586">
                  <c:v>42479</c:v>
                </c:pt>
                <c:pt idx="587">
                  <c:v>42480</c:v>
                </c:pt>
                <c:pt idx="588">
                  <c:v>42481</c:v>
                </c:pt>
                <c:pt idx="589">
                  <c:v>42482</c:v>
                </c:pt>
                <c:pt idx="590">
                  <c:v>42485</c:v>
                </c:pt>
                <c:pt idx="591">
                  <c:v>42486</c:v>
                </c:pt>
                <c:pt idx="592">
                  <c:v>42487</c:v>
                </c:pt>
                <c:pt idx="593">
                  <c:v>42488</c:v>
                </c:pt>
                <c:pt idx="594">
                  <c:v>42489</c:v>
                </c:pt>
                <c:pt idx="595">
                  <c:v>42492</c:v>
                </c:pt>
                <c:pt idx="596">
                  <c:v>42493</c:v>
                </c:pt>
                <c:pt idx="597">
                  <c:v>42494</c:v>
                </c:pt>
                <c:pt idx="598">
                  <c:v>42495</c:v>
                </c:pt>
                <c:pt idx="599">
                  <c:v>42496</c:v>
                </c:pt>
                <c:pt idx="600">
                  <c:v>42499</c:v>
                </c:pt>
                <c:pt idx="601">
                  <c:v>42500</c:v>
                </c:pt>
                <c:pt idx="602">
                  <c:v>42501</c:v>
                </c:pt>
                <c:pt idx="603">
                  <c:v>42502</c:v>
                </c:pt>
                <c:pt idx="604">
                  <c:v>42503</c:v>
                </c:pt>
                <c:pt idx="605">
                  <c:v>42506</c:v>
                </c:pt>
                <c:pt idx="606">
                  <c:v>42507</c:v>
                </c:pt>
                <c:pt idx="607">
                  <c:v>42508</c:v>
                </c:pt>
                <c:pt idx="608">
                  <c:v>42509</c:v>
                </c:pt>
                <c:pt idx="609">
                  <c:v>42510</c:v>
                </c:pt>
                <c:pt idx="610">
                  <c:v>42513</c:v>
                </c:pt>
                <c:pt idx="611">
                  <c:v>42514</c:v>
                </c:pt>
                <c:pt idx="612">
                  <c:v>42515</c:v>
                </c:pt>
                <c:pt idx="613">
                  <c:v>42516</c:v>
                </c:pt>
                <c:pt idx="614">
                  <c:v>42517</c:v>
                </c:pt>
                <c:pt idx="615">
                  <c:v>42520</c:v>
                </c:pt>
                <c:pt idx="616">
                  <c:v>42521</c:v>
                </c:pt>
                <c:pt idx="617">
                  <c:v>42522</c:v>
                </c:pt>
                <c:pt idx="618">
                  <c:v>42523</c:v>
                </c:pt>
                <c:pt idx="619">
                  <c:v>42524</c:v>
                </c:pt>
                <c:pt idx="620">
                  <c:v>42527</c:v>
                </c:pt>
                <c:pt idx="621">
                  <c:v>42528</c:v>
                </c:pt>
                <c:pt idx="622">
                  <c:v>42529</c:v>
                </c:pt>
                <c:pt idx="623">
                  <c:v>42530</c:v>
                </c:pt>
                <c:pt idx="624">
                  <c:v>42531</c:v>
                </c:pt>
                <c:pt idx="625">
                  <c:v>42534</c:v>
                </c:pt>
                <c:pt idx="626">
                  <c:v>42535</c:v>
                </c:pt>
                <c:pt idx="627">
                  <c:v>42536</c:v>
                </c:pt>
                <c:pt idx="628">
                  <c:v>42537</c:v>
                </c:pt>
                <c:pt idx="629">
                  <c:v>42538</c:v>
                </c:pt>
                <c:pt idx="630">
                  <c:v>42541</c:v>
                </c:pt>
                <c:pt idx="631">
                  <c:v>42542</c:v>
                </c:pt>
                <c:pt idx="632">
                  <c:v>42543</c:v>
                </c:pt>
                <c:pt idx="633">
                  <c:v>42544</c:v>
                </c:pt>
                <c:pt idx="634">
                  <c:v>42545</c:v>
                </c:pt>
                <c:pt idx="635">
                  <c:v>42548</c:v>
                </c:pt>
                <c:pt idx="636">
                  <c:v>42549</c:v>
                </c:pt>
                <c:pt idx="637">
                  <c:v>42550</c:v>
                </c:pt>
                <c:pt idx="638">
                  <c:v>42551</c:v>
                </c:pt>
                <c:pt idx="639">
                  <c:v>42552</c:v>
                </c:pt>
                <c:pt idx="640">
                  <c:v>42555</c:v>
                </c:pt>
                <c:pt idx="641">
                  <c:v>42556</c:v>
                </c:pt>
                <c:pt idx="642">
                  <c:v>42557</c:v>
                </c:pt>
                <c:pt idx="643">
                  <c:v>42558</c:v>
                </c:pt>
                <c:pt idx="644">
                  <c:v>42559</c:v>
                </c:pt>
                <c:pt idx="645">
                  <c:v>42562</c:v>
                </c:pt>
                <c:pt idx="646">
                  <c:v>42563</c:v>
                </c:pt>
                <c:pt idx="647">
                  <c:v>42564</c:v>
                </c:pt>
                <c:pt idx="648">
                  <c:v>42565</c:v>
                </c:pt>
                <c:pt idx="649">
                  <c:v>42566</c:v>
                </c:pt>
                <c:pt idx="650">
                  <c:v>42569</c:v>
                </c:pt>
                <c:pt idx="651">
                  <c:v>42570</c:v>
                </c:pt>
                <c:pt idx="652">
                  <c:v>42571</c:v>
                </c:pt>
                <c:pt idx="653">
                  <c:v>42572</c:v>
                </c:pt>
                <c:pt idx="654">
                  <c:v>42573</c:v>
                </c:pt>
                <c:pt idx="655">
                  <c:v>42576</c:v>
                </c:pt>
                <c:pt idx="656">
                  <c:v>42577</c:v>
                </c:pt>
                <c:pt idx="657">
                  <c:v>42578</c:v>
                </c:pt>
                <c:pt idx="658">
                  <c:v>42579</c:v>
                </c:pt>
                <c:pt idx="659">
                  <c:v>42580</c:v>
                </c:pt>
                <c:pt idx="660">
                  <c:v>42583</c:v>
                </c:pt>
                <c:pt idx="661">
                  <c:v>42584</c:v>
                </c:pt>
                <c:pt idx="662">
                  <c:v>42585</c:v>
                </c:pt>
                <c:pt idx="663">
                  <c:v>42586</c:v>
                </c:pt>
                <c:pt idx="664">
                  <c:v>42587</c:v>
                </c:pt>
                <c:pt idx="665">
                  <c:v>42590</c:v>
                </c:pt>
                <c:pt idx="666">
                  <c:v>42591</c:v>
                </c:pt>
                <c:pt idx="667">
                  <c:v>42592</c:v>
                </c:pt>
                <c:pt idx="668">
                  <c:v>42593</c:v>
                </c:pt>
                <c:pt idx="669">
                  <c:v>42594</c:v>
                </c:pt>
                <c:pt idx="670">
                  <c:v>42597</c:v>
                </c:pt>
                <c:pt idx="671">
                  <c:v>42598</c:v>
                </c:pt>
                <c:pt idx="672">
                  <c:v>42599</c:v>
                </c:pt>
                <c:pt idx="673">
                  <c:v>42600</c:v>
                </c:pt>
                <c:pt idx="674">
                  <c:v>42601</c:v>
                </c:pt>
                <c:pt idx="675">
                  <c:v>42604</c:v>
                </c:pt>
                <c:pt idx="676">
                  <c:v>42605</c:v>
                </c:pt>
                <c:pt idx="677">
                  <c:v>42606</c:v>
                </c:pt>
                <c:pt idx="678">
                  <c:v>42607</c:v>
                </c:pt>
                <c:pt idx="679">
                  <c:v>42608</c:v>
                </c:pt>
                <c:pt idx="680">
                  <c:v>42611</c:v>
                </c:pt>
                <c:pt idx="681">
                  <c:v>42612</c:v>
                </c:pt>
                <c:pt idx="682">
                  <c:v>42613</c:v>
                </c:pt>
                <c:pt idx="683">
                  <c:v>42614</c:v>
                </c:pt>
                <c:pt idx="684">
                  <c:v>42615</c:v>
                </c:pt>
                <c:pt idx="685">
                  <c:v>42618</c:v>
                </c:pt>
                <c:pt idx="686">
                  <c:v>42619</c:v>
                </c:pt>
                <c:pt idx="687">
                  <c:v>42620</c:v>
                </c:pt>
                <c:pt idx="688">
                  <c:v>42621</c:v>
                </c:pt>
                <c:pt idx="689">
                  <c:v>42622</c:v>
                </c:pt>
                <c:pt idx="690">
                  <c:v>42625</c:v>
                </c:pt>
                <c:pt idx="691">
                  <c:v>42626</c:v>
                </c:pt>
                <c:pt idx="692">
                  <c:v>42627</c:v>
                </c:pt>
                <c:pt idx="693">
                  <c:v>42628</c:v>
                </c:pt>
                <c:pt idx="694">
                  <c:v>42629</c:v>
                </c:pt>
                <c:pt idx="695">
                  <c:v>42632</c:v>
                </c:pt>
                <c:pt idx="696">
                  <c:v>42633</c:v>
                </c:pt>
                <c:pt idx="697">
                  <c:v>42634</c:v>
                </c:pt>
                <c:pt idx="698">
                  <c:v>42635</c:v>
                </c:pt>
                <c:pt idx="699">
                  <c:v>42636</c:v>
                </c:pt>
                <c:pt idx="700">
                  <c:v>42639</c:v>
                </c:pt>
                <c:pt idx="701">
                  <c:v>42640</c:v>
                </c:pt>
                <c:pt idx="702">
                  <c:v>42641</c:v>
                </c:pt>
                <c:pt idx="703">
                  <c:v>42642</c:v>
                </c:pt>
                <c:pt idx="704">
                  <c:v>42643</c:v>
                </c:pt>
                <c:pt idx="705">
                  <c:v>42646</c:v>
                </c:pt>
                <c:pt idx="706">
                  <c:v>42647</c:v>
                </c:pt>
                <c:pt idx="707">
                  <c:v>42648</c:v>
                </c:pt>
                <c:pt idx="708">
                  <c:v>42649</c:v>
                </c:pt>
                <c:pt idx="709">
                  <c:v>42650</c:v>
                </c:pt>
                <c:pt idx="710">
                  <c:v>42653</c:v>
                </c:pt>
                <c:pt idx="711">
                  <c:v>42654</c:v>
                </c:pt>
                <c:pt idx="712">
                  <c:v>42655</c:v>
                </c:pt>
                <c:pt idx="713">
                  <c:v>42656</c:v>
                </c:pt>
                <c:pt idx="714">
                  <c:v>42657</c:v>
                </c:pt>
                <c:pt idx="715">
                  <c:v>42660</c:v>
                </c:pt>
                <c:pt idx="716">
                  <c:v>42661</c:v>
                </c:pt>
                <c:pt idx="717">
                  <c:v>42662</c:v>
                </c:pt>
                <c:pt idx="718">
                  <c:v>42663</c:v>
                </c:pt>
                <c:pt idx="719">
                  <c:v>42664</c:v>
                </c:pt>
                <c:pt idx="720">
                  <c:v>42667</c:v>
                </c:pt>
                <c:pt idx="721">
                  <c:v>42668</c:v>
                </c:pt>
                <c:pt idx="722">
                  <c:v>42669</c:v>
                </c:pt>
                <c:pt idx="723">
                  <c:v>42670</c:v>
                </c:pt>
                <c:pt idx="724">
                  <c:v>42671</c:v>
                </c:pt>
                <c:pt idx="725">
                  <c:v>42674</c:v>
                </c:pt>
                <c:pt idx="726">
                  <c:v>42675</c:v>
                </c:pt>
                <c:pt idx="727">
                  <c:v>42676</c:v>
                </c:pt>
                <c:pt idx="728">
                  <c:v>42677</c:v>
                </c:pt>
                <c:pt idx="729">
                  <c:v>42678</c:v>
                </c:pt>
                <c:pt idx="730">
                  <c:v>42681</c:v>
                </c:pt>
                <c:pt idx="731">
                  <c:v>42682</c:v>
                </c:pt>
                <c:pt idx="732">
                  <c:v>42683</c:v>
                </c:pt>
                <c:pt idx="733">
                  <c:v>42684</c:v>
                </c:pt>
                <c:pt idx="734">
                  <c:v>42685</c:v>
                </c:pt>
                <c:pt idx="735">
                  <c:v>42688</c:v>
                </c:pt>
                <c:pt idx="736">
                  <c:v>42689</c:v>
                </c:pt>
                <c:pt idx="737">
                  <c:v>42690</c:v>
                </c:pt>
                <c:pt idx="738">
                  <c:v>42691</c:v>
                </c:pt>
                <c:pt idx="739">
                  <c:v>42692</c:v>
                </c:pt>
                <c:pt idx="740">
                  <c:v>42695</c:v>
                </c:pt>
                <c:pt idx="741">
                  <c:v>42696</c:v>
                </c:pt>
                <c:pt idx="742">
                  <c:v>42697</c:v>
                </c:pt>
                <c:pt idx="743">
                  <c:v>42698</c:v>
                </c:pt>
                <c:pt idx="744">
                  <c:v>42699</c:v>
                </c:pt>
                <c:pt idx="745">
                  <c:v>42702</c:v>
                </c:pt>
                <c:pt idx="746">
                  <c:v>42703</c:v>
                </c:pt>
                <c:pt idx="747">
                  <c:v>42704</c:v>
                </c:pt>
                <c:pt idx="748">
                  <c:v>42705</c:v>
                </c:pt>
                <c:pt idx="749">
                  <c:v>42706</c:v>
                </c:pt>
                <c:pt idx="750">
                  <c:v>42709</c:v>
                </c:pt>
                <c:pt idx="751">
                  <c:v>42710</c:v>
                </c:pt>
                <c:pt idx="752">
                  <c:v>42711</c:v>
                </c:pt>
                <c:pt idx="753">
                  <c:v>42712</c:v>
                </c:pt>
                <c:pt idx="754">
                  <c:v>42713</c:v>
                </c:pt>
                <c:pt idx="755">
                  <c:v>42716</c:v>
                </c:pt>
                <c:pt idx="756">
                  <c:v>42717</c:v>
                </c:pt>
                <c:pt idx="757">
                  <c:v>42718</c:v>
                </c:pt>
                <c:pt idx="758">
                  <c:v>42719</c:v>
                </c:pt>
                <c:pt idx="759">
                  <c:v>42720</c:v>
                </c:pt>
                <c:pt idx="760">
                  <c:v>42723</c:v>
                </c:pt>
                <c:pt idx="761">
                  <c:v>42724</c:v>
                </c:pt>
                <c:pt idx="762">
                  <c:v>42725</c:v>
                </c:pt>
                <c:pt idx="763">
                  <c:v>42726</c:v>
                </c:pt>
                <c:pt idx="764">
                  <c:v>42727</c:v>
                </c:pt>
                <c:pt idx="765">
                  <c:v>42731</c:v>
                </c:pt>
                <c:pt idx="766">
                  <c:v>42732</c:v>
                </c:pt>
                <c:pt idx="767">
                  <c:v>42733</c:v>
                </c:pt>
                <c:pt idx="768">
                  <c:v>42734</c:v>
                </c:pt>
                <c:pt idx="769">
                  <c:v>42737</c:v>
                </c:pt>
                <c:pt idx="770">
                  <c:v>42738</c:v>
                </c:pt>
                <c:pt idx="771">
                  <c:v>42739</c:v>
                </c:pt>
                <c:pt idx="772">
                  <c:v>42740</c:v>
                </c:pt>
                <c:pt idx="773">
                  <c:v>42741</c:v>
                </c:pt>
                <c:pt idx="774">
                  <c:v>42744</c:v>
                </c:pt>
                <c:pt idx="775">
                  <c:v>42745</c:v>
                </c:pt>
                <c:pt idx="776">
                  <c:v>42746</c:v>
                </c:pt>
                <c:pt idx="777">
                  <c:v>42747</c:v>
                </c:pt>
                <c:pt idx="778">
                  <c:v>42748</c:v>
                </c:pt>
                <c:pt idx="779">
                  <c:v>42751</c:v>
                </c:pt>
                <c:pt idx="780">
                  <c:v>42752</c:v>
                </c:pt>
                <c:pt idx="781">
                  <c:v>42753</c:v>
                </c:pt>
                <c:pt idx="782">
                  <c:v>42754</c:v>
                </c:pt>
                <c:pt idx="783">
                  <c:v>42755</c:v>
                </c:pt>
                <c:pt idx="784">
                  <c:v>42758</c:v>
                </c:pt>
                <c:pt idx="785">
                  <c:v>42759</c:v>
                </c:pt>
                <c:pt idx="786">
                  <c:v>42760</c:v>
                </c:pt>
                <c:pt idx="787">
                  <c:v>42761</c:v>
                </c:pt>
                <c:pt idx="788">
                  <c:v>42762</c:v>
                </c:pt>
                <c:pt idx="789">
                  <c:v>42765</c:v>
                </c:pt>
                <c:pt idx="790">
                  <c:v>42766</c:v>
                </c:pt>
                <c:pt idx="791">
                  <c:v>42767</c:v>
                </c:pt>
                <c:pt idx="792">
                  <c:v>42768</c:v>
                </c:pt>
                <c:pt idx="793">
                  <c:v>42769</c:v>
                </c:pt>
                <c:pt idx="794">
                  <c:v>42772</c:v>
                </c:pt>
                <c:pt idx="795">
                  <c:v>42773</c:v>
                </c:pt>
                <c:pt idx="796">
                  <c:v>42774</c:v>
                </c:pt>
                <c:pt idx="797">
                  <c:v>42775</c:v>
                </c:pt>
                <c:pt idx="798">
                  <c:v>42776</c:v>
                </c:pt>
                <c:pt idx="799">
                  <c:v>42779</c:v>
                </c:pt>
                <c:pt idx="800">
                  <c:v>42780</c:v>
                </c:pt>
                <c:pt idx="801">
                  <c:v>42781</c:v>
                </c:pt>
                <c:pt idx="802">
                  <c:v>42782</c:v>
                </c:pt>
                <c:pt idx="803">
                  <c:v>42783</c:v>
                </c:pt>
                <c:pt idx="804">
                  <c:v>42786</c:v>
                </c:pt>
                <c:pt idx="805">
                  <c:v>42787</c:v>
                </c:pt>
                <c:pt idx="806">
                  <c:v>42788</c:v>
                </c:pt>
                <c:pt idx="807">
                  <c:v>42789</c:v>
                </c:pt>
                <c:pt idx="808">
                  <c:v>42790</c:v>
                </c:pt>
                <c:pt idx="809">
                  <c:v>42793</c:v>
                </c:pt>
                <c:pt idx="810">
                  <c:v>42794</c:v>
                </c:pt>
                <c:pt idx="811">
                  <c:v>42795</c:v>
                </c:pt>
                <c:pt idx="812">
                  <c:v>42796</c:v>
                </c:pt>
                <c:pt idx="813">
                  <c:v>42797</c:v>
                </c:pt>
                <c:pt idx="814">
                  <c:v>42800</c:v>
                </c:pt>
                <c:pt idx="815">
                  <c:v>42801</c:v>
                </c:pt>
                <c:pt idx="816">
                  <c:v>42802</c:v>
                </c:pt>
                <c:pt idx="817">
                  <c:v>42803</c:v>
                </c:pt>
                <c:pt idx="818">
                  <c:v>42804</c:v>
                </c:pt>
                <c:pt idx="819">
                  <c:v>42807</c:v>
                </c:pt>
                <c:pt idx="820">
                  <c:v>42808</c:v>
                </c:pt>
                <c:pt idx="821">
                  <c:v>42809</c:v>
                </c:pt>
                <c:pt idx="822">
                  <c:v>42810</c:v>
                </c:pt>
                <c:pt idx="823">
                  <c:v>42811</c:v>
                </c:pt>
                <c:pt idx="824">
                  <c:v>42814</c:v>
                </c:pt>
                <c:pt idx="825">
                  <c:v>42815</c:v>
                </c:pt>
                <c:pt idx="826">
                  <c:v>42816</c:v>
                </c:pt>
                <c:pt idx="827">
                  <c:v>42817</c:v>
                </c:pt>
                <c:pt idx="828">
                  <c:v>42818</c:v>
                </c:pt>
                <c:pt idx="829">
                  <c:v>42821</c:v>
                </c:pt>
                <c:pt idx="830">
                  <c:v>42822</c:v>
                </c:pt>
                <c:pt idx="831">
                  <c:v>42823</c:v>
                </c:pt>
                <c:pt idx="832">
                  <c:v>42824</c:v>
                </c:pt>
                <c:pt idx="833">
                  <c:v>42825</c:v>
                </c:pt>
                <c:pt idx="834">
                  <c:v>42828</c:v>
                </c:pt>
                <c:pt idx="835">
                  <c:v>42829</c:v>
                </c:pt>
                <c:pt idx="836">
                  <c:v>42830</c:v>
                </c:pt>
                <c:pt idx="837">
                  <c:v>42831</c:v>
                </c:pt>
                <c:pt idx="838">
                  <c:v>42832</c:v>
                </c:pt>
                <c:pt idx="839">
                  <c:v>42835</c:v>
                </c:pt>
                <c:pt idx="840">
                  <c:v>42836</c:v>
                </c:pt>
                <c:pt idx="841">
                  <c:v>42837</c:v>
                </c:pt>
                <c:pt idx="842">
                  <c:v>42838</c:v>
                </c:pt>
                <c:pt idx="843">
                  <c:v>42843</c:v>
                </c:pt>
                <c:pt idx="844">
                  <c:v>42844</c:v>
                </c:pt>
                <c:pt idx="845">
                  <c:v>42845</c:v>
                </c:pt>
                <c:pt idx="846">
                  <c:v>42846</c:v>
                </c:pt>
                <c:pt idx="847">
                  <c:v>42849</c:v>
                </c:pt>
                <c:pt idx="848">
                  <c:v>42850</c:v>
                </c:pt>
                <c:pt idx="849">
                  <c:v>42851</c:v>
                </c:pt>
                <c:pt idx="850">
                  <c:v>42852</c:v>
                </c:pt>
                <c:pt idx="851">
                  <c:v>42853</c:v>
                </c:pt>
                <c:pt idx="852">
                  <c:v>42856</c:v>
                </c:pt>
                <c:pt idx="853">
                  <c:v>42857</c:v>
                </c:pt>
                <c:pt idx="854">
                  <c:v>42858</c:v>
                </c:pt>
                <c:pt idx="855">
                  <c:v>42859</c:v>
                </c:pt>
                <c:pt idx="856">
                  <c:v>42860</c:v>
                </c:pt>
                <c:pt idx="857">
                  <c:v>42863</c:v>
                </c:pt>
                <c:pt idx="858">
                  <c:v>42864</c:v>
                </c:pt>
                <c:pt idx="859">
                  <c:v>42865</c:v>
                </c:pt>
                <c:pt idx="860">
                  <c:v>42866</c:v>
                </c:pt>
                <c:pt idx="861">
                  <c:v>42867</c:v>
                </c:pt>
                <c:pt idx="862">
                  <c:v>42870</c:v>
                </c:pt>
                <c:pt idx="863">
                  <c:v>42871</c:v>
                </c:pt>
                <c:pt idx="864">
                  <c:v>42872</c:v>
                </c:pt>
                <c:pt idx="865">
                  <c:v>42873</c:v>
                </c:pt>
                <c:pt idx="866">
                  <c:v>42874</c:v>
                </c:pt>
                <c:pt idx="867">
                  <c:v>42877</c:v>
                </c:pt>
                <c:pt idx="868">
                  <c:v>42878</c:v>
                </c:pt>
                <c:pt idx="869">
                  <c:v>42879</c:v>
                </c:pt>
                <c:pt idx="870">
                  <c:v>42880</c:v>
                </c:pt>
                <c:pt idx="871">
                  <c:v>42881</c:v>
                </c:pt>
                <c:pt idx="872">
                  <c:v>42884</c:v>
                </c:pt>
                <c:pt idx="873">
                  <c:v>42885</c:v>
                </c:pt>
                <c:pt idx="874">
                  <c:v>42886</c:v>
                </c:pt>
              </c:numCache>
            </c:numRef>
          </c:xVal>
          <c:yVal>
            <c:numRef>
              <c:f>'SX5E Index'!$L$3:$L$877</c:f>
              <c:numCache>
                <c:formatCode>General</c:formatCode>
                <c:ptCount val="875"/>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3632.94</c:v>
                </c:pt>
                <c:pt idx="340">
                  <c:v>3546.56</c:v>
                </c:pt>
                <c:pt idx="341">
                  <c:v>3558.03</c:v>
                </c:pt>
                <c:pt idx="342">
                  <c:v>3556.21</c:v>
                </c:pt>
                <c:pt idx="343">
                  <c:v>3649.48</c:v>
                </c:pt>
                <c:pt idx="344">
                  <c:v>3624.41</c:v>
                </c:pt>
                <c:pt idx="345">
                  <c:v>3573.1</c:v>
                </c:pt>
                <c:pt idx="346">
                  <c:v>3553.42</c:v>
                </c:pt>
                <c:pt idx="347">
                  <c:v>3602.22</c:v>
                </c:pt>
                <c:pt idx="348">
                  <c:v>3573.07</c:v>
                </c:pt>
                <c:pt idx="349">
                  <c:v>3589.22</c:v>
                </c:pt>
                <c:pt idx="350">
                  <c:v>3670.52</c:v>
                </c:pt>
                <c:pt idx="351">
                  <c:v>3683.48</c:v>
                </c:pt>
                <c:pt idx="352">
                  <c:v>3688.72</c:v>
                </c:pt>
                <c:pt idx="353">
                  <c:v>3679.14</c:v>
                </c:pt>
                <c:pt idx="354">
                  <c:v>3655.41</c:v>
                </c:pt>
                <c:pt idx="355">
                  <c:v>3619.3</c:v>
                </c:pt>
                <c:pt idx="356">
                  <c:v>3682.87</c:v>
                </c:pt>
                <c:pt idx="357">
                  <c:v>3650.71</c:v>
                </c:pt>
                <c:pt idx="358">
                  <c:v>3570.78</c:v>
                </c:pt>
                <c:pt idx="359">
                  <c:v>3575.04</c:v>
                </c:pt>
                <c:pt idx="360">
                  <c:v>3561.89</c:v>
                </c:pt>
                <c:pt idx="361">
                  <c:v>3583.82</c:v>
                </c:pt>
                <c:pt idx="362">
                  <c:v>3556.38</c:v>
                </c:pt>
                <c:pt idx="363">
                  <c:v>3510.01</c:v>
                </c:pt>
                <c:pt idx="364">
                  <c:v>3468.31</c:v>
                </c:pt>
                <c:pt idx="365">
                  <c:v>3456.79</c:v>
                </c:pt>
                <c:pt idx="366">
                  <c:v>3526.48</c:v>
                </c:pt>
                <c:pt idx="367">
                  <c:v>3551.91</c:v>
                </c:pt>
                <c:pt idx="368">
                  <c:v>3502.77</c:v>
                </c:pt>
                <c:pt idx="369">
                  <c:v>3438.07</c:v>
                </c:pt>
                <c:pt idx="370">
                  <c:v>3454.09</c:v>
                </c:pt>
                <c:pt idx="371">
                  <c:v>3428.76</c:v>
                </c:pt>
                <c:pt idx="372">
                  <c:v>3450.45</c:v>
                </c:pt>
                <c:pt idx="373">
                  <c:v>3455.8</c:v>
                </c:pt>
                <c:pt idx="374">
                  <c:v>3596.07</c:v>
                </c:pt>
                <c:pt idx="375">
                  <c:v>3625.97</c:v>
                </c:pt>
                <c:pt idx="376">
                  <c:v>3610.95</c:v>
                </c:pt>
                <c:pt idx="377">
                  <c:v>3610.91</c:v>
                </c:pt>
                <c:pt idx="378">
                  <c:v>3621.37</c:v>
                </c:pt>
                <c:pt idx="379">
                  <c:v>3468.9</c:v>
                </c:pt>
                <c:pt idx="380">
                  <c:v>3424.3</c:v>
                </c:pt>
                <c:pt idx="381">
                  <c:v>3496.28</c:v>
                </c:pt>
                <c:pt idx="382">
                  <c:v>3463.25</c:v>
                </c:pt>
                <c:pt idx="383">
                  <c:v>3441.76</c:v>
                </c:pt>
                <c:pt idx="384">
                  <c:v>3365.2</c:v>
                </c:pt>
                <c:pt idx="385">
                  <c:v>3294.19</c:v>
                </c:pt>
                <c:pt idx="386">
                  <c:v>3327.5</c:v>
                </c:pt>
                <c:pt idx="387">
                  <c:v>3420.03</c:v>
                </c:pt>
                <c:pt idx="388">
                  <c:v>3528.81</c:v>
                </c:pt>
                <c:pt idx="389">
                  <c:v>3590.43</c:v>
                </c:pt>
                <c:pt idx="390">
                  <c:v>3607.19</c:v>
                </c:pt>
                <c:pt idx="391">
                  <c:v>3623.87</c:v>
                </c:pt>
                <c:pt idx="392">
                  <c:v>3676.41</c:v>
                </c:pt>
                <c:pt idx="393">
                  <c:v>3670.34</c:v>
                </c:pt>
                <c:pt idx="394">
                  <c:v>3686.58</c:v>
                </c:pt>
                <c:pt idx="395">
                  <c:v>3647.96</c:v>
                </c:pt>
                <c:pt idx="396">
                  <c:v>3635.58</c:v>
                </c:pt>
                <c:pt idx="397">
                  <c:v>3634.64</c:v>
                </c:pt>
                <c:pt idx="398">
                  <c:v>3600</c:v>
                </c:pt>
                <c:pt idx="399">
                  <c:v>3513.1</c:v>
                </c:pt>
                <c:pt idx="400">
                  <c:v>3554.11</c:v>
                </c:pt>
                <c:pt idx="401">
                  <c:v>3575.53</c:v>
                </c:pt>
                <c:pt idx="402">
                  <c:v>3583.79</c:v>
                </c:pt>
                <c:pt idx="403">
                  <c:v>3600.69</c:v>
                </c:pt>
                <c:pt idx="404">
                  <c:v>3635.4</c:v>
                </c:pt>
                <c:pt idx="405">
                  <c:v>3619.31</c:v>
                </c:pt>
                <c:pt idx="406">
                  <c:v>3676.75</c:v>
                </c:pt>
                <c:pt idx="407">
                  <c:v>3668.47</c:v>
                </c:pt>
                <c:pt idx="408">
                  <c:v>3637.8</c:v>
                </c:pt>
                <c:pt idx="409">
                  <c:v>3674.94</c:v>
                </c:pt>
                <c:pt idx="410">
                  <c:v>3605.28</c:v>
                </c:pt>
                <c:pt idx="411">
                  <c:v>3484.41</c:v>
                </c:pt>
                <c:pt idx="412">
                  <c:v>3516.15</c:v>
                </c:pt>
                <c:pt idx="413">
                  <c:v>3491.03</c:v>
                </c:pt>
                <c:pt idx="414">
                  <c:v>3497.9</c:v>
                </c:pt>
                <c:pt idx="415">
                  <c:v>3495.38</c:v>
                </c:pt>
                <c:pt idx="416">
                  <c:v>3429.84</c:v>
                </c:pt>
                <c:pt idx="417">
                  <c:v>3353.48</c:v>
                </c:pt>
                <c:pt idx="418">
                  <c:v>3247.26</c:v>
                </c:pt>
                <c:pt idx="419">
                  <c:v>3073.39</c:v>
                </c:pt>
                <c:pt idx="420">
                  <c:v>3218.01</c:v>
                </c:pt>
                <c:pt idx="421">
                  <c:v>3170.73</c:v>
                </c:pt>
                <c:pt idx="422">
                  <c:v>3280.78</c:v>
                </c:pt>
                <c:pt idx="423">
                  <c:v>3286.59</c:v>
                </c:pt>
                <c:pt idx="424">
                  <c:v>3269.63</c:v>
                </c:pt>
                <c:pt idx="425">
                  <c:v>3188.73</c:v>
                </c:pt>
                <c:pt idx="426">
                  <c:v>3198.86</c:v>
                </c:pt>
                <c:pt idx="427">
                  <c:v>3270.09</c:v>
                </c:pt>
                <c:pt idx="428">
                  <c:v>3180.25</c:v>
                </c:pt>
                <c:pt idx="429">
                  <c:v>3197.97</c:v>
                </c:pt>
                <c:pt idx="430">
                  <c:v>3233.84</c:v>
                </c:pt>
                <c:pt idx="431">
                  <c:v>3269.98</c:v>
                </c:pt>
                <c:pt idx="432">
                  <c:v>3221.14</c:v>
                </c:pt>
                <c:pt idx="433">
                  <c:v>3187.94</c:v>
                </c:pt>
                <c:pt idx="434">
                  <c:v>3175.62</c:v>
                </c:pt>
                <c:pt idx="435">
                  <c:v>3207.6</c:v>
                </c:pt>
                <c:pt idx="436">
                  <c:v>3251.79</c:v>
                </c:pt>
                <c:pt idx="437">
                  <c:v>3255.79</c:v>
                </c:pt>
                <c:pt idx="438">
                  <c:v>3157.3</c:v>
                </c:pt>
                <c:pt idx="439">
                  <c:v>3184.72</c:v>
                </c:pt>
                <c:pt idx="440">
                  <c:v>3076.05</c:v>
                </c:pt>
                <c:pt idx="441">
                  <c:v>3079.99</c:v>
                </c:pt>
                <c:pt idx="442">
                  <c:v>3019.34</c:v>
                </c:pt>
                <c:pt idx="443">
                  <c:v>3113.16</c:v>
                </c:pt>
                <c:pt idx="444">
                  <c:v>3039.44</c:v>
                </c:pt>
                <c:pt idx="445">
                  <c:v>3029.86</c:v>
                </c:pt>
                <c:pt idx="446">
                  <c:v>3100.67</c:v>
                </c:pt>
                <c:pt idx="447">
                  <c:v>3069.05</c:v>
                </c:pt>
                <c:pt idx="448">
                  <c:v>3088.18</c:v>
                </c:pt>
                <c:pt idx="449">
                  <c:v>3190.39</c:v>
                </c:pt>
                <c:pt idx="450">
                  <c:v>3220.09</c:v>
                </c:pt>
                <c:pt idx="451">
                  <c:v>3226.4</c:v>
                </c:pt>
                <c:pt idx="452">
                  <c:v>3224.96</c:v>
                </c:pt>
                <c:pt idx="453">
                  <c:v>3250.31</c:v>
                </c:pt>
                <c:pt idx="454">
                  <c:v>3247.33</c:v>
                </c:pt>
                <c:pt idx="455">
                  <c:v>3221.28</c:v>
                </c:pt>
                <c:pt idx="456">
                  <c:v>3191.57</c:v>
                </c:pt>
                <c:pt idx="457">
                  <c:v>3238.81</c:v>
                </c:pt>
                <c:pt idx="458">
                  <c:v>3264.93</c:v>
                </c:pt>
                <c:pt idx="459">
                  <c:v>3272.04</c:v>
                </c:pt>
                <c:pt idx="460">
                  <c:v>3255.72</c:v>
                </c:pt>
                <c:pt idx="461">
                  <c:v>3272.23</c:v>
                </c:pt>
                <c:pt idx="462">
                  <c:v>3353.11</c:v>
                </c:pt>
                <c:pt idx="463">
                  <c:v>3425.81</c:v>
                </c:pt>
                <c:pt idx="464">
                  <c:v>3414.6</c:v>
                </c:pt>
                <c:pt idx="465">
                  <c:v>3381.01</c:v>
                </c:pt>
                <c:pt idx="466">
                  <c:v>3421.09</c:v>
                </c:pt>
                <c:pt idx="467">
                  <c:v>3413.39</c:v>
                </c:pt>
                <c:pt idx="468">
                  <c:v>3418.23</c:v>
                </c:pt>
                <c:pt idx="469">
                  <c:v>3434.5</c:v>
                </c:pt>
                <c:pt idx="470">
                  <c:v>3442.68</c:v>
                </c:pt>
                <c:pt idx="471">
                  <c:v>3439.16</c:v>
                </c:pt>
                <c:pt idx="472">
                  <c:v>3447.49</c:v>
                </c:pt>
                <c:pt idx="473">
                  <c:v>3468.21</c:v>
                </c:pt>
                <c:pt idx="474">
                  <c:v>3418.36</c:v>
                </c:pt>
                <c:pt idx="475">
                  <c:v>3425.4</c:v>
                </c:pt>
                <c:pt idx="476">
                  <c:v>3448.42</c:v>
                </c:pt>
                <c:pt idx="477">
                  <c:v>3387.7</c:v>
                </c:pt>
                <c:pt idx="478">
                  <c:v>3360.65</c:v>
                </c:pt>
                <c:pt idx="479">
                  <c:v>3362.23</c:v>
                </c:pt>
                <c:pt idx="480">
                  <c:v>3451.94</c:v>
                </c:pt>
                <c:pt idx="481">
                  <c:v>3431.92</c:v>
                </c:pt>
                <c:pt idx="482">
                  <c:v>3448.93</c:v>
                </c:pt>
                <c:pt idx="483">
                  <c:v>3452.45</c:v>
                </c:pt>
                <c:pt idx="484">
                  <c:v>3445.26</c:v>
                </c:pt>
                <c:pt idx="485">
                  <c:v>3409.6</c:v>
                </c:pt>
                <c:pt idx="486">
                  <c:v>3462.06</c:v>
                </c:pt>
                <c:pt idx="487">
                  <c:v>3498.62</c:v>
                </c:pt>
                <c:pt idx="488">
                  <c:v>3488.99</c:v>
                </c:pt>
                <c:pt idx="489">
                  <c:v>3506.45</c:v>
                </c:pt>
                <c:pt idx="490">
                  <c:v>3479.64</c:v>
                </c:pt>
                <c:pt idx="491">
                  <c:v>3468.66</c:v>
                </c:pt>
                <c:pt idx="492">
                  <c:v>3343.34</c:v>
                </c:pt>
                <c:pt idx="493">
                  <c:v>3330.75</c:v>
                </c:pt>
                <c:pt idx="494">
                  <c:v>3360.21</c:v>
                </c:pt>
                <c:pt idx="495">
                  <c:v>3297.46</c:v>
                </c:pt>
                <c:pt idx="496">
                  <c:v>3277.21</c:v>
                </c:pt>
                <c:pt idx="497">
                  <c:v>3269.97</c:v>
                </c:pt>
                <c:pt idx="498">
                  <c:v>3203.21</c:v>
                </c:pt>
                <c:pt idx="499">
                  <c:v>3139.24</c:v>
                </c:pt>
                <c:pt idx="500">
                  <c:v>3241.51</c:v>
                </c:pt>
                <c:pt idx="501">
                  <c:v>3246.78</c:v>
                </c:pt>
                <c:pt idx="502">
                  <c:v>3306.47</c:v>
                </c:pt>
                <c:pt idx="503">
                  <c:v>3260.72</c:v>
                </c:pt>
                <c:pt idx="504">
                  <c:v>3213.01</c:v>
                </c:pt>
                <c:pt idx="505">
                  <c:v>3214.32</c:v>
                </c:pt>
                <c:pt idx="506">
                  <c:v>3286.68</c:v>
                </c:pt>
                <c:pt idx="507">
                  <c:v>3284.47</c:v>
                </c:pt>
                <c:pt idx="508">
                  <c:v>3256.49</c:v>
                </c:pt>
                <c:pt idx="509">
                  <c:v>3314.28</c:v>
                </c:pt>
                <c:pt idx="510">
                  <c:v>3287.98</c:v>
                </c:pt>
                <c:pt idx="511">
                  <c:v>3267.52</c:v>
                </c:pt>
                <c:pt idx="512">
                  <c:v>3164.76</c:v>
                </c:pt>
                <c:pt idx="513">
                  <c:v>3178.01</c:v>
                </c:pt>
                <c:pt idx="514">
                  <c:v>3139.32</c:v>
                </c:pt>
                <c:pt idx="515">
                  <c:v>3084.68</c:v>
                </c:pt>
                <c:pt idx="516">
                  <c:v>3033.47</c:v>
                </c:pt>
                <c:pt idx="517">
                  <c:v>3027.49</c:v>
                </c:pt>
                <c:pt idx="518">
                  <c:v>3064.66</c:v>
                </c:pt>
                <c:pt idx="519">
                  <c:v>3073.02</c:v>
                </c:pt>
                <c:pt idx="520">
                  <c:v>3024</c:v>
                </c:pt>
                <c:pt idx="521">
                  <c:v>2952.48</c:v>
                </c:pt>
                <c:pt idx="522">
                  <c:v>2935.39</c:v>
                </c:pt>
                <c:pt idx="523">
                  <c:v>2980.49</c:v>
                </c:pt>
                <c:pt idx="524">
                  <c:v>2882.59</c:v>
                </c:pt>
                <c:pt idx="525">
                  <c:v>2943.92</c:v>
                </c:pt>
                <c:pt idx="526">
                  <c:v>3023.21</c:v>
                </c:pt>
                <c:pt idx="527">
                  <c:v>3001.78</c:v>
                </c:pt>
                <c:pt idx="528">
                  <c:v>3032.84</c:v>
                </c:pt>
                <c:pt idx="529">
                  <c:v>3043.47</c:v>
                </c:pt>
                <c:pt idx="530">
                  <c:v>2979.42</c:v>
                </c:pt>
                <c:pt idx="531">
                  <c:v>3045.09</c:v>
                </c:pt>
                <c:pt idx="532">
                  <c:v>3021.01</c:v>
                </c:pt>
                <c:pt idx="533">
                  <c:v>2951.85</c:v>
                </c:pt>
                <c:pt idx="534">
                  <c:v>2896.63</c:v>
                </c:pt>
                <c:pt idx="535">
                  <c:v>2905.3</c:v>
                </c:pt>
                <c:pt idx="536">
                  <c:v>2879.39</c:v>
                </c:pt>
                <c:pt idx="537">
                  <c:v>2785.17</c:v>
                </c:pt>
                <c:pt idx="538">
                  <c:v>2736.5</c:v>
                </c:pt>
                <c:pt idx="539">
                  <c:v>2789.05</c:v>
                </c:pt>
                <c:pt idx="540">
                  <c:v>2680.35</c:v>
                </c:pt>
                <c:pt idx="541">
                  <c:v>2756.16</c:v>
                </c:pt>
                <c:pt idx="542">
                  <c:v>2833.87</c:v>
                </c:pt>
                <c:pt idx="543">
                  <c:v>2821.26</c:v>
                </c:pt>
                <c:pt idx="544">
                  <c:v>2897.72</c:v>
                </c:pt>
                <c:pt idx="545">
                  <c:v>2895.15</c:v>
                </c:pt>
                <c:pt idx="546">
                  <c:v>2871.05</c:v>
                </c:pt>
                <c:pt idx="547">
                  <c:v>2933.91</c:v>
                </c:pt>
                <c:pt idx="548">
                  <c:v>2887.38</c:v>
                </c:pt>
                <c:pt idx="549">
                  <c:v>2820.24</c:v>
                </c:pt>
                <c:pt idx="550">
                  <c:v>2877.42</c:v>
                </c:pt>
                <c:pt idx="551">
                  <c:v>2929.16</c:v>
                </c:pt>
                <c:pt idx="552">
                  <c:v>2945.75</c:v>
                </c:pt>
                <c:pt idx="553">
                  <c:v>2996.39</c:v>
                </c:pt>
                <c:pt idx="554">
                  <c:v>3022.14</c:v>
                </c:pt>
                <c:pt idx="555">
                  <c:v>3012.87</c:v>
                </c:pt>
                <c:pt idx="556">
                  <c:v>3037.35</c:v>
                </c:pt>
                <c:pt idx="557">
                  <c:v>3021.09</c:v>
                </c:pt>
                <c:pt idx="558">
                  <c:v>3002.01</c:v>
                </c:pt>
                <c:pt idx="559">
                  <c:v>3016.18</c:v>
                </c:pt>
                <c:pt idx="560">
                  <c:v>2970.78</c:v>
                </c:pt>
                <c:pt idx="561">
                  <c:v>3073.8</c:v>
                </c:pt>
                <c:pt idx="562">
                  <c:v>3091.98</c:v>
                </c:pt>
                <c:pt idx="563">
                  <c:v>3067.21</c:v>
                </c:pt>
                <c:pt idx="564">
                  <c:v>3062.05</c:v>
                </c:pt>
                <c:pt idx="565">
                  <c:v>3043.1</c:v>
                </c:pt>
                <c:pt idx="566">
                  <c:v>3059.77</c:v>
                </c:pt>
                <c:pt idx="567">
                  <c:v>3048.77</c:v>
                </c:pt>
                <c:pt idx="568">
                  <c:v>3051.23</c:v>
                </c:pt>
                <c:pt idx="569">
                  <c:v>3042.42</c:v>
                </c:pt>
                <c:pt idx="570">
                  <c:v>2986.73</c:v>
                </c:pt>
                <c:pt idx="571">
                  <c:v>3004.87</c:v>
                </c:pt>
                <c:pt idx="572">
                  <c:v>3044.1</c:v>
                </c:pt>
                <c:pt idx="573">
                  <c:v>3004.93</c:v>
                </c:pt>
                <c:pt idx="574">
                  <c:v>2953.28</c:v>
                </c:pt>
                <c:pt idx="575">
                  <c:v>2962.28</c:v>
                </c:pt>
                <c:pt idx="576">
                  <c:v>2890.35</c:v>
                </c:pt>
                <c:pt idx="577">
                  <c:v>2909.36</c:v>
                </c:pt>
                <c:pt idx="578">
                  <c:v>2871.57</c:v>
                </c:pt>
                <c:pt idx="579">
                  <c:v>2911.98</c:v>
                </c:pt>
                <c:pt idx="580">
                  <c:v>2924.23</c:v>
                </c:pt>
                <c:pt idx="581">
                  <c:v>2942.09</c:v>
                </c:pt>
                <c:pt idx="582">
                  <c:v>3039.19</c:v>
                </c:pt>
                <c:pt idx="583">
                  <c:v>3060.86</c:v>
                </c:pt>
                <c:pt idx="584">
                  <c:v>3054.34</c:v>
                </c:pt>
                <c:pt idx="585">
                  <c:v>3064.03</c:v>
                </c:pt>
                <c:pt idx="586">
                  <c:v>3112.99</c:v>
                </c:pt>
                <c:pt idx="587">
                  <c:v>3142.52</c:v>
                </c:pt>
                <c:pt idx="588">
                  <c:v>3151.69</c:v>
                </c:pt>
                <c:pt idx="589">
                  <c:v>3141.12</c:v>
                </c:pt>
                <c:pt idx="590">
                  <c:v>3117.62</c:v>
                </c:pt>
                <c:pt idx="591">
                  <c:v>3121.29</c:v>
                </c:pt>
                <c:pt idx="592">
                  <c:v>3130.43</c:v>
                </c:pt>
                <c:pt idx="593">
                  <c:v>3125.43</c:v>
                </c:pt>
                <c:pt idx="594">
                  <c:v>3028.21</c:v>
                </c:pt>
                <c:pt idx="595">
                  <c:v>3032.6</c:v>
                </c:pt>
                <c:pt idx="596">
                  <c:v>2974.2</c:v>
                </c:pt>
                <c:pt idx="597">
                  <c:v>2938.75</c:v>
                </c:pt>
                <c:pt idx="598">
                  <c:v>2940.35</c:v>
                </c:pt>
                <c:pt idx="599">
                  <c:v>2936.84</c:v>
                </c:pt>
                <c:pt idx="600">
                  <c:v>2955.83</c:v>
                </c:pt>
                <c:pt idx="601">
                  <c:v>2978.97</c:v>
                </c:pt>
                <c:pt idx="602">
                  <c:v>2956.71</c:v>
                </c:pt>
                <c:pt idx="603">
                  <c:v>2935.46</c:v>
                </c:pt>
                <c:pt idx="604">
                  <c:v>2956.63</c:v>
                </c:pt>
                <c:pt idx="605">
                  <c:v>2951.39</c:v>
                </c:pt>
                <c:pt idx="606">
                  <c:v>2938.09</c:v>
                </c:pt>
                <c:pt idx="607">
                  <c:v>2956.43</c:v>
                </c:pt>
                <c:pt idx="608">
                  <c:v>2919.22</c:v>
                </c:pt>
                <c:pt idx="609">
                  <c:v>2962.16</c:v>
                </c:pt>
                <c:pt idx="610">
                  <c:v>2932.93</c:v>
                </c:pt>
                <c:pt idx="611">
                  <c:v>3010.12</c:v>
                </c:pt>
                <c:pt idx="612">
                  <c:v>3061.6</c:v>
                </c:pt>
                <c:pt idx="613">
                  <c:v>3071.21</c:v>
                </c:pt>
                <c:pt idx="614">
                  <c:v>3078.48</c:v>
                </c:pt>
                <c:pt idx="615">
                  <c:v>3090.01</c:v>
                </c:pt>
                <c:pt idx="616">
                  <c:v>3063.48</c:v>
                </c:pt>
                <c:pt idx="617">
                  <c:v>3038.77</c:v>
                </c:pt>
                <c:pt idx="618">
                  <c:v>3033.86</c:v>
                </c:pt>
                <c:pt idx="619">
                  <c:v>2997.55</c:v>
                </c:pt>
                <c:pt idx="620">
                  <c:v>3001.9</c:v>
                </c:pt>
                <c:pt idx="621">
                  <c:v>3040.69</c:v>
                </c:pt>
                <c:pt idx="622">
                  <c:v>3019.76</c:v>
                </c:pt>
                <c:pt idx="623">
                  <c:v>2989.03</c:v>
                </c:pt>
                <c:pt idx="624">
                  <c:v>2911.11</c:v>
                </c:pt>
                <c:pt idx="625">
                  <c:v>2853.52</c:v>
                </c:pt>
                <c:pt idx="626">
                  <c:v>2797.18</c:v>
                </c:pt>
                <c:pt idx="627">
                  <c:v>2830.3</c:v>
                </c:pt>
                <c:pt idx="628">
                  <c:v>2819.3</c:v>
                </c:pt>
                <c:pt idx="629">
                  <c:v>2849.17</c:v>
                </c:pt>
                <c:pt idx="630">
                  <c:v>2942.88</c:v>
                </c:pt>
                <c:pt idx="631">
                  <c:v>2967.34</c:v>
                </c:pt>
                <c:pt idx="632">
                  <c:v>2978.31</c:v>
                </c:pt>
                <c:pt idx="633">
                  <c:v>3037.86</c:v>
                </c:pt>
                <c:pt idx="634">
                  <c:v>2776.09</c:v>
                </c:pt>
                <c:pt idx="635">
                  <c:v>2697.44</c:v>
                </c:pt>
                <c:pt idx="636">
                  <c:v>2758.67</c:v>
                </c:pt>
                <c:pt idx="637">
                  <c:v>2832.18</c:v>
                </c:pt>
                <c:pt idx="638">
                  <c:v>2864.74</c:v>
                </c:pt>
                <c:pt idx="639">
                  <c:v>2883.06</c:v>
                </c:pt>
                <c:pt idx="640">
                  <c:v>2862.21</c:v>
                </c:pt>
                <c:pt idx="641">
                  <c:v>2812.88</c:v>
                </c:pt>
                <c:pt idx="642">
                  <c:v>2761.37</c:v>
                </c:pt>
                <c:pt idx="643">
                  <c:v>2780.1</c:v>
                </c:pt>
                <c:pt idx="644">
                  <c:v>2838.01</c:v>
                </c:pt>
                <c:pt idx="645">
                  <c:v>2885.32</c:v>
                </c:pt>
                <c:pt idx="646">
                  <c:v>2933.44</c:v>
                </c:pt>
                <c:pt idx="647">
                  <c:v>2926.14</c:v>
                </c:pt>
                <c:pt idx="648">
                  <c:v>2963.07</c:v>
                </c:pt>
                <c:pt idx="649">
                  <c:v>2958.65</c:v>
                </c:pt>
                <c:pt idx="650">
                  <c:v>2949.17</c:v>
                </c:pt>
                <c:pt idx="651">
                  <c:v>2931.1</c:v>
                </c:pt>
                <c:pt idx="652">
                  <c:v>2966.95</c:v>
                </c:pt>
                <c:pt idx="653">
                  <c:v>2968.49</c:v>
                </c:pt>
                <c:pt idx="654">
                  <c:v>2972.23</c:v>
                </c:pt>
                <c:pt idx="655">
                  <c:v>2973.22</c:v>
                </c:pt>
                <c:pt idx="656">
                  <c:v>2978.9</c:v>
                </c:pt>
                <c:pt idx="657">
                  <c:v>2999.48</c:v>
                </c:pt>
                <c:pt idx="658">
                  <c:v>2966.1</c:v>
                </c:pt>
                <c:pt idx="659">
                  <c:v>2990.76</c:v>
                </c:pt>
                <c:pt idx="660">
                  <c:v>2967.31</c:v>
                </c:pt>
                <c:pt idx="661">
                  <c:v>2906.98</c:v>
                </c:pt>
                <c:pt idx="662">
                  <c:v>2911.06</c:v>
                </c:pt>
                <c:pt idx="663">
                  <c:v>2932.34</c:v>
                </c:pt>
                <c:pt idx="664">
                  <c:v>2973.71</c:v>
                </c:pt>
                <c:pt idx="665">
                  <c:v>2982.92</c:v>
                </c:pt>
                <c:pt idx="666">
                  <c:v>3029.18</c:v>
                </c:pt>
                <c:pt idx="667">
                  <c:v>3018.46</c:v>
                </c:pt>
                <c:pt idx="668">
                  <c:v>3049.03</c:v>
                </c:pt>
                <c:pt idx="669">
                  <c:v>3044.94</c:v>
                </c:pt>
                <c:pt idx="670">
                  <c:v>3046.65</c:v>
                </c:pt>
                <c:pt idx="671">
                  <c:v>3016.19</c:v>
                </c:pt>
                <c:pt idx="672">
                  <c:v>2980.54</c:v>
                </c:pt>
                <c:pt idx="673">
                  <c:v>2995.3</c:v>
                </c:pt>
                <c:pt idx="674">
                  <c:v>2968.2</c:v>
                </c:pt>
                <c:pt idx="675">
                  <c:v>2960.37</c:v>
                </c:pt>
                <c:pt idx="676">
                  <c:v>2993.73</c:v>
                </c:pt>
                <c:pt idx="677">
                  <c:v>3008.59</c:v>
                </c:pt>
                <c:pt idx="678">
                  <c:v>2987.69</c:v>
                </c:pt>
                <c:pt idx="679">
                  <c:v>3010.36</c:v>
                </c:pt>
                <c:pt idx="680">
                  <c:v>2998.5</c:v>
                </c:pt>
                <c:pt idx="681">
                  <c:v>3030.75</c:v>
                </c:pt>
                <c:pt idx="682">
                  <c:v>3023.13</c:v>
                </c:pt>
                <c:pt idx="683">
                  <c:v>3017.49</c:v>
                </c:pt>
                <c:pt idx="684">
                  <c:v>3079.74</c:v>
                </c:pt>
                <c:pt idx="685">
                  <c:v>3077.66</c:v>
                </c:pt>
                <c:pt idx="686">
                  <c:v>3070.16</c:v>
                </c:pt>
                <c:pt idx="687">
                  <c:v>3091.66</c:v>
                </c:pt>
                <c:pt idx="688">
                  <c:v>3083.54</c:v>
                </c:pt>
                <c:pt idx="689">
                  <c:v>3053.2</c:v>
                </c:pt>
                <c:pt idx="690">
                  <c:v>3012.88</c:v>
                </c:pt>
                <c:pt idx="691">
                  <c:v>2974.8</c:v>
                </c:pt>
                <c:pt idx="692">
                  <c:v>2964.9</c:v>
                </c:pt>
                <c:pt idx="693">
                  <c:v>2973.77</c:v>
                </c:pt>
                <c:pt idx="694">
                  <c:v>2935.25</c:v>
                </c:pt>
                <c:pt idx="695">
                  <c:v>2968.31</c:v>
                </c:pt>
                <c:pt idx="696">
                  <c:v>2964.86</c:v>
                </c:pt>
                <c:pt idx="697">
                  <c:v>2982.18</c:v>
                </c:pt>
                <c:pt idx="698">
                  <c:v>3051.69</c:v>
                </c:pt>
                <c:pt idx="699">
                  <c:v>3032.31</c:v>
                </c:pt>
                <c:pt idx="700">
                  <c:v>2975.88</c:v>
                </c:pt>
                <c:pt idx="701">
                  <c:v>2970.84</c:v>
                </c:pt>
                <c:pt idx="702">
                  <c:v>2991.11</c:v>
                </c:pt>
                <c:pt idx="703">
                  <c:v>2991.58</c:v>
                </c:pt>
                <c:pt idx="704">
                  <c:v>3002.24</c:v>
                </c:pt>
                <c:pt idx="705">
                  <c:v>2998.5</c:v>
                </c:pt>
                <c:pt idx="706">
                  <c:v>3029.5</c:v>
                </c:pt>
                <c:pt idx="707">
                  <c:v>3026.28</c:v>
                </c:pt>
                <c:pt idx="708">
                  <c:v>3021.58</c:v>
                </c:pt>
                <c:pt idx="709">
                  <c:v>3000.57</c:v>
                </c:pt>
                <c:pt idx="710">
                  <c:v>3035.76</c:v>
                </c:pt>
                <c:pt idx="711">
                  <c:v>3020.69</c:v>
                </c:pt>
                <c:pt idx="712">
                  <c:v>3008.03</c:v>
                </c:pt>
                <c:pt idx="713">
                  <c:v>2975.04</c:v>
                </c:pt>
                <c:pt idx="714">
                  <c:v>3025.19</c:v>
                </c:pt>
                <c:pt idx="715">
                  <c:v>3008.72</c:v>
                </c:pt>
                <c:pt idx="716">
                  <c:v>3046.99</c:v>
                </c:pt>
                <c:pt idx="717">
                  <c:v>3055.94</c:v>
                </c:pt>
                <c:pt idx="718">
                  <c:v>3076.63</c:v>
                </c:pt>
                <c:pt idx="719">
                  <c:v>3077.65</c:v>
                </c:pt>
                <c:pt idx="720">
                  <c:v>3093.86</c:v>
                </c:pt>
                <c:pt idx="721">
                  <c:v>3087.41</c:v>
                </c:pt>
                <c:pt idx="722">
                  <c:v>3080.98</c:v>
                </c:pt>
                <c:pt idx="723">
                  <c:v>3085.17</c:v>
                </c:pt>
                <c:pt idx="724">
                  <c:v>3079.24</c:v>
                </c:pt>
                <c:pt idx="725">
                  <c:v>3055.25</c:v>
                </c:pt>
                <c:pt idx="726">
                  <c:v>3023.15</c:v>
                </c:pt>
                <c:pt idx="727">
                  <c:v>2980.17</c:v>
                </c:pt>
                <c:pt idx="728">
                  <c:v>2973.49</c:v>
                </c:pt>
                <c:pt idx="729">
                  <c:v>2954.53</c:v>
                </c:pt>
                <c:pt idx="730">
                  <c:v>3009.28</c:v>
                </c:pt>
                <c:pt idx="731">
                  <c:v>3023.43</c:v>
                </c:pt>
                <c:pt idx="732">
                  <c:v>3056.29</c:v>
                </c:pt>
                <c:pt idx="733">
                  <c:v>3046.59</c:v>
                </c:pt>
                <c:pt idx="734">
                  <c:v>3030.02</c:v>
                </c:pt>
                <c:pt idx="735">
                  <c:v>3039.8</c:v>
                </c:pt>
                <c:pt idx="736">
                  <c:v>3049.72</c:v>
                </c:pt>
                <c:pt idx="737">
                  <c:v>3026.36</c:v>
                </c:pt>
                <c:pt idx="738">
                  <c:v>3041.79</c:v>
                </c:pt>
                <c:pt idx="739">
                  <c:v>3020.83</c:v>
                </c:pt>
                <c:pt idx="740">
                  <c:v>3032.97</c:v>
                </c:pt>
                <c:pt idx="741">
                  <c:v>3044.33</c:v>
                </c:pt>
                <c:pt idx="742">
                  <c:v>3032.14</c:v>
                </c:pt>
                <c:pt idx="743">
                  <c:v>3040.6</c:v>
                </c:pt>
                <c:pt idx="744">
                  <c:v>3048.38</c:v>
                </c:pt>
                <c:pt idx="745">
                  <c:v>3016.8</c:v>
                </c:pt>
                <c:pt idx="746">
                  <c:v>3038.42</c:v>
                </c:pt>
                <c:pt idx="747">
                  <c:v>3051.61</c:v>
                </c:pt>
                <c:pt idx="748">
                  <c:v>3030.98</c:v>
                </c:pt>
                <c:pt idx="749">
                  <c:v>3015.13</c:v>
                </c:pt>
                <c:pt idx="750">
                  <c:v>3052.75</c:v>
                </c:pt>
                <c:pt idx="751">
                  <c:v>3100.76</c:v>
                </c:pt>
                <c:pt idx="752">
                  <c:v>3142.24</c:v>
                </c:pt>
                <c:pt idx="753">
                  <c:v>3185.79</c:v>
                </c:pt>
                <c:pt idx="754">
                  <c:v>3197.54</c:v>
                </c:pt>
                <c:pt idx="755">
                  <c:v>3199.11</c:v>
                </c:pt>
                <c:pt idx="756">
                  <c:v>3236.71</c:v>
                </c:pt>
                <c:pt idx="757">
                  <c:v>3211.71</c:v>
                </c:pt>
                <c:pt idx="758">
                  <c:v>3249.74</c:v>
                </c:pt>
                <c:pt idx="759">
                  <c:v>3259.24</c:v>
                </c:pt>
                <c:pt idx="760">
                  <c:v>3257.85</c:v>
                </c:pt>
                <c:pt idx="761">
                  <c:v>3279.41</c:v>
                </c:pt>
                <c:pt idx="762">
                  <c:v>3270.75</c:v>
                </c:pt>
                <c:pt idx="763">
                  <c:v>3269.51</c:v>
                </c:pt>
                <c:pt idx="764">
                  <c:v>3273.97</c:v>
                </c:pt>
                <c:pt idx="765">
                  <c:v>3278.53</c:v>
                </c:pt>
                <c:pt idx="766">
                  <c:v>3278.72</c:v>
                </c:pt>
                <c:pt idx="767">
                  <c:v>3271.76</c:v>
                </c:pt>
                <c:pt idx="768">
                  <c:v>3290.52</c:v>
                </c:pt>
                <c:pt idx="769">
                  <c:v>3308.67</c:v>
                </c:pt>
                <c:pt idx="770">
                  <c:v>3315.02</c:v>
                </c:pt>
                <c:pt idx="771">
                  <c:v>3317.52</c:v>
                </c:pt>
                <c:pt idx="772">
                  <c:v>3316.47</c:v>
                </c:pt>
                <c:pt idx="773">
                  <c:v>3321.17</c:v>
                </c:pt>
                <c:pt idx="774">
                  <c:v>3308.97</c:v>
                </c:pt>
                <c:pt idx="775">
                  <c:v>3306.21</c:v>
                </c:pt>
                <c:pt idx="776">
                  <c:v>3307.94</c:v>
                </c:pt>
                <c:pt idx="777">
                  <c:v>3286.7</c:v>
                </c:pt>
                <c:pt idx="778">
                  <c:v>3324.34</c:v>
                </c:pt>
                <c:pt idx="779">
                  <c:v>3294.53</c:v>
                </c:pt>
                <c:pt idx="780">
                  <c:v>3285.04</c:v>
                </c:pt>
                <c:pt idx="781">
                  <c:v>3294</c:v>
                </c:pt>
                <c:pt idx="782">
                  <c:v>3290.33</c:v>
                </c:pt>
                <c:pt idx="783">
                  <c:v>3299.44</c:v>
                </c:pt>
                <c:pt idx="784">
                  <c:v>3273.04</c:v>
                </c:pt>
                <c:pt idx="785">
                  <c:v>3281.53</c:v>
                </c:pt>
                <c:pt idx="786">
                  <c:v>3326.15</c:v>
                </c:pt>
                <c:pt idx="787">
                  <c:v>3319.13</c:v>
                </c:pt>
                <c:pt idx="788">
                  <c:v>3303.33</c:v>
                </c:pt>
                <c:pt idx="789">
                  <c:v>3262.72</c:v>
                </c:pt>
                <c:pt idx="790">
                  <c:v>3230.68</c:v>
                </c:pt>
                <c:pt idx="791">
                  <c:v>3258.92</c:v>
                </c:pt>
                <c:pt idx="792">
                  <c:v>3253.61</c:v>
                </c:pt>
                <c:pt idx="793">
                  <c:v>3273.11</c:v>
                </c:pt>
                <c:pt idx="794">
                  <c:v>3238.31</c:v>
                </c:pt>
                <c:pt idx="795">
                  <c:v>3235.71</c:v>
                </c:pt>
                <c:pt idx="796">
                  <c:v>3238.04</c:v>
                </c:pt>
                <c:pt idx="797">
                  <c:v>3277.79</c:v>
                </c:pt>
                <c:pt idx="798">
                  <c:v>3270.83</c:v>
                </c:pt>
                <c:pt idx="799">
                  <c:v>3305.23</c:v>
                </c:pt>
                <c:pt idx="800">
                  <c:v>3308.89</c:v>
                </c:pt>
                <c:pt idx="801">
                  <c:v>3323.71</c:v>
                </c:pt>
                <c:pt idx="802">
                  <c:v>3311.04</c:v>
                </c:pt>
                <c:pt idx="803">
                  <c:v>3308.81</c:v>
                </c:pt>
                <c:pt idx="804">
                  <c:v>3312.39</c:v>
                </c:pt>
                <c:pt idx="805">
                  <c:v>3339.33</c:v>
                </c:pt>
                <c:pt idx="806">
                  <c:v>3339.27</c:v>
                </c:pt>
                <c:pt idx="807">
                  <c:v>3333.96</c:v>
                </c:pt>
                <c:pt idx="808">
                  <c:v>3304.09</c:v>
                </c:pt>
                <c:pt idx="809">
                  <c:v>3309.3</c:v>
                </c:pt>
                <c:pt idx="810">
                  <c:v>3319.61</c:v>
                </c:pt>
                <c:pt idx="811">
                  <c:v>3390.2</c:v>
                </c:pt>
                <c:pt idx="812">
                  <c:v>3384.71</c:v>
                </c:pt>
                <c:pt idx="813">
                  <c:v>3403.39</c:v>
                </c:pt>
                <c:pt idx="814">
                  <c:v>3387.46</c:v>
                </c:pt>
                <c:pt idx="815">
                  <c:v>3385.12</c:v>
                </c:pt>
                <c:pt idx="816">
                  <c:v>3389.62</c:v>
                </c:pt>
                <c:pt idx="817">
                  <c:v>3409.89</c:v>
                </c:pt>
                <c:pt idx="818">
                  <c:v>3416.27</c:v>
                </c:pt>
                <c:pt idx="819">
                  <c:v>3415.49</c:v>
                </c:pt>
                <c:pt idx="820">
                  <c:v>3399.43</c:v>
                </c:pt>
                <c:pt idx="821">
                  <c:v>3409.32</c:v>
                </c:pt>
                <c:pt idx="822">
                  <c:v>3439.96</c:v>
                </c:pt>
                <c:pt idx="823">
                  <c:v>3448.41</c:v>
                </c:pt>
                <c:pt idx="824">
                  <c:v>3437.48</c:v>
                </c:pt>
                <c:pt idx="825">
                  <c:v>3429.62</c:v>
                </c:pt>
                <c:pt idx="826">
                  <c:v>3420.7</c:v>
                </c:pt>
                <c:pt idx="827">
                  <c:v>3452.18</c:v>
                </c:pt>
                <c:pt idx="828">
                  <c:v>3444.15</c:v>
                </c:pt>
                <c:pt idx="829">
                  <c:v>3437.14</c:v>
                </c:pt>
                <c:pt idx="830">
                  <c:v>3465.07</c:v>
                </c:pt>
                <c:pt idx="831">
                  <c:v>3475.27</c:v>
                </c:pt>
                <c:pt idx="832">
                  <c:v>3481.58</c:v>
                </c:pt>
                <c:pt idx="833">
                  <c:v>3500.93</c:v>
                </c:pt>
                <c:pt idx="834">
                  <c:v>3472.94</c:v>
                </c:pt>
                <c:pt idx="835">
                  <c:v>3481.66</c:v>
                </c:pt>
                <c:pt idx="836">
                  <c:v>3472.58</c:v>
                </c:pt>
                <c:pt idx="837">
                  <c:v>3489.57</c:v>
                </c:pt>
                <c:pt idx="838">
                  <c:v>3495.8</c:v>
                </c:pt>
                <c:pt idx="839">
                  <c:v>3480.44</c:v>
                </c:pt>
                <c:pt idx="840">
                  <c:v>3470.04</c:v>
                </c:pt>
                <c:pt idx="841">
                  <c:v>3468.51</c:v>
                </c:pt>
                <c:pt idx="842">
                  <c:v>3448.26</c:v>
                </c:pt>
                <c:pt idx="843">
                  <c:v>3409.78</c:v>
                </c:pt>
                <c:pt idx="844">
                  <c:v>3420.99</c:v>
                </c:pt>
                <c:pt idx="845">
                  <c:v>3440.03</c:v>
                </c:pt>
                <c:pt idx="846">
                  <c:v>3440.27</c:v>
                </c:pt>
                <c:pt idx="847">
                  <c:v>3577.38</c:v>
                </c:pt>
                <c:pt idx="848">
                  <c:v>3583.16</c:v>
                </c:pt>
                <c:pt idx="849">
                  <c:v>3578.71</c:v>
                </c:pt>
                <c:pt idx="850">
                  <c:v>3563.29</c:v>
                </c:pt>
                <c:pt idx="851">
                  <c:v>3559.59</c:v>
                </c:pt>
                <c:pt idx="852">
                  <c:v>3559.59</c:v>
                </c:pt>
                <c:pt idx="853">
                  <c:v>3578.21</c:v>
                </c:pt>
                <c:pt idx="854">
                  <c:v>3586.25</c:v>
                </c:pt>
                <c:pt idx="855">
                  <c:v>3627.88</c:v>
                </c:pt>
                <c:pt idx="856">
                  <c:v>3658.79</c:v>
                </c:pt>
                <c:pt idx="857">
                  <c:v>3642.11</c:v>
                </c:pt>
                <c:pt idx="858">
                  <c:v>3649.08</c:v>
                </c:pt>
                <c:pt idx="859">
                  <c:v>3645.74</c:v>
                </c:pt>
                <c:pt idx="860">
                  <c:v>3623.55</c:v>
                </c:pt>
                <c:pt idx="861">
                  <c:v>3637.52</c:v>
                </c:pt>
                <c:pt idx="862">
                  <c:v>3641.88</c:v>
                </c:pt>
                <c:pt idx="863">
                  <c:v>3641.89</c:v>
                </c:pt>
                <c:pt idx="864">
                  <c:v>3584.83</c:v>
                </c:pt>
                <c:pt idx="865">
                  <c:v>3562.22</c:v>
                </c:pt>
                <c:pt idx="866">
                  <c:v>3587.01</c:v>
                </c:pt>
                <c:pt idx="867">
                  <c:v>3576.53</c:v>
                </c:pt>
                <c:pt idx="868">
                  <c:v>3595.03</c:v>
                </c:pt>
                <c:pt idx="869">
                  <c:v>3586.62</c:v>
                </c:pt>
                <c:pt idx="870">
                  <c:v>3584.55</c:v>
                </c:pt>
                <c:pt idx="871">
                  <c:v>3579.02</c:v>
                </c:pt>
                <c:pt idx="872">
                  <c:v>3578.95</c:v>
                </c:pt>
                <c:pt idx="873">
                  <c:v>3561.22</c:v>
                </c:pt>
                <c:pt idx="874">
                  <c:v>3554.59</c:v>
                </c:pt>
              </c:numCache>
            </c:numRef>
          </c:yVal>
          <c:smooth val="1"/>
          <c:extLst xmlns:c16r2="http://schemas.microsoft.com/office/drawing/2015/06/chart">
            <c:ext xmlns:c16="http://schemas.microsoft.com/office/drawing/2014/chart" uri="{C3380CC4-5D6E-409C-BE32-E72D297353CC}">
              <c16:uniqueId val="{00000002-9E5A-457D-BE98-F7718B42C086}"/>
            </c:ext>
          </c:extLst>
        </c:ser>
        <c:dLbls>
          <c:showLegendKey val="0"/>
          <c:showVal val="0"/>
          <c:showCatName val="0"/>
          <c:showSerName val="0"/>
          <c:showPercent val="0"/>
          <c:showBubbleSize val="0"/>
        </c:dLbls>
        <c:axId val="1021500312"/>
        <c:axId val="1021503056"/>
      </c:scatterChart>
      <c:valAx>
        <c:axId val="1021499136"/>
        <c:scaling>
          <c:orientation val="minMax"/>
          <c:max val="42886"/>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9920"/>
        <c:crosses val="autoZero"/>
        <c:crossBetween val="midCat"/>
        <c:majorUnit val="300"/>
      </c:valAx>
      <c:valAx>
        <c:axId val="1021499920"/>
        <c:scaling>
          <c:orientation val="minMax"/>
          <c:min val="15"/>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P/E </a:t>
                </a:r>
                <a:r>
                  <a:rPr lang="es-MX" sz="800" b="1" baseline="0" dirty="0">
                    <a:solidFill>
                      <a:schemeClr val="tx1"/>
                    </a:solidFill>
                  </a:rPr>
                  <a:t>S</a:t>
                </a:r>
                <a:r>
                  <a:rPr lang="es-MX" sz="800" b="1" dirty="0">
                    <a:solidFill>
                      <a:schemeClr val="tx1"/>
                    </a:solidFill>
                  </a:rPr>
                  <a:t>X5E Index</a:t>
                </a:r>
              </a:p>
            </c:rich>
          </c:tx>
          <c:layout>
            <c:manualLayout>
              <c:xMode val="edge"/>
              <c:yMode val="edge"/>
              <c:x val="3.3733080998748135E-3"/>
              <c:y val="0.27063604150820025"/>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9136"/>
        <c:crosses val="autoZero"/>
        <c:crossBetween val="midCat"/>
      </c:valAx>
      <c:valAx>
        <c:axId val="1021503056"/>
        <c:scaling>
          <c:orientation val="minMax"/>
          <c:min val="2500"/>
        </c:scaling>
        <c:delete val="0"/>
        <c:axPos val="r"/>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Pts. SX5E</a:t>
                </a:r>
                <a:r>
                  <a:rPr lang="es-MX" sz="800" b="1" baseline="0" dirty="0">
                    <a:solidFill>
                      <a:schemeClr val="tx1"/>
                    </a:solidFill>
                  </a:rPr>
                  <a:t> Index</a:t>
                </a:r>
                <a:endParaRPr lang="es-MX" sz="800" b="1" dirty="0">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0312"/>
        <c:crosses val="max"/>
        <c:crossBetween val="midCat"/>
      </c:valAx>
      <c:valAx>
        <c:axId val="1021500312"/>
        <c:scaling>
          <c:orientation val="minMax"/>
        </c:scaling>
        <c:delete val="1"/>
        <c:axPos val="b"/>
        <c:numFmt formatCode="m/d/yyyy" sourceLinked="1"/>
        <c:majorTickMark val="out"/>
        <c:minorTickMark val="none"/>
        <c:tickLblPos val="nextTo"/>
        <c:crossAx val="1021503056"/>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Japón</a:t>
            </a:r>
            <a:r>
              <a:rPr lang="es-MX" sz="1200" b="1" baseline="0" dirty="0">
                <a:solidFill>
                  <a:schemeClr val="tx1"/>
                </a:solidFill>
              </a:rPr>
              <a:t> (</a:t>
            </a:r>
            <a:r>
              <a:rPr lang="es-MX" sz="1200" b="1" dirty="0">
                <a:solidFill>
                  <a:schemeClr val="tx1"/>
                </a:solidFill>
              </a:rPr>
              <a:t>NKY Index)</a:t>
            </a:r>
          </a:p>
        </c:rich>
      </c:tx>
      <c:overlay val="0"/>
      <c:spPr>
        <a:noFill/>
        <a:ln>
          <a:noFill/>
        </a:ln>
        <a:effectLst/>
      </c:spPr>
    </c:title>
    <c:autoTitleDeleted val="0"/>
    <c:plotArea>
      <c:layout>
        <c:manualLayout>
          <c:layoutTarget val="inner"/>
          <c:xMode val="edge"/>
          <c:yMode val="edge"/>
          <c:x val="0.10337412513776272"/>
          <c:y val="0.12962864096639651"/>
          <c:w val="0.76527192496608443"/>
          <c:h val="0.65561034380651817"/>
        </c:manualLayout>
      </c:layout>
      <c:scatterChart>
        <c:scatterStyle val="smoothMarker"/>
        <c:varyColors val="0"/>
        <c:ser>
          <c:idx val="0"/>
          <c:order val="0"/>
          <c:tx>
            <c:strRef>
              <c:f>'NKY Index'!$B$2</c:f>
              <c:strCache>
                <c:ptCount val="1"/>
                <c:pt idx="0">
                  <c:v>PE_RATIO</c:v>
                </c:pt>
              </c:strCache>
            </c:strRef>
          </c:tx>
          <c:spPr>
            <a:ln w="15875" cap="rnd">
              <a:solidFill>
                <a:srgbClr val="C00000"/>
              </a:solidFill>
              <a:round/>
            </a:ln>
            <a:effectLst/>
          </c:spPr>
          <c:marker>
            <c:symbol val="none"/>
          </c:marker>
          <c:xVal>
            <c:numRef>
              <c:f>'NKY Index'!$A$3:$A$890</c:f>
              <c:numCache>
                <c:formatCode>m/d/yyyy</c:formatCode>
                <c:ptCount val="888"/>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numCache>
            </c:numRef>
          </c:xVal>
          <c:yVal>
            <c:numRef>
              <c:f>'NKY Index'!$B$3:$B$890</c:f>
              <c:numCache>
                <c:formatCode>General</c:formatCode>
                <c:ptCount val="888"/>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18.445</c:v>
                </c:pt>
                <c:pt idx="647">
                  <c:v>18.738499999999998</c:v>
                </c:pt>
                <c:pt idx="648">
                  <c:v>19.577500000000001</c:v>
                </c:pt>
                <c:pt idx="649">
                  <c:v>19.711300000000001</c:v>
                </c:pt>
                <c:pt idx="650">
                  <c:v>19.828399999999998</c:v>
                </c:pt>
                <c:pt idx="651">
                  <c:v>19.694700000000001</c:v>
                </c:pt>
                <c:pt idx="652">
                  <c:v>19.330400000000001</c:v>
                </c:pt>
                <c:pt idx="653">
                  <c:v>19.2013</c:v>
                </c:pt>
                <c:pt idx="654">
                  <c:v>18.988499999999998</c:v>
                </c:pt>
                <c:pt idx="655">
                  <c:v>19.744399999999999</c:v>
                </c:pt>
                <c:pt idx="656">
                  <c:v>20.230399999999999</c:v>
                </c:pt>
                <c:pt idx="657">
                  <c:v>20.400700000000001</c:v>
                </c:pt>
                <c:pt idx="658">
                  <c:v>20.595199999999998</c:v>
                </c:pt>
                <c:pt idx="659">
                  <c:v>20.735399999999998</c:v>
                </c:pt>
                <c:pt idx="660">
                  <c:v>20.735399999999998</c:v>
                </c:pt>
                <c:pt idx="661">
                  <c:v>21.019300000000001</c:v>
                </c:pt>
                <c:pt idx="662">
                  <c:v>20.967500000000001</c:v>
                </c:pt>
                <c:pt idx="663">
                  <c:v>21.128900000000002</c:v>
                </c:pt>
                <c:pt idx="664">
                  <c:v>20.8992</c:v>
                </c:pt>
                <c:pt idx="665">
                  <c:v>20.8902</c:v>
                </c:pt>
                <c:pt idx="666">
                  <c:v>20.591999999999999</c:v>
                </c:pt>
                <c:pt idx="667">
                  <c:v>20.946400000000001</c:v>
                </c:pt>
                <c:pt idx="668">
                  <c:v>20.7103</c:v>
                </c:pt>
                <c:pt idx="669">
                  <c:v>20.824999999999999</c:v>
                </c:pt>
                <c:pt idx="670">
                  <c:v>20.723300000000002</c:v>
                </c:pt>
                <c:pt idx="671">
                  <c:v>20.419599999999999</c:v>
                </c:pt>
                <c:pt idx="672">
                  <c:v>20.036200000000001</c:v>
                </c:pt>
                <c:pt idx="673">
                  <c:v>20.2498</c:v>
                </c:pt>
                <c:pt idx="674">
                  <c:v>20.248699999999999</c:v>
                </c:pt>
                <c:pt idx="675">
                  <c:v>20.741399999999999</c:v>
                </c:pt>
                <c:pt idx="676">
                  <c:v>20.883600000000001</c:v>
                </c:pt>
                <c:pt idx="677">
                  <c:v>20.846399999999999</c:v>
                </c:pt>
                <c:pt idx="678">
                  <c:v>20.846399999999999</c:v>
                </c:pt>
                <c:pt idx="679">
                  <c:v>21.077000000000002</c:v>
                </c:pt>
                <c:pt idx="680">
                  <c:v>21.0139</c:v>
                </c:pt>
                <c:pt idx="681">
                  <c:v>20.673500000000001</c:v>
                </c:pt>
                <c:pt idx="682">
                  <c:v>20.858599999999999</c:v>
                </c:pt>
                <c:pt idx="683">
                  <c:v>20.534700000000001</c:v>
                </c:pt>
                <c:pt idx="684">
                  <c:v>20.609400000000001</c:v>
                </c:pt>
                <c:pt idx="685">
                  <c:v>20.674199999999999</c:v>
                </c:pt>
                <c:pt idx="686">
                  <c:v>20.549399999999999</c:v>
                </c:pt>
                <c:pt idx="687">
                  <c:v>20.6739</c:v>
                </c:pt>
                <c:pt idx="688">
                  <c:v>20.622399999999999</c:v>
                </c:pt>
                <c:pt idx="689">
                  <c:v>20.379100000000001</c:v>
                </c:pt>
                <c:pt idx="690">
                  <c:v>20.9084</c:v>
                </c:pt>
                <c:pt idx="691">
                  <c:v>20.892399999999999</c:v>
                </c:pt>
                <c:pt idx="692">
                  <c:v>21.1676</c:v>
                </c:pt>
                <c:pt idx="693">
                  <c:v>21.216799999999999</c:v>
                </c:pt>
                <c:pt idx="694">
                  <c:v>21.215199999999999</c:v>
                </c:pt>
                <c:pt idx="695">
                  <c:v>21.356200000000001</c:v>
                </c:pt>
                <c:pt idx="696">
                  <c:v>21.411799999999999</c:v>
                </c:pt>
                <c:pt idx="697">
                  <c:v>21.324999999999999</c:v>
                </c:pt>
                <c:pt idx="698">
                  <c:v>21.257999999999999</c:v>
                </c:pt>
                <c:pt idx="699">
                  <c:v>21.2669</c:v>
                </c:pt>
                <c:pt idx="700">
                  <c:v>20.900099999999998</c:v>
                </c:pt>
                <c:pt idx="701">
                  <c:v>20.9712</c:v>
                </c:pt>
                <c:pt idx="702">
                  <c:v>20.827500000000001</c:v>
                </c:pt>
                <c:pt idx="703">
                  <c:v>20.565200000000001</c:v>
                </c:pt>
                <c:pt idx="704">
                  <c:v>20.7075</c:v>
                </c:pt>
                <c:pt idx="705">
                  <c:v>20.7075</c:v>
                </c:pt>
                <c:pt idx="706">
                  <c:v>20.6783</c:v>
                </c:pt>
                <c:pt idx="707">
                  <c:v>21.0731</c:v>
                </c:pt>
                <c:pt idx="708">
                  <c:v>21.0731</c:v>
                </c:pt>
                <c:pt idx="709">
                  <c:v>21.006499999999999</c:v>
                </c:pt>
                <c:pt idx="710">
                  <c:v>20.7441</c:v>
                </c:pt>
                <c:pt idx="711">
                  <c:v>20.919799999999999</c:v>
                </c:pt>
                <c:pt idx="712">
                  <c:v>20.6463</c:v>
                </c:pt>
                <c:pt idx="713">
                  <c:v>20.932700000000001</c:v>
                </c:pt>
                <c:pt idx="714">
                  <c:v>21.328800000000001</c:v>
                </c:pt>
                <c:pt idx="715">
                  <c:v>21.594200000000001</c:v>
                </c:pt>
                <c:pt idx="716">
                  <c:v>21.772300000000001</c:v>
                </c:pt>
                <c:pt idx="717">
                  <c:v>21.8812</c:v>
                </c:pt>
                <c:pt idx="718">
                  <c:v>21.984999999999999</c:v>
                </c:pt>
                <c:pt idx="719">
                  <c:v>21.934000000000001</c:v>
                </c:pt>
                <c:pt idx="720">
                  <c:v>21.934000000000001</c:v>
                </c:pt>
                <c:pt idx="721">
                  <c:v>22.148700000000002</c:v>
                </c:pt>
                <c:pt idx="722">
                  <c:v>21.9085</c:v>
                </c:pt>
                <c:pt idx="723">
                  <c:v>21.8231</c:v>
                </c:pt>
                <c:pt idx="724">
                  <c:v>21.9298</c:v>
                </c:pt>
                <c:pt idx="725">
                  <c:v>21.986599999999999</c:v>
                </c:pt>
                <c:pt idx="726">
                  <c:v>22.069199999999999</c:v>
                </c:pt>
                <c:pt idx="727">
                  <c:v>22.115100000000002</c:v>
                </c:pt>
                <c:pt idx="728">
                  <c:v>22.422599999999999</c:v>
                </c:pt>
                <c:pt idx="729">
                  <c:v>22.355799999999999</c:v>
                </c:pt>
                <c:pt idx="730">
                  <c:v>22.4209</c:v>
                </c:pt>
                <c:pt idx="731">
                  <c:v>22.590900000000001</c:v>
                </c:pt>
                <c:pt idx="732">
                  <c:v>22.625499999999999</c:v>
                </c:pt>
                <c:pt idx="733">
                  <c:v>22.5534</c:v>
                </c:pt>
                <c:pt idx="734">
                  <c:v>22.696000000000002</c:v>
                </c:pt>
                <c:pt idx="735">
                  <c:v>22.651199999999999</c:v>
                </c:pt>
                <c:pt idx="736">
                  <c:v>22.6738</c:v>
                </c:pt>
                <c:pt idx="737">
                  <c:v>22.2742</c:v>
                </c:pt>
                <c:pt idx="738">
                  <c:v>22.2742</c:v>
                </c:pt>
                <c:pt idx="739">
                  <c:v>21.975999999999999</c:v>
                </c:pt>
                <c:pt idx="740">
                  <c:v>22.3292</c:v>
                </c:pt>
                <c:pt idx="741">
                  <c:v>22.321300000000001</c:v>
                </c:pt>
                <c:pt idx="742">
                  <c:v>21.125900000000001</c:v>
                </c:pt>
                <c:pt idx="743">
                  <c:v>22.5458</c:v>
                </c:pt>
                <c:pt idx="744">
                  <c:v>22.5852</c:v>
                </c:pt>
                <c:pt idx="745">
                  <c:v>22.9725</c:v>
                </c:pt>
                <c:pt idx="746">
                  <c:v>22.967099999999999</c:v>
                </c:pt>
                <c:pt idx="747">
                  <c:v>23.2182</c:v>
                </c:pt>
                <c:pt idx="748">
                  <c:v>23.219000000000001</c:v>
                </c:pt>
                <c:pt idx="749">
                  <c:v>23.3553</c:v>
                </c:pt>
                <c:pt idx="750">
                  <c:v>23.535299999999999</c:v>
                </c:pt>
                <c:pt idx="751">
                  <c:v>23.609200000000001</c:v>
                </c:pt>
                <c:pt idx="752">
                  <c:v>23.609200000000001</c:v>
                </c:pt>
                <c:pt idx="753">
                  <c:v>23.831299999999999</c:v>
                </c:pt>
                <c:pt idx="754">
                  <c:v>23.894600000000001</c:v>
                </c:pt>
                <c:pt idx="755">
                  <c:v>23.862300000000001</c:v>
                </c:pt>
                <c:pt idx="756">
                  <c:v>23.797499999999999</c:v>
                </c:pt>
                <c:pt idx="757">
                  <c:v>23.5352</c:v>
                </c:pt>
                <c:pt idx="758">
                  <c:v>23.798100000000002</c:v>
                </c:pt>
                <c:pt idx="759">
                  <c:v>23.685400000000001</c:v>
                </c:pt>
                <c:pt idx="760">
                  <c:v>23.491399999999999</c:v>
                </c:pt>
                <c:pt idx="761">
                  <c:v>23.600999999999999</c:v>
                </c:pt>
                <c:pt idx="762">
                  <c:v>23.775500000000001</c:v>
                </c:pt>
                <c:pt idx="763">
                  <c:v>24.120799999999999</c:v>
                </c:pt>
                <c:pt idx="764">
                  <c:v>24.416799999999999</c:v>
                </c:pt>
                <c:pt idx="765">
                  <c:v>24.622199999999999</c:v>
                </c:pt>
                <c:pt idx="766">
                  <c:v>24.744800000000001</c:v>
                </c:pt>
                <c:pt idx="767">
                  <c:v>24.749099999999999</c:v>
                </c:pt>
                <c:pt idx="768">
                  <c:v>24.775099999999998</c:v>
                </c:pt>
                <c:pt idx="769">
                  <c:v>24.938099999999999</c:v>
                </c:pt>
                <c:pt idx="770">
                  <c:v>24.926200000000001</c:v>
                </c:pt>
                <c:pt idx="771">
                  <c:v>25.0594</c:v>
                </c:pt>
                <c:pt idx="772">
                  <c:v>24.995200000000001</c:v>
                </c:pt>
                <c:pt idx="773">
                  <c:v>24.973700000000001</c:v>
                </c:pt>
                <c:pt idx="774">
                  <c:v>24.973700000000001</c:v>
                </c:pt>
                <c:pt idx="775">
                  <c:v>24.934100000000001</c:v>
                </c:pt>
                <c:pt idx="776">
                  <c:v>24.942299999999999</c:v>
                </c:pt>
                <c:pt idx="777">
                  <c:v>24.9404</c:v>
                </c:pt>
                <c:pt idx="778">
                  <c:v>24.610600000000002</c:v>
                </c:pt>
                <c:pt idx="779">
                  <c:v>24.571000000000002</c:v>
                </c:pt>
                <c:pt idx="780">
                  <c:v>22.572700000000001</c:v>
                </c:pt>
                <c:pt idx="781">
                  <c:v>22.572700000000001</c:v>
                </c:pt>
                <c:pt idx="782">
                  <c:v>23.138999999999999</c:v>
                </c:pt>
                <c:pt idx="783">
                  <c:v>23.052199999999999</c:v>
                </c:pt>
                <c:pt idx="784">
                  <c:v>22.9739</c:v>
                </c:pt>
                <c:pt idx="785">
                  <c:v>22.9739</c:v>
                </c:pt>
                <c:pt idx="786">
                  <c:v>22.793900000000001</c:v>
                </c:pt>
                <c:pt idx="787">
                  <c:v>22.868200000000002</c:v>
                </c:pt>
                <c:pt idx="788">
                  <c:v>22.596299999999999</c:v>
                </c:pt>
                <c:pt idx="789">
                  <c:v>22.776599999999998</c:v>
                </c:pt>
                <c:pt idx="790">
                  <c:v>22.55</c:v>
                </c:pt>
                <c:pt idx="791">
                  <c:v>22.216899999999999</c:v>
                </c:pt>
                <c:pt idx="792">
                  <c:v>22.3126</c:v>
                </c:pt>
                <c:pt idx="793">
                  <c:v>22.522100000000002</c:v>
                </c:pt>
                <c:pt idx="794">
                  <c:v>22.599499999999999</c:v>
                </c:pt>
                <c:pt idx="795">
                  <c:v>22.308299999999999</c:v>
                </c:pt>
                <c:pt idx="796">
                  <c:v>22.025200000000002</c:v>
                </c:pt>
                <c:pt idx="797">
                  <c:v>22.340699999999998</c:v>
                </c:pt>
                <c:pt idx="798">
                  <c:v>22.7441</c:v>
                </c:pt>
                <c:pt idx="799">
                  <c:v>22.819600000000001</c:v>
                </c:pt>
                <c:pt idx="800">
                  <c:v>22.7041</c:v>
                </c:pt>
                <c:pt idx="801">
                  <c:v>22.276499999999999</c:v>
                </c:pt>
                <c:pt idx="802">
                  <c:v>22.401499999999999</c:v>
                </c:pt>
                <c:pt idx="803">
                  <c:v>22.128900000000002</c:v>
                </c:pt>
                <c:pt idx="804">
                  <c:v>22.132200000000001</c:v>
                </c:pt>
                <c:pt idx="805">
                  <c:v>22.200900000000001</c:v>
                </c:pt>
                <c:pt idx="806">
                  <c:v>22.1233</c:v>
                </c:pt>
                <c:pt idx="807">
                  <c:v>22.235900000000001</c:v>
                </c:pt>
                <c:pt idx="808">
                  <c:v>22.119800000000001</c:v>
                </c:pt>
                <c:pt idx="809">
                  <c:v>22.6706</c:v>
                </c:pt>
                <c:pt idx="810">
                  <c:v>22.764600000000002</c:v>
                </c:pt>
                <c:pt idx="811">
                  <c:v>22.5076</c:v>
                </c:pt>
                <c:pt idx="812">
                  <c:v>22.740200000000002</c:v>
                </c:pt>
                <c:pt idx="813">
                  <c:v>22.634</c:v>
                </c:pt>
                <c:pt idx="814">
                  <c:v>22.502199999999998</c:v>
                </c:pt>
                <c:pt idx="815">
                  <c:v>22.5215</c:v>
                </c:pt>
                <c:pt idx="816">
                  <c:v>22.6739</c:v>
                </c:pt>
                <c:pt idx="817">
                  <c:v>22.6723</c:v>
                </c:pt>
                <c:pt idx="818">
                  <c:v>22.662500000000001</c:v>
                </c:pt>
                <c:pt idx="819">
                  <c:v>22.559899999999999</c:v>
                </c:pt>
                <c:pt idx="820">
                  <c:v>22.354299999999999</c:v>
                </c:pt>
                <c:pt idx="821">
                  <c:v>22.111000000000001</c:v>
                </c:pt>
                <c:pt idx="822">
                  <c:v>22.428699999999999</c:v>
                </c:pt>
                <c:pt idx="823">
                  <c:v>22.6266</c:v>
                </c:pt>
                <c:pt idx="824">
                  <c:v>22.515799999999999</c:v>
                </c:pt>
                <c:pt idx="825">
                  <c:v>22.411000000000001</c:v>
                </c:pt>
                <c:pt idx="826">
                  <c:v>22.3704</c:v>
                </c:pt>
                <c:pt idx="827">
                  <c:v>22.266200000000001</c:v>
                </c:pt>
                <c:pt idx="828">
                  <c:v>22.340900000000001</c:v>
                </c:pt>
                <c:pt idx="829">
                  <c:v>22.671900000000001</c:v>
                </c:pt>
                <c:pt idx="830">
                  <c:v>22.7059</c:v>
                </c:pt>
                <c:pt idx="831">
                  <c:v>22.6784</c:v>
                </c:pt>
                <c:pt idx="832">
                  <c:v>22.6417</c:v>
                </c:pt>
                <c:pt idx="833">
                  <c:v>22.6569</c:v>
                </c:pt>
                <c:pt idx="834">
                  <c:v>22.577999999999999</c:v>
                </c:pt>
                <c:pt idx="835">
                  <c:v>22.572199999999999</c:v>
                </c:pt>
                <c:pt idx="836">
                  <c:v>22.496700000000001</c:v>
                </c:pt>
                <c:pt idx="837">
                  <c:v>22.017900000000001</c:v>
                </c:pt>
                <c:pt idx="838">
                  <c:v>22.069199999999999</c:v>
                </c:pt>
                <c:pt idx="839">
                  <c:v>22.274000000000001</c:v>
                </c:pt>
                <c:pt idx="840">
                  <c:v>21.953900000000001</c:v>
                </c:pt>
                <c:pt idx="841">
                  <c:v>22.205100000000002</c:v>
                </c:pt>
                <c:pt idx="842">
                  <c:v>22.2224</c:v>
                </c:pt>
                <c:pt idx="843">
                  <c:v>22.0441</c:v>
                </c:pt>
                <c:pt idx="844">
                  <c:v>18.120999999999999</c:v>
                </c:pt>
                <c:pt idx="845">
                  <c:v>18.1919</c:v>
                </c:pt>
                <c:pt idx="846">
                  <c:v>18.0261</c:v>
                </c:pt>
                <c:pt idx="847">
                  <c:v>18.074999999999999</c:v>
                </c:pt>
                <c:pt idx="848">
                  <c:v>17.8218</c:v>
                </c:pt>
                <c:pt idx="849">
                  <c:v>17.886500000000002</c:v>
                </c:pt>
                <c:pt idx="850">
                  <c:v>18.014199999999999</c:v>
                </c:pt>
                <c:pt idx="851">
                  <c:v>17.9663</c:v>
                </c:pt>
                <c:pt idx="852">
                  <c:v>17.779199999999999</c:v>
                </c:pt>
                <c:pt idx="853">
                  <c:v>17.6587</c:v>
                </c:pt>
                <c:pt idx="854">
                  <c:v>17.571300000000001</c:v>
                </c:pt>
                <c:pt idx="855">
                  <c:v>17.5901</c:v>
                </c:pt>
                <c:pt idx="856">
                  <c:v>17.6508</c:v>
                </c:pt>
                <c:pt idx="857">
                  <c:v>17.663799999999998</c:v>
                </c:pt>
                <c:pt idx="858">
                  <c:v>17.662199999999999</c:v>
                </c:pt>
                <c:pt idx="859">
                  <c:v>17.8445</c:v>
                </c:pt>
                <c:pt idx="860">
                  <c:v>18.088999999999999</c:v>
                </c:pt>
                <c:pt idx="861">
                  <c:v>18.283999999999999</c:v>
                </c:pt>
                <c:pt idx="862">
                  <c:v>18.485299999999999</c:v>
                </c:pt>
                <c:pt idx="863">
                  <c:v>18.449300000000001</c:v>
                </c:pt>
                <c:pt idx="864">
                  <c:v>18.3965</c:v>
                </c:pt>
                <c:pt idx="865">
                  <c:v>18.505500000000001</c:v>
                </c:pt>
                <c:pt idx="866">
                  <c:v>18.635100000000001</c:v>
                </c:pt>
                <c:pt idx="867">
                  <c:v>18.635100000000001</c:v>
                </c:pt>
                <c:pt idx="868">
                  <c:v>18.635100000000001</c:v>
                </c:pt>
                <c:pt idx="869">
                  <c:v>18.635100000000001</c:v>
                </c:pt>
                <c:pt idx="870">
                  <c:v>19.066299999999998</c:v>
                </c:pt>
                <c:pt idx="871">
                  <c:v>19.015799999999999</c:v>
                </c:pt>
                <c:pt idx="872">
                  <c:v>19.070499999999999</c:v>
                </c:pt>
                <c:pt idx="873">
                  <c:v>19.1294</c:v>
                </c:pt>
                <c:pt idx="874">
                  <c:v>19.055</c:v>
                </c:pt>
                <c:pt idx="875">
                  <c:v>19.041499999999999</c:v>
                </c:pt>
                <c:pt idx="876">
                  <c:v>19.089400000000001</c:v>
                </c:pt>
                <c:pt idx="877">
                  <c:v>18.988800000000001</c:v>
                </c:pt>
                <c:pt idx="878">
                  <c:v>18.738700000000001</c:v>
                </c:pt>
                <c:pt idx="879">
                  <c:v>18.774100000000001</c:v>
                </c:pt>
                <c:pt idx="880">
                  <c:v>18.857900000000001</c:v>
                </c:pt>
                <c:pt idx="881">
                  <c:v>18.7956</c:v>
                </c:pt>
                <c:pt idx="882">
                  <c:v>18.919899999999998</c:v>
                </c:pt>
                <c:pt idx="883">
                  <c:v>18.987200000000001</c:v>
                </c:pt>
                <c:pt idx="884">
                  <c:v>18.866099999999999</c:v>
                </c:pt>
                <c:pt idx="885">
                  <c:v>18.861999999999998</c:v>
                </c:pt>
                <c:pt idx="886">
                  <c:v>18.857500000000002</c:v>
                </c:pt>
                <c:pt idx="887">
                  <c:v>18.831399999999999</c:v>
                </c:pt>
              </c:numCache>
            </c:numRef>
          </c:yVal>
          <c:smooth val="1"/>
          <c:extLst xmlns:c16r2="http://schemas.microsoft.com/office/drawing/2015/06/chart">
            <c:ext xmlns:c16="http://schemas.microsoft.com/office/drawing/2014/chart" uri="{C3380CC4-5D6E-409C-BE32-E72D297353CC}">
              <c16:uniqueId val="{00000000-B683-4E4E-B200-5849657C28C9}"/>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Index'!$A$3:$A$890</c:f>
              <c:numCache>
                <c:formatCode>m/d/yyyy</c:formatCode>
                <c:ptCount val="888"/>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numCache>
            </c:numRef>
          </c:xVal>
          <c:yVal>
            <c:numRef>
              <c:f>'NKY Index'!$C$3:$C$890</c:f>
              <c:numCache>
                <c:formatCode>General</c:formatCode>
                <c:ptCount val="888"/>
                <c:pt idx="0">
                  <c:v>19.145696396396389</c:v>
                </c:pt>
                <c:pt idx="1">
                  <c:v>19.145696396396389</c:v>
                </c:pt>
                <c:pt idx="2">
                  <c:v>19.145696396396389</c:v>
                </c:pt>
                <c:pt idx="3">
                  <c:v>19.145696396396389</c:v>
                </c:pt>
                <c:pt idx="4">
                  <c:v>19.145696396396389</c:v>
                </c:pt>
                <c:pt idx="5">
                  <c:v>19.145696396396389</c:v>
                </c:pt>
                <c:pt idx="6">
                  <c:v>19.145696396396389</c:v>
                </c:pt>
                <c:pt idx="7">
                  <c:v>19.145696396396389</c:v>
                </c:pt>
                <c:pt idx="8">
                  <c:v>19.145696396396389</c:v>
                </c:pt>
                <c:pt idx="9">
                  <c:v>19.145696396396389</c:v>
                </c:pt>
                <c:pt idx="10">
                  <c:v>19.145696396396389</c:v>
                </c:pt>
                <c:pt idx="11">
                  <c:v>19.145696396396389</c:v>
                </c:pt>
                <c:pt idx="12">
                  <c:v>19.145696396396389</c:v>
                </c:pt>
                <c:pt idx="13">
                  <c:v>19.145696396396389</c:v>
                </c:pt>
                <c:pt idx="14">
                  <c:v>19.145696396396389</c:v>
                </c:pt>
                <c:pt idx="15">
                  <c:v>19.145696396396389</c:v>
                </c:pt>
                <c:pt idx="16">
                  <c:v>19.145696396396389</c:v>
                </c:pt>
                <c:pt idx="17">
                  <c:v>19.145696396396389</c:v>
                </c:pt>
                <c:pt idx="18">
                  <c:v>19.145696396396389</c:v>
                </c:pt>
                <c:pt idx="19">
                  <c:v>19.145696396396389</c:v>
                </c:pt>
                <c:pt idx="20">
                  <c:v>19.145696396396389</c:v>
                </c:pt>
                <c:pt idx="21">
                  <c:v>19.145696396396389</c:v>
                </c:pt>
                <c:pt idx="22">
                  <c:v>19.145696396396389</c:v>
                </c:pt>
                <c:pt idx="23">
                  <c:v>19.145696396396389</c:v>
                </c:pt>
                <c:pt idx="24">
                  <c:v>19.145696396396389</c:v>
                </c:pt>
                <c:pt idx="25">
                  <c:v>19.145696396396389</c:v>
                </c:pt>
                <c:pt idx="26">
                  <c:v>19.145696396396389</c:v>
                </c:pt>
                <c:pt idx="27">
                  <c:v>19.145696396396389</c:v>
                </c:pt>
                <c:pt idx="28">
                  <c:v>19.145696396396389</c:v>
                </c:pt>
                <c:pt idx="29">
                  <c:v>19.145696396396389</c:v>
                </c:pt>
                <c:pt idx="30">
                  <c:v>19.145696396396389</c:v>
                </c:pt>
                <c:pt idx="31">
                  <c:v>19.145696396396389</c:v>
                </c:pt>
                <c:pt idx="32">
                  <c:v>19.145696396396389</c:v>
                </c:pt>
                <c:pt idx="33">
                  <c:v>19.145696396396389</c:v>
                </c:pt>
                <c:pt idx="34">
                  <c:v>19.145696396396389</c:v>
                </c:pt>
                <c:pt idx="35">
                  <c:v>19.145696396396389</c:v>
                </c:pt>
                <c:pt idx="36">
                  <c:v>19.145696396396389</c:v>
                </c:pt>
                <c:pt idx="37">
                  <c:v>19.145696396396389</c:v>
                </c:pt>
                <c:pt idx="38">
                  <c:v>19.145696396396389</c:v>
                </c:pt>
                <c:pt idx="39">
                  <c:v>19.145696396396389</c:v>
                </c:pt>
                <c:pt idx="40">
                  <c:v>19.145696396396389</c:v>
                </c:pt>
                <c:pt idx="41">
                  <c:v>19.145696396396389</c:v>
                </c:pt>
                <c:pt idx="42">
                  <c:v>19.145696396396389</c:v>
                </c:pt>
                <c:pt idx="43">
                  <c:v>19.145696396396389</c:v>
                </c:pt>
                <c:pt idx="44">
                  <c:v>19.145696396396389</c:v>
                </c:pt>
                <c:pt idx="45">
                  <c:v>19.145696396396389</c:v>
                </c:pt>
                <c:pt idx="46">
                  <c:v>19.145696396396389</c:v>
                </c:pt>
                <c:pt idx="47">
                  <c:v>19.145696396396389</c:v>
                </c:pt>
                <c:pt idx="48">
                  <c:v>19.145696396396389</c:v>
                </c:pt>
                <c:pt idx="49">
                  <c:v>19.145696396396389</c:v>
                </c:pt>
                <c:pt idx="50">
                  <c:v>19.145696396396389</c:v>
                </c:pt>
                <c:pt idx="51">
                  <c:v>19.145696396396389</c:v>
                </c:pt>
                <c:pt idx="52">
                  <c:v>19.145696396396389</c:v>
                </c:pt>
                <c:pt idx="53">
                  <c:v>19.145696396396389</c:v>
                </c:pt>
                <c:pt idx="54">
                  <c:v>19.145696396396389</c:v>
                </c:pt>
                <c:pt idx="55">
                  <c:v>19.145696396396389</c:v>
                </c:pt>
                <c:pt idx="56">
                  <c:v>19.145696396396389</c:v>
                </c:pt>
                <c:pt idx="57">
                  <c:v>19.145696396396389</c:v>
                </c:pt>
                <c:pt idx="58">
                  <c:v>19.145696396396389</c:v>
                </c:pt>
                <c:pt idx="59">
                  <c:v>19.145696396396389</c:v>
                </c:pt>
                <c:pt idx="60">
                  <c:v>19.145696396396389</c:v>
                </c:pt>
                <c:pt idx="61">
                  <c:v>19.145696396396389</c:v>
                </c:pt>
                <c:pt idx="62">
                  <c:v>19.145696396396389</c:v>
                </c:pt>
                <c:pt idx="63">
                  <c:v>19.145696396396389</c:v>
                </c:pt>
                <c:pt idx="64">
                  <c:v>19.145696396396389</c:v>
                </c:pt>
                <c:pt idx="65">
                  <c:v>19.145696396396389</c:v>
                </c:pt>
                <c:pt idx="66">
                  <c:v>19.145696396396389</c:v>
                </c:pt>
                <c:pt idx="67">
                  <c:v>19.145696396396389</c:v>
                </c:pt>
                <c:pt idx="68">
                  <c:v>19.145696396396389</c:v>
                </c:pt>
                <c:pt idx="69">
                  <c:v>19.145696396396389</c:v>
                </c:pt>
                <c:pt idx="70">
                  <c:v>19.145696396396389</c:v>
                </c:pt>
                <c:pt idx="71">
                  <c:v>19.145696396396389</c:v>
                </c:pt>
                <c:pt idx="72">
                  <c:v>19.145696396396389</c:v>
                </c:pt>
                <c:pt idx="73">
                  <c:v>19.145696396396389</c:v>
                </c:pt>
                <c:pt idx="74">
                  <c:v>19.145696396396389</c:v>
                </c:pt>
                <c:pt idx="75">
                  <c:v>19.145696396396389</c:v>
                </c:pt>
                <c:pt idx="76">
                  <c:v>19.145696396396389</c:v>
                </c:pt>
                <c:pt idx="77">
                  <c:v>19.145696396396389</c:v>
                </c:pt>
                <c:pt idx="78">
                  <c:v>19.145696396396389</c:v>
                </c:pt>
                <c:pt idx="79">
                  <c:v>19.145696396396389</c:v>
                </c:pt>
                <c:pt idx="80">
                  <c:v>19.145696396396389</c:v>
                </c:pt>
                <c:pt idx="81">
                  <c:v>19.145696396396389</c:v>
                </c:pt>
                <c:pt idx="82">
                  <c:v>19.145696396396389</c:v>
                </c:pt>
                <c:pt idx="83">
                  <c:v>19.145696396396389</c:v>
                </c:pt>
                <c:pt idx="84">
                  <c:v>19.145696396396389</c:v>
                </c:pt>
                <c:pt idx="85">
                  <c:v>19.145696396396389</c:v>
                </c:pt>
                <c:pt idx="86">
                  <c:v>19.145696396396389</c:v>
                </c:pt>
                <c:pt idx="87">
                  <c:v>19.145696396396389</c:v>
                </c:pt>
                <c:pt idx="88">
                  <c:v>19.145696396396389</c:v>
                </c:pt>
                <c:pt idx="89">
                  <c:v>19.145696396396389</c:v>
                </c:pt>
                <c:pt idx="90">
                  <c:v>19.145696396396389</c:v>
                </c:pt>
                <c:pt idx="91">
                  <c:v>19.145696396396389</c:v>
                </c:pt>
                <c:pt idx="92">
                  <c:v>19.145696396396389</c:v>
                </c:pt>
                <c:pt idx="93">
                  <c:v>19.145696396396389</c:v>
                </c:pt>
                <c:pt idx="94">
                  <c:v>19.145696396396389</c:v>
                </c:pt>
                <c:pt idx="95">
                  <c:v>19.145696396396389</c:v>
                </c:pt>
                <c:pt idx="96">
                  <c:v>19.145696396396389</c:v>
                </c:pt>
                <c:pt idx="97">
                  <c:v>19.145696396396389</c:v>
                </c:pt>
                <c:pt idx="98">
                  <c:v>19.145696396396389</c:v>
                </c:pt>
                <c:pt idx="99">
                  <c:v>19.145696396396389</c:v>
                </c:pt>
                <c:pt idx="100">
                  <c:v>19.145696396396389</c:v>
                </c:pt>
                <c:pt idx="101">
                  <c:v>19.145696396396389</c:v>
                </c:pt>
                <c:pt idx="102">
                  <c:v>19.145696396396389</c:v>
                </c:pt>
                <c:pt idx="103">
                  <c:v>19.145696396396389</c:v>
                </c:pt>
                <c:pt idx="104">
                  <c:v>19.145696396396389</c:v>
                </c:pt>
                <c:pt idx="105">
                  <c:v>19.145696396396389</c:v>
                </c:pt>
                <c:pt idx="106">
                  <c:v>19.145696396396389</c:v>
                </c:pt>
                <c:pt idx="107">
                  <c:v>19.145696396396389</c:v>
                </c:pt>
                <c:pt idx="108">
                  <c:v>19.145696396396389</c:v>
                </c:pt>
                <c:pt idx="109">
                  <c:v>19.145696396396389</c:v>
                </c:pt>
                <c:pt idx="110">
                  <c:v>19.145696396396389</c:v>
                </c:pt>
                <c:pt idx="111">
                  <c:v>19.145696396396389</c:v>
                </c:pt>
                <c:pt idx="112">
                  <c:v>19.145696396396389</c:v>
                </c:pt>
                <c:pt idx="113">
                  <c:v>19.145696396396389</c:v>
                </c:pt>
                <c:pt idx="114">
                  <c:v>19.145696396396389</c:v>
                </c:pt>
                <c:pt idx="115">
                  <c:v>19.145696396396389</c:v>
                </c:pt>
                <c:pt idx="116">
                  <c:v>19.145696396396389</c:v>
                </c:pt>
                <c:pt idx="117">
                  <c:v>19.145696396396389</c:v>
                </c:pt>
                <c:pt idx="118">
                  <c:v>19.145696396396389</c:v>
                </c:pt>
                <c:pt idx="119">
                  <c:v>19.145696396396389</c:v>
                </c:pt>
                <c:pt idx="120">
                  <c:v>19.145696396396389</c:v>
                </c:pt>
                <c:pt idx="121">
                  <c:v>19.145696396396389</c:v>
                </c:pt>
                <c:pt idx="122">
                  <c:v>19.145696396396389</c:v>
                </c:pt>
                <c:pt idx="123">
                  <c:v>19.145696396396389</c:v>
                </c:pt>
                <c:pt idx="124">
                  <c:v>19.145696396396389</c:v>
                </c:pt>
                <c:pt idx="125">
                  <c:v>19.145696396396389</c:v>
                </c:pt>
                <c:pt idx="126">
                  <c:v>19.145696396396389</c:v>
                </c:pt>
                <c:pt idx="127">
                  <c:v>19.145696396396389</c:v>
                </c:pt>
                <c:pt idx="128">
                  <c:v>19.145696396396389</c:v>
                </c:pt>
                <c:pt idx="129">
                  <c:v>19.145696396396389</c:v>
                </c:pt>
                <c:pt idx="130">
                  <c:v>19.145696396396389</c:v>
                </c:pt>
                <c:pt idx="131">
                  <c:v>19.145696396396389</c:v>
                </c:pt>
                <c:pt idx="132">
                  <c:v>19.145696396396389</c:v>
                </c:pt>
                <c:pt idx="133">
                  <c:v>19.145696396396389</c:v>
                </c:pt>
                <c:pt idx="134">
                  <c:v>19.145696396396389</c:v>
                </c:pt>
                <c:pt idx="135">
                  <c:v>19.145696396396389</c:v>
                </c:pt>
                <c:pt idx="136">
                  <c:v>19.145696396396389</c:v>
                </c:pt>
                <c:pt idx="137">
                  <c:v>19.145696396396389</c:v>
                </c:pt>
                <c:pt idx="138">
                  <c:v>19.145696396396389</c:v>
                </c:pt>
                <c:pt idx="139">
                  <c:v>19.145696396396389</c:v>
                </c:pt>
                <c:pt idx="140">
                  <c:v>19.145696396396389</c:v>
                </c:pt>
                <c:pt idx="141">
                  <c:v>19.145696396396389</c:v>
                </c:pt>
                <c:pt idx="142">
                  <c:v>19.145696396396389</c:v>
                </c:pt>
                <c:pt idx="143">
                  <c:v>19.145696396396389</c:v>
                </c:pt>
                <c:pt idx="144">
                  <c:v>19.145696396396389</c:v>
                </c:pt>
                <c:pt idx="145">
                  <c:v>19.145696396396389</c:v>
                </c:pt>
                <c:pt idx="146">
                  <c:v>19.145696396396389</c:v>
                </c:pt>
                <c:pt idx="147">
                  <c:v>19.145696396396389</c:v>
                </c:pt>
                <c:pt idx="148">
                  <c:v>19.145696396396389</c:v>
                </c:pt>
                <c:pt idx="149">
                  <c:v>19.145696396396389</c:v>
                </c:pt>
                <c:pt idx="150">
                  <c:v>19.145696396396389</c:v>
                </c:pt>
                <c:pt idx="151">
                  <c:v>19.145696396396389</c:v>
                </c:pt>
                <c:pt idx="152">
                  <c:v>19.145696396396389</c:v>
                </c:pt>
                <c:pt idx="153">
                  <c:v>19.145696396396389</c:v>
                </c:pt>
                <c:pt idx="154">
                  <c:v>19.145696396396389</c:v>
                </c:pt>
                <c:pt idx="155">
                  <c:v>19.145696396396389</c:v>
                </c:pt>
                <c:pt idx="156">
                  <c:v>19.145696396396389</c:v>
                </c:pt>
                <c:pt idx="157">
                  <c:v>19.145696396396389</c:v>
                </c:pt>
                <c:pt idx="158">
                  <c:v>19.145696396396389</c:v>
                </c:pt>
                <c:pt idx="159">
                  <c:v>19.145696396396389</c:v>
                </c:pt>
                <c:pt idx="160">
                  <c:v>19.145696396396389</c:v>
                </c:pt>
                <c:pt idx="161">
                  <c:v>19.145696396396389</c:v>
                </c:pt>
                <c:pt idx="162">
                  <c:v>19.145696396396389</c:v>
                </c:pt>
                <c:pt idx="163">
                  <c:v>19.145696396396389</c:v>
                </c:pt>
                <c:pt idx="164">
                  <c:v>19.145696396396389</c:v>
                </c:pt>
                <c:pt idx="165">
                  <c:v>19.145696396396389</c:v>
                </c:pt>
                <c:pt idx="166">
                  <c:v>19.145696396396389</c:v>
                </c:pt>
                <c:pt idx="167">
                  <c:v>19.145696396396389</c:v>
                </c:pt>
                <c:pt idx="168">
                  <c:v>19.145696396396389</c:v>
                </c:pt>
                <c:pt idx="169">
                  <c:v>19.145696396396389</c:v>
                </c:pt>
                <c:pt idx="170">
                  <c:v>19.145696396396389</c:v>
                </c:pt>
                <c:pt idx="171">
                  <c:v>19.145696396396389</c:v>
                </c:pt>
                <c:pt idx="172">
                  <c:v>19.145696396396389</c:v>
                </c:pt>
                <c:pt idx="173">
                  <c:v>19.145696396396389</c:v>
                </c:pt>
                <c:pt idx="174">
                  <c:v>19.145696396396389</c:v>
                </c:pt>
                <c:pt idx="175">
                  <c:v>19.145696396396389</c:v>
                </c:pt>
                <c:pt idx="176">
                  <c:v>19.145696396396389</c:v>
                </c:pt>
                <c:pt idx="177">
                  <c:v>19.145696396396389</c:v>
                </c:pt>
                <c:pt idx="178">
                  <c:v>19.145696396396389</c:v>
                </c:pt>
                <c:pt idx="179">
                  <c:v>19.145696396396389</c:v>
                </c:pt>
                <c:pt idx="180">
                  <c:v>19.145696396396389</c:v>
                </c:pt>
                <c:pt idx="181">
                  <c:v>19.145696396396389</c:v>
                </c:pt>
                <c:pt idx="182">
                  <c:v>19.145696396396389</c:v>
                </c:pt>
                <c:pt idx="183">
                  <c:v>19.145696396396389</c:v>
                </c:pt>
                <c:pt idx="184">
                  <c:v>19.145696396396389</c:v>
                </c:pt>
                <c:pt idx="185">
                  <c:v>19.145696396396389</c:v>
                </c:pt>
                <c:pt idx="186">
                  <c:v>19.145696396396389</c:v>
                </c:pt>
                <c:pt idx="187">
                  <c:v>19.145696396396389</c:v>
                </c:pt>
                <c:pt idx="188">
                  <c:v>19.145696396396389</c:v>
                </c:pt>
                <c:pt idx="189">
                  <c:v>19.145696396396389</c:v>
                </c:pt>
                <c:pt idx="190">
                  <c:v>19.145696396396389</c:v>
                </c:pt>
                <c:pt idx="191">
                  <c:v>19.145696396396389</c:v>
                </c:pt>
                <c:pt idx="192">
                  <c:v>19.145696396396389</c:v>
                </c:pt>
                <c:pt idx="193">
                  <c:v>19.145696396396389</c:v>
                </c:pt>
                <c:pt idx="194">
                  <c:v>19.145696396396389</c:v>
                </c:pt>
                <c:pt idx="195">
                  <c:v>19.145696396396389</c:v>
                </c:pt>
                <c:pt idx="196">
                  <c:v>19.145696396396389</c:v>
                </c:pt>
                <c:pt idx="197">
                  <c:v>19.145696396396389</c:v>
                </c:pt>
                <c:pt idx="198">
                  <c:v>19.145696396396389</c:v>
                </c:pt>
                <c:pt idx="199">
                  <c:v>19.145696396396389</c:v>
                </c:pt>
                <c:pt idx="200">
                  <c:v>19.145696396396389</c:v>
                </c:pt>
                <c:pt idx="201">
                  <c:v>19.145696396396389</c:v>
                </c:pt>
                <c:pt idx="202">
                  <c:v>19.145696396396389</c:v>
                </c:pt>
                <c:pt idx="203">
                  <c:v>19.145696396396389</c:v>
                </c:pt>
                <c:pt idx="204">
                  <c:v>19.145696396396389</c:v>
                </c:pt>
                <c:pt idx="205">
                  <c:v>19.145696396396389</c:v>
                </c:pt>
                <c:pt idx="206">
                  <c:v>19.145696396396389</c:v>
                </c:pt>
                <c:pt idx="207">
                  <c:v>19.145696396396389</c:v>
                </c:pt>
                <c:pt idx="208">
                  <c:v>19.145696396396389</c:v>
                </c:pt>
                <c:pt idx="209">
                  <c:v>19.145696396396389</c:v>
                </c:pt>
                <c:pt idx="210">
                  <c:v>19.145696396396389</c:v>
                </c:pt>
                <c:pt idx="211">
                  <c:v>19.145696396396389</c:v>
                </c:pt>
                <c:pt idx="212">
                  <c:v>19.145696396396389</c:v>
                </c:pt>
                <c:pt idx="213">
                  <c:v>19.145696396396389</c:v>
                </c:pt>
                <c:pt idx="214">
                  <c:v>19.145696396396389</c:v>
                </c:pt>
                <c:pt idx="215">
                  <c:v>19.145696396396389</c:v>
                </c:pt>
                <c:pt idx="216">
                  <c:v>19.145696396396389</c:v>
                </c:pt>
                <c:pt idx="217">
                  <c:v>19.145696396396389</c:v>
                </c:pt>
                <c:pt idx="218">
                  <c:v>19.145696396396389</c:v>
                </c:pt>
                <c:pt idx="219">
                  <c:v>19.145696396396389</c:v>
                </c:pt>
                <c:pt idx="220">
                  <c:v>19.145696396396389</c:v>
                </c:pt>
                <c:pt idx="221">
                  <c:v>19.145696396396389</c:v>
                </c:pt>
                <c:pt idx="222">
                  <c:v>19.145696396396389</c:v>
                </c:pt>
                <c:pt idx="223">
                  <c:v>19.145696396396389</c:v>
                </c:pt>
                <c:pt idx="224">
                  <c:v>19.145696396396389</c:v>
                </c:pt>
                <c:pt idx="225">
                  <c:v>19.145696396396389</c:v>
                </c:pt>
                <c:pt idx="226">
                  <c:v>19.145696396396389</c:v>
                </c:pt>
                <c:pt idx="227">
                  <c:v>19.145696396396389</c:v>
                </c:pt>
                <c:pt idx="228">
                  <c:v>19.145696396396389</c:v>
                </c:pt>
                <c:pt idx="229">
                  <c:v>19.145696396396389</c:v>
                </c:pt>
                <c:pt idx="230">
                  <c:v>19.145696396396389</c:v>
                </c:pt>
                <c:pt idx="231">
                  <c:v>19.145696396396389</c:v>
                </c:pt>
                <c:pt idx="232">
                  <c:v>19.145696396396389</c:v>
                </c:pt>
                <c:pt idx="233">
                  <c:v>19.145696396396389</c:v>
                </c:pt>
                <c:pt idx="234">
                  <c:v>19.145696396396389</c:v>
                </c:pt>
                <c:pt idx="235">
                  <c:v>19.145696396396389</c:v>
                </c:pt>
                <c:pt idx="236">
                  <c:v>19.145696396396389</c:v>
                </c:pt>
                <c:pt idx="237">
                  <c:v>19.145696396396389</c:v>
                </c:pt>
                <c:pt idx="238">
                  <c:v>19.145696396396389</c:v>
                </c:pt>
                <c:pt idx="239">
                  <c:v>19.145696396396389</c:v>
                </c:pt>
                <c:pt idx="240">
                  <c:v>19.145696396396389</c:v>
                </c:pt>
                <c:pt idx="241">
                  <c:v>19.145696396396389</c:v>
                </c:pt>
                <c:pt idx="242">
                  <c:v>19.145696396396389</c:v>
                </c:pt>
                <c:pt idx="243">
                  <c:v>19.145696396396389</c:v>
                </c:pt>
                <c:pt idx="244">
                  <c:v>19.145696396396389</c:v>
                </c:pt>
                <c:pt idx="245">
                  <c:v>19.145696396396389</c:v>
                </c:pt>
                <c:pt idx="246">
                  <c:v>19.145696396396389</c:v>
                </c:pt>
                <c:pt idx="247">
                  <c:v>19.145696396396389</c:v>
                </c:pt>
                <c:pt idx="248">
                  <c:v>19.145696396396389</c:v>
                </c:pt>
                <c:pt idx="249">
                  <c:v>19.145696396396389</c:v>
                </c:pt>
                <c:pt idx="250">
                  <c:v>19.145696396396389</c:v>
                </c:pt>
                <c:pt idx="251">
                  <c:v>19.145696396396389</c:v>
                </c:pt>
                <c:pt idx="252">
                  <c:v>19.145696396396389</c:v>
                </c:pt>
                <c:pt idx="253">
                  <c:v>19.145696396396389</c:v>
                </c:pt>
                <c:pt idx="254">
                  <c:v>19.145696396396389</c:v>
                </c:pt>
                <c:pt idx="255">
                  <c:v>19.145696396396389</c:v>
                </c:pt>
                <c:pt idx="256">
                  <c:v>19.145696396396389</c:v>
                </c:pt>
                <c:pt idx="257">
                  <c:v>19.145696396396389</c:v>
                </c:pt>
                <c:pt idx="258">
                  <c:v>19.145696396396389</c:v>
                </c:pt>
                <c:pt idx="259">
                  <c:v>19.145696396396389</c:v>
                </c:pt>
                <c:pt idx="260">
                  <c:v>19.145696396396389</c:v>
                </c:pt>
                <c:pt idx="261">
                  <c:v>19.145696396396389</c:v>
                </c:pt>
                <c:pt idx="262">
                  <c:v>19.145696396396389</c:v>
                </c:pt>
                <c:pt idx="263">
                  <c:v>19.145696396396389</c:v>
                </c:pt>
                <c:pt idx="264">
                  <c:v>19.145696396396389</c:v>
                </c:pt>
                <c:pt idx="265">
                  <c:v>19.145696396396389</c:v>
                </c:pt>
                <c:pt idx="266">
                  <c:v>19.145696396396389</c:v>
                </c:pt>
                <c:pt idx="267">
                  <c:v>19.145696396396389</c:v>
                </c:pt>
                <c:pt idx="268">
                  <c:v>19.145696396396389</c:v>
                </c:pt>
                <c:pt idx="269">
                  <c:v>19.145696396396389</c:v>
                </c:pt>
                <c:pt idx="270">
                  <c:v>19.145696396396389</c:v>
                </c:pt>
                <c:pt idx="271">
                  <c:v>19.145696396396389</c:v>
                </c:pt>
                <c:pt idx="272">
                  <c:v>19.145696396396389</c:v>
                </c:pt>
                <c:pt idx="273">
                  <c:v>19.145696396396389</c:v>
                </c:pt>
                <c:pt idx="274">
                  <c:v>19.145696396396389</c:v>
                </c:pt>
                <c:pt idx="275">
                  <c:v>19.145696396396389</c:v>
                </c:pt>
                <c:pt idx="276">
                  <c:v>19.145696396396389</c:v>
                </c:pt>
                <c:pt idx="277">
                  <c:v>19.145696396396389</c:v>
                </c:pt>
                <c:pt idx="278">
                  <c:v>19.145696396396389</c:v>
                </c:pt>
                <c:pt idx="279">
                  <c:v>19.145696396396389</c:v>
                </c:pt>
                <c:pt idx="280">
                  <c:v>19.145696396396389</c:v>
                </c:pt>
                <c:pt idx="281">
                  <c:v>19.145696396396389</c:v>
                </c:pt>
                <c:pt idx="282">
                  <c:v>19.145696396396389</c:v>
                </c:pt>
                <c:pt idx="283">
                  <c:v>19.145696396396389</c:v>
                </c:pt>
                <c:pt idx="284">
                  <c:v>19.145696396396389</c:v>
                </c:pt>
                <c:pt idx="285">
                  <c:v>19.145696396396389</c:v>
                </c:pt>
                <c:pt idx="286">
                  <c:v>19.145696396396389</c:v>
                </c:pt>
                <c:pt idx="287">
                  <c:v>19.145696396396389</c:v>
                </c:pt>
                <c:pt idx="288">
                  <c:v>19.145696396396389</c:v>
                </c:pt>
                <c:pt idx="289">
                  <c:v>19.145696396396389</c:v>
                </c:pt>
                <c:pt idx="290">
                  <c:v>19.145696396396389</c:v>
                </c:pt>
                <c:pt idx="291">
                  <c:v>19.145696396396389</c:v>
                </c:pt>
                <c:pt idx="292">
                  <c:v>19.145696396396389</c:v>
                </c:pt>
                <c:pt idx="293">
                  <c:v>19.145696396396389</c:v>
                </c:pt>
                <c:pt idx="294">
                  <c:v>19.145696396396389</c:v>
                </c:pt>
                <c:pt idx="295">
                  <c:v>19.145696396396389</c:v>
                </c:pt>
                <c:pt idx="296">
                  <c:v>19.145696396396389</c:v>
                </c:pt>
                <c:pt idx="297">
                  <c:v>19.145696396396389</c:v>
                </c:pt>
                <c:pt idx="298">
                  <c:v>19.145696396396389</c:v>
                </c:pt>
                <c:pt idx="299">
                  <c:v>19.145696396396389</c:v>
                </c:pt>
                <c:pt idx="300">
                  <c:v>19.145696396396389</c:v>
                </c:pt>
                <c:pt idx="301">
                  <c:v>19.145696396396389</c:v>
                </c:pt>
                <c:pt idx="302">
                  <c:v>19.145696396396389</c:v>
                </c:pt>
                <c:pt idx="303">
                  <c:v>19.145696396396389</c:v>
                </c:pt>
                <c:pt idx="304">
                  <c:v>19.145696396396389</c:v>
                </c:pt>
                <c:pt idx="305">
                  <c:v>19.145696396396389</c:v>
                </c:pt>
                <c:pt idx="306">
                  <c:v>19.145696396396389</c:v>
                </c:pt>
                <c:pt idx="307">
                  <c:v>19.145696396396389</c:v>
                </c:pt>
                <c:pt idx="308">
                  <c:v>19.145696396396389</c:v>
                </c:pt>
                <c:pt idx="309">
                  <c:v>19.145696396396389</c:v>
                </c:pt>
                <c:pt idx="310">
                  <c:v>19.145696396396389</c:v>
                </c:pt>
                <c:pt idx="311">
                  <c:v>19.145696396396389</c:v>
                </c:pt>
                <c:pt idx="312">
                  <c:v>19.145696396396389</c:v>
                </c:pt>
                <c:pt idx="313">
                  <c:v>19.145696396396389</c:v>
                </c:pt>
                <c:pt idx="314">
                  <c:v>19.145696396396389</c:v>
                </c:pt>
                <c:pt idx="315">
                  <c:v>19.145696396396389</c:v>
                </c:pt>
                <c:pt idx="316">
                  <c:v>19.145696396396389</c:v>
                </c:pt>
                <c:pt idx="317">
                  <c:v>19.145696396396389</c:v>
                </c:pt>
                <c:pt idx="318">
                  <c:v>19.145696396396389</c:v>
                </c:pt>
                <c:pt idx="319">
                  <c:v>19.145696396396389</c:v>
                </c:pt>
                <c:pt idx="320">
                  <c:v>19.145696396396389</c:v>
                </c:pt>
                <c:pt idx="321">
                  <c:v>19.145696396396389</c:v>
                </c:pt>
                <c:pt idx="322">
                  <c:v>19.145696396396389</c:v>
                </c:pt>
                <c:pt idx="323">
                  <c:v>19.145696396396389</c:v>
                </c:pt>
                <c:pt idx="324">
                  <c:v>19.145696396396389</c:v>
                </c:pt>
                <c:pt idx="325">
                  <c:v>19.145696396396389</c:v>
                </c:pt>
                <c:pt idx="326">
                  <c:v>19.145696396396389</c:v>
                </c:pt>
                <c:pt idx="327">
                  <c:v>19.145696396396389</c:v>
                </c:pt>
                <c:pt idx="328">
                  <c:v>19.145696396396389</c:v>
                </c:pt>
                <c:pt idx="329">
                  <c:v>19.145696396396389</c:v>
                </c:pt>
                <c:pt idx="330">
                  <c:v>19.145696396396389</c:v>
                </c:pt>
                <c:pt idx="331">
                  <c:v>19.145696396396389</c:v>
                </c:pt>
                <c:pt idx="332">
                  <c:v>19.145696396396389</c:v>
                </c:pt>
                <c:pt idx="333">
                  <c:v>19.145696396396389</c:v>
                </c:pt>
                <c:pt idx="334">
                  <c:v>19.145696396396389</c:v>
                </c:pt>
                <c:pt idx="335">
                  <c:v>19.145696396396389</c:v>
                </c:pt>
                <c:pt idx="336">
                  <c:v>19.145696396396389</c:v>
                </c:pt>
                <c:pt idx="337">
                  <c:v>19.145696396396389</c:v>
                </c:pt>
                <c:pt idx="338">
                  <c:v>19.145696396396389</c:v>
                </c:pt>
                <c:pt idx="339">
                  <c:v>19.145696396396389</c:v>
                </c:pt>
                <c:pt idx="340">
                  <c:v>19.145696396396389</c:v>
                </c:pt>
                <c:pt idx="341">
                  <c:v>19.145696396396389</c:v>
                </c:pt>
                <c:pt idx="342">
                  <c:v>19.145696396396389</c:v>
                </c:pt>
                <c:pt idx="343">
                  <c:v>19.145696396396389</c:v>
                </c:pt>
                <c:pt idx="344">
                  <c:v>19.145696396396389</c:v>
                </c:pt>
                <c:pt idx="345">
                  <c:v>19.145696396396389</c:v>
                </c:pt>
                <c:pt idx="346">
                  <c:v>19.145696396396389</c:v>
                </c:pt>
                <c:pt idx="347">
                  <c:v>19.145696396396389</c:v>
                </c:pt>
                <c:pt idx="348">
                  <c:v>19.145696396396389</c:v>
                </c:pt>
                <c:pt idx="349">
                  <c:v>19.145696396396389</c:v>
                </c:pt>
                <c:pt idx="350">
                  <c:v>19.145696396396389</c:v>
                </c:pt>
                <c:pt idx="351">
                  <c:v>19.145696396396389</c:v>
                </c:pt>
                <c:pt idx="352">
                  <c:v>19.145696396396389</c:v>
                </c:pt>
                <c:pt idx="353">
                  <c:v>19.145696396396389</c:v>
                </c:pt>
                <c:pt idx="354">
                  <c:v>19.145696396396389</c:v>
                </c:pt>
                <c:pt idx="355">
                  <c:v>19.145696396396389</c:v>
                </c:pt>
                <c:pt idx="356">
                  <c:v>19.145696396396389</c:v>
                </c:pt>
                <c:pt idx="357">
                  <c:v>19.145696396396389</c:v>
                </c:pt>
                <c:pt idx="358">
                  <c:v>19.145696396396389</c:v>
                </c:pt>
                <c:pt idx="359">
                  <c:v>19.145696396396389</c:v>
                </c:pt>
                <c:pt idx="360">
                  <c:v>19.145696396396389</c:v>
                </c:pt>
                <c:pt idx="361">
                  <c:v>19.145696396396389</c:v>
                </c:pt>
                <c:pt idx="362">
                  <c:v>19.145696396396389</c:v>
                </c:pt>
                <c:pt idx="363">
                  <c:v>19.145696396396389</c:v>
                </c:pt>
                <c:pt idx="364">
                  <c:v>19.145696396396389</c:v>
                </c:pt>
                <c:pt idx="365">
                  <c:v>19.145696396396389</c:v>
                </c:pt>
                <c:pt idx="366">
                  <c:v>19.145696396396389</c:v>
                </c:pt>
                <c:pt idx="367">
                  <c:v>19.145696396396389</c:v>
                </c:pt>
                <c:pt idx="368">
                  <c:v>19.145696396396389</c:v>
                </c:pt>
                <c:pt idx="369">
                  <c:v>19.145696396396389</c:v>
                </c:pt>
                <c:pt idx="370">
                  <c:v>19.145696396396389</c:v>
                </c:pt>
                <c:pt idx="371">
                  <c:v>19.145696396396389</c:v>
                </c:pt>
                <c:pt idx="372">
                  <c:v>19.145696396396389</c:v>
                </c:pt>
                <c:pt idx="373">
                  <c:v>19.145696396396389</c:v>
                </c:pt>
                <c:pt idx="374">
                  <c:v>19.145696396396389</c:v>
                </c:pt>
                <c:pt idx="375">
                  <c:v>19.145696396396389</c:v>
                </c:pt>
                <c:pt idx="376">
                  <c:v>19.145696396396389</c:v>
                </c:pt>
                <c:pt idx="377">
                  <c:v>19.145696396396389</c:v>
                </c:pt>
                <c:pt idx="378">
                  <c:v>19.145696396396389</c:v>
                </c:pt>
                <c:pt idx="379">
                  <c:v>19.145696396396389</c:v>
                </c:pt>
                <c:pt idx="380">
                  <c:v>19.145696396396389</c:v>
                </c:pt>
                <c:pt idx="381">
                  <c:v>19.145696396396389</c:v>
                </c:pt>
                <c:pt idx="382">
                  <c:v>19.145696396396389</c:v>
                </c:pt>
                <c:pt idx="383">
                  <c:v>19.145696396396389</c:v>
                </c:pt>
                <c:pt idx="384">
                  <c:v>19.145696396396389</c:v>
                </c:pt>
                <c:pt idx="385">
                  <c:v>19.145696396396389</c:v>
                </c:pt>
                <c:pt idx="386">
                  <c:v>19.145696396396389</c:v>
                </c:pt>
                <c:pt idx="387">
                  <c:v>19.145696396396389</c:v>
                </c:pt>
                <c:pt idx="388">
                  <c:v>19.145696396396389</c:v>
                </c:pt>
                <c:pt idx="389">
                  <c:v>19.145696396396389</c:v>
                </c:pt>
                <c:pt idx="390">
                  <c:v>19.145696396396389</c:v>
                </c:pt>
                <c:pt idx="391">
                  <c:v>19.145696396396389</c:v>
                </c:pt>
                <c:pt idx="392">
                  <c:v>19.145696396396389</c:v>
                </c:pt>
                <c:pt idx="393">
                  <c:v>19.145696396396389</c:v>
                </c:pt>
                <c:pt idx="394">
                  <c:v>19.145696396396389</c:v>
                </c:pt>
                <c:pt idx="395">
                  <c:v>19.145696396396389</c:v>
                </c:pt>
                <c:pt idx="396">
                  <c:v>19.145696396396389</c:v>
                </c:pt>
                <c:pt idx="397">
                  <c:v>19.145696396396389</c:v>
                </c:pt>
                <c:pt idx="398">
                  <c:v>19.145696396396389</c:v>
                </c:pt>
                <c:pt idx="399">
                  <c:v>19.145696396396389</c:v>
                </c:pt>
                <c:pt idx="400">
                  <c:v>19.145696396396389</c:v>
                </c:pt>
                <c:pt idx="401">
                  <c:v>19.145696396396389</c:v>
                </c:pt>
                <c:pt idx="402">
                  <c:v>19.145696396396389</c:v>
                </c:pt>
                <c:pt idx="403">
                  <c:v>19.145696396396389</c:v>
                </c:pt>
                <c:pt idx="404">
                  <c:v>19.145696396396389</c:v>
                </c:pt>
                <c:pt idx="405">
                  <c:v>19.145696396396389</c:v>
                </c:pt>
                <c:pt idx="406">
                  <c:v>19.145696396396389</c:v>
                </c:pt>
                <c:pt idx="407">
                  <c:v>19.145696396396389</c:v>
                </c:pt>
                <c:pt idx="408">
                  <c:v>19.145696396396389</c:v>
                </c:pt>
                <c:pt idx="409">
                  <c:v>19.145696396396389</c:v>
                </c:pt>
                <c:pt idx="410">
                  <c:v>19.145696396396389</c:v>
                </c:pt>
                <c:pt idx="411">
                  <c:v>19.145696396396389</c:v>
                </c:pt>
                <c:pt idx="412">
                  <c:v>19.145696396396389</c:v>
                </c:pt>
                <c:pt idx="413">
                  <c:v>19.145696396396389</c:v>
                </c:pt>
                <c:pt idx="414">
                  <c:v>19.145696396396389</c:v>
                </c:pt>
                <c:pt idx="415">
                  <c:v>19.145696396396389</c:v>
                </c:pt>
                <c:pt idx="416">
                  <c:v>19.145696396396389</c:v>
                </c:pt>
                <c:pt idx="417">
                  <c:v>19.145696396396389</c:v>
                </c:pt>
                <c:pt idx="418">
                  <c:v>19.145696396396389</c:v>
                </c:pt>
                <c:pt idx="419">
                  <c:v>19.145696396396389</c:v>
                </c:pt>
                <c:pt idx="420">
                  <c:v>19.145696396396389</c:v>
                </c:pt>
                <c:pt idx="421">
                  <c:v>19.145696396396389</c:v>
                </c:pt>
                <c:pt idx="422">
                  <c:v>19.145696396396389</c:v>
                </c:pt>
                <c:pt idx="423">
                  <c:v>19.145696396396389</c:v>
                </c:pt>
                <c:pt idx="424">
                  <c:v>19.145696396396389</c:v>
                </c:pt>
                <c:pt idx="425">
                  <c:v>19.145696396396389</c:v>
                </c:pt>
                <c:pt idx="426">
                  <c:v>19.145696396396389</c:v>
                </c:pt>
                <c:pt idx="427">
                  <c:v>19.145696396396389</c:v>
                </c:pt>
                <c:pt idx="428">
                  <c:v>19.145696396396389</c:v>
                </c:pt>
                <c:pt idx="429">
                  <c:v>19.145696396396389</c:v>
                </c:pt>
                <c:pt idx="430">
                  <c:v>19.145696396396389</c:v>
                </c:pt>
                <c:pt idx="431">
                  <c:v>19.145696396396389</c:v>
                </c:pt>
                <c:pt idx="432">
                  <c:v>19.145696396396389</c:v>
                </c:pt>
                <c:pt idx="433">
                  <c:v>19.145696396396389</c:v>
                </c:pt>
                <c:pt idx="434">
                  <c:v>19.145696396396389</c:v>
                </c:pt>
                <c:pt idx="435">
                  <c:v>19.145696396396389</c:v>
                </c:pt>
                <c:pt idx="436">
                  <c:v>19.145696396396389</c:v>
                </c:pt>
                <c:pt idx="437">
                  <c:v>19.145696396396389</c:v>
                </c:pt>
                <c:pt idx="438">
                  <c:v>19.145696396396389</c:v>
                </c:pt>
                <c:pt idx="439">
                  <c:v>19.145696396396389</c:v>
                </c:pt>
                <c:pt idx="440">
                  <c:v>19.145696396396389</c:v>
                </c:pt>
                <c:pt idx="441">
                  <c:v>19.145696396396389</c:v>
                </c:pt>
                <c:pt idx="442">
                  <c:v>19.145696396396389</c:v>
                </c:pt>
                <c:pt idx="443">
                  <c:v>19.145696396396389</c:v>
                </c:pt>
                <c:pt idx="444">
                  <c:v>19.145696396396389</c:v>
                </c:pt>
                <c:pt idx="445">
                  <c:v>19.145696396396389</c:v>
                </c:pt>
                <c:pt idx="446">
                  <c:v>19.145696396396389</c:v>
                </c:pt>
                <c:pt idx="447">
                  <c:v>19.145696396396389</c:v>
                </c:pt>
                <c:pt idx="448">
                  <c:v>19.145696396396389</c:v>
                </c:pt>
                <c:pt idx="449">
                  <c:v>19.145696396396389</c:v>
                </c:pt>
                <c:pt idx="450">
                  <c:v>19.145696396396389</c:v>
                </c:pt>
                <c:pt idx="451">
                  <c:v>19.145696396396389</c:v>
                </c:pt>
                <c:pt idx="452">
                  <c:v>19.145696396396389</c:v>
                </c:pt>
                <c:pt idx="453">
                  <c:v>19.145696396396389</c:v>
                </c:pt>
                <c:pt idx="454">
                  <c:v>19.145696396396389</c:v>
                </c:pt>
                <c:pt idx="455">
                  <c:v>19.145696396396389</c:v>
                </c:pt>
                <c:pt idx="456">
                  <c:v>19.145696396396389</c:v>
                </c:pt>
                <c:pt idx="457">
                  <c:v>19.145696396396389</c:v>
                </c:pt>
                <c:pt idx="458">
                  <c:v>19.145696396396389</c:v>
                </c:pt>
                <c:pt idx="459">
                  <c:v>19.145696396396389</c:v>
                </c:pt>
                <c:pt idx="460">
                  <c:v>19.145696396396389</c:v>
                </c:pt>
                <c:pt idx="461">
                  <c:v>19.145696396396389</c:v>
                </c:pt>
                <c:pt idx="462">
                  <c:v>19.145696396396389</c:v>
                </c:pt>
                <c:pt idx="463">
                  <c:v>19.145696396396389</c:v>
                </c:pt>
                <c:pt idx="464">
                  <c:v>19.145696396396389</c:v>
                </c:pt>
                <c:pt idx="465">
                  <c:v>19.145696396396389</c:v>
                </c:pt>
                <c:pt idx="466">
                  <c:v>19.145696396396389</c:v>
                </c:pt>
                <c:pt idx="467">
                  <c:v>19.145696396396389</c:v>
                </c:pt>
                <c:pt idx="468">
                  <c:v>19.145696396396389</c:v>
                </c:pt>
                <c:pt idx="469">
                  <c:v>19.145696396396389</c:v>
                </c:pt>
                <c:pt idx="470">
                  <c:v>19.145696396396389</c:v>
                </c:pt>
                <c:pt idx="471">
                  <c:v>19.145696396396389</c:v>
                </c:pt>
                <c:pt idx="472">
                  <c:v>19.145696396396389</c:v>
                </c:pt>
                <c:pt idx="473">
                  <c:v>19.145696396396389</c:v>
                </c:pt>
                <c:pt idx="474">
                  <c:v>19.145696396396389</c:v>
                </c:pt>
                <c:pt idx="475">
                  <c:v>19.145696396396389</c:v>
                </c:pt>
                <c:pt idx="476">
                  <c:v>19.145696396396389</c:v>
                </c:pt>
                <c:pt idx="477">
                  <c:v>19.145696396396389</c:v>
                </c:pt>
                <c:pt idx="478">
                  <c:v>19.145696396396389</c:v>
                </c:pt>
                <c:pt idx="479">
                  <c:v>19.145696396396389</c:v>
                </c:pt>
                <c:pt idx="480">
                  <c:v>19.145696396396389</c:v>
                </c:pt>
                <c:pt idx="481">
                  <c:v>19.145696396396389</c:v>
                </c:pt>
                <c:pt idx="482">
                  <c:v>19.145696396396389</c:v>
                </c:pt>
                <c:pt idx="483">
                  <c:v>19.145696396396389</c:v>
                </c:pt>
                <c:pt idx="484">
                  <c:v>19.145696396396389</c:v>
                </c:pt>
                <c:pt idx="485">
                  <c:v>19.145696396396389</c:v>
                </c:pt>
                <c:pt idx="486">
                  <c:v>19.145696396396389</c:v>
                </c:pt>
                <c:pt idx="487">
                  <c:v>19.145696396396389</c:v>
                </c:pt>
                <c:pt idx="488">
                  <c:v>19.145696396396389</c:v>
                </c:pt>
                <c:pt idx="489">
                  <c:v>19.145696396396389</c:v>
                </c:pt>
                <c:pt idx="490">
                  <c:v>19.145696396396389</c:v>
                </c:pt>
                <c:pt idx="491">
                  <c:v>19.145696396396389</c:v>
                </c:pt>
                <c:pt idx="492">
                  <c:v>19.145696396396389</c:v>
                </c:pt>
                <c:pt idx="493">
                  <c:v>19.145696396396389</c:v>
                </c:pt>
                <c:pt idx="494">
                  <c:v>19.145696396396389</c:v>
                </c:pt>
                <c:pt idx="495">
                  <c:v>19.145696396396389</c:v>
                </c:pt>
                <c:pt idx="496">
                  <c:v>19.145696396396389</c:v>
                </c:pt>
                <c:pt idx="497">
                  <c:v>19.145696396396389</c:v>
                </c:pt>
                <c:pt idx="498">
                  <c:v>19.145696396396389</c:v>
                </c:pt>
                <c:pt idx="499">
                  <c:v>19.145696396396389</c:v>
                </c:pt>
                <c:pt idx="500">
                  <c:v>19.145696396396389</c:v>
                </c:pt>
                <c:pt idx="501">
                  <c:v>19.145696396396389</c:v>
                </c:pt>
                <c:pt idx="502">
                  <c:v>19.145696396396389</c:v>
                </c:pt>
                <c:pt idx="503">
                  <c:v>19.145696396396389</c:v>
                </c:pt>
                <c:pt idx="504">
                  <c:v>19.145696396396389</c:v>
                </c:pt>
                <c:pt idx="505">
                  <c:v>19.145696396396389</c:v>
                </c:pt>
                <c:pt idx="506">
                  <c:v>19.145696396396389</c:v>
                </c:pt>
                <c:pt idx="507">
                  <c:v>19.145696396396389</c:v>
                </c:pt>
                <c:pt idx="508">
                  <c:v>19.145696396396389</c:v>
                </c:pt>
                <c:pt idx="509">
                  <c:v>19.145696396396389</c:v>
                </c:pt>
                <c:pt idx="510">
                  <c:v>19.145696396396389</c:v>
                </c:pt>
                <c:pt idx="511">
                  <c:v>19.145696396396389</c:v>
                </c:pt>
                <c:pt idx="512">
                  <c:v>19.145696396396389</c:v>
                </c:pt>
                <c:pt idx="513">
                  <c:v>19.145696396396389</c:v>
                </c:pt>
                <c:pt idx="514">
                  <c:v>19.145696396396389</c:v>
                </c:pt>
                <c:pt idx="515">
                  <c:v>19.145696396396389</c:v>
                </c:pt>
                <c:pt idx="516">
                  <c:v>19.145696396396389</c:v>
                </c:pt>
                <c:pt idx="517">
                  <c:v>19.145696396396389</c:v>
                </c:pt>
                <c:pt idx="518">
                  <c:v>19.145696396396389</c:v>
                </c:pt>
                <c:pt idx="519">
                  <c:v>19.145696396396389</c:v>
                </c:pt>
                <c:pt idx="520">
                  <c:v>19.145696396396389</c:v>
                </c:pt>
                <c:pt idx="521">
                  <c:v>19.145696396396389</c:v>
                </c:pt>
                <c:pt idx="522">
                  <c:v>19.145696396396389</c:v>
                </c:pt>
                <c:pt idx="523">
                  <c:v>19.145696396396389</c:v>
                </c:pt>
                <c:pt idx="524">
                  <c:v>19.145696396396389</c:v>
                </c:pt>
                <c:pt idx="525">
                  <c:v>19.145696396396389</c:v>
                </c:pt>
                <c:pt idx="526">
                  <c:v>19.145696396396389</c:v>
                </c:pt>
                <c:pt idx="527">
                  <c:v>19.145696396396389</c:v>
                </c:pt>
                <c:pt idx="528">
                  <c:v>19.145696396396389</c:v>
                </c:pt>
                <c:pt idx="529">
                  <c:v>19.145696396396389</c:v>
                </c:pt>
                <c:pt idx="530">
                  <c:v>19.145696396396389</c:v>
                </c:pt>
                <c:pt idx="531">
                  <c:v>19.145696396396389</c:v>
                </c:pt>
                <c:pt idx="532">
                  <c:v>19.145696396396389</c:v>
                </c:pt>
                <c:pt idx="533">
                  <c:v>19.145696396396389</c:v>
                </c:pt>
                <c:pt idx="534">
                  <c:v>19.145696396396389</c:v>
                </c:pt>
                <c:pt idx="535">
                  <c:v>19.145696396396389</c:v>
                </c:pt>
                <c:pt idx="536">
                  <c:v>19.145696396396389</c:v>
                </c:pt>
                <c:pt idx="537">
                  <c:v>19.145696396396389</c:v>
                </c:pt>
                <c:pt idx="538">
                  <c:v>19.145696396396389</c:v>
                </c:pt>
                <c:pt idx="539">
                  <c:v>19.145696396396389</c:v>
                </c:pt>
                <c:pt idx="540">
                  <c:v>19.145696396396389</c:v>
                </c:pt>
                <c:pt idx="541">
                  <c:v>19.145696396396389</c:v>
                </c:pt>
                <c:pt idx="542">
                  <c:v>19.145696396396389</c:v>
                </c:pt>
                <c:pt idx="543">
                  <c:v>19.145696396396389</c:v>
                </c:pt>
                <c:pt idx="544">
                  <c:v>19.145696396396389</c:v>
                </c:pt>
                <c:pt idx="545">
                  <c:v>19.145696396396389</c:v>
                </c:pt>
                <c:pt idx="546">
                  <c:v>19.145696396396389</c:v>
                </c:pt>
                <c:pt idx="547">
                  <c:v>19.145696396396389</c:v>
                </c:pt>
                <c:pt idx="548">
                  <c:v>19.145696396396389</c:v>
                </c:pt>
                <c:pt idx="549">
                  <c:v>19.145696396396389</c:v>
                </c:pt>
                <c:pt idx="550">
                  <c:v>19.145696396396389</c:v>
                </c:pt>
                <c:pt idx="551">
                  <c:v>19.145696396396389</c:v>
                </c:pt>
                <c:pt idx="552">
                  <c:v>19.145696396396389</c:v>
                </c:pt>
                <c:pt idx="553">
                  <c:v>19.145696396396389</c:v>
                </c:pt>
                <c:pt idx="554">
                  <c:v>19.145696396396389</c:v>
                </c:pt>
                <c:pt idx="555">
                  <c:v>19.145696396396389</c:v>
                </c:pt>
                <c:pt idx="556">
                  <c:v>19.145696396396389</c:v>
                </c:pt>
                <c:pt idx="557">
                  <c:v>19.145696396396389</c:v>
                </c:pt>
                <c:pt idx="558">
                  <c:v>19.145696396396389</c:v>
                </c:pt>
                <c:pt idx="559">
                  <c:v>19.145696396396389</c:v>
                </c:pt>
                <c:pt idx="560">
                  <c:v>19.145696396396389</c:v>
                </c:pt>
                <c:pt idx="561">
                  <c:v>19.145696396396389</c:v>
                </c:pt>
                <c:pt idx="562">
                  <c:v>19.145696396396389</c:v>
                </c:pt>
                <c:pt idx="563">
                  <c:v>19.145696396396389</c:v>
                </c:pt>
                <c:pt idx="564">
                  <c:v>19.145696396396389</c:v>
                </c:pt>
                <c:pt idx="565">
                  <c:v>19.145696396396389</c:v>
                </c:pt>
                <c:pt idx="566">
                  <c:v>19.145696396396389</c:v>
                </c:pt>
                <c:pt idx="567">
                  <c:v>19.145696396396389</c:v>
                </c:pt>
                <c:pt idx="568">
                  <c:v>19.145696396396389</c:v>
                </c:pt>
                <c:pt idx="569">
                  <c:v>19.145696396396389</c:v>
                </c:pt>
                <c:pt idx="570">
                  <c:v>19.145696396396389</c:v>
                </c:pt>
                <c:pt idx="571">
                  <c:v>19.145696396396389</c:v>
                </c:pt>
                <c:pt idx="572">
                  <c:v>19.145696396396389</c:v>
                </c:pt>
                <c:pt idx="573">
                  <c:v>19.145696396396389</c:v>
                </c:pt>
                <c:pt idx="574">
                  <c:v>19.145696396396389</c:v>
                </c:pt>
                <c:pt idx="575">
                  <c:v>19.145696396396389</c:v>
                </c:pt>
                <c:pt idx="576">
                  <c:v>19.145696396396389</c:v>
                </c:pt>
                <c:pt idx="577">
                  <c:v>19.145696396396389</c:v>
                </c:pt>
                <c:pt idx="578">
                  <c:v>19.145696396396389</c:v>
                </c:pt>
                <c:pt idx="579">
                  <c:v>19.145696396396389</c:v>
                </c:pt>
                <c:pt idx="580">
                  <c:v>19.145696396396389</c:v>
                </c:pt>
                <c:pt idx="581">
                  <c:v>19.145696396396389</c:v>
                </c:pt>
                <c:pt idx="582">
                  <c:v>19.145696396396389</c:v>
                </c:pt>
                <c:pt idx="583">
                  <c:v>19.145696396396389</c:v>
                </c:pt>
                <c:pt idx="584">
                  <c:v>19.145696396396389</c:v>
                </c:pt>
                <c:pt idx="585">
                  <c:v>19.145696396396389</c:v>
                </c:pt>
                <c:pt idx="586">
                  <c:v>19.145696396396389</c:v>
                </c:pt>
                <c:pt idx="587">
                  <c:v>19.145696396396389</c:v>
                </c:pt>
                <c:pt idx="588">
                  <c:v>19.145696396396389</c:v>
                </c:pt>
                <c:pt idx="589">
                  <c:v>19.145696396396389</c:v>
                </c:pt>
                <c:pt idx="590">
                  <c:v>19.145696396396389</c:v>
                </c:pt>
                <c:pt idx="591">
                  <c:v>19.145696396396389</c:v>
                </c:pt>
                <c:pt idx="592">
                  <c:v>19.145696396396389</c:v>
                </c:pt>
                <c:pt idx="593">
                  <c:v>19.145696396396389</c:v>
                </c:pt>
                <c:pt idx="594">
                  <c:v>19.145696396396389</c:v>
                </c:pt>
                <c:pt idx="595">
                  <c:v>19.145696396396389</c:v>
                </c:pt>
                <c:pt idx="596">
                  <c:v>19.145696396396389</c:v>
                </c:pt>
                <c:pt idx="597">
                  <c:v>19.145696396396389</c:v>
                </c:pt>
                <c:pt idx="598">
                  <c:v>19.145696396396389</c:v>
                </c:pt>
                <c:pt idx="599">
                  <c:v>19.145696396396389</c:v>
                </c:pt>
                <c:pt idx="600">
                  <c:v>19.145696396396389</c:v>
                </c:pt>
                <c:pt idx="601">
                  <c:v>19.145696396396389</c:v>
                </c:pt>
                <c:pt idx="602">
                  <c:v>19.145696396396389</c:v>
                </c:pt>
                <c:pt idx="603">
                  <c:v>19.145696396396389</c:v>
                </c:pt>
                <c:pt idx="604">
                  <c:v>19.145696396396389</c:v>
                </c:pt>
                <c:pt idx="605">
                  <c:v>19.145696396396389</c:v>
                </c:pt>
                <c:pt idx="606">
                  <c:v>19.145696396396389</c:v>
                </c:pt>
                <c:pt idx="607">
                  <c:v>19.145696396396389</c:v>
                </c:pt>
                <c:pt idx="608">
                  <c:v>19.145696396396389</c:v>
                </c:pt>
                <c:pt idx="609">
                  <c:v>19.145696396396389</c:v>
                </c:pt>
                <c:pt idx="610">
                  <c:v>19.145696396396389</c:v>
                </c:pt>
                <c:pt idx="611">
                  <c:v>19.145696396396389</c:v>
                </c:pt>
                <c:pt idx="612">
                  <c:v>19.145696396396389</c:v>
                </c:pt>
                <c:pt idx="613">
                  <c:v>19.145696396396389</c:v>
                </c:pt>
                <c:pt idx="614">
                  <c:v>19.145696396396389</c:v>
                </c:pt>
                <c:pt idx="615">
                  <c:v>19.145696396396389</c:v>
                </c:pt>
                <c:pt idx="616">
                  <c:v>19.145696396396389</c:v>
                </c:pt>
                <c:pt idx="617">
                  <c:v>19.145696396396389</c:v>
                </c:pt>
                <c:pt idx="618">
                  <c:v>19.145696396396389</c:v>
                </c:pt>
                <c:pt idx="619">
                  <c:v>19.145696396396389</c:v>
                </c:pt>
                <c:pt idx="620">
                  <c:v>19.145696396396389</c:v>
                </c:pt>
                <c:pt idx="621">
                  <c:v>19.145696396396389</c:v>
                </c:pt>
                <c:pt idx="622">
                  <c:v>19.145696396396389</c:v>
                </c:pt>
                <c:pt idx="623">
                  <c:v>19.145696396396389</c:v>
                </c:pt>
                <c:pt idx="624">
                  <c:v>19.145696396396389</c:v>
                </c:pt>
                <c:pt idx="625">
                  <c:v>19.145696396396389</c:v>
                </c:pt>
                <c:pt idx="626">
                  <c:v>19.145696396396389</c:v>
                </c:pt>
                <c:pt idx="627">
                  <c:v>19.145696396396389</c:v>
                </c:pt>
                <c:pt idx="628">
                  <c:v>19.145696396396389</c:v>
                </c:pt>
                <c:pt idx="629">
                  <c:v>19.145696396396389</c:v>
                </c:pt>
                <c:pt idx="630">
                  <c:v>19.145696396396389</c:v>
                </c:pt>
                <c:pt idx="631">
                  <c:v>19.145696396396389</c:v>
                </c:pt>
                <c:pt idx="632">
                  <c:v>19.145696396396389</c:v>
                </c:pt>
                <c:pt idx="633">
                  <c:v>19.145696396396389</c:v>
                </c:pt>
                <c:pt idx="634">
                  <c:v>19.145696396396389</c:v>
                </c:pt>
                <c:pt idx="635">
                  <c:v>19.145696396396389</c:v>
                </c:pt>
                <c:pt idx="636">
                  <c:v>19.145696396396389</c:v>
                </c:pt>
                <c:pt idx="637">
                  <c:v>19.145696396396389</c:v>
                </c:pt>
                <c:pt idx="638">
                  <c:v>19.145696396396389</c:v>
                </c:pt>
                <c:pt idx="639">
                  <c:v>19.145696396396389</c:v>
                </c:pt>
                <c:pt idx="640">
                  <c:v>19.145696396396389</c:v>
                </c:pt>
                <c:pt idx="641">
                  <c:v>19.145696396396389</c:v>
                </c:pt>
                <c:pt idx="642">
                  <c:v>19.145696396396389</c:v>
                </c:pt>
                <c:pt idx="643">
                  <c:v>19.145696396396389</c:v>
                </c:pt>
                <c:pt idx="644">
                  <c:v>19.145696396396389</c:v>
                </c:pt>
                <c:pt idx="645">
                  <c:v>19.145696396396389</c:v>
                </c:pt>
                <c:pt idx="646">
                  <c:v>19.145696396396389</c:v>
                </c:pt>
                <c:pt idx="647">
                  <c:v>19.145696396396389</c:v>
                </c:pt>
                <c:pt idx="648">
                  <c:v>19.145696396396389</c:v>
                </c:pt>
                <c:pt idx="649">
                  <c:v>19.145696396396389</c:v>
                </c:pt>
                <c:pt idx="650">
                  <c:v>19.145696396396389</c:v>
                </c:pt>
                <c:pt idx="651">
                  <c:v>19.145696396396389</c:v>
                </c:pt>
                <c:pt idx="652">
                  <c:v>19.145696396396389</c:v>
                </c:pt>
                <c:pt idx="653">
                  <c:v>19.145696396396389</c:v>
                </c:pt>
                <c:pt idx="654">
                  <c:v>19.145696396396389</c:v>
                </c:pt>
                <c:pt idx="655">
                  <c:v>19.145696396396389</c:v>
                </c:pt>
                <c:pt idx="656">
                  <c:v>19.145696396396389</c:v>
                </c:pt>
                <c:pt idx="657">
                  <c:v>19.145696396396389</c:v>
                </c:pt>
                <c:pt idx="658">
                  <c:v>19.145696396396389</c:v>
                </c:pt>
                <c:pt idx="659">
                  <c:v>19.145696396396389</c:v>
                </c:pt>
                <c:pt idx="660">
                  <c:v>19.145696396396389</c:v>
                </c:pt>
                <c:pt idx="661">
                  <c:v>19.145696396396389</c:v>
                </c:pt>
                <c:pt idx="662">
                  <c:v>19.145696396396389</c:v>
                </c:pt>
                <c:pt idx="663">
                  <c:v>19.145696396396389</c:v>
                </c:pt>
                <c:pt idx="664">
                  <c:v>19.145696396396389</c:v>
                </c:pt>
                <c:pt idx="665">
                  <c:v>19.145696396396389</c:v>
                </c:pt>
                <c:pt idx="666">
                  <c:v>19.145696396396389</c:v>
                </c:pt>
                <c:pt idx="667">
                  <c:v>19.145696396396389</c:v>
                </c:pt>
                <c:pt idx="668">
                  <c:v>19.145696396396389</c:v>
                </c:pt>
                <c:pt idx="669">
                  <c:v>19.145696396396389</c:v>
                </c:pt>
                <c:pt idx="670">
                  <c:v>19.145696396396389</c:v>
                </c:pt>
                <c:pt idx="671">
                  <c:v>19.145696396396389</c:v>
                </c:pt>
                <c:pt idx="672">
                  <c:v>19.145696396396389</c:v>
                </c:pt>
                <c:pt idx="673">
                  <c:v>19.145696396396389</c:v>
                </c:pt>
                <c:pt idx="674">
                  <c:v>19.145696396396389</c:v>
                </c:pt>
                <c:pt idx="675">
                  <c:v>19.145696396396389</c:v>
                </c:pt>
                <c:pt idx="676">
                  <c:v>19.145696396396389</c:v>
                </c:pt>
                <c:pt idx="677">
                  <c:v>19.145696396396389</c:v>
                </c:pt>
                <c:pt idx="678">
                  <c:v>19.145696396396389</c:v>
                </c:pt>
                <c:pt idx="679">
                  <c:v>19.145696396396389</c:v>
                </c:pt>
                <c:pt idx="680">
                  <c:v>19.145696396396389</c:v>
                </c:pt>
                <c:pt idx="681">
                  <c:v>19.145696396396389</c:v>
                </c:pt>
                <c:pt idx="682">
                  <c:v>19.145696396396389</c:v>
                </c:pt>
                <c:pt idx="683">
                  <c:v>19.145696396396389</c:v>
                </c:pt>
                <c:pt idx="684">
                  <c:v>19.145696396396389</c:v>
                </c:pt>
                <c:pt idx="685">
                  <c:v>19.145696396396389</c:v>
                </c:pt>
                <c:pt idx="686">
                  <c:v>19.145696396396389</c:v>
                </c:pt>
                <c:pt idx="687">
                  <c:v>19.145696396396389</c:v>
                </c:pt>
                <c:pt idx="688">
                  <c:v>19.145696396396389</c:v>
                </c:pt>
                <c:pt idx="689">
                  <c:v>19.145696396396389</c:v>
                </c:pt>
                <c:pt idx="690">
                  <c:v>19.145696396396389</c:v>
                </c:pt>
                <c:pt idx="691">
                  <c:v>19.145696396396389</c:v>
                </c:pt>
                <c:pt idx="692">
                  <c:v>19.145696396396389</c:v>
                </c:pt>
                <c:pt idx="693">
                  <c:v>19.145696396396389</c:v>
                </c:pt>
                <c:pt idx="694">
                  <c:v>19.145696396396389</c:v>
                </c:pt>
                <c:pt idx="695">
                  <c:v>19.145696396396389</c:v>
                </c:pt>
                <c:pt idx="696">
                  <c:v>19.145696396396389</c:v>
                </c:pt>
                <c:pt idx="697">
                  <c:v>19.145696396396389</c:v>
                </c:pt>
                <c:pt idx="698">
                  <c:v>19.145696396396389</c:v>
                </c:pt>
                <c:pt idx="699">
                  <c:v>19.145696396396389</c:v>
                </c:pt>
                <c:pt idx="700">
                  <c:v>19.145696396396389</c:v>
                </c:pt>
                <c:pt idx="701">
                  <c:v>19.145696396396389</c:v>
                </c:pt>
                <c:pt idx="702">
                  <c:v>19.145696396396389</c:v>
                </c:pt>
                <c:pt idx="703">
                  <c:v>19.145696396396389</c:v>
                </c:pt>
                <c:pt idx="704">
                  <c:v>19.145696396396389</c:v>
                </c:pt>
                <c:pt idx="705">
                  <c:v>19.145696396396389</c:v>
                </c:pt>
                <c:pt idx="706">
                  <c:v>19.145696396396389</c:v>
                </c:pt>
                <c:pt idx="707">
                  <c:v>19.145696396396389</c:v>
                </c:pt>
                <c:pt idx="708">
                  <c:v>19.145696396396389</c:v>
                </c:pt>
                <c:pt idx="709">
                  <c:v>19.145696396396389</c:v>
                </c:pt>
                <c:pt idx="710">
                  <c:v>19.145696396396389</c:v>
                </c:pt>
                <c:pt idx="711">
                  <c:v>19.145696396396389</c:v>
                </c:pt>
                <c:pt idx="712">
                  <c:v>19.145696396396389</c:v>
                </c:pt>
                <c:pt idx="713">
                  <c:v>19.145696396396389</c:v>
                </c:pt>
                <c:pt idx="714">
                  <c:v>19.145696396396389</c:v>
                </c:pt>
                <c:pt idx="715">
                  <c:v>19.145696396396389</c:v>
                </c:pt>
                <c:pt idx="716">
                  <c:v>19.145696396396389</c:v>
                </c:pt>
                <c:pt idx="717">
                  <c:v>19.145696396396389</c:v>
                </c:pt>
                <c:pt idx="718">
                  <c:v>19.145696396396389</c:v>
                </c:pt>
                <c:pt idx="719">
                  <c:v>19.145696396396389</c:v>
                </c:pt>
                <c:pt idx="720">
                  <c:v>19.145696396396389</c:v>
                </c:pt>
                <c:pt idx="721">
                  <c:v>19.145696396396389</c:v>
                </c:pt>
                <c:pt idx="722">
                  <c:v>19.145696396396389</c:v>
                </c:pt>
                <c:pt idx="723">
                  <c:v>19.145696396396389</c:v>
                </c:pt>
                <c:pt idx="724">
                  <c:v>19.145696396396389</c:v>
                </c:pt>
                <c:pt idx="725">
                  <c:v>19.145696396396389</c:v>
                </c:pt>
                <c:pt idx="726">
                  <c:v>19.145696396396389</c:v>
                </c:pt>
                <c:pt idx="727">
                  <c:v>19.145696396396389</c:v>
                </c:pt>
                <c:pt idx="728">
                  <c:v>19.145696396396389</c:v>
                </c:pt>
                <c:pt idx="729">
                  <c:v>19.145696396396389</c:v>
                </c:pt>
                <c:pt idx="730">
                  <c:v>19.145696396396389</c:v>
                </c:pt>
                <c:pt idx="731">
                  <c:v>19.145696396396389</c:v>
                </c:pt>
                <c:pt idx="732">
                  <c:v>19.145696396396389</c:v>
                </c:pt>
                <c:pt idx="733">
                  <c:v>19.145696396396389</c:v>
                </c:pt>
                <c:pt idx="734">
                  <c:v>19.145696396396389</c:v>
                </c:pt>
                <c:pt idx="735">
                  <c:v>19.145696396396389</c:v>
                </c:pt>
                <c:pt idx="736">
                  <c:v>19.145696396396389</c:v>
                </c:pt>
                <c:pt idx="737">
                  <c:v>19.145696396396389</c:v>
                </c:pt>
                <c:pt idx="738">
                  <c:v>19.145696396396389</c:v>
                </c:pt>
                <c:pt idx="739">
                  <c:v>19.145696396396389</c:v>
                </c:pt>
                <c:pt idx="740">
                  <c:v>19.145696396396389</c:v>
                </c:pt>
                <c:pt idx="741">
                  <c:v>19.145696396396389</c:v>
                </c:pt>
                <c:pt idx="742">
                  <c:v>19.145696396396389</c:v>
                </c:pt>
                <c:pt idx="743">
                  <c:v>19.145696396396389</c:v>
                </c:pt>
                <c:pt idx="744">
                  <c:v>19.145696396396389</c:v>
                </c:pt>
                <c:pt idx="745">
                  <c:v>19.145696396396389</c:v>
                </c:pt>
                <c:pt idx="746">
                  <c:v>19.145696396396389</c:v>
                </c:pt>
                <c:pt idx="747">
                  <c:v>19.145696396396389</c:v>
                </c:pt>
                <c:pt idx="748">
                  <c:v>19.145696396396389</c:v>
                </c:pt>
                <c:pt idx="749">
                  <c:v>19.145696396396389</c:v>
                </c:pt>
                <c:pt idx="750">
                  <c:v>19.145696396396389</c:v>
                </c:pt>
                <c:pt idx="751">
                  <c:v>19.145696396396389</c:v>
                </c:pt>
                <c:pt idx="752">
                  <c:v>19.145696396396389</c:v>
                </c:pt>
                <c:pt idx="753">
                  <c:v>19.145696396396389</c:v>
                </c:pt>
                <c:pt idx="754">
                  <c:v>19.145696396396389</c:v>
                </c:pt>
                <c:pt idx="755">
                  <c:v>19.145696396396389</c:v>
                </c:pt>
                <c:pt idx="756">
                  <c:v>19.145696396396389</c:v>
                </c:pt>
                <c:pt idx="757">
                  <c:v>19.145696396396389</c:v>
                </c:pt>
                <c:pt idx="758">
                  <c:v>19.145696396396389</c:v>
                </c:pt>
                <c:pt idx="759">
                  <c:v>19.145696396396389</c:v>
                </c:pt>
                <c:pt idx="760">
                  <c:v>19.145696396396389</c:v>
                </c:pt>
                <c:pt idx="761">
                  <c:v>19.145696396396389</c:v>
                </c:pt>
                <c:pt idx="762">
                  <c:v>19.145696396396389</c:v>
                </c:pt>
                <c:pt idx="763">
                  <c:v>19.145696396396389</c:v>
                </c:pt>
                <c:pt idx="764">
                  <c:v>19.145696396396389</c:v>
                </c:pt>
                <c:pt idx="765">
                  <c:v>19.145696396396389</c:v>
                </c:pt>
                <c:pt idx="766">
                  <c:v>19.145696396396389</c:v>
                </c:pt>
                <c:pt idx="767">
                  <c:v>19.145696396396389</c:v>
                </c:pt>
                <c:pt idx="768">
                  <c:v>19.145696396396389</c:v>
                </c:pt>
                <c:pt idx="769">
                  <c:v>19.145696396396389</c:v>
                </c:pt>
                <c:pt idx="770">
                  <c:v>19.145696396396389</c:v>
                </c:pt>
                <c:pt idx="771">
                  <c:v>19.145696396396389</c:v>
                </c:pt>
                <c:pt idx="772">
                  <c:v>19.145696396396389</c:v>
                </c:pt>
                <c:pt idx="773">
                  <c:v>19.145696396396389</c:v>
                </c:pt>
                <c:pt idx="774">
                  <c:v>19.145696396396389</c:v>
                </c:pt>
                <c:pt idx="775">
                  <c:v>19.145696396396389</c:v>
                </c:pt>
                <c:pt idx="776">
                  <c:v>19.145696396396389</c:v>
                </c:pt>
                <c:pt idx="777">
                  <c:v>19.145696396396389</c:v>
                </c:pt>
                <c:pt idx="778">
                  <c:v>19.145696396396389</c:v>
                </c:pt>
                <c:pt idx="779">
                  <c:v>19.145696396396389</c:v>
                </c:pt>
                <c:pt idx="780">
                  <c:v>19.145696396396389</c:v>
                </c:pt>
                <c:pt idx="781">
                  <c:v>19.145696396396389</c:v>
                </c:pt>
                <c:pt idx="782">
                  <c:v>19.145696396396389</c:v>
                </c:pt>
                <c:pt idx="783">
                  <c:v>19.145696396396389</c:v>
                </c:pt>
                <c:pt idx="784">
                  <c:v>19.145696396396389</c:v>
                </c:pt>
                <c:pt idx="785">
                  <c:v>19.145696396396389</c:v>
                </c:pt>
                <c:pt idx="786">
                  <c:v>19.145696396396389</c:v>
                </c:pt>
                <c:pt idx="787">
                  <c:v>19.145696396396389</c:v>
                </c:pt>
                <c:pt idx="788">
                  <c:v>19.145696396396389</c:v>
                </c:pt>
                <c:pt idx="789">
                  <c:v>19.145696396396389</c:v>
                </c:pt>
                <c:pt idx="790">
                  <c:v>19.145696396396389</c:v>
                </c:pt>
                <c:pt idx="791">
                  <c:v>19.145696396396389</c:v>
                </c:pt>
                <c:pt idx="792">
                  <c:v>19.145696396396389</c:v>
                </c:pt>
                <c:pt idx="793">
                  <c:v>19.145696396396389</c:v>
                </c:pt>
                <c:pt idx="794">
                  <c:v>19.145696396396389</c:v>
                </c:pt>
                <c:pt idx="795">
                  <c:v>19.145696396396389</c:v>
                </c:pt>
                <c:pt idx="796">
                  <c:v>19.145696396396389</c:v>
                </c:pt>
                <c:pt idx="797">
                  <c:v>19.145696396396389</c:v>
                </c:pt>
                <c:pt idx="798">
                  <c:v>19.145696396396389</c:v>
                </c:pt>
                <c:pt idx="799">
                  <c:v>19.145696396396389</c:v>
                </c:pt>
                <c:pt idx="800">
                  <c:v>19.145696396396389</c:v>
                </c:pt>
                <c:pt idx="801">
                  <c:v>19.145696396396389</c:v>
                </c:pt>
                <c:pt idx="802">
                  <c:v>19.145696396396389</c:v>
                </c:pt>
                <c:pt idx="803">
                  <c:v>19.145696396396389</c:v>
                </c:pt>
                <c:pt idx="804">
                  <c:v>19.145696396396389</c:v>
                </c:pt>
                <c:pt idx="805">
                  <c:v>19.145696396396389</c:v>
                </c:pt>
                <c:pt idx="806">
                  <c:v>19.145696396396389</c:v>
                </c:pt>
                <c:pt idx="807">
                  <c:v>19.145696396396389</c:v>
                </c:pt>
                <c:pt idx="808">
                  <c:v>19.145696396396389</c:v>
                </c:pt>
                <c:pt idx="809">
                  <c:v>19.145696396396389</c:v>
                </c:pt>
                <c:pt idx="810">
                  <c:v>19.145696396396389</c:v>
                </c:pt>
                <c:pt idx="811">
                  <c:v>19.145696396396389</c:v>
                </c:pt>
                <c:pt idx="812">
                  <c:v>19.145696396396389</c:v>
                </c:pt>
                <c:pt idx="813">
                  <c:v>19.145696396396389</c:v>
                </c:pt>
                <c:pt idx="814">
                  <c:v>19.145696396396389</c:v>
                </c:pt>
                <c:pt idx="815">
                  <c:v>19.145696396396389</c:v>
                </c:pt>
                <c:pt idx="816">
                  <c:v>19.145696396396389</c:v>
                </c:pt>
                <c:pt idx="817">
                  <c:v>19.145696396396389</c:v>
                </c:pt>
                <c:pt idx="818">
                  <c:v>19.145696396396389</c:v>
                </c:pt>
                <c:pt idx="819">
                  <c:v>19.145696396396389</c:v>
                </c:pt>
                <c:pt idx="820">
                  <c:v>19.145696396396389</c:v>
                </c:pt>
                <c:pt idx="821">
                  <c:v>19.145696396396389</c:v>
                </c:pt>
                <c:pt idx="822">
                  <c:v>19.145696396396389</c:v>
                </c:pt>
                <c:pt idx="823">
                  <c:v>19.145696396396389</c:v>
                </c:pt>
                <c:pt idx="824">
                  <c:v>19.145696396396389</c:v>
                </c:pt>
                <c:pt idx="825">
                  <c:v>19.145696396396389</c:v>
                </c:pt>
                <c:pt idx="826">
                  <c:v>19.145696396396389</c:v>
                </c:pt>
                <c:pt idx="827">
                  <c:v>19.145696396396389</c:v>
                </c:pt>
                <c:pt idx="828">
                  <c:v>19.145696396396389</c:v>
                </c:pt>
                <c:pt idx="829">
                  <c:v>19.145696396396389</c:v>
                </c:pt>
                <c:pt idx="830">
                  <c:v>19.145696396396389</c:v>
                </c:pt>
                <c:pt idx="831">
                  <c:v>19.145696396396389</c:v>
                </c:pt>
                <c:pt idx="832">
                  <c:v>19.145696396396389</c:v>
                </c:pt>
                <c:pt idx="833">
                  <c:v>19.145696396396389</c:v>
                </c:pt>
                <c:pt idx="834">
                  <c:v>19.145696396396389</c:v>
                </c:pt>
                <c:pt idx="835">
                  <c:v>19.145696396396389</c:v>
                </c:pt>
                <c:pt idx="836">
                  <c:v>19.145696396396389</c:v>
                </c:pt>
                <c:pt idx="837">
                  <c:v>19.145696396396389</c:v>
                </c:pt>
                <c:pt idx="838">
                  <c:v>19.145696396396389</c:v>
                </c:pt>
                <c:pt idx="839">
                  <c:v>19.145696396396389</c:v>
                </c:pt>
                <c:pt idx="840">
                  <c:v>19.145696396396389</c:v>
                </c:pt>
                <c:pt idx="841">
                  <c:v>19.145696396396389</c:v>
                </c:pt>
                <c:pt idx="842">
                  <c:v>19.145696396396389</c:v>
                </c:pt>
                <c:pt idx="843">
                  <c:v>19.145696396396389</c:v>
                </c:pt>
                <c:pt idx="844">
                  <c:v>19.145696396396389</c:v>
                </c:pt>
                <c:pt idx="845">
                  <c:v>19.145696396396389</c:v>
                </c:pt>
                <c:pt idx="846">
                  <c:v>19.145696396396389</c:v>
                </c:pt>
                <c:pt idx="847">
                  <c:v>19.145696396396389</c:v>
                </c:pt>
                <c:pt idx="848">
                  <c:v>19.145696396396389</c:v>
                </c:pt>
                <c:pt idx="849">
                  <c:v>19.145696396396389</c:v>
                </c:pt>
                <c:pt idx="850">
                  <c:v>19.145696396396389</c:v>
                </c:pt>
                <c:pt idx="851">
                  <c:v>19.145696396396389</c:v>
                </c:pt>
                <c:pt idx="852">
                  <c:v>19.145696396396389</c:v>
                </c:pt>
                <c:pt idx="853">
                  <c:v>19.145696396396389</c:v>
                </c:pt>
                <c:pt idx="854">
                  <c:v>19.145696396396389</c:v>
                </c:pt>
                <c:pt idx="855">
                  <c:v>19.145696396396389</c:v>
                </c:pt>
                <c:pt idx="856">
                  <c:v>19.145696396396389</c:v>
                </c:pt>
                <c:pt idx="857">
                  <c:v>19.145696396396389</c:v>
                </c:pt>
                <c:pt idx="858">
                  <c:v>19.145696396396389</c:v>
                </c:pt>
                <c:pt idx="859">
                  <c:v>19.145696396396389</c:v>
                </c:pt>
                <c:pt idx="860">
                  <c:v>19.145696396396389</c:v>
                </c:pt>
                <c:pt idx="861">
                  <c:v>19.145696396396389</c:v>
                </c:pt>
                <c:pt idx="862">
                  <c:v>19.145696396396389</c:v>
                </c:pt>
                <c:pt idx="863">
                  <c:v>19.145696396396389</c:v>
                </c:pt>
                <c:pt idx="864">
                  <c:v>19.145696396396389</c:v>
                </c:pt>
                <c:pt idx="865">
                  <c:v>19.145696396396389</c:v>
                </c:pt>
                <c:pt idx="866">
                  <c:v>19.145696396396389</c:v>
                </c:pt>
                <c:pt idx="867">
                  <c:v>19.145696396396389</c:v>
                </c:pt>
                <c:pt idx="868">
                  <c:v>19.145696396396389</c:v>
                </c:pt>
                <c:pt idx="869">
                  <c:v>19.145696396396389</c:v>
                </c:pt>
                <c:pt idx="870">
                  <c:v>19.145696396396389</c:v>
                </c:pt>
                <c:pt idx="871">
                  <c:v>19.145696396396389</c:v>
                </c:pt>
                <c:pt idx="872">
                  <c:v>19.145696396396389</c:v>
                </c:pt>
                <c:pt idx="873">
                  <c:v>19.145696396396389</c:v>
                </c:pt>
                <c:pt idx="874">
                  <c:v>19.145696396396389</c:v>
                </c:pt>
                <c:pt idx="875">
                  <c:v>19.145696396396389</c:v>
                </c:pt>
                <c:pt idx="876">
                  <c:v>19.145696396396389</c:v>
                </c:pt>
                <c:pt idx="877">
                  <c:v>19.145696396396389</c:v>
                </c:pt>
                <c:pt idx="878">
                  <c:v>19.145696396396389</c:v>
                </c:pt>
                <c:pt idx="879">
                  <c:v>19.145696396396389</c:v>
                </c:pt>
                <c:pt idx="880">
                  <c:v>19.145696396396389</c:v>
                </c:pt>
                <c:pt idx="881">
                  <c:v>19.145696396396389</c:v>
                </c:pt>
                <c:pt idx="882">
                  <c:v>19.145696396396389</c:v>
                </c:pt>
                <c:pt idx="883">
                  <c:v>19.145696396396389</c:v>
                </c:pt>
                <c:pt idx="884">
                  <c:v>19.145696396396389</c:v>
                </c:pt>
                <c:pt idx="885">
                  <c:v>19.145696396396389</c:v>
                </c:pt>
                <c:pt idx="886">
                  <c:v>19.145696396396389</c:v>
                </c:pt>
                <c:pt idx="887">
                  <c:v>19.145696396396389</c:v>
                </c:pt>
              </c:numCache>
            </c:numRef>
          </c:yVal>
          <c:smooth val="1"/>
          <c:extLst xmlns:c16r2="http://schemas.microsoft.com/office/drawing/2015/06/chart">
            <c:ext xmlns:c16="http://schemas.microsoft.com/office/drawing/2014/chart" uri="{C3380CC4-5D6E-409C-BE32-E72D297353CC}">
              <c16:uniqueId val="{00000001-B683-4E4E-B200-5849657C28C9}"/>
            </c:ext>
          </c:extLst>
        </c:ser>
        <c:dLbls>
          <c:showLegendKey val="0"/>
          <c:showVal val="0"/>
          <c:showCatName val="0"/>
          <c:showSerName val="0"/>
          <c:showPercent val="0"/>
          <c:showBubbleSize val="0"/>
        </c:dLbls>
        <c:axId val="1021493648"/>
        <c:axId val="1021501880"/>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Index'!$K$3:$K$836</c:f>
              <c:numCache>
                <c:formatCode>m/d/yyyy</c:formatCode>
                <c:ptCount val="834"/>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numCache>
            </c:numRef>
          </c:xVal>
          <c:yVal>
            <c:numRef>
              <c:f>'NKY Index'!$L$3:$L$836</c:f>
              <c:numCache>
                <c:formatCode>General</c:formatCode>
                <c:ptCount val="834"/>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numCache>
            </c:numRef>
          </c:yVal>
          <c:smooth val="1"/>
          <c:extLst xmlns:c16r2="http://schemas.microsoft.com/office/drawing/2015/06/chart">
            <c:ext xmlns:c16="http://schemas.microsoft.com/office/drawing/2014/chart" uri="{C3380CC4-5D6E-409C-BE32-E72D297353CC}">
              <c16:uniqueId val="{00000002-B683-4E4E-B200-5849657C28C9}"/>
            </c:ext>
          </c:extLst>
        </c:ser>
        <c:dLbls>
          <c:showLegendKey val="0"/>
          <c:showVal val="0"/>
          <c:showCatName val="0"/>
          <c:showSerName val="0"/>
          <c:showPercent val="0"/>
          <c:showBubbleSize val="0"/>
        </c:dLbls>
        <c:axId val="1021507760"/>
        <c:axId val="1021494040"/>
      </c:scatterChart>
      <c:valAx>
        <c:axId val="1021493648"/>
        <c:scaling>
          <c:orientation val="minMax"/>
          <c:max val="42886"/>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1880"/>
        <c:crosses val="autoZero"/>
        <c:crossBetween val="midCat"/>
        <c:majorUnit val="300"/>
      </c:valAx>
      <c:valAx>
        <c:axId val="1021501880"/>
        <c:scaling>
          <c:orientation val="minMax"/>
          <c:min val="16"/>
        </c:scaling>
        <c:delete val="0"/>
        <c:axPos val="l"/>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P/E NKY Index</a:t>
                </a:r>
              </a:p>
            </c:rich>
          </c:tx>
          <c:layout>
            <c:manualLayout>
              <c:xMode val="edge"/>
              <c:yMode val="edge"/>
              <c:x val="6.6941881330836138E-3"/>
              <c:y val="0.3160707228930251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493648"/>
        <c:crosses val="autoZero"/>
        <c:crossBetween val="midCat"/>
      </c:valAx>
      <c:valAx>
        <c:axId val="1021494040"/>
        <c:scaling>
          <c:orientation val="minMax"/>
          <c:min val="13000"/>
        </c:scaling>
        <c:delete val="0"/>
        <c:axPos val="r"/>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s-MX" sz="1200" b="1" dirty="0">
                    <a:solidFill>
                      <a:schemeClr val="tx1"/>
                    </a:solidFill>
                  </a:rPr>
                  <a:t>Pts. NKY</a:t>
                </a:r>
                <a:r>
                  <a:rPr lang="es-MX" sz="1200" b="1" baseline="0" dirty="0">
                    <a:solidFill>
                      <a:schemeClr val="tx1"/>
                    </a:solidFill>
                  </a:rPr>
                  <a:t> Index</a:t>
                </a:r>
                <a:endParaRPr lang="es-MX" sz="1200" b="1" dirty="0">
                  <a:solidFill>
                    <a:schemeClr val="tx1"/>
                  </a:solidFill>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1021507760"/>
        <c:crosses val="max"/>
        <c:crossBetween val="midCat"/>
      </c:valAx>
      <c:valAx>
        <c:axId val="1021507760"/>
        <c:scaling>
          <c:orientation val="minMax"/>
        </c:scaling>
        <c:delete val="1"/>
        <c:axPos val="b"/>
        <c:numFmt formatCode="m/d/yyyy" sourceLinked="1"/>
        <c:majorTickMark val="out"/>
        <c:minorTickMark val="none"/>
        <c:tickLblPos val="nextTo"/>
        <c:crossAx val="102149404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Comportamiento de</a:t>
            </a:r>
            <a:r>
              <a:rPr lang="es-MX" b="1" baseline="0"/>
              <a:t> precios de acciones de Fibras. 2016-2017</a:t>
            </a:r>
            <a:endParaRPr lang="es-MX" b="1"/>
          </a:p>
        </c:rich>
      </c:tx>
      <c:overlay val="0"/>
      <c:spPr>
        <a:noFill/>
        <a:ln>
          <a:noFill/>
        </a:ln>
        <a:effectLst/>
      </c:spPr>
    </c:title>
    <c:autoTitleDeleted val="0"/>
    <c:plotArea>
      <c:layout/>
      <c:lineChart>
        <c:grouping val="standard"/>
        <c:varyColors val="0"/>
        <c:ser>
          <c:idx val="0"/>
          <c:order val="0"/>
          <c:tx>
            <c:strRef>
              <c:f>'[Base de datos Fibras.xlsx]Precios '!$P$2</c:f>
              <c:strCache>
                <c:ptCount val="1"/>
                <c:pt idx="0">
                  <c:v>Prologis</c:v>
                </c:pt>
              </c:strCache>
            </c:strRef>
          </c:tx>
          <c:spPr>
            <a:ln w="28575" cap="rnd">
              <a:solidFill>
                <a:srgbClr val="FFC000"/>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'!$P$402:$P$1000</c:f>
              <c:numCache>
                <c:formatCode>General</c:formatCode>
                <c:ptCount val="599"/>
                <c:pt idx="0">
                  <c:v>100</c:v>
                </c:pt>
                <c:pt idx="1">
                  <c:v>99.314807765511986</c:v>
                </c:pt>
                <c:pt idx="2">
                  <c:v>99.124476589265313</c:v>
                </c:pt>
                <c:pt idx="3">
                  <c:v>98.858012942519977</c:v>
                </c:pt>
                <c:pt idx="4">
                  <c:v>98.972211648267987</c:v>
                </c:pt>
                <c:pt idx="5">
                  <c:v>100.72325846973736</c:v>
                </c:pt>
                <c:pt idx="6">
                  <c:v>101.37038446897601</c:v>
                </c:pt>
                <c:pt idx="7">
                  <c:v>98.667681766273319</c:v>
                </c:pt>
                <c:pt idx="8">
                  <c:v>99.010277883517332</c:v>
                </c:pt>
                <c:pt idx="9">
                  <c:v>98.972211648267987</c:v>
                </c:pt>
                <c:pt idx="10">
                  <c:v>99.124476589265313</c:v>
                </c:pt>
                <c:pt idx="11">
                  <c:v>98.972211648267987</c:v>
                </c:pt>
                <c:pt idx="12">
                  <c:v>97.944423296535973</c:v>
                </c:pt>
                <c:pt idx="13">
                  <c:v>98.134754472782646</c:v>
                </c:pt>
                <c:pt idx="14">
                  <c:v>97.411496003045301</c:v>
                </c:pt>
                <c:pt idx="15">
                  <c:v>98.477350590026646</c:v>
                </c:pt>
                <c:pt idx="16">
                  <c:v>98.591549295774641</c:v>
                </c:pt>
                <c:pt idx="17">
                  <c:v>98.591549295774641</c:v>
                </c:pt>
                <c:pt idx="18">
                  <c:v>98.591549295774641</c:v>
                </c:pt>
                <c:pt idx="19">
                  <c:v>99.885801294251991</c:v>
                </c:pt>
                <c:pt idx="20">
                  <c:v>98.934145413018655</c:v>
                </c:pt>
                <c:pt idx="21">
                  <c:v>98.781880472021314</c:v>
                </c:pt>
                <c:pt idx="22">
                  <c:v>98.743814236771982</c:v>
                </c:pt>
                <c:pt idx="23">
                  <c:v>98.934145413018655</c:v>
                </c:pt>
                <c:pt idx="24">
                  <c:v>98.515416825275977</c:v>
                </c:pt>
                <c:pt idx="25">
                  <c:v>96.421773886562619</c:v>
                </c:pt>
                <c:pt idx="26">
                  <c:v>98.210886943281324</c:v>
                </c:pt>
                <c:pt idx="27">
                  <c:v>97.145032356299964</c:v>
                </c:pt>
                <c:pt idx="28">
                  <c:v>98.0966882375333</c:v>
                </c:pt>
                <c:pt idx="29">
                  <c:v>98.439284354777314</c:v>
                </c:pt>
                <c:pt idx="30">
                  <c:v>99.809668823753327</c:v>
                </c:pt>
                <c:pt idx="31">
                  <c:v>101.10392082223068</c:v>
                </c:pt>
                <c:pt idx="32">
                  <c:v>100.72325846973736</c:v>
                </c:pt>
                <c:pt idx="33">
                  <c:v>101.29425199847735</c:v>
                </c:pt>
                <c:pt idx="34">
                  <c:v>101.10392082223068</c:v>
                </c:pt>
                <c:pt idx="35">
                  <c:v>101.25618576322803</c:v>
                </c:pt>
                <c:pt idx="36">
                  <c:v>101.63684811572136</c:v>
                </c:pt>
                <c:pt idx="37">
                  <c:v>101.29425199847735</c:v>
                </c:pt>
                <c:pt idx="38">
                  <c:v>100.9897221164827</c:v>
                </c:pt>
                <c:pt idx="39">
                  <c:v>100.76132470498666</c:v>
                </c:pt>
                <c:pt idx="40">
                  <c:v>100.41872858774268</c:v>
                </c:pt>
                <c:pt idx="41">
                  <c:v>100.49486105824134</c:v>
                </c:pt>
                <c:pt idx="42">
                  <c:v>100.45679482299201</c:v>
                </c:pt>
                <c:pt idx="43">
                  <c:v>100.30452988199468</c:v>
                </c:pt>
                <c:pt idx="44">
                  <c:v>100.11419870574801</c:v>
                </c:pt>
                <c:pt idx="45">
                  <c:v>99.885801294251991</c:v>
                </c:pt>
                <c:pt idx="46">
                  <c:v>100</c:v>
                </c:pt>
                <c:pt idx="47">
                  <c:v>100.11419870574801</c:v>
                </c:pt>
                <c:pt idx="48">
                  <c:v>100.79939094023602</c:v>
                </c:pt>
                <c:pt idx="49">
                  <c:v>100.41872858774268</c:v>
                </c:pt>
                <c:pt idx="50">
                  <c:v>100.45679482299201</c:v>
                </c:pt>
                <c:pt idx="51">
                  <c:v>100.53292729349069</c:v>
                </c:pt>
                <c:pt idx="52">
                  <c:v>101.86524552721737</c:v>
                </c:pt>
                <c:pt idx="53">
                  <c:v>102.74076893795203</c:v>
                </c:pt>
                <c:pt idx="54">
                  <c:v>103.88275599543203</c:v>
                </c:pt>
                <c:pt idx="55">
                  <c:v>103.54015987818805</c:v>
                </c:pt>
                <c:pt idx="56">
                  <c:v>103.69242481918536</c:v>
                </c:pt>
                <c:pt idx="57">
                  <c:v>103.54015987818805</c:v>
                </c:pt>
                <c:pt idx="58">
                  <c:v>104.79634564141607</c:v>
                </c:pt>
                <c:pt idx="59">
                  <c:v>104.45374952417205</c:v>
                </c:pt>
                <c:pt idx="60">
                  <c:v>104.33955081842406</c:v>
                </c:pt>
                <c:pt idx="61">
                  <c:v>104.64408070041873</c:v>
                </c:pt>
                <c:pt idx="62">
                  <c:v>103.8066235249334</c:v>
                </c:pt>
                <c:pt idx="63">
                  <c:v>104.94861058241341</c:v>
                </c:pt>
                <c:pt idx="64">
                  <c:v>104.79634564141607</c:v>
                </c:pt>
                <c:pt idx="65">
                  <c:v>105.55767034640276</c:v>
                </c:pt>
                <c:pt idx="66">
                  <c:v>105.82413399314807</c:v>
                </c:pt>
                <c:pt idx="67">
                  <c:v>106.09059763989342</c:v>
                </c:pt>
                <c:pt idx="68">
                  <c:v>106.54739246288543</c:v>
                </c:pt>
                <c:pt idx="69">
                  <c:v>104.33955081842406</c:v>
                </c:pt>
                <c:pt idx="70">
                  <c:v>104.94861058241341</c:v>
                </c:pt>
                <c:pt idx="71">
                  <c:v>105.48153787590408</c:v>
                </c:pt>
                <c:pt idx="72">
                  <c:v>104.8344118766654</c:v>
                </c:pt>
                <c:pt idx="73">
                  <c:v>105.63380281690141</c:v>
                </c:pt>
                <c:pt idx="74">
                  <c:v>104.79634564141607</c:v>
                </c:pt>
                <c:pt idx="75">
                  <c:v>104.64408070041873</c:v>
                </c:pt>
                <c:pt idx="76">
                  <c:v>104.18728587742675</c:v>
                </c:pt>
                <c:pt idx="77">
                  <c:v>103.9208222306814</c:v>
                </c:pt>
                <c:pt idx="78">
                  <c:v>102.81690140845072</c:v>
                </c:pt>
                <c:pt idx="79">
                  <c:v>103.65435858393606</c:v>
                </c:pt>
                <c:pt idx="80">
                  <c:v>103.1594975256947</c:v>
                </c:pt>
                <c:pt idx="81">
                  <c:v>105.25314046440806</c:v>
                </c:pt>
                <c:pt idx="82">
                  <c:v>104.98667681766274</c:v>
                </c:pt>
                <c:pt idx="83">
                  <c:v>102.89303387894937</c:v>
                </c:pt>
                <c:pt idx="84">
                  <c:v>106.16673011039208</c:v>
                </c:pt>
                <c:pt idx="85">
                  <c:v>104.49181575942139</c:v>
                </c:pt>
                <c:pt idx="86">
                  <c:v>105.02474305291207</c:v>
                </c:pt>
                <c:pt idx="87">
                  <c:v>104.79634564141607</c:v>
                </c:pt>
                <c:pt idx="88">
                  <c:v>104.68214693566806</c:v>
                </c:pt>
                <c:pt idx="89">
                  <c:v>103.69242481918536</c:v>
                </c:pt>
                <c:pt idx="90">
                  <c:v>104.49181575942139</c:v>
                </c:pt>
                <c:pt idx="91">
                  <c:v>104.45374952417205</c:v>
                </c:pt>
                <c:pt idx="92">
                  <c:v>104.11115340692807</c:v>
                </c:pt>
                <c:pt idx="93">
                  <c:v>104.18728587742675</c:v>
                </c:pt>
                <c:pt idx="94">
                  <c:v>104.52988199467073</c:v>
                </c:pt>
                <c:pt idx="95">
                  <c:v>105.44347164065474</c:v>
                </c:pt>
                <c:pt idx="96">
                  <c:v>105.90026646364674</c:v>
                </c:pt>
                <c:pt idx="97">
                  <c:v>107.30871716787212</c:v>
                </c:pt>
                <c:pt idx="98">
                  <c:v>108.83136657784544</c:v>
                </c:pt>
                <c:pt idx="99">
                  <c:v>108.22230681385612</c:v>
                </c:pt>
                <c:pt idx="100">
                  <c:v>108.10810810810811</c:v>
                </c:pt>
                <c:pt idx="101">
                  <c:v>107.30871716787212</c:v>
                </c:pt>
                <c:pt idx="102">
                  <c:v>105.78606775789873</c:v>
                </c:pt>
                <c:pt idx="103">
                  <c:v>107.30871716787212</c:v>
                </c:pt>
                <c:pt idx="104">
                  <c:v>107.80357822611344</c:v>
                </c:pt>
                <c:pt idx="105">
                  <c:v>109.17396269508946</c:v>
                </c:pt>
                <c:pt idx="106">
                  <c:v>109.59269128283213</c:v>
                </c:pt>
                <c:pt idx="107">
                  <c:v>108.90749904834411</c:v>
                </c:pt>
                <c:pt idx="108">
                  <c:v>108.56490293110011</c:v>
                </c:pt>
                <c:pt idx="109">
                  <c:v>107.95584316711077</c:v>
                </c:pt>
                <c:pt idx="110">
                  <c:v>108.26037304910545</c:v>
                </c:pt>
                <c:pt idx="111">
                  <c:v>107.11838599162544</c:v>
                </c:pt>
                <c:pt idx="112">
                  <c:v>107.11838599162544</c:v>
                </c:pt>
                <c:pt idx="113">
                  <c:v>107.46098210886943</c:v>
                </c:pt>
                <c:pt idx="114">
                  <c:v>108.07004187285878</c:v>
                </c:pt>
                <c:pt idx="115">
                  <c:v>107.99390940236012</c:v>
                </c:pt>
                <c:pt idx="116">
                  <c:v>108.79330034259611</c:v>
                </c:pt>
                <c:pt idx="117">
                  <c:v>107.38484963837077</c:v>
                </c:pt>
                <c:pt idx="118">
                  <c:v>108.10810810810811</c:v>
                </c:pt>
                <c:pt idx="119">
                  <c:v>109.25009516558812</c:v>
                </c:pt>
                <c:pt idx="120">
                  <c:v>108.8694328130948</c:v>
                </c:pt>
                <c:pt idx="121">
                  <c:v>108.26037304910545</c:v>
                </c:pt>
                <c:pt idx="122">
                  <c:v>109.44042634183479</c:v>
                </c:pt>
                <c:pt idx="123">
                  <c:v>109.74495622382945</c:v>
                </c:pt>
                <c:pt idx="124">
                  <c:v>112.67605633802818</c:v>
                </c:pt>
                <c:pt idx="125">
                  <c:v>111.53406928054817</c:v>
                </c:pt>
                <c:pt idx="126">
                  <c:v>111.57213551579747</c:v>
                </c:pt>
                <c:pt idx="127">
                  <c:v>110.69661210506281</c:v>
                </c:pt>
                <c:pt idx="128">
                  <c:v>110.73467834031214</c:v>
                </c:pt>
                <c:pt idx="129">
                  <c:v>110.81081081081081</c:v>
                </c:pt>
                <c:pt idx="130">
                  <c:v>112.37152645603349</c:v>
                </c:pt>
                <c:pt idx="131">
                  <c:v>114.12257327750285</c:v>
                </c:pt>
                <c:pt idx="132">
                  <c:v>114.31290445374952</c:v>
                </c:pt>
                <c:pt idx="133">
                  <c:v>115.22649409973353</c:v>
                </c:pt>
                <c:pt idx="134">
                  <c:v>114.61743433574418</c:v>
                </c:pt>
                <c:pt idx="135">
                  <c:v>114.88389798248953</c:v>
                </c:pt>
                <c:pt idx="136">
                  <c:v>114.12257327750285</c:v>
                </c:pt>
                <c:pt idx="137">
                  <c:v>113.55157974876285</c:v>
                </c:pt>
                <c:pt idx="138">
                  <c:v>113.89417586600685</c:v>
                </c:pt>
                <c:pt idx="139">
                  <c:v>113.70384468976017</c:v>
                </c:pt>
                <c:pt idx="140">
                  <c:v>113.81804339550818</c:v>
                </c:pt>
                <c:pt idx="141">
                  <c:v>113.85610963075752</c:v>
                </c:pt>
                <c:pt idx="142">
                  <c:v>113.17091739626952</c:v>
                </c:pt>
                <c:pt idx="143">
                  <c:v>112.79025504377617</c:v>
                </c:pt>
                <c:pt idx="144">
                  <c:v>113.39931480776551</c:v>
                </c:pt>
                <c:pt idx="145">
                  <c:v>112.59992386752951</c:v>
                </c:pt>
                <c:pt idx="146">
                  <c:v>112.59992386752951</c:v>
                </c:pt>
                <c:pt idx="147">
                  <c:v>112.63799010277884</c:v>
                </c:pt>
                <c:pt idx="148">
                  <c:v>111.57213551579747</c:v>
                </c:pt>
                <c:pt idx="149">
                  <c:v>112.18119527978683</c:v>
                </c:pt>
                <c:pt idx="150">
                  <c:v>110.77274457556148</c:v>
                </c:pt>
                <c:pt idx="151">
                  <c:v>110.73467834031214</c:v>
                </c:pt>
                <c:pt idx="152">
                  <c:v>110.81081081081081</c:v>
                </c:pt>
                <c:pt idx="153">
                  <c:v>110.88694328130948</c:v>
                </c:pt>
                <c:pt idx="154">
                  <c:v>112.86638751427482</c:v>
                </c:pt>
                <c:pt idx="155">
                  <c:v>115.45489151122953</c:v>
                </c:pt>
                <c:pt idx="156">
                  <c:v>116.97754092120289</c:v>
                </c:pt>
                <c:pt idx="157">
                  <c:v>118.15759421393224</c:v>
                </c:pt>
                <c:pt idx="158">
                  <c:v>117.51046821469357</c:v>
                </c:pt>
                <c:pt idx="159">
                  <c:v>115.83555386372288</c:v>
                </c:pt>
                <c:pt idx="160">
                  <c:v>116.78720974495621</c:v>
                </c:pt>
                <c:pt idx="161">
                  <c:v>116.67301103920822</c:v>
                </c:pt>
                <c:pt idx="162">
                  <c:v>118.42405786067758</c:v>
                </c:pt>
                <c:pt idx="163">
                  <c:v>117.28207080319757</c:v>
                </c:pt>
                <c:pt idx="164">
                  <c:v>119.03311762466693</c:v>
                </c:pt>
                <c:pt idx="165">
                  <c:v>119.48991244765894</c:v>
                </c:pt>
                <c:pt idx="166">
                  <c:v>119.68024362390561</c:v>
                </c:pt>
                <c:pt idx="167">
                  <c:v>119.79444232965359</c:v>
                </c:pt>
                <c:pt idx="168">
                  <c:v>119.83250856490292</c:v>
                </c:pt>
                <c:pt idx="169">
                  <c:v>119.03311762466693</c:v>
                </c:pt>
                <c:pt idx="170">
                  <c:v>120.2512371526456</c:v>
                </c:pt>
                <c:pt idx="171">
                  <c:v>121.1648267986296</c:v>
                </c:pt>
                <c:pt idx="172">
                  <c:v>119.94670727065093</c:v>
                </c:pt>
                <c:pt idx="173">
                  <c:v>119.75637609440426</c:v>
                </c:pt>
                <c:pt idx="174">
                  <c:v>119.52797868290826</c:v>
                </c:pt>
                <c:pt idx="175">
                  <c:v>117.28207080319757</c:v>
                </c:pt>
                <c:pt idx="176">
                  <c:v>116.78720974495621</c:v>
                </c:pt>
                <c:pt idx="177">
                  <c:v>115.37875904073087</c:v>
                </c:pt>
                <c:pt idx="178">
                  <c:v>114.1606395127522</c:v>
                </c:pt>
                <c:pt idx="179">
                  <c:v>115.15036162923487</c:v>
                </c:pt>
                <c:pt idx="180">
                  <c:v>115.37875904073087</c:v>
                </c:pt>
                <c:pt idx="181">
                  <c:v>115.68328892272555</c:v>
                </c:pt>
                <c:pt idx="182">
                  <c:v>119.2234488009136</c:v>
                </c:pt>
                <c:pt idx="183">
                  <c:v>123.0681385610963</c:v>
                </c:pt>
                <c:pt idx="184">
                  <c:v>121.77388656261896</c:v>
                </c:pt>
                <c:pt idx="185">
                  <c:v>118.88085268366959</c:v>
                </c:pt>
                <c:pt idx="186">
                  <c:v>119.3376475066616</c:v>
                </c:pt>
                <c:pt idx="187">
                  <c:v>120.78416444613629</c:v>
                </c:pt>
                <c:pt idx="188">
                  <c:v>118.46212409592691</c:v>
                </c:pt>
                <c:pt idx="189">
                  <c:v>120.8983631518843</c:v>
                </c:pt>
                <c:pt idx="190">
                  <c:v>122.42101256185762</c:v>
                </c:pt>
                <c:pt idx="191">
                  <c:v>121.46935668062429</c:v>
                </c:pt>
                <c:pt idx="192">
                  <c:v>123.03007232584697</c:v>
                </c:pt>
                <c:pt idx="193">
                  <c:v>120.28930338789495</c:v>
                </c:pt>
                <c:pt idx="194">
                  <c:v>120.13703844689761</c:v>
                </c:pt>
                <c:pt idx="195">
                  <c:v>121.65968785687096</c:v>
                </c:pt>
                <c:pt idx="196">
                  <c:v>122.83974114960033</c:v>
                </c:pt>
                <c:pt idx="197">
                  <c:v>120.82223068138561</c:v>
                </c:pt>
                <c:pt idx="198">
                  <c:v>121.65968785687096</c:v>
                </c:pt>
                <c:pt idx="199">
                  <c:v>121.96421773886563</c:v>
                </c:pt>
                <c:pt idx="200">
                  <c:v>123.829463266083</c:v>
                </c:pt>
                <c:pt idx="201">
                  <c:v>124.057860677579</c:v>
                </c:pt>
                <c:pt idx="202">
                  <c:v>125.08564902931101</c:v>
                </c:pt>
                <c:pt idx="203">
                  <c:v>124.55272173582033</c:v>
                </c:pt>
                <c:pt idx="204">
                  <c:v>126.83669585078037</c:v>
                </c:pt>
                <c:pt idx="205">
                  <c:v>129.08260373049106</c:v>
                </c:pt>
                <c:pt idx="206">
                  <c:v>125.88503996954701</c:v>
                </c:pt>
                <c:pt idx="207">
                  <c:v>124.514655500571</c:v>
                </c:pt>
                <c:pt idx="208">
                  <c:v>124.66692044156832</c:v>
                </c:pt>
                <c:pt idx="209">
                  <c:v>124.09592691282833</c:v>
                </c:pt>
                <c:pt idx="210">
                  <c:v>120.97449562238296</c:v>
                </c:pt>
                <c:pt idx="211">
                  <c:v>121.58355538637228</c:v>
                </c:pt>
                <c:pt idx="212">
                  <c:v>118.30985915492957</c:v>
                </c:pt>
                <c:pt idx="213">
                  <c:v>119.79444232965359</c:v>
                </c:pt>
                <c:pt idx="214">
                  <c:v>125.50437761705366</c:v>
                </c:pt>
                <c:pt idx="215">
                  <c:v>126.15150361629235</c:v>
                </c:pt>
                <c:pt idx="216">
                  <c:v>122.45907879710698</c:v>
                </c:pt>
                <c:pt idx="217">
                  <c:v>115.94975256947089</c:v>
                </c:pt>
                <c:pt idx="218">
                  <c:v>112.06699657403882</c:v>
                </c:pt>
                <c:pt idx="219">
                  <c:v>107.4229158736201</c:v>
                </c:pt>
                <c:pt idx="220">
                  <c:v>114.08450704225352</c:v>
                </c:pt>
                <c:pt idx="221">
                  <c:v>112.63799010277884</c:v>
                </c:pt>
                <c:pt idx="222">
                  <c:v>111.57213551579747</c:v>
                </c:pt>
                <c:pt idx="223">
                  <c:v>110.23981728207082</c:v>
                </c:pt>
                <c:pt idx="224">
                  <c:v>110.65854586981348</c:v>
                </c:pt>
                <c:pt idx="225">
                  <c:v>109.78302245907881</c:v>
                </c:pt>
                <c:pt idx="226">
                  <c:v>112.94251998477351</c:v>
                </c:pt>
                <c:pt idx="227">
                  <c:v>112.63799010277884</c:v>
                </c:pt>
                <c:pt idx="228">
                  <c:v>111.76246669204414</c:v>
                </c:pt>
                <c:pt idx="229">
                  <c:v>110.31594975256947</c:v>
                </c:pt>
                <c:pt idx="230">
                  <c:v>114.84583174724021</c:v>
                </c:pt>
                <c:pt idx="231">
                  <c:v>112.90445374952418</c:v>
                </c:pt>
                <c:pt idx="232">
                  <c:v>113.24704986676817</c:v>
                </c:pt>
                <c:pt idx="233">
                  <c:v>114.04644080700419</c:v>
                </c:pt>
                <c:pt idx="234">
                  <c:v>114.19870574800153</c:v>
                </c:pt>
                <c:pt idx="235">
                  <c:v>114.57936810049488</c:v>
                </c:pt>
                <c:pt idx="236">
                  <c:v>114.61743433574418</c:v>
                </c:pt>
                <c:pt idx="237">
                  <c:v>114.88389798248953</c:v>
                </c:pt>
                <c:pt idx="238">
                  <c:v>115.60715645222687</c:v>
                </c:pt>
                <c:pt idx="239">
                  <c:v>114.88389798248953</c:v>
                </c:pt>
                <c:pt idx="240">
                  <c:v>114.50323562999618</c:v>
                </c:pt>
                <c:pt idx="241">
                  <c:v>115.49295774647888</c:v>
                </c:pt>
                <c:pt idx="242">
                  <c:v>113.66577845451084</c:v>
                </c:pt>
                <c:pt idx="243">
                  <c:v>112.33346022078416</c:v>
                </c:pt>
                <c:pt idx="244">
                  <c:v>111.34373810430149</c:v>
                </c:pt>
                <c:pt idx="245">
                  <c:v>111.72440045679484</c:v>
                </c:pt>
                <c:pt idx="246">
                  <c:v>111.30567186905213</c:v>
                </c:pt>
                <c:pt idx="247">
                  <c:v>110.96307575180815</c:v>
                </c:pt>
                <c:pt idx="248">
                  <c:v>111.53406928054817</c:v>
                </c:pt>
                <c:pt idx="249">
                  <c:v>110.84887704606015</c:v>
                </c:pt>
                <c:pt idx="250">
                  <c:v>113.74191092500952</c:v>
                </c:pt>
                <c:pt idx="251">
                  <c:v>113.05671869052149</c:v>
                </c:pt>
                <c:pt idx="252">
                  <c:v>113.93224210125619</c:v>
                </c:pt>
                <c:pt idx="253">
                  <c:v>113.97030833650552</c:v>
                </c:pt>
                <c:pt idx="254">
                  <c:v>113.13285116102017</c:v>
                </c:pt>
                <c:pt idx="255">
                  <c:v>113.28511610201753</c:v>
                </c:pt>
                <c:pt idx="256">
                  <c:v>112.02893033878949</c:v>
                </c:pt>
                <c:pt idx="257">
                  <c:v>109.02169775409212</c:v>
                </c:pt>
                <c:pt idx="258">
                  <c:v>108.60296916634947</c:v>
                </c:pt>
                <c:pt idx="259">
                  <c:v>109.40236010658546</c:v>
                </c:pt>
                <c:pt idx="260">
                  <c:v>107.87971069661211</c:v>
                </c:pt>
                <c:pt idx="261">
                  <c:v>108.52683669585079</c:v>
                </c:pt>
                <c:pt idx="262">
                  <c:v>109.21202893033879</c:v>
                </c:pt>
                <c:pt idx="263">
                  <c:v>107.84164446136278</c:v>
                </c:pt>
                <c:pt idx="264">
                  <c:v>108.22230681385612</c:v>
                </c:pt>
                <c:pt idx="265">
                  <c:v>106.01446516939474</c:v>
                </c:pt>
                <c:pt idx="266">
                  <c:v>106.28092881614009</c:v>
                </c:pt>
                <c:pt idx="267">
                  <c:v>109.93528740007612</c:v>
                </c:pt>
                <c:pt idx="268">
                  <c:v>111.26760563380283</c:v>
                </c:pt>
                <c:pt idx="269">
                  <c:v>112.14312904453749</c:v>
                </c:pt>
                <c:pt idx="270">
                  <c:v>112.71412257327751</c:v>
                </c:pt>
                <c:pt idx="271">
                  <c:v>111.91473163304148</c:v>
                </c:pt>
                <c:pt idx="272">
                  <c:v>110.08755234107348</c:v>
                </c:pt>
                <c:pt idx="273">
                  <c:v>108.75523410734678</c:v>
                </c:pt>
                <c:pt idx="274">
                  <c:v>109.36429387133613</c:v>
                </c:pt>
                <c:pt idx="275">
                  <c:v>110.3540159878188</c:v>
                </c:pt>
                <c:pt idx="276">
                  <c:v>110.5824133993148</c:v>
                </c:pt>
                <c:pt idx="277">
                  <c:v>113.93224210125619</c:v>
                </c:pt>
                <c:pt idx="278">
                  <c:v>111.41987057480016</c:v>
                </c:pt>
                <c:pt idx="279">
                  <c:v>110.01141987057478</c:v>
                </c:pt>
                <c:pt idx="280">
                  <c:v>110.20175104682146</c:v>
                </c:pt>
                <c:pt idx="281">
                  <c:v>110.69661210506281</c:v>
                </c:pt>
                <c:pt idx="282">
                  <c:v>110.73467834031214</c:v>
                </c:pt>
                <c:pt idx="283">
                  <c:v>110.88694328130948</c:v>
                </c:pt>
                <c:pt idx="284">
                  <c:v>110.16368481157215</c:v>
                </c:pt>
                <c:pt idx="285">
                  <c:v>110.39208222306813</c:v>
                </c:pt>
                <c:pt idx="286">
                  <c:v>110.65854586981348</c:v>
                </c:pt>
                <c:pt idx="287">
                  <c:v>113.09478492577085</c:v>
                </c:pt>
                <c:pt idx="288">
                  <c:v>113.70384468976017</c:v>
                </c:pt>
                <c:pt idx="289">
                  <c:v>111.15340692805482</c:v>
                </c:pt>
                <c:pt idx="290">
                  <c:v>112.90445374952418</c:v>
                </c:pt>
                <c:pt idx="291">
                  <c:v>112.67605633802818</c:v>
                </c:pt>
                <c:pt idx="292">
                  <c:v>112.82832127902552</c:v>
                </c:pt>
                <c:pt idx="293">
                  <c:v>114.92196421773887</c:v>
                </c:pt>
                <c:pt idx="294">
                  <c:v>113.20898363151883</c:v>
                </c:pt>
                <c:pt idx="295">
                  <c:v>115.4168252759802</c:v>
                </c:pt>
                <c:pt idx="296">
                  <c:v>114.76969927674152</c:v>
                </c:pt>
                <c:pt idx="297">
                  <c:v>114.00837457175486</c:v>
                </c:pt>
                <c:pt idx="298">
                  <c:v>115.4168252759802</c:v>
                </c:pt>
                <c:pt idx="299">
                  <c:v>114.23677198325086</c:v>
                </c:pt>
                <c:pt idx="300">
                  <c:v>115.72135515797488</c:v>
                </c:pt>
                <c:pt idx="301">
                  <c:v>113.47544727826417</c:v>
                </c:pt>
                <c:pt idx="302">
                  <c:v>114.57936810049488</c:v>
                </c:pt>
                <c:pt idx="303">
                  <c:v>114.88389798248953</c:v>
                </c:pt>
                <c:pt idx="304">
                  <c:v>115.37875904073087</c:v>
                </c:pt>
                <c:pt idx="305">
                  <c:v>115.72135515797488</c:v>
                </c:pt>
                <c:pt idx="306">
                  <c:v>114.46516939474687</c:v>
                </c:pt>
                <c:pt idx="307">
                  <c:v>115.37875904073087</c:v>
                </c:pt>
                <c:pt idx="308">
                  <c:v>116.71107727445755</c:v>
                </c:pt>
                <c:pt idx="309">
                  <c:v>116.86334221545489</c:v>
                </c:pt>
                <c:pt idx="310">
                  <c:v>116.36848115721354</c:v>
                </c:pt>
                <c:pt idx="311">
                  <c:v>120.28930338789495</c:v>
                </c:pt>
                <c:pt idx="312">
                  <c:v>120.32736962314428</c:v>
                </c:pt>
                <c:pt idx="313">
                  <c:v>121.8119527978683</c:v>
                </c:pt>
                <c:pt idx="314">
                  <c:v>122.23068138561098</c:v>
                </c:pt>
                <c:pt idx="315">
                  <c:v>127.36962314427103</c:v>
                </c:pt>
                <c:pt idx="316">
                  <c:v>127.52188808526836</c:v>
                </c:pt>
                <c:pt idx="317">
                  <c:v>124.93338408831367</c:v>
                </c:pt>
                <c:pt idx="318">
                  <c:v>125.27598020555766</c:v>
                </c:pt>
                <c:pt idx="319">
                  <c:v>124.514655500571</c:v>
                </c:pt>
                <c:pt idx="320">
                  <c:v>123.03007232584697</c:v>
                </c:pt>
                <c:pt idx="321">
                  <c:v>121.62162162162163</c:v>
                </c:pt>
                <c:pt idx="322">
                  <c:v>122.95393985534831</c:v>
                </c:pt>
                <c:pt idx="323">
                  <c:v>121.54548915112295</c:v>
                </c:pt>
                <c:pt idx="324">
                  <c:v>121.88808526836696</c:v>
                </c:pt>
                <c:pt idx="325">
                  <c:v>122.19261515036163</c:v>
                </c:pt>
                <c:pt idx="326">
                  <c:v>122.76360867910164</c:v>
                </c:pt>
                <c:pt idx="327">
                  <c:v>121.77388656261896</c:v>
                </c:pt>
                <c:pt idx="328">
                  <c:v>124.01979444232964</c:v>
                </c:pt>
                <c:pt idx="329">
                  <c:v>124.70498667681767</c:v>
                </c:pt>
                <c:pt idx="330">
                  <c:v>122.68747620860296</c:v>
                </c:pt>
                <c:pt idx="331">
                  <c:v>123.0681385610963</c:v>
                </c:pt>
                <c:pt idx="332">
                  <c:v>121.69775409212029</c:v>
                </c:pt>
                <c:pt idx="333">
                  <c:v>122.72554244385232</c:v>
                </c:pt>
                <c:pt idx="334">
                  <c:v>118.72858774267226</c:v>
                </c:pt>
                <c:pt idx="335">
                  <c:v>119.18538256566424</c:v>
                </c:pt>
                <c:pt idx="336">
                  <c:v>120.2512371526456</c:v>
                </c:pt>
                <c:pt idx="337">
                  <c:v>122.83974114960033</c:v>
                </c:pt>
                <c:pt idx="338">
                  <c:v>121.9261515036163</c:v>
                </c:pt>
                <c:pt idx="339">
                  <c:v>123.41073467834032</c:v>
                </c:pt>
                <c:pt idx="340">
                  <c:v>122.38294632660829</c:v>
                </c:pt>
                <c:pt idx="341">
                  <c:v>121.58355538637228</c:v>
                </c:pt>
                <c:pt idx="342">
                  <c:v>122.1545489151123</c:v>
                </c:pt>
                <c:pt idx="343">
                  <c:v>122.80167491435097</c:v>
                </c:pt>
                <c:pt idx="344">
                  <c:v>120.28930338789495</c:v>
                </c:pt>
                <c:pt idx="345">
                  <c:v>120.74609821088693</c:v>
                </c:pt>
                <c:pt idx="346">
                  <c:v>119.71830985915493</c:v>
                </c:pt>
                <c:pt idx="347">
                  <c:v>123.25846973734298</c:v>
                </c:pt>
                <c:pt idx="348">
                  <c:v>123.18233726684431</c:v>
                </c:pt>
                <c:pt idx="349">
                  <c:v>125.770841263799</c:v>
                </c:pt>
                <c:pt idx="350">
                  <c:v>123.56299961933766</c:v>
                </c:pt>
                <c:pt idx="351">
                  <c:v>123.44880091358965</c:v>
                </c:pt>
                <c:pt idx="352">
                  <c:v>124.93338408831367</c:v>
                </c:pt>
                <c:pt idx="353">
                  <c:v>122.72554244385232</c:v>
                </c:pt>
                <c:pt idx="354">
                  <c:v>122.57327750285498</c:v>
                </c:pt>
                <c:pt idx="355">
                  <c:v>121.27902550437761</c:v>
                </c:pt>
                <c:pt idx="356">
                  <c:v>120.78416444613629</c:v>
                </c:pt>
                <c:pt idx="357">
                  <c:v>123.90559573658165</c:v>
                </c:pt>
                <c:pt idx="358">
                  <c:v>124.66692044156832</c:v>
                </c:pt>
                <c:pt idx="359">
                  <c:v>125.04758279406167</c:v>
                </c:pt>
                <c:pt idx="360">
                  <c:v>123.7533307955843</c:v>
                </c:pt>
                <c:pt idx="361">
                  <c:v>124.13399314807765</c:v>
                </c:pt>
                <c:pt idx="362">
                  <c:v>123.829463266083</c:v>
                </c:pt>
              </c:numCache>
            </c:numRef>
          </c:val>
          <c:smooth val="0"/>
          <c:extLst xmlns:c16r2="http://schemas.microsoft.com/office/drawing/2015/06/chart">
            <c:ext xmlns:c16="http://schemas.microsoft.com/office/drawing/2014/chart" uri="{C3380CC4-5D6E-409C-BE32-E72D297353CC}">
              <c16:uniqueId val="{00000000-B947-48A8-94A5-E144425F4635}"/>
            </c:ext>
          </c:extLst>
        </c:ser>
        <c:ser>
          <c:idx val="1"/>
          <c:order val="1"/>
          <c:tx>
            <c:strRef>
              <c:f>'[Base de datos Fibras.xlsx]Precios '!$Q$2</c:f>
              <c:strCache>
                <c:ptCount val="1"/>
                <c:pt idx="0">
                  <c:v>Macquaire</c:v>
                </c:pt>
              </c:strCache>
            </c:strRef>
          </c:tx>
          <c:spPr>
            <a:ln w="28575" cap="rnd">
              <a:solidFill>
                <a:schemeClr val="accent2"/>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'!$Q$402:$Q$1000</c:f>
              <c:numCache>
                <c:formatCode>General</c:formatCode>
                <c:ptCount val="599"/>
                <c:pt idx="0">
                  <c:v>100</c:v>
                </c:pt>
                <c:pt idx="1">
                  <c:v>100.72562358276645</c:v>
                </c:pt>
                <c:pt idx="2">
                  <c:v>101.22448979591836</c:v>
                </c:pt>
                <c:pt idx="3">
                  <c:v>98.185941043083886</c:v>
                </c:pt>
                <c:pt idx="4">
                  <c:v>97.32426303854875</c:v>
                </c:pt>
                <c:pt idx="5">
                  <c:v>98.775510204081641</c:v>
                </c:pt>
                <c:pt idx="6">
                  <c:v>97.414965986394549</c:v>
                </c:pt>
                <c:pt idx="7">
                  <c:v>95.827664399092953</c:v>
                </c:pt>
                <c:pt idx="8">
                  <c:v>97.959183673469397</c:v>
                </c:pt>
                <c:pt idx="9">
                  <c:v>97.86848072562357</c:v>
                </c:pt>
                <c:pt idx="10">
                  <c:v>97.052154195011326</c:v>
                </c:pt>
                <c:pt idx="11">
                  <c:v>97.641723356009066</c:v>
                </c:pt>
                <c:pt idx="12">
                  <c:v>96.553287981859398</c:v>
                </c:pt>
                <c:pt idx="13">
                  <c:v>96.961451247165513</c:v>
                </c:pt>
                <c:pt idx="14">
                  <c:v>96.553287981859398</c:v>
                </c:pt>
                <c:pt idx="15">
                  <c:v>96.598639455782305</c:v>
                </c:pt>
                <c:pt idx="16">
                  <c:v>96.961451247165513</c:v>
                </c:pt>
                <c:pt idx="17">
                  <c:v>95.238095238095227</c:v>
                </c:pt>
                <c:pt idx="18">
                  <c:v>96.961451247165513</c:v>
                </c:pt>
                <c:pt idx="19">
                  <c:v>97.188208616780031</c:v>
                </c:pt>
                <c:pt idx="20">
                  <c:v>96.689342403628117</c:v>
                </c:pt>
                <c:pt idx="21">
                  <c:v>98.049886621315196</c:v>
                </c:pt>
                <c:pt idx="22">
                  <c:v>100.40816326530613</c:v>
                </c:pt>
                <c:pt idx="23">
                  <c:v>96.553287981859398</c:v>
                </c:pt>
                <c:pt idx="24">
                  <c:v>95.555555555555543</c:v>
                </c:pt>
                <c:pt idx="25">
                  <c:v>98.004535147392275</c:v>
                </c:pt>
                <c:pt idx="26">
                  <c:v>98.86621315192744</c:v>
                </c:pt>
                <c:pt idx="27">
                  <c:v>98.956916099773238</c:v>
                </c:pt>
                <c:pt idx="28">
                  <c:v>98.956916099773238</c:v>
                </c:pt>
                <c:pt idx="29">
                  <c:v>99.229024943310648</c:v>
                </c:pt>
                <c:pt idx="30">
                  <c:v>100.36281179138322</c:v>
                </c:pt>
                <c:pt idx="31">
                  <c:v>101.99546485260771</c:v>
                </c:pt>
                <c:pt idx="32">
                  <c:v>102.26757369614512</c:v>
                </c:pt>
                <c:pt idx="33">
                  <c:v>101.26984126984127</c:v>
                </c:pt>
                <c:pt idx="34">
                  <c:v>101.85941043083899</c:v>
                </c:pt>
                <c:pt idx="35">
                  <c:v>100.54421768707485</c:v>
                </c:pt>
                <c:pt idx="36">
                  <c:v>101.17913832199545</c:v>
                </c:pt>
                <c:pt idx="37">
                  <c:v>101.04308390022676</c:v>
                </c:pt>
                <c:pt idx="38">
                  <c:v>100.68027210884354</c:v>
                </c:pt>
                <c:pt idx="39">
                  <c:v>103.67346938775511</c:v>
                </c:pt>
                <c:pt idx="40">
                  <c:v>104.30839002267574</c:v>
                </c:pt>
                <c:pt idx="41">
                  <c:v>105.07936507936509</c:v>
                </c:pt>
                <c:pt idx="42">
                  <c:v>102.53968253968253</c:v>
                </c:pt>
                <c:pt idx="43">
                  <c:v>104.30839002267574</c:v>
                </c:pt>
                <c:pt idx="44">
                  <c:v>101.9047619047619</c:v>
                </c:pt>
                <c:pt idx="45">
                  <c:v>101.76870748299321</c:v>
                </c:pt>
                <c:pt idx="46">
                  <c:v>101.85941043083899</c:v>
                </c:pt>
                <c:pt idx="47">
                  <c:v>100.45351473922901</c:v>
                </c:pt>
                <c:pt idx="48">
                  <c:v>99.773242630385482</c:v>
                </c:pt>
                <c:pt idx="49">
                  <c:v>99.727891156462576</c:v>
                </c:pt>
                <c:pt idx="50">
                  <c:v>99.773242630385482</c:v>
                </c:pt>
                <c:pt idx="51">
                  <c:v>99.319727891156447</c:v>
                </c:pt>
                <c:pt idx="52">
                  <c:v>101.76870748299321</c:v>
                </c:pt>
                <c:pt idx="53">
                  <c:v>103.03854875283447</c:v>
                </c:pt>
                <c:pt idx="54">
                  <c:v>102.94784580498866</c:v>
                </c:pt>
                <c:pt idx="55">
                  <c:v>102.85714285714285</c:v>
                </c:pt>
                <c:pt idx="56">
                  <c:v>102.94784580498866</c:v>
                </c:pt>
                <c:pt idx="57">
                  <c:v>103.6281179138322</c:v>
                </c:pt>
                <c:pt idx="58">
                  <c:v>103.71882086167801</c:v>
                </c:pt>
                <c:pt idx="59">
                  <c:v>105.62358276643991</c:v>
                </c:pt>
                <c:pt idx="60">
                  <c:v>105.94104308390023</c:v>
                </c:pt>
                <c:pt idx="61">
                  <c:v>106.57596371882086</c:v>
                </c:pt>
                <c:pt idx="62">
                  <c:v>103.31065759637188</c:v>
                </c:pt>
                <c:pt idx="63">
                  <c:v>105.17006802721089</c:v>
                </c:pt>
                <c:pt idx="64">
                  <c:v>104.17233560090702</c:v>
                </c:pt>
                <c:pt idx="65">
                  <c:v>105.71428571428569</c:v>
                </c:pt>
                <c:pt idx="66">
                  <c:v>106.34920634920636</c:v>
                </c:pt>
                <c:pt idx="67">
                  <c:v>105.89569160997733</c:v>
                </c:pt>
                <c:pt idx="68">
                  <c:v>107.61904761904762</c:v>
                </c:pt>
                <c:pt idx="69">
                  <c:v>107.61904761904762</c:v>
                </c:pt>
                <c:pt idx="70">
                  <c:v>107.4829931972789</c:v>
                </c:pt>
                <c:pt idx="71">
                  <c:v>109.93197278911563</c:v>
                </c:pt>
                <c:pt idx="72">
                  <c:v>109.56916099773241</c:v>
                </c:pt>
                <c:pt idx="73">
                  <c:v>109.70521541950113</c:v>
                </c:pt>
                <c:pt idx="74">
                  <c:v>107.80045351473922</c:v>
                </c:pt>
                <c:pt idx="75">
                  <c:v>107.52834467120182</c:v>
                </c:pt>
                <c:pt idx="76">
                  <c:v>106.53061224489795</c:v>
                </c:pt>
                <c:pt idx="77">
                  <c:v>105.71428571428569</c:v>
                </c:pt>
                <c:pt idx="78">
                  <c:v>105.98639455782313</c:v>
                </c:pt>
                <c:pt idx="79">
                  <c:v>105.94104308390023</c:v>
                </c:pt>
                <c:pt idx="80">
                  <c:v>107.3922902494331</c:v>
                </c:pt>
                <c:pt idx="81">
                  <c:v>109.79591836734694</c:v>
                </c:pt>
                <c:pt idx="82">
                  <c:v>110.74829931972789</c:v>
                </c:pt>
                <c:pt idx="83">
                  <c:v>109.70521541950113</c:v>
                </c:pt>
                <c:pt idx="84">
                  <c:v>108.93424036281178</c:v>
                </c:pt>
                <c:pt idx="85">
                  <c:v>108.66213151927437</c:v>
                </c:pt>
                <c:pt idx="86">
                  <c:v>110.11337868480726</c:v>
                </c:pt>
                <c:pt idx="87">
                  <c:v>108.8888888888889</c:v>
                </c:pt>
                <c:pt idx="88">
                  <c:v>107.57369614512471</c:v>
                </c:pt>
                <c:pt idx="89">
                  <c:v>107.3922902494331</c:v>
                </c:pt>
                <c:pt idx="90">
                  <c:v>107.2562358276644</c:v>
                </c:pt>
                <c:pt idx="91">
                  <c:v>105.17006802721089</c:v>
                </c:pt>
                <c:pt idx="92">
                  <c:v>104.39909297052155</c:v>
                </c:pt>
                <c:pt idx="93">
                  <c:v>103.94557823129252</c:v>
                </c:pt>
                <c:pt idx="94">
                  <c:v>103.4013605442177</c:v>
                </c:pt>
                <c:pt idx="95">
                  <c:v>104.26303854875283</c:v>
                </c:pt>
                <c:pt idx="96">
                  <c:v>104.71655328798187</c:v>
                </c:pt>
                <c:pt idx="97">
                  <c:v>106.98412698412699</c:v>
                </c:pt>
                <c:pt idx="98">
                  <c:v>107.4829931972789</c:v>
                </c:pt>
                <c:pt idx="99">
                  <c:v>107.70975056689342</c:v>
                </c:pt>
                <c:pt idx="100">
                  <c:v>107.89115646258503</c:v>
                </c:pt>
                <c:pt idx="101">
                  <c:v>107.80045351473922</c:v>
                </c:pt>
                <c:pt idx="102">
                  <c:v>105.578231292517</c:v>
                </c:pt>
                <c:pt idx="103">
                  <c:v>106.43990929705214</c:v>
                </c:pt>
                <c:pt idx="104">
                  <c:v>106.66666666666667</c:v>
                </c:pt>
                <c:pt idx="105">
                  <c:v>108.43537414965986</c:v>
                </c:pt>
                <c:pt idx="106">
                  <c:v>109.297052154195</c:v>
                </c:pt>
                <c:pt idx="107">
                  <c:v>109.297052154195</c:v>
                </c:pt>
                <c:pt idx="108">
                  <c:v>106.80272108843538</c:v>
                </c:pt>
                <c:pt idx="109">
                  <c:v>108.25396825396825</c:v>
                </c:pt>
                <c:pt idx="110">
                  <c:v>106.53061224489795</c:v>
                </c:pt>
                <c:pt idx="111">
                  <c:v>107.52834467120182</c:v>
                </c:pt>
                <c:pt idx="112">
                  <c:v>108.25396825396825</c:v>
                </c:pt>
                <c:pt idx="113">
                  <c:v>106.48526077097506</c:v>
                </c:pt>
                <c:pt idx="114">
                  <c:v>106.07709750566895</c:v>
                </c:pt>
                <c:pt idx="115">
                  <c:v>106.16780045351473</c:v>
                </c:pt>
                <c:pt idx="116">
                  <c:v>107.12018140589569</c:v>
                </c:pt>
                <c:pt idx="117">
                  <c:v>109.16099773242631</c:v>
                </c:pt>
                <c:pt idx="118">
                  <c:v>108.75283446712018</c:v>
                </c:pt>
                <c:pt idx="119">
                  <c:v>108.52607709750566</c:v>
                </c:pt>
                <c:pt idx="120">
                  <c:v>105.98639455782313</c:v>
                </c:pt>
                <c:pt idx="121">
                  <c:v>106.57596371882086</c:v>
                </c:pt>
                <c:pt idx="122">
                  <c:v>106.30385487528345</c:v>
                </c:pt>
                <c:pt idx="123">
                  <c:v>108.39002267573694</c:v>
                </c:pt>
                <c:pt idx="124">
                  <c:v>108.84353741496598</c:v>
                </c:pt>
                <c:pt idx="125">
                  <c:v>108.34467120181405</c:v>
                </c:pt>
                <c:pt idx="126">
                  <c:v>107.98185941043084</c:v>
                </c:pt>
                <c:pt idx="127">
                  <c:v>109.0702947845805</c:v>
                </c:pt>
                <c:pt idx="128">
                  <c:v>109.52380952380952</c:v>
                </c:pt>
                <c:pt idx="129">
                  <c:v>108.43537414965986</c:v>
                </c:pt>
                <c:pt idx="130">
                  <c:v>108.57142857142857</c:v>
                </c:pt>
                <c:pt idx="131">
                  <c:v>111.15646258503402</c:v>
                </c:pt>
                <c:pt idx="132">
                  <c:v>111.06575963718819</c:v>
                </c:pt>
                <c:pt idx="133">
                  <c:v>108.84353741496598</c:v>
                </c:pt>
                <c:pt idx="134">
                  <c:v>110.20408163265304</c:v>
                </c:pt>
                <c:pt idx="135">
                  <c:v>108.8888888888889</c:v>
                </c:pt>
                <c:pt idx="136">
                  <c:v>109.52380952380952</c:v>
                </c:pt>
                <c:pt idx="137">
                  <c:v>109.0702947845805</c:v>
                </c:pt>
                <c:pt idx="138">
                  <c:v>109.16099773242631</c:v>
                </c:pt>
                <c:pt idx="139">
                  <c:v>110.20408163265304</c:v>
                </c:pt>
                <c:pt idx="140">
                  <c:v>111.65532879818593</c:v>
                </c:pt>
                <c:pt idx="141">
                  <c:v>111.42857142857143</c:v>
                </c:pt>
                <c:pt idx="142">
                  <c:v>111.47392290249431</c:v>
                </c:pt>
                <c:pt idx="143">
                  <c:v>108.66213151927437</c:v>
                </c:pt>
                <c:pt idx="144">
                  <c:v>108.8888888888889</c:v>
                </c:pt>
                <c:pt idx="145">
                  <c:v>108.79818594104307</c:v>
                </c:pt>
                <c:pt idx="146">
                  <c:v>109.56916099773241</c:v>
                </c:pt>
                <c:pt idx="147">
                  <c:v>108.79818594104307</c:v>
                </c:pt>
                <c:pt idx="148">
                  <c:v>108.70748299319727</c:v>
                </c:pt>
                <c:pt idx="149">
                  <c:v>109.97732426303854</c:v>
                </c:pt>
                <c:pt idx="150">
                  <c:v>108.48072562358277</c:v>
                </c:pt>
                <c:pt idx="151">
                  <c:v>108.29931972789115</c:v>
                </c:pt>
                <c:pt idx="152">
                  <c:v>108.43537414965986</c:v>
                </c:pt>
                <c:pt idx="153">
                  <c:v>107.3922902494331</c:v>
                </c:pt>
                <c:pt idx="154">
                  <c:v>106.75736961451246</c:v>
                </c:pt>
                <c:pt idx="155">
                  <c:v>107.70975056689342</c:v>
                </c:pt>
                <c:pt idx="156">
                  <c:v>109.25170068027211</c:v>
                </c:pt>
                <c:pt idx="157">
                  <c:v>110.61224489795917</c:v>
                </c:pt>
                <c:pt idx="158">
                  <c:v>108.66213151927437</c:v>
                </c:pt>
                <c:pt idx="159">
                  <c:v>109.79591836734694</c:v>
                </c:pt>
                <c:pt idx="160">
                  <c:v>110.65759637188208</c:v>
                </c:pt>
                <c:pt idx="161">
                  <c:v>110.9750566893424</c:v>
                </c:pt>
                <c:pt idx="162">
                  <c:v>108.8888888888889</c:v>
                </c:pt>
                <c:pt idx="163">
                  <c:v>111.0204081632653</c:v>
                </c:pt>
                <c:pt idx="164">
                  <c:v>111.51927437641721</c:v>
                </c:pt>
                <c:pt idx="165">
                  <c:v>110.70294784580499</c:v>
                </c:pt>
                <c:pt idx="166">
                  <c:v>110.61224489795917</c:v>
                </c:pt>
                <c:pt idx="167">
                  <c:v>110.65759637188208</c:v>
                </c:pt>
                <c:pt idx="168">
                  <c:v>110.8390022675737</c:v>
                </c:pt>
                <c:pt idx="169">
                  <c:v>112.51700680272107</c:v>
                </c:pt>
                <c:pt idx="170">
                  <c:v>111.29251700680271</c:v>
                </c:pt>
                <c:pt idx="171">
                  <c:v>112.65306122448979</c:v>
                </c:pt>
                <c:pt idx="172">
                  <c:v>110.7936507936508</c:v>
                </c:pt>
                <c:pt idx="173">
                  <c:v>111.92743764172334</c:v>
                </c:pt>
                <c:pt idx="174">
                  <c:v>111.65532879818593</c:v>
                </c:pt>
                <c:pt idx="175">
                  <c:v>109.43310657596371</c:v>
                </c:pt>
                <c:pt idx="176">
                  <c:v>106.75736961451246</c:v>
                </c:pt>
                <c:pt idx="177">
                  <c:v>105.07936507936509</c:v>
                </c:pt>
                <c:pt idx="178">
                  <c:v>103.4013605442177</c:v>
                </c:pt>
                <c:pt idx="179">
                  <c:v>103.12925170068026</c:v>
                </c:pt>
                <c:pt idx="180">
                  <c:v>104.48979591836734</c:v>
                </c:pt>
                <c:pt idx="181">
                  <c:v>105.66893424036282</c:v>
                </c:pt>
                <c:pt idx="182">
                  <c:v>106.30385487528345</c:v>
                </c:pt>
                <c:pt idx="183">
                  <c:v>107.34693877551021</c:v>
                </c:pt>
                <c:pt idx="184">
                  <c:v>108.29931972789115</c:v>
                </c:pt>
                <c:pt idx="185">
                  <c:v>106.57596371882086</c:v>
                </c:pt>
                <c:pt idx="186">
                  <c:v>107.4829931972789</c:v>
                </c:pt>
                <c:pt idx="187">
                  <c:v>108.8888888888889</c:v>
                </c:pt>
                <c:pt idx="188">
                  <c:v>108.79818594104307</c:v>
                </c:pt>
                <c:pt idx="189">
                  <c:v>107.61904761904762</c:v>
                </c:pt>
                <c:pt idx="190">
                  <c:v>109.0702947845805</c:v>
                </c:pt>
                <c:pt idx="191">
                  <c:v>108.70748299319727</c:v>
                </c:pt>
                <c:pt idx="192">
                  <c:v>108.70748299319727</c:v>
                </c:pt>
                <c:pt idx="193">
                  <c:v>109.61451247165532</c:v>
                </c:pt>
                <c:pt idx="194">
                  <c:v>108.66213151927437</c:v>
                </c:pt>
                <c:pt idx="195">
                  <c:v>108.8888888888889</c:v>
                </c:pt>
                <c:pt idx="196">
                  <c:v>108.84353741496598</c:v>
                </c:pt>
                <c:pt idx="197">
                  <c:v>107.66439909297051</c:v>
                </c:pt>
                <c:pt idx="198">
                  <c:v>106.98412698412699</c:v>
                </c:pt>
                <c:pt idx="199">
                  <c:v>108.75283446712018</c:v>
                </c:pt>
                <c:pt idx="200">
                  <c:v>108.84353741496598</c:v>
                </c:pt>
                <c:pt idx="201">
                  <c:v>109.02494331065759</c:v>
                </c:pt>
                <c:pt idx="202">
                  <c:v>110.43083900226758</c:v>
                </c:pt>
                <c:pt idx="203">
                  <c:v>109.25170068027211</c:v>
                </c:pt>
                <c:pt idx="204">
                  <c:v>108.79818594104307</c:v>
                </c:pt>
                <c:pt idx="205">
                  <c:v>108.84353741496598</c:v>
                </c:pt>
                <c:pt idx="206">
                  <c:v>107.61904761904762</c:v>
                </c:pt>
                <c:pt idx="207">
                  <c:v>107.4829931972789</c:v>
                </c:pt>
                <c:pt idx="208">
                  <c:v>107.43764172335601</c:v>
                </c:pt>
                <c:pt idx="209">
                  <c:v>107.98185941043084</c:v>
                </c:pt>
                <c:pt idx="210">
                  <c:v>107.98185941043084</c:v>
                </c:pt>
                <c:pt idx="211">
                  <c:v>106.25850340136054</c:v>
                </c:pt>
                <c:pt idx="212">
                  <c:v>103.94557823129252</c:v>
                </c:pt>
                <c:pt idx="213">
                  <c:v>104.08163265306121</c:v>
                </c:pt>
                <c:pt idx="214">
                  <c:v>105.39682539682538</c:v>
                </c:pt>
                <c:pt idx="215">
                  <c:v>105.07936507936509</c:v>
                </c:pt>
                <c:pt idx="216">
                  <c:v>103.80952380952382</c:v>
                </c:pt>
                <c:pt idx="217">
                  <c:v>97.460317460317441</c:v>
                </c:pt>
                <c:pt idx="218">
                  <c:v>95.147392290249428</c:v>
                </c:pt>
                <c:pt idx="219">
                  <c:v>93.922902494331055</c:v>
                </c:pt>
                <c:pt idx="220">
                  <c:v>95.691609977324262</c:v>
                </c:pt>
                <c:pt idx="221">
                  <c:v>95.646258503401356</c:v>
                </c:pt>
                <c:pt idx="222">
                  <c:v>92.244897959183675</c:v>
                </c:pt>
                <c:pt idx="223">
                  <c:v>87.482993197278901</c:v>
                </c:pt>
                <c:pt idx="224">
                  <c:v>88.8888888888889</c:v>
                </c:pt>
                <c:pt idx="225">
                  <c:v>87.981859410430829</c:v>
                </c:pt>
                <c:pt idx="226">
                  <c:v>88.253968253968253</c:v>
                </c:pt>
                <c:pt idx="227">
                  <c:v>90.068027210884352</c:v>
                </c:pt>
                <c:pt idx="228">
                  <c:v>90.24943310657595</c:v>
                </c:pt>
                <c:pt idx="229">
                  <c:v>92.607709750566897</c:v>
                </c:pt>
                <c:pt idx="230">
                  <c:v>93.51473922902494</c:v>
                </c:pt>
                <c:pt idx="231">
                  <c:v>92.925170068027199</c:v>
                </c:pt>
                <c:pt idx="232">
                  <c:v>94.467120181405889</c:v>
                </c:pt>
                <c:pt idx="233">
                  <c:v>95.147392290249428</c:v>
                </c:pt>
                <c:pt idx="234">
                  <c:v>94.557823129251702</c:v>
                </c:pt>
                <c:pt idx="235">
                  <c:v>93.922902494331055</c:v>
                </c:pt>
                <c:pt idx="236">
                  <c:v>94.512471655328795</c:v>
                </c:pt>
                <c:pt idx="237">
                  <c:v>96.235827664399082</c:v>
                </c:pt>
                <c:pt idx="238">
                  <c:v>97.414965986394549</c:v>
                </c:pt>
                <c:pt idx="239">
                  <c:v>96.689342403628117</c:v>
                </c:pt>
                <c:pt idx="240">
                  <c:v>95.600907029478449</c:v>
                </c:pt>
                <c:pt idx="241">
                  <c:v>96.235827664399082</c:v>
                </c:pt>
                <c:pt idx="242">
                  <c:v>97.052154195011326</c:v>
                </c:pt>
                <c:pt idx="243">
                  <c:v>97.414965986394549</c:v>
                </c:pt>
                <c:pt idx="244">
                  <c:v>95.374149659863946</c:v>
                </c:pt>
                <c:pt idx="245">
                  <c:v>94.965986394557817</c:v>
                </c:pt>
                <c:pt idx="246">
                  <c:v>94.557823129251702</c:v>
                </c:pt>
                <c:pt idx="247">
                  <c:v>94.240362811791385</c:v>
                </c:pt>
                <c:pt idx="248">
                  <c:v>94.467120181405889</c:v>
                </c:pt>
                <c:pt idx="249">
                  <c:v>95.056689342403629</c:v>
                </c:pt>
                <c:pt idx="250">
                  <c:v>95.464852607709744</c:v>
                </c:pt>
                <c:pt idx="251">
                  <c:v>96.870748299319715</c:v>
                </c:pt>
                <c:pt idx="252">
                  <c:v>97.006802721088434</c:v>
                </c:pt>
                <c:pt idx="253">
                  <c:v>99.047619047619037</c:v>
                </c:pt>
                <c:pt idx="254">
                  <c:v>99.591836734693871</c:v>
                </c:pt>
                <c:pt idx="255">
                  <c:v>96.780045351473916</c:v>
                </c:pt>
                <c:pt idx="256">
                  <c:v>95.873015873015873</c:v>
                </c:pt>
                <c:pt idx="257">
                  <c:v>94.6485260770975</c:v>
                </c:pt>
                <c:pt idx="258">
                  <c:v>95.691609977324262</c:v>
                </c:pt>
                <c:pt idx="259">
                  <c:v>95.283446712018147</c:v>
                </c:pt>
                <c:pt idx="260">
                  <c:v>94.92063492063491</c:v>
                </c:pt>
                <c:pt idx="261">
                  <c:v>95.011337868480723</c:v>
                </c:pt>
                <c:pt idx="262">
                  <c:v>96.961451247165513</c:v>
                </c:pt>
                <c:pt idx="263">
                  <c:v>93.832199546485256</c:v>
                </c:pt>
                <c:pt idx="264">
                  <c:v>92.562358276643991</c:v>
                </c:pt>
                <c:pt idx="265">
                  <c:v>94.104308390022666</c:v>
                </c:pt>
                <c:pt idx="266">
                  <c:v>93.061224489795919</c:v>
                </c:pt>
                <c:pt idx="267">
                  <c:v>94.104308390022666</c:v>
                </c:pt>
                <c:pt idx="268">
                  <c:v>94.739229024943299</c:v>
                </c:pt>
                <c:pt idx="269">
                  <c:v>96.145124716553283</c:v>
                </c:pt>
                <c:pt idx="270">
                  <c:v>95.374149659863946</c:v>
                </c:pt>
                <c:pt idx="271">
                  <c:v>93.922902494331055</c:v>
                </c:pt>
                <c:pt idx="272">
                  <c:v>93.378684807256235</c:v>
                </c:pt>
                <c:pt idx="273">
                  <c:v>93.106575963718825</c:v>
                </c:pt>
                <c:pt idx="274">
                  <c:v>92.199546485260768</c:v>
                </c:pt>
                <c:pt idx="275">
                  <c:v>94.058956916099774</c:v>
                </c:pt>
                <c:pt idx="276">
                  <c:v>93.106575963718825</c:v>
                </c:pt>
                <c:pt idx="277">
                  <c:v>94.92063492063491</c:v>
                </c:pt>
                <c:pt idx="278">
                  <c:v>94.603174603174594</c:v>
                </c:pt>
                <c:pt idx="279">
                  <c:v>96.009070294784578</c:v>
                </c:pt>
                <c:pt idx="280">
                  <c:v>95.600907029478449</c:v>
                </c:pt>
                <c:pt idx="281">
                  <c:v>95.510204081632651</c:v>
                </c:pt>
                <c:pt idx="282">
                  <c:v>95.419501133786838</c:v>
                </c:pt>
                <c:pt idx="283">
                  <c:v>95.283446712018147</c:v>
                </c:pt>
                <c:pt idx="284">
                  <c:v>97.913832199546476</c:v>
                </c:pt>
                <c:pt idx="285">
                  <c:v>96.870748299319715</c:v>
                </c:pt>
                <c:pt idx="286">
                  <c:v>96.643990929705197</c:v>
                </c:pt>
                <c:pt idx="287">
                  <c:v>96.099773242630391</c:v>
                </c:pt>
                <c:pt idx="288">
                  <c:v>96.054421768707471</c:v>
                </c:pt>
                <c:pt idx="289">
                  <c:v>96.825396825396822</c:v>
                </c:pt>
                <c:pt idx="290">
                  <c:v>95.646258503401356</c:v>
                </c:pt>
                <c:pt idx="291">
                  <c:v>96.19047619047619</c:v>
                </c:pt>
                <c:pt idx="292">
                  <c:v>93.78684807256235</c:v>
                </c:pt>
                <c:pt idx="293">
                  <c:v>96.235827664399082</c:v>
                </c:pt>
                <c:pt idx="294">
                  <c:v>94.965986394557817</c:v>
                </c:pt>
                <c:pt idx="295">
                  <c:v>96.916099773242635</c:v>
                </c:pt>
                <c:pt idx="296">
                  <c:v>96.417233560090708</c:v>
                </c:pt>
                <c:pt idx="297">
                  <c:v>93.424036281179141</c:v>
                </c:pt>
                <c:pt idx="298">
                  <c:v>92.562358276643991</c:v>
                </c:pt>
                <c:pt idx="299">
                  <c:v>93.78684807256235</c:v>
                </c:pt>
                <c:pt idx="300">
                  <c:v>95.736961451247154</c:v>
                </c:pt>
                <c:pt idx="301">
                  <c:v>92.562358276643991</c:v>
                </c:pt>
                <c:pt idx="302">
                  <c:v>93.106575963718825</c:v>
                </c:pt>
                <c:pt idx="303">
                  <c:v>92.607709750566897</c:v>
                </c:pt>
                <c:pt idx="304">
                  <c:v>93.24263038548753</c:v>
                </c:pt>
                <c:pt idx="305">
                  <c:v>93.650793650793645</c:v>
                </c:pt>
                <c:pt idx="306">
                  <c:v>94.104308390022666</c:v>
                </c:pt>
                <c:pt idx="307">
                  <c:v>92.925170068027199</c:v>
                </c:pt>
                <c:pt idx="308">
                  <c:v>92.879818594104307</c:v>
                </c:pt>
                <c:pt idx="309">
                  <c:v>92.335600907029473</c:v>
                </c:pt>
                <c:pt idx="310">
                  <c:v>93.287981859410422</c:v>
                </c:pt>
                <c:pt idx="311">
                  <c:v>92.879818594104307</c:v>
                </c:pt>
                <c:pt idx="312">
                  <c:v>93.741496598639458</c:v>
                </c:pt>
                <c:pt idx="313">
                  <c:v>93.877551020408163</c:v>
                </c:pt>
                <c:pt idx="314">
                  <c:v>95.011337868480723</c:v>
                </c:pt>
                <c:pt idx="315">
                  <c:v>97.959183673469397</c:v>
                </c:pt>
                <c:pt idx="316">
                  <c:v>99.00226757369613</c:v>
                </c:pt>
                <c:pt idx="317">
                  <c:v>98.004535147392275</c:v>
                </c:pt>
                <c:pt idx="318">
                  <c:v>97.414965986394549</c:v>
                </c:pt>
                <c:pt idx="319">
                  <c:v>98.049886621315196</c:v>
                </c:pt>
                <c:pt idx="320">
                  <c:v>97.142857142857153</c:v>
                </c:pt>
                <c:pt idx="321">
                  <c:v>96.553287981859398</c:v>
                </c:pt>
                <c:pt idx="322">
                  <c:v>95.147392290249428</c:v>
                </c:pt>
                <c:pt idx="323">
                  <c:v>95.374149659863946</c:v>
                </c:pt>
                <c:pt idx="324">
                  <c:v>94.149659863945573</c:v>
                </c:pt>
                <c:pt idx="325">
                  <c:v>93.922902494331055</c:v>
                </c:pt>
                <c:pt idx="326">
                  <c:v>93.605442176870753</c:v>
                </c:pt>
                <c:pt idx="327">
                  <c:v>96.054421768707471</c:v>
                </c:pt>
                <c:pt idx="328">
                  <c:v>95.600907029478449</c:v>
                </c:pt>
                <c:pt idx="329">
                  <c:v>97.59637188208616</c:v>
                </c:pt>
                <c:pt idx="330">
                  <c:v>96.4625850340136</c:v>
                </c:pt>
                <c:pt idx="331">
                  <c:v>96.371882086167787</c:v>
                </c:pt>
                <c:pt idx="332">
                  <c:v>93.560090702947846</c:v>
                </c:pt>
                <c:pt idx="333">
                  <c:v>94.557823129251702</c:v>
                </c:pt>
                <c:pt idx="334">
                  <c:v>94.240362811791385</c:v>
                </c:pt>
                <c:pt idx="335">
                  <c:v>93.24263038548753</c:v>
                </c:pt>
                <c:pt idx="336">
                  <c:v>92.018140589569157</c:v>
                </c:pt>
                <c:pt idx="337">
                  <c:v>91.972789115646265</c:v>
                </c:pt>
                <c:pt idx="338">
                  <c:v>91.201814058956913</c:v>
                </c:pt>
                <c:pt idx="339">
                  <c:v>91.746031746031747</c:v>
                </c:pt>
                <c:pt idx="340">
                  <c:v>91.655328798185948</c:v>
                </c:pt>
                <c:pt idx="341">
                  <c:v>91.609977324263042</c:v>
                </c:pt>
                <c:pt idx="342">
                  <c:v>92.018140589569157</c:v>
                </c:pt>
                <c:pt idx="343">
                  <c:v>91.428571428571431</c:v>
                </c:pt>
                <c:pt idx="344">
                  <c:v>90.702947845804985</c:v>
                </c:pt>
                <c:pt idx="345">
                  <c:v>90.839002267573704</c:v>
                </c:pt>
                <c:pt idx="346">
                  <c:v>90.839002267573704</c:v>
                </c:pt>
                <c:pt idx="347">
                  <c:v>90.702947845804985</c:v>
                </c:pt>
                <c:pt idx="348">
                  <c:v>90.430839002267575</c:v>
                </c:pt>
                <c:pt idx="349">
                  <c:v>89.478458049886626</c:v>
                </c:pt>
                <c:pt idx="350">
                  <c:v>88.662131519274382</c:v>
                </c:pt>
                <c:pt idx="351">
                  <c:v>89.206349206349216</c:v>
                </c:pt>
                <c:pt idx="352">
                  <c:v>89.251700680272108</c:v>
                </c:pt>
                <c:pt idx="353">
                  <c:v>89.070294784580497</c:v>
                </c:pt>
                <c:pt idx="354">
                  <c:v>87.210884353741491</c:v>
                </c:pt>
                <c:pt idx="355">
                  <c:v>88.526077097505663</c:v>
                </c:pt>
                <c:pt idx="356">
                  <c:v>88.163265306122454</c:v>
                </c:pt>
                <c:pt idx="357">
                  <c:v>89.024943310657591</c:v>
                </c:pt>
                <c:pt idx="358">
                  <c:v>88.344671201814066</c:v>
                </c:pt>
                <c:pt idx="359">
                  <c:v>87.528344671201822</c:v>
                </c:pt>
                <c:pt idx="360">
                  <c:v>88.526077097505663</c:v>
                </c:pt>
                <c:pt idx="361">
                  <c:v>89.206349206349216</c:v>
                </c:pt>
                <c:pt idx="362">
                  <c:v>89.115646258503389</c:v>
                </c:pt>
              </c:numCache>
            </c:numRef>
          </c:val>
          <c:smooth val="0"/>
          <c:extLst xmlns:c16r2="http://schemas.microsoft.com/office/drawing/2015/06/chart">
            <c:ext xmlns:c16="http://schemas.microsoft.com/office/drawing/2014/chart" uri="{C3380CC4-5D6E-409C-BE32-E72D297353CC}">
              <c16:uniqueId val="{00000001-B947-48A8-94A5-E144425F4635}"/>
            </c:ext>
          </c:extLst>
        </c:ser>
        <c:ser>
          <c:idx val="2"/>
          <c:order val="2"/>
          <c:tx>
            <c:strRef>
              <c:f>'[Base de datos Fibras.xlsx]Precios '!$R$2</c:f>
              <c:strCache>
                <c:ptCount val="1"/>
                <c:pt idx="0">
                  <c:v>Fibra Uno</c:v>
                </c:pt>
              </c:strCache>
            </c:strRef>
          </c:tx>
          <c:spPr>
            <a:ln w="28575" cap="rnd">
              <a:solidFill>
                <a:schemeClr val="accent3"/>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'!$R$402:$R$1000</c:f>
              <c:numCache>
                <c:formatCode>General</c:formatCode>
                <c:ptCount val="599"/>
                <c:pt idx="0">
                  <c:v>100</c:v>
                </c:pt>
                <c:pt idx="1">
                  <c:v>100.83160083160084</c:v>
                </c:pt>
                <c:pt idx="2">
                  <c:v>98.284823284823304</c:v>
                </c:pt>
                <c:pt idx="3">
                  <c:v>96.72557172557174</c:v>
                </c:pt>
                <c:pt idx="4">
                  <c:v>97.453222453222466</c:v>
                </c:pt>
                <c:pt idx="5">
                  <c:v>95.816008316008322</c:v>
                </c:pt>
                <c:pt idx="6">
                  <c:v>94.43866943866945</c:v>
                </c:pt>
                <c:pt idx="7">
                  <c:v>93.892931392931416</c:v>
                </c:pt>
                <c:pt idx="8">
                  <c:v>92.957380457380481</c:v>
                </c:pt>
                <c:pt idx="9">
                  <c:v>90.254677754677758</c:v>
                </c:pt>
                <c:pt idx="10">
                  <c:v>92.853430353430355</c:v>
                </c:pt>
                <c:pt idx="11">
                  <c:v>92.281704781704789</c:v>
                </c:pt>
                <c:pt idx="12">
                  <c:v>90.930353430353435</c:v>
                </c:pt>
                <c:pt idx="13">
                  <c:v>91.008316008316029</c:v>
                </c:pt>
                <c:pt idx="14">
                  <c:v>91.969854469854482</c:v>
                </c:pt>
                <c:pt idx="15">
                  <c:v>91.502079002079</c:v>
                </c:pt>
                <c:pt idx="16">
                  <c:v>91.528066528066532</c:v>
                </c:pt>
                <c:pt idx="17">
                  <c:v>90.982328482328484</c:v>
                </c:pt>
                <c:pt idx="18">
                  <c:v>90.982328482328484</c:v>
                </c:pt>
                <c:pt idx="19">
                  <c:v>94.490644490644499</c:v>
                </c:pt>
                <c:pt idx="20">
                  <c:v>94.152806652806646</c:v>
                </c:pt>
                <c:pt idx="21">
                  <c:v>93.477130977130983</c:v>
                </c:pt>
                <c:pt idx="22">
                  <c:v>94.178794178794192</c:v>
                </c:pt>
                <c:pt idx="23">
                  <c:v>94.412681912681919</c:v>
                </c:pt>
                <c:pt idx="24">
                  <c:v>93.191268191268193</c:v>
                </c:pt>
                <c:pt idx="25">
                  <c:v>90.748440748440757</c:v>
                </c:pt>
                <c:pt idx="26">
                  <c:v>91.813929313929322</c:v>
                </c:pt>
                <c:pt idx="27">
                  <c:v>90.904365904365903</c:v>
                </c:pt>
                <c:pt idx="28">
                  <c:v>91.034303534303547</c:v>
                </c:pt>
                <c:pt idx="29">
                  <c:v>91.761954261954273</c:v>
                </c:pt>
                <c:pt idx="30">
                  <c:v>91.086278586278596</c:v>
                </c:pt>
                <c:pt idx="31">
                  <c:v>92.567567567567565</c:v>
                </c:pt>
                <c:pt idx="32">
                  <c:v>90.644490644490659</c:v>
                </c:pt>
                <c:pt idx="33">
                  <c:v>91.658004158004175</c:v>
                </c:pt>
                <c:pt idx="34">
                  <c:v>93.165280665280676</c:v>
                </c:pt>
                <c:pt idx="35">
                  <c:v>93.217255717255725</c:v>
                </c:pt>
                <c:pt idx="36">
                  <c:v>94.100831600831611</c:v>
                </c:pt>
                <c:pt idx="37">
                  <c:v>95.348232848232854</c:v>
                </c:pt>
                <c:pt idx="38">
                  <c:v>95.945945945945951</c:v>
                </c:pt>
                <c:pt idx="39">
                  <c:v>98.310810810810807</c:v>
                </c:pt>
                <c:pt idx="40">
                  <c:v>98.36278586278587</c:v>
                </c:pt>
                <c:pt idx="41">
                  <c:v>98.440748440748465</c:v>
                </c:pt>
                <c:pt idx="42">
                  <c:v>98.336798336798353</c:v>
                </c:pt>
                <c:pt idx="43">
                  <c:v>97.946985446985451</c:v>
                </c:pt>
                <c:pt idx="44">
                  <c:v>98.336798336798353</c:v>
                </c:pt>
                <c:pt idx="45">
                  <c:v>97.713097713097724</c:v>
                </c:pt>
                <c:pt idx="46">
                  <c:v>96.387733887733901</c:v>
                </c:pt>
                <c:pt idx="47">
                  <c:v>97.037422037422047</c:v>
                </c:pt>
                <c:pt idx="48">
                  <c:v>99.194386694386708</c:v>
                </c:pt>
                <c:pt idx="49">
                  <c:v>98.180873180873192</c:v>
                </c:pt>
                <c:pt idx="50">
                  <c:v>97.453222453222466</c:v>
                </c:pt>
                <c:pt idx="51">
                  <c:v>98.518711018711016</c:v>
                </c:pt>
                <c:pt idx="52">
                  <c:v>100.67567567567568</c:v>
                </c:pt>
                <c:pt idx="53">
                  <c:v>100.93555093555095</c:v>
                </c:pt>
                <c:pt idx="54">
                  <c:v>102.36486486486487</c:v>
                </c:pt>
                <c:pt idx="55">
                  <c:v>102.28690228690229</c:v>
                </c:pt>
                <c:pt idx="56">
                  <c:v>102.78066528066527</c:v>
                </c:pt>
                <c:pt idx="57">
                  <c:v>104.00207900207903</c:v>
                </c:pt>
                <c:pt idx="58">
                  <c:v>103.43035343035342</c:v>
                </c:pt>
                <c:pt idx="59">
                  <c:v>104.36590436590436</c:v>
                </c:pt>
                <c:pt idx="60">
                  <c:v>105.17151767151766</c:v>
                </c:pt>
                <c:pt idx="61">
                  <c:v>104.33991683991684</c:v>
                </c:pt>
                <c:pt idx="62">
                  <c:v>102.9885654885655</c:v>
                </c:pt>
                <c:pt idx="63">
                  <c:v>101.63721413721414</c:v>
                </c:pt>
                <c:pt idx="64">
                  <c:v>102.85862785862787</c:v>
                </c:pt>
                <c:pt idx="65">
                  <c:v>103.30041580041581</c:v>
                </c:pt>
                <c:pt idx="66">
                  <c:v>104.00207900207903</c:v>
                </c:pt>
                <c:pt idx="67">
                  <c:v>103.84615384615385</c:v>
                </c:pt>
                <c:pt idx="68">
                  <c:v>104.96361746361747</c:v>
                </c:pt>
                <c:pt idx="69">
                  <c:v>105.19750519750519</c:v>
                </c:pt>
                <c:pt idx="70">
                  <c:v>104.2879417879418</c:v>
                </c:pt>
                <c:pt idx="71">
                  <c:v>104.62577962577964</c:v>
                </c:pt>
                <c:pt idx="72">
                  <c:v>104.18399168399171</c:v>
                </c:pt>
                <c:pt idx="73">
                  <c:v>103.82016632016632</c:v>
                </c:pt>
                <c:pt idx="74">
                  <c:v>104.88565488565489</c:v>
                </c:pt>
                <c:pt idx="75">
                  <c:v>105.11954261954264</c:v>
                </c:pt>
                <c:pt idx="76">
                  <c:v>104.85966735966737</c:v>
                </c:pt>
                <c:pt idx="77">
                  <c:v>104.98960498960498</c:v>
                </c:pt>
                <c:pt idx="78">
                  <c:v>108.36798336798338</c:v>
                </c:pt>
                <c:pt idx="79">
                  <c:v>105.22349272349274</c:v>
                </c:pt>
                <c:pt idx="80">
                  <c:v>106.44490644490645</c:v>
                </c:pt>
                <c:pt idx="81">
                  <c:v>105.92515592515592</c:v>
                </c:pt>
                <c:pt idx="82">
                  <c:v>105.32744282744284</c:v>
                </c:pt>
                <c:pt idx="83">
                  <c:v>104.93762993762996</c:v>
                </c:pt>
                <c:pt idx="84">
                  <c:v>103.95010395010395</c:v>
                </c:pt>
                <c:pt idx="85">
                  <c:v>104.93762993762996</c:v>
                </c:pt>
                <c:pt idx="86">
                  <c:v>104.23596673596674</c:v>
                </c:pt>
                <c:pt idx="87">
                  <c:v>105.14553014553016</c:v>
                </c:pt>
                <c:pt idx="88">
                  <c:v>103.66424116424118</c:v>
                </c:pt>
                <c:pt idx="89">
                  <c:v>102.9885654885655</c:v>
                </c:pt>
                <c:pt idx="90">
                  <c:v>104.23596673596674</c:v>
                </c:pt>
                <c:pt idx="91">
                  <c:v>104.18399168399171</c:v>
                </c:pt>
                <c:pt idx="92">
                  <c:v>103.82016632016632</c:v>
                </c:pt>
                <c:pt idx="93">
                  <c:v>100.93555093555095</c:v>
                </c:pt>
                <c:pt idx="94">
                  <c:v>100.75363825363827</c:v>
                </c:pt>
                <c:pt idx="95">
                  <c:v>102.00103950103951</c:v>
                </c:pt>
                <c:pt idx="96">
                  <c:v>101.45530145530147</c:v>
                </c:pt>
                <c:pt idx="97">
                  <c:v>102.46881496881497</c:v>
                </c:pt>
                <c:pt idx="98">
                  <c:v>104.36590436590436</c:v>
                </c:pt>
                <c:pt idx="99">
                  <c:v>101.66320166320166</c:v>
                </c:pt>
                <c:pt idx="100">
                  <c:v>103.76819126819127</c:v>
                </c:pt>
                <c:pt idx="101">
                  <c:v>103.06652806652808</c:v>
                </c:pt>
                <c:pt idx="102">
                  <c:v>103.84615384615385</c:v>
                </c:pt>
                <c:pt idx="103">
                  <c:v>101.81912681912684</c:v>
                </c:pt>
                <c:pt idx="104">
                  <c:v>100.9095634095634</c:v>
                </c:pt>
                <c:pt idx="105">
                  <c:v>102.20893970893971</c:v>
                </c:pt>
                <c:pt idx="106">
                  <c:v>104.00207900207903</c:v>
                </c:pt>
                <c:pt idx="107">
                  <c:v>104.33991683991684</c:v>
                </c:pt>
                <c:pt idx="108">
                  <c:v>104.67775467775469</c:v>
                </c:pt>
                <c:pt idx="109">
                  <c:v>103.8981288981289</c:v>
                </c:pt>
                <c:pt idx="110">
                  <c:v>102.96257796257797</c:v>
                </c:pt>
                <c:pt idx="111">
                  <c:v>103.2744282744283</c:v>
                </c:pt>
                <c:pt idx="112">
                  <c:v>103.53430353430355</c:v>
                </c:pt>
                <c:pt idx="113">
                  <c:v>102.8846153846154</c:v>
                </c:pt>
                <c:pt idx="114">
                  <c:v>103.06652806652808</c:v>
                </c:pt>
                <c:pt idx="115">
                  <c:v>102.70270270270272</c:v>
                </c:pt>
                <c:pt idx="116">
                  <c:v>102.65072765072767</c:v>
                </c:pt>
                <c:pt idx="117">
                  <c:v>102.57276507276507</c:v>
                </c:pt>
                <c:pt idx="118">
                  <c:v>102.65072765072767</c:v>
                </c:pt>
                <c:pt idx="119">
                  <c:v>102.05301455301456</c:v>
                </c:pt>
                <c:pt idx="120">
                  <c:v>101.16943866943868</c:v>
                </c:pt>
                <c:pt idx="121">
                  <c:v>100.2858627858628</c:v>
                </c:pt>
                <c:pt idx="122">
                  <c:v>99.688149688149693</c:v>
                </c:pt>
                <c:pt idx="123">
                  <c:v>101.01351351351352</c:v>
                </c:pt>
                <c:pt idx="124">
                  <c:v>100.98752598752598</c:v>
                </c:pt>
                <c:pt idx="125">
                  <c:v>101.09147609147611</c:v>
                </c:pt>
                <c:pt idx="126">
                  <c:v>100.93555093555095</c:v>
                </c:pt>
                <c:pt idx="127">
                  <c:v>100.54573804573805</c:v>
                </c:pt>
                <c:pt idx="128">
                  <c:v>101.37733887733889</c:v>
                </c:pt>
                <c:pt idx="129">
                  <c:v>100.33783783783785</c:v>
                </c:pt>
                <c:pt idx="130">
                  <c:v>101.63721413721414</c:v>
                </c:pt>
                <c:pt idx="131">
                  <c:v>101.87110187110189</c:v>
                </c:pt>
                <c:pt idx="132">
                  <c:v>101.76715176715176</c:v>
                </c:pt>
                <c:pt idx="133">
                  <c:v>101.55925155925156</c:v>
                </c:pt>
                <c:pt idx="134">
                  <c:v>101.79313929313932</c:v>
                </c:pt>
                <c:pt idx="135">
                  <c:v>101.40332640332642</c:v>
                </c:pt>
                <c:pt idx="136">
                  <c:v>101.79313929313932</c:v>
                </c:pt>
                <c:pt idx="137">
                  <c:v>101.84511434511434</c:v>
                </c:pt>
                <c:pt idx="138">
                  <c:v>101.66320166320166</c:v>
                </c:pt>
                <c:pt idx="139">
                  <c:v>101.61122661122661</c:v>
                </c:pt>
                <c:pt idx="140">
                  <c:v>101.71517671517671</c:v>
                </c:pt>
                <c:pt idx="141">
                  <c:v>101.42931392931393</c:v>
                </c:pt>
                <c:pt idx="142">
                  <c:v>100</c:v>
                </c:pt>
                <c:pt idx="143">
                  <c:v>99.246361746361742</c:v>
                </c:pt>
                <c:pt idx="144">
                  <c:v>99.532224532224532</c:v>
                </c:pt>
                <c:pt idx="145">
                  <c:v>99.376299376299386</c:v>
                </c:pt>
                <c:pt idx="146">
                  <c:v>99.922037422037434</c:v>
                </c:pt>
                <c:pt idx="147">
                  <c:v>99.324324324324337</c:v>
                </c:pt>
                <c:pt idx="148">
                  <c:v>99.844074844074854</c:v>
                </c:pt>
                <c:pt idx="149">
                  <c:v>99.818087318087308</c:v>
                </c:pt>
                <c:pt idx="150">
                  <c:v>99.194386694386708</c:v>
                </c:pt>
                <c:pt idx="151">
                  <c:v>100.9095634095634</c:v>
                </c:pt>
                <c:pt idx="152">
                  <c:v>100.72765072765073</c:v>
                </c:pt>
                <c:pt idx="153">
                  <c:v>100.20790020790022</c:v>
                </c:pt>
                <c:pt idx="154">
                  <c:v>100.493762993763</c:v>
                </c:pt>
                <c:pt idx="155">
                  <c:v>100.57172557172558</c:v>
                </c:pt>
                <c:pt idx="156">
                  <c:v>100.18191268191268</c:v>
                </c:pt>
                <c:pt idx="157">
                  <c:v>100.15592515592515</c:v>
                </c:pt>
                <c:pt idx="158">
                  <c:v>99.610187110187113</c:v>
                </c:pt>
                <c:pt idx="159">
                  <c:v>99.376299376299386</c:v>
                </c:pt>
                <c:pt idx="160">
                  <c:v>98.440748440748465</c:v>
                </c:pt>
                <c:pt idx="161">
                  <c:v>98.414760914760919</c:v>
                </c:pt>
                <c:pt idx="162">
                  <c:v>96.413721413721419</c:v>
                </c:pt>
                <c:pt idx="163">
                  <c:v>95.374220374220386</c:v>
                </c:pt>
                <c:pt idx="164">
                  <c:v>95.608108108108112</c:v>
                </c:pt>
                <c:pt idx="165">
                  <c:v>95.166320166320162</c:v>
                </c:pt>
                <c:pt idx="166">
                  <c:v>95.244282744282742</c:v>
                </c:pt>
                <c:pt idx="167">
                  <c:v>95.036382536382547</c:v>
                </c:pt>
                <c:pt idx="168">
                  <c:v>94.490644490644499</c:v>
                </c:pt>
                <c:pt idx="169">
                  <c:v>93.814968814968822</c:v>
                </c:pt>
                <c:pt idx="170">
                  <c:v>95.582120582120595</c:v>
                </c:pt>
                <c:pt idx="171">
                  <c:v>94.854469854469855</c:v>
                </c:pt>
                <c:pt idx="172">
                  <c:v>95.296257796257805</c:v>
                </c:pt>
                <c:pt idx="173">
                  <c:v>93.86694386694387</c:v>
                </c:pt>
                <c:pt idx="174">
                  <c:v>92.43762993762995</c:v>
                </c:pt>
                <c:pt idx="175">
                  <c:v>93.087318087318096</c:v>
                </c:pt>
                <c:pt idx="176">
                  <c:v>94.256756756756772</c:v>
                </c:pt>
                <c:pt idx="177">
                  <c:v>93.113305613305613</c:v>
                </c:pt>
                <c:pt idx="178">
                  <c:v>92.07380457380458</c:v>
                </c:pt>
                <c:pt idx="179">
                  <c:v>94.256756756756772</c:v>
                </c:pt>
                <c:pt idx="180">
                  <c:v>93.86694386694387</c:v>
                </c:pt>
                <c:pt idx="181">
                  <c:v>95.686070686070693</c:v>
                </c:pt>
                <c:pt idx="182">
                  <c:v>93.191268191268193</c:v>
                </c:pt>
                <c:pt idx="183">
                  <c:v>93.711018711018724</c:v>
                </c:pt>
                <c:pt idx="184">
                  <c:v>92.80145530145532</c:v>
                </c:pt>
                <c:pt idx="185">
                  <c:v>91.839916839916853</c:v>
                </c:pt>
                <c:pt idx="186">
                  <c:v>93.529106029106046</c:v>
                </c:pt>
                <c:pt idx="187">
                  <c:v>93.477130977130983</c:v>
                </c:pt>
                <c:pt idx="188">
                  <c:v>92.567567567567565</c:v>
                </c:pt>
                <c:pt idx="189">
                  <c:v>92.047817047817063</c:v>
                </c:pt>
                <c:pt idx="190">
                  <c:v>92.51559251559253</c:v>
                </c:pt>
                <c:pt idx="191">
                  <c:v>93.373180873180885</c:v>
                </c:pt>
                <c:pt idx="192">
                  <c:v>93.373180873180885</c:v>
                </c:pt>
                <c:pt idx="193">
                  <c:v>93.165280665280676</c:v>
                </c:pt>
                <c:pt idx="194">
                  <c:v>93.061330561330578</c:v>
                </c:pt>
                <c:pt idx="195">
                  <c:v>93.217255717255725</c:v>
                </c:pt>
                <c:pt idx="196">
                  <c:v>91.580041580041595</c:v>
                </c:pt>
                <c:pt idx="197">
                  <c:v>92.541580041580048</c:v>
                </c:pt>
                <c:pt idx="198">
                  <c:v>92.385654885654887</c:v>
                </c:pt>
                <c:pt idx="199">
                  <c:v>92.385654885654887</c:v>
                </c:pt>
                <c:pt idx="200">
                  <c:v>92.281704781704789</c:v>
                </c:pt>
                <c:pt idx="201">
                  <c:v>93.009355509355515</c:v>
                </c:pt>
                <c:pt idx="202">
                  <c:v>93.269230769230788</c:v>
                </c:pt>
                <c:pt idx="203">
                  <c:v>94.282744282744289</c:v>
                </c:pt>
                <c:pt idx="204">
                  <c:v>93.944906444906451</c:v>
                </c:pt>
                <c:pt idx="205">
                  <c:v>94.828482328482337</c:v>
                </c:pt>
                <c:pt idx="206">
                  <c:v>94.464656964656982</c:v>
                </c:pt>
                <c:pt idx="207">
                  <c:v>93.581081081081081</c:v>
                </c:pt>
                <c:pt idx="208">
                  <c:v>94.022869022869031</c:v>
                </c:pt>
                <c:pt idx="209">
                  <c:v>93.685031185031193</c:v>
                </c:pt>
                <c:pt idx="210">
                  <c:v>93.737006237006256</c:v>
                </c:pt>
                <c:pt idx="211">
                  <c:v>90.124740124740129</c:v>
                </c:pt>
                <c:pt idx="212">
                  <c:v>91.813929313929322</c:v>
                </c:pt>
                <c:pt idx="213">
                  <c:v>91.424116424116434</c:v>
                </c:pt>
                <c:pt idx="214">
                  <c:v>94.412681912681919</c:v>
                </c:pt>
                <c:pt idx="215">
                  <c:v>92.43762993762995</c:v>
                </c:pt>
                <c:pt idx="216">
                  <c:v>90.592515592515596</c:v>
                </c:pt>
                <c:pt idx="217">
                  <c:v>81.003118503118515</c:v>
                </c:pt>
                <c:pt idx="218">
                  <c:v>77.312889812889821</c:v>
                </c:pt>
                <c:pt idx="219">
                  <c:v>77.20893970893971</c:v>
                </c:pt>
                <c:pt idx="220">
                  <c:v>78.118503118503128</c:v>
                </c:pt>
                <c:pt idx="221">
                  <c:v>78.534303534303547</c:v>
                </c:pt>
                <c:pt idx="222">
                  <c:v>79.599792099792097</c:v>
                </c:pt>
                <c:pt idx="223">
                  <c:v>79.054054054054063</c:v>
                </c:pt>
                <c:pt idx="224">
                  <c:v>80.613305613305613</c:v>
                </c:pt>
                <c:pt idx="225">
                  <c:v>80.613305613305613</c:v>
                </c:pt>
                <c:pt idx="226">
                  <c:v>80.795218295218291</c:v>
                </c:pt>
                <c:pt idx="227">
                  <c:v>81.626819126819143</c:v>
                </c:pt>
                <c:pt idx="228">
                  <c:v>80.951143451143466</c:v>
                </c:pt>
                <c:pt idx="229">
                  <c:v>81.86070686070687</c:v>
                </c:pt>
                <c:pt idx="230">
                  <c:v>82.562370062370078</c:v>
                </c:pt>
                <c:pt idx="231">
                  <c:v>81.4968814968815</c:v>
                </c:pt>
                <c:pt idx="232">
                  <c:v>81.990644490644499</c:v>
                </c:pt>
                <c:pt idx="233">
                  <c:v>82.484407484407484</c:v>
                </c:pt>
                <c:pt idx="234">
                  <c:v>82.588357588357596</c:v>
                </c:pt>
                <c:pt idx="235">
                  <c:v>83.78378378378379</c:v>
                </c:pt>
                <c:pt idx="236">
                  <c:v>86.616424116424113</c:v>
                </c:pt>
                <c:pt idx="237">
                  <c:v>85.524948024948017</c:v>
                </c:pt>
                <c:pt idx="238">
                  <c:v>85.888773388773387</c:v>
                </c:pt>
                <c:pt idx="239">
                  <c:v>85.13513513513513</c:v>
                </c:pt>
                <c:pt idx="240">
                  <c:v>82.510395010395015</c:v>
                </c:pt>
                <c:pt idx="241">
                  <c:v>83.549896049896049</c:v>
                </c:pt>
                <c:pt idx="242">
                  <c:v>83.29002079002079</c:v>
                </c:pt>
                <c:pt idx="243">
                  <c:v>82.198544698544708</c:v>
                </c:pt>
                <c:pt idx="244">
                  <c:v>81.522869022869031</c:v>
                </c:pt>
                <c:pt idx="245">
                  <c:v>81.4968814968815</c:v>
                </c:pt>
                <c:pt idx="246">
                  <c:v>81.237006237006256</c:v>
                </c:pt>
                <c:pt idx="247">
                  <c:v>81.990644490644499</c:v>
                </c:pt>
                <c:pt idx="248">
                  <c:v>81.834719334719338</c:v>
                </c:pt>
                <c:pt idx="249">
                  <c:v>81.574844074844094</c:v>
                </c:pt>
                <c:pt idx="250">
                  <c:v>82.14656964656966</c:v>
                </c:pt>
                <c:pt idx="251">
                  <c:v>82.536382536382547</c:v>
                </c:pt>
                <c:pt idx="252">
                  <c:v>82.562370062370078</c:v>
                </c:pt>
                <c:pt idx="253">
                  <c:v>83.757796257796258</c:v>
                </c:pt>
                <c:pt idx="254">
                  <c:v>81.626819126819143</c:v>
                </c:pt>
                <c:pt idx="255">
                  <c:v>79.521829521829531</c:v>
                </c:pt>
                <c:pt idx="256">
                  <c:v>77.598752598752611</c:v>
                </c:pt>
                <c:pt idx="257">
                  <c:v>75.415800415800419</c:v>
                </c:pt>
                <c:pt idx="258">
                  <c:v>75.129937629937643</c:v>
                </c:pt>
                <c:pt idx="259">
                  <c:v>73.388773388773387</c:v>
                </c:pt>
                <c:pt idx="260">
                  <c:v>74.298336798336805</c:v>
                </c:pt>
                <c:pt idx="261">
                  <c:v>75.493762993762999</c:v>
                </c:pt>
                <c:pt idx="262">
                  <c:v>75.493762993762999</c:v>
                </c:pt>
                <c:pt idx="263">
                  <c:v>75.36382536382537</c:v>
                </c:pt>
                <c:pt idx="264">
                  <c:v>75.961538461538467</c:v>
                </c:pt>
                <c:pt idx="265">
                  <c:v>75.64968814968816</c:v>
                </c:pt>
                <c:pt idx="266">
                  <c:v>76.429313929313935</c:v>
                </c:pt>
                <c:pt idx="267">
                  <c:v>78.534303534303547</c:v>
                </c:pt>
                <c:pt idx="268">
                  <c:v>79.028066528066532</c:v>
                </c:pt>
                <c:pt idx="269">
                  <c:v>80.041580041580048</c:v>
                </c:pt>
                <c:pt idx="270">
                  <c:v>76.689189189189193</c:v>
                </c:pt>
                <c:pt idx="271">
                  <c:v>78.430353430353435</c:v>
                </c:pt>
                <c:pt idx="272">
                  <c:v>77.988565488565499</c:v>
                </c:pt>
                <c:pt idx="273">
                  <c:v>77.494802494802499</c:v>
                </c:pt>
                <c:pt idx="274">
                  <c:v>77.20893970893971</c:v>
                </c:pt>
                <c:pt idx="275">
                  <c:v>78.170478170478177</c:v>
                </c:pt>
                <c:pt idx="276">
                  <c:v>78.482328482328484</c:v>
                </c:pt>
                <c:pt idx="277">
                  <c:v>76.507276507276515</c:v>
                </c:pt>
                <c:pt idx="278">
                  <c:v>76.845114345114354</c:v>
                </c:pt>
                <c:pt idx="279">
                  <c:v>77.494802494802499</c:v>
                </c:pt>
                <c:pt idx="280">
                  <c:v>77.546777546777562</c:v>
                </c:pt>
                <c:pt idx="281">
                  <c:v>76.871101871101871</c:v>
                </c:pt>
                <c:pt idx="282">
                  <c:v>74.974012474012483</c:v>
                </c:pt>
                <c:pt idx="283">
                  <c:v>74.714137214137224</c:v>
                </c:pt>
                <c:pt idx="284">
                  <c:v>75.36382536382537</c:v>
                </c:pt>
                <c:pt idx="285">
                  <c:v>74.688149688149679</c:v>
                </c:pt>
                <c:pt idx="286">
                  <c:v>75.337837837837839</c:v>
                </c:pt>
                <c:pt idx="287">
                  <c:v>76.819126819126822</c:v>
                </c:pt>
                <c:pt idx="288">
                  <c:v>76.429313929313935</c:v>
                </c:pt>
                <c:pt idx="289">
                  <c:v>75.93555093555095</c:v>
                </c:pt>
                <c:pt idx="290">
                  <c:v>75.831600831600838</c:v>
                </c:pt>
                <c:pt idx="291">
                  <c:v>74.974012474012483</c:v>
                </c:pt>
                <c:pt idx="292">
                  <c:v>75.519750519750531</c:v>
                </c:pt>
                <c:pt idx="293">
                  <c:v>76.351351351351354</c:v>
                </c:pt>
                <c:pt idx="294">
                  <c:v>75.987525987525999</c:v>
                </c:pt>
                <c:pt idx="295">
                  <c:v>75.93555093555095</c:v>
                </c:pt>
                <c:pt idx="296">
                  <c:v>76.377338877338886</c:v>
                </c:pt>
                <c:pt idx="297">
                  <c:v>76.533264033264032</c:v>
                </c:pt>
                <c:pt idx="298">
                  <c:v>76.091476091476096</c:v>
                </c:pt>
                <c:pt idx="299">
                  <c:v>76.143451143451145</c:v>
                </c:pt>
                <c:pt idx="300">
                  <c:v>77.754677754677772</c:v>
                </c:pt>
                <c:pt idx="301">
                  <c:v>78.820166320166322</c:v>
                </c:pt>
                <c:pt idx="302">
                  <c:v>78.144490644490645</c:v>
                </c:pt>
                <c:pt idx="303">
                  <c:v>78.430353430353435</c:v>
                </c:pt>
                <c:pt idx="304">
                  <c:v>79.313929313929322</c:v>
                </c:pt>
                <c:pt idx="305">
                  <c:v>79.677754677754692</c:v>
                </c:pt>
                <c:pt idx="306">
                  <c:v>81.185031185031193</c:v>
                </c:pt>
                <c:pt idx="307">
                  <c:v>80.795218295218291</c:v>
                </c:pt>
                <c:pt idx="308">
                  <c:v>83.393970893970916</c:v>
                </c:pt>
                <c:pt idx="309">
                  <c:v>82.718295218295225</c:v>
                </c:pt>
                <c:pt idx="310">
                  <c:v>82.354469854469869</c:v>
                </c:pt>
                <c:pt idx="311">
                  <c:v>83.134095634095644</c:v>
                </c:pt>
                <c:pt idx="312">
                  <c:v>83.160083160083161</c:v>
                </c:pt>
                <c:pt idx="313">
                  <c:v>83.523908523908531</c:v>
                </c:pt>
                <c:pt idx="314">
                  <c:v>83.367983367983371</c:v>
                </c:pt>
                <c:pt idx="315">
                  <c:v>83.108108108108112</c:v>
                </c:pt>
                <c:pt idx="316">
                  <c:v>83.212058212058224</c:v>
                </c:pt>
                <c:pt idx="317">
                  <c:v>84.927234927234935</c:v>
                </c:pt>
                <c:pt idx="318">
                  <c:v>84.51143451143453</c:v>
                </c:pt>
                <c:pt idx="319">
                  <c:v>83.186070686070693</c:v>
                </c:pt>
                <c:pt idx="320">
                  <c:v>83.29002079002079</c:v>
                </c:pt>
                <c:pt idx="321">
                  <c:v>83.160083160083161</c:v>
                </c:pt>
                <c:pt idx="322">
                  <c:v>81.93866943866945</c:v>
                </c:pt>
                <c:pt idx="323">
                  <c:v>81.886694386694387</c:v>
                </c:pt>
                <c:pt idx="324">
                  <c:v>81.834719334719338</c:v>
                </c:pt>
                <c:pt idx="325">
                  <c:v>81.886694386694387</c:v>
                </c:pt>
                <c:pt idx="326">
                  <c:v>83.082120582120595</c:v>
                </c:pt>
                <c:pt idx="327">
                  <c:v>83.29002079002079</c:v>
                </c:pt>
                <c:pt idx="328">
                  <c:v>84.849272349272354</c:v>
                </c:pt>
                <c:pt idx="329">
                  <c:v>84.979209979209998</c:v>
                </c:pt>
                <c:pt idx="330">
                  <c:v>84.329521829521852</c:v>
                </c:pt>
                <c:pt idx="331">
                  <c:v>85.005197505197515</c:v>
                </c:pt>
                <c:pt idx="332">
                  <c:v>85.446985446985451</c:v>
                </c:pt>
                <c:pt idx="333">
                  <c:v>85.317047817047822</c:v>
                </c:pt>
                <c:pt idx="334">
                  <c:v>85.213097713097724</c:v>
                </c:pt>
                <c:pt idx="335">
                  <c:v>84.355509355509355</c:v>
                </c:pt>
                <c:pt idx="336">
                  <c:v>84.719334719334725</c:v>
                </c:pt>
                <c:pt idx="337">
                  <c:v>85.758835758835758</c:v>
                </c:pt>
                <c:pt idx="338">
                  <c:v>86.30457380457382</c:v>
                </c:pt>
                <c:pt idx="339">
                  <c:v>87.084199584199581</c:v>
                </c:pt>
                <c:pt idx="340">
                  <c:v>87.110187110187127</c:v>
                </c:pt>
                <c:pt idx="341">
                  <c:v>86.616424116424113</c:v>
                </c:pt>
                <c:pt idx="342">
                  <c:v>87.266112266112273</c:v>
                </c:pt>
                <c:pt idx="343">
                  <c:v>87.603950103950112</c:v>
                </c:pt>
                <c:pt idx="344">
                  <c:v>88.747401247401243</c:v>
                </c:pt>
                <c:pt idx="345">
                  <c:v>89.760914760914773</c:v>
                </c:pt>
                <c:pt idx="346">
                  <c:v>88.383575883575887</c:v>
                </c:pt>
                <c:pt idx="347">
                  <c:v>85.966735966735968</c:v>
                </c:pt>
                <c:pt idx="348">
                  <c:v>87.110187110187127</c:v>
                </c:pt>
                <c:pt idx="349">
                  <c:v>87.655925155925146</c:v>
                </c:pt>
                <c:pt idx="350">
                  <c:v>87.474012474012468</c:v>
                </c:pt>
                <c:pt idx="351">
                  <c:v>87.915800415800419</c:v>
                </c:pt>
                <c:pt idx="352">
                  <c:v>87.759875259875272</c:v>
                </c:pt>
                <c:pt idx="353">
                  <c:v>87.629937629937643</c:v>
                </c:pt>
                <c:pt idx="354">
                  <c:v>85.888773388773387</c:v>
                </c:pt>
                <c:pt idx="355">
                  <c:v>88.357588357588369</c:v>
                </c:pt>
                <c:pt idx="356">
                  <c:v>90.774428274428274</c:v>
                </c:pt>
                <c:pt idx="357">
                  <c:v>89.630977130977143</c:v>
                </c:pt>
                <c:pt idx="358">
                  <c:v>88.487525987525984</c:v>
                </c:pt>
                <c:pt idx="359">
                  <c:v>89.21517671517671</c:v>
                </c:pt>
                <c:pt idx="360">
                  <c:v>88.8773388773389</c:v>
                </c:pt>
                <c:pt idx="361">
                  <c:v>89.137214137214144</c:v>
                </c:pt>
                <c:pt idx="362">
                  <c:v>89.86486486486487</c:v>
                </c:pt>
              </c:numCache>
            </c:numRef>
          </c:val>
          <c:smooth val="0"/>
          <c:extLst xmlns:c16r2="http://schemas.microsoft.com/office/drawing/2015/06/chart">
            <c:ext xmlns:c16="http://schemas.microsoft.com/office/drawing/2014/chart" uri="{C3380CC4-5D6E-409C-BE32-E72D297353CC}">
              <c16:uniqueId val="{00000002-B947-48A8-94A5-E144425F4635}"/>
            </c:ext>
          </c:extLst>
        </c:ser>
        <c:ser>
          <c:idx val="3"/>
          <c:order val="3"/>
          <c:tx>
            <c:strRef>
              <c:f>'[Base de datos Fibras.xlsx]Precios '!$S$2</c:f>
              <c:strCache>
                <c:ptCount val="1"/>
                <c:pt idx="0">
                  <c:v>Danhos</c:v>
                </c:pt>
              </c:strCache>
            </c:strRef>
          </c:tx>
          <c:spPr>
            <a:ln w="28575" cap="rnd">
              <a:solidFill>
                <a:schemeClr val="accent4">
                  <a:lumMod val="75000"/>
                </a:schemeClr>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'!$S$402:$S$1000</c:f>
              <c:numCache>
                <c:formatCode>General</c:formatCode>
                <c:ptCount val="599"/>
                <c:pt idx="0">
                  <c:v>100</c:v>
                </c:pt>
                <c:pt idx="1">
                  <c:v>99.523542600896846</c:v>
                </c:pt>
                <c:pt idx="2">
                  <c:v>99.523542600896846</c:v>
                </c:pt>
                <c:pt idx="3">
                  <c:v>98.374439461883412</c:v>
                </c:pt>
                <c:pt idx="4">
                  <c:v>99.131165919282509</c:v>
                </c:pt>
                <c:pt idx="5">
                  <c:v>98.290358744394624</c:v>
                </c:pt>
                <c:pt idx="6">
                  <c:v>97.897982062780258</c:v>
                </c:pt>
                <c:pt idx="7">
                  <c:v>97.954035874439469</c:v>
                </c:pt>
                <c:pt idx="8">
                  <c:v>97.33744394618833</c:v>
                </c:pt>
                <c:pt idx="9">
                  <c:v>96.692825112107627</c:v>
                </c:pt>
                <c:pt idx="10">
                  <c:v>95.767937219730953</c:v>
                </c:pt>
                <c:pt idx="11">
                  <c:v>96.272421524663685</c:v>
                </c:pt>
                <c:pt idx="12">
                  <c:v>95.235426008968602</c:v>
                </c:pt>
                <c:pt idx="13">
                  <c:v>95.207399103139011</c:v>
                </c:pt>
                <c:pt idx="14">
                  <c:v>95.207399103139011</c:v>
                </c:pt>
                <c:pt idx="15">
                  <c:v>95.207399103139011</c:v>
                </c:pt>
                <c:pt idx="16">
                  <c:v>94.254484304932745</c:v>
                </c:pt>
                <c:pt idx="17">
                  <c:v>93.693946188340803</c:v>
                </c:pt>
                <c:pt idx="18">
                  <c:v>95.655829596412573</c:v>
                </c:pt>
                <c:pt idx="19">
                  <c:v>94.478699551569505</c:v>
                </c:pt>
                <c:pt idx="20">
                  <c:v>92.965246636771298</c:v>
                </c:pt>
                <c:pt idx="21">
                  <c:v>94.310538116591928</c:v>
                </c:pt>
                <c:pt idx="22">
                  <c:v>95.263452914798208</c:v>
                </c:pt>
                <c:pt idx="23">
                  <c:v>94.422645739910308</c:v>
                </c:pt>
                <c:pt idx="24">
                  <c:v>94.422645739910308</c:v>
                </c:pt>
                <c:pt idx="25">
                  <c:v>93.750000000000014</c:v>
                </c:pt>
                <c:pt idx="26">
                  <c:v>94.002242152466366</c:v>
                </c:pt>
                <c:pt idx="27">
                  <c:v>93.693946188340803</c:v>
                </c:pt>
                <c:pt idx="28">
                  <c:v>93.525784753363212</c:v>
                </c:pt>
                <c:pt idx="29">
                  <c:v>93.721973094170394</c:v>
                </c:pt>
                <c:pt idx="30">
                  <c:v>92.544843049327369</c:v>
                </c:pt>
                <c:pt idx="31">
                  <c:v>93.189461883408072</c:v>
                </c:pt>
                <c:pt idx="32">
                  <c:v>93.217488789237663</c:v>
                </c:pt>
                <c:pt idx="33">
                  <c:v>92.096412556053806</c:v>
                </c:pt>
                <c:pt idx="34">
                  <c:v>91.647982062780272</c:v>
                </c:pt>
                <c:pt idx="35">
                  <c:v>92.068385650224215</c:v>
                </c:pt>
                <c:pt idx="36">
                  <c:v>92.769058295964129</c:v>
                </c:pt>
                <c:pt idx="37">
                  <c:v>94.310538116591928</c:v>
                </c:pt>
                <c:pt idx="38">
                  <c:v>95.767937219730953</c:v>
                </c:pt>
                <c:pt idx="39">
                  <c:v>97.561659192825118</c:v>
                </c:pt>
                <c:pt idx="40">
                  <c:v>96.692825112107627</c:v>
                </c:pt>
                <c:pt idx="41">
                  <c:v>97.057174887892387</c:v>
                </c:pt>
                <c:pt idx="42">
                  <c:v>96.356502242152473</c:v>
                </c:pt>
                <c:pt idx="43">
                  <c:v>96.104260089686093</c:v>
                </c:pt>
                <c:pt idx="44">
                  <c:v>94.030269058295957</c:v>
                </c:pt>
                <c:pt idx="45">
                  <c:v>94.310538116591928</c:v>
                </c:pt>
                <c:pt idx="46">
                  <c:v>93.890134529147986</c:v>
                </c:pt>
                <c:pt idx="47">
                  <c:v>93.637892376681606</c:v>
                </c:pt>
                <c:pt idx="48">
                  <c:v>93.778026905829606</c:v>
                </c:pt>
                <c:pt idx="49">
                  <c:v>94.422645739910308</c:v>
                </c:pt>
                <c:pt idx="50">
                  <c:v>96.804932735426007</c:v>
                </c:pt>
                <c:pt idx="51">
                  <c:v>98.738789237668158</c:v>
                </c:pt>
                <c:pt idx="52">
                  <c:v>99.607623318385649</c:v>
                </c:pt>
                <c:pt idx="53">
                  <c:v>100.05605381165921</c:v>
                </c:pt>
                <c:pt idx="54">
                  <c:v>98.374439461883412</c:v>
                </c:pt>
                <c:pt idx="55">
                  <c:v>97.533632286995513</c:v>
                </c:pt>
                <c:pt idx="56">
                  <c:v>98.346412556053821</c:v>
                </c:pt>
                <c:pt idx="57">
                  <c:v>99.103139013452918</c:v>
                </c:pt>
                <c:pt idx="58">
                  <c:v>100.42040358744396</c:v>
                </c:pt>
                <c:pt idx="59">
                  <c:v>100.7847533632287</c:v>
                </c:pt>
                <c:pt idx="60">
                  <c:v>102.88677130044843</c:v>
                </c:pt>
                <c:pt idx="61">
                  <c:v>104.06390134529148</c:v>
                </c:pt>
                <c:pt idx="62">
                  <c:v>103.1670403587444</c:v>
                </c:pt>
                <c:pt idx="63">
                  <c:v>103.2791479820628</c:v>
                </c:pt>
                <c:pt idx="64">
                  <c:v>103.47533632286996</c:v>
                </c:pt>
                <c:pt idx="65">
                  <c:v>105.49327354260089</c:v>
                </c:pt>
                <c:pt idx="66">
                  <c:v>104.11995515695067</c:v>
                </c:pt>
                <c:pt idx="67">
                  <c:v>104.03587443946188</c:v>
                </c:pt>
                <c:pt idx="68">
                  <c:v>102.74663677130044</c:v>
                </c:pt>
                <c:pt idx="69">
                  <c:v>104.06390134529148</c:v>
                </c:pt>
                <c:pt idx="70">
                  <c:v>103.55941704035875</c:v>
                </c:pt>
                <c:pt idx="71">
                  <c:v>102.66255605381167</c:v>
                </c:pt>
                <c:pt idx="72">
                  <c:v>105.68946188340806</c:v>
                </c:pt>
                <c:pt idx="73">
                  <c:v>106.44618834080717</c:v>
                </c:pt>
                <c:pt idx="74">
                  <c:v>105.66143497757849</c:v>
                </c:pt>
                <c:pt idx="75">
                  <c:v>108.85650224215249</c:v>
                </c:pt>
                <c:pt idx="76">
                  <c:v>106.69843049327355</c:v>
                </c:pt>
                <c:pt idx="77">
                  <c:v>106.67040358744396</c:v>
                </c:pt>
                <c:pt idx="78">
                  <c:v>107.23094170403587</c:v>
                </c:pt>
                <c:pt idx="79">
                  <c:v>106.89461883408072</c:v>
                </c:pt>
                <c:pt idx="80">
                  <c:v>108.07174887892377</c:v>
                </c:pt>
                <c:pt idx="81">
                  <c:v>108.15582959641257</c:v>
                </c:pt>
                <c:pt idx="82">
                  <c:v>107.06278026905831</c:v>
                </c:pt>
                <c:pt idx="83">
                  <c:v>105.52130044843049</c:v>
                </c:pt>
                <c:pt idx="84">
                  <c:v>105.94170403587444</c:v>
                </c:pt>
                <c:pt idx="85">
                  <c:v>105.07286995515696</c:v>
                </c:pt>
                <c:pt idx="86">
                  <c:v>102.99887892376682</c:v>
                </c:pt>
                <c:pt idx="87">
                  <c:v>101.59753363228701</c:v>
                </c:pt>
                <c:pt idx="88">
                  <c:v>100.7847533632287</c:v>
                </c:pt>
                <c:pt idx="89">
                  <c:v>100.14013452914799</c:v>
                </c:pt>
                <c:pt idx="90">
                  <c:v>100</c:v>
                </c:pt>
                <c:pt idx="91">
                  <c:v>100.72869955156951</c:v>
                </c:pt>
                <c:pt idx="92">
                  <c:v>98.010089686098652</c:v>
                </c:pt>
                <c:pt idx="93">
                  <c:v>97.029147982062767</c:v>
                </c:pt>
                <c:pt idx="94">
                  <c:v>95.992152466367713</c:v>
                </c:pt>
                <c:pt idx="95">
                  <c:v>96.664798206278036</c:v>
                </c:pt>
                <c:pt idx="96">
                  <c:v>96.804932735426007</c:v>
                </c:pt>
                <c:pt idx="97">
                  <c:v>95.039237668161419</c:v>
                </c:pt>
                <c:pt idx="98">
                  <c:v>94.646860986547097</c:v>
                </c:pt>
                <c:pt idx="99">
                  <c:v>94.534753363228702</c:v>
                </c:pt>
                <c:pt idx="100">
                  <c:v>93.609865470852014</c:v>
                </c:pt>
                <c:pt idx="101">
                  <c:v>94.786995515695068</c:v>
                </c:pt>
                <c:pt idx="102">
                  <c:v>95.403587443946194</c:v>
                </c:pt>
                <c:pt idx="103">
                  <c:v>94.002242152466366</c:v>
                </c:pt>
                <c:pt idx="104">
                  <c:v>93.778026905829606</c:v>
                </c:pt>
                <c:pt idx="105">
                  <c:v>93.834080717488774</c:v>
                </c:pt>
                <c:pt idx="106">
                  <c:v>95.039237668161419</c:v>
                </c:pt>
                <c:pt idx="107">
                  <c:v>95.291479820627799</c:v>
                </c:pt>
                <c:pt idx="108">
                  <c:v>94.730941704035871</c:v>
                </c:pt>
                <c:pt idx="109">
                  <c:v>94.674887892376674</c:v>
                </c:pt>
                <c:pt idx="110">
                  <c:v>95.235426008968602</c:v>
                </c:pt>
                <c:pt idx="111">
                  <c:v>94.646860986547097</c:v>
                </c:pt>
                <c:pt idx="112">
                  <c:v>95.235426008968602</c:v>
                </c:pt>
                <c:pt idx="113">
                  <c:v>95.263452914798208</c:v>
                </c:pt>
                <c:pt idx="114">
                  <c:v>95.291479820627799</c:v>
                </c:pt>
                <c:pt idx="115">
                  <c:v>94.899103139013448</c:v>
                </c:pt>
                <c:pt idx="116">
                  <c:v>95.964125560538122</c:v>
                </c:pt>
                <c:pt idx="117">
                  <c:v>94.955156950672659</c:v>
                </c:pt>
                <c:pt idx="118">
                  <c:v>94.562780269058294</c:v>
                </c:pt>
                <c:pt idx="119">
                  <c:v>95.403587443946194</c:v>
                </c:pt>
                <c:pt idx="120">
                  <c:v>95.179372197309419</c:v>
                </c:pt>
                <c:pt idx="121">
                  <c:v>93.974215246636774</c:v>
                </c:pt>
                <c:pt idx="122">
                  <c:v>91.956278026905835</c:v>
                </c:pt>
                <c:pt idx="123">
                  <c:v>92.853139013452918</c:v>
                </c:pt>
                <c:pt idx="124">
                  <c:v>93.217488789237663</c:v>
                </c:pt>
                <c:pt idx="125">
                  <c:v>93.890134529147986</c:v>
                </c:pt>
                <c:pt idx="126">
                  <c:v>93.021300448430495</c:v>
                </c:pt>
                <c:pt idx="127">
                  <c:v>93.918161434977577</c:v>
                </c:pt>
                <c:pt idx="128">
                  <c:v>93.890134529147986</c:v>
                </c:pt>
                <c:pt idx="129">
                  <c:v>93.918161434977577</c:v>
                </c:pt>
                <c:pt idx="130">
                  <c:v>94.170403587443957</c:v>
                </c:pt>
                <c:pt idx="131">
                  <c:v>95.375560538116602</c:v>
                </c:pt>
                <c:pt idx="132">
                  <c:v>95.375560538116602</c:v>
                </c:pt>
                <c:pt idx="133">
                  <c:v>95.908071748878925</c:v>
                </c:pt>
                <c:pt idx="134">
                  <c:v>96.496636771300444</c:v>
                </c:pt>
                <c:pt idx="135">
                  <c:v>97.785874439461878</c:v>
                </c:pt>
                <c:pt idx="136">
                  <c:v>96.412556053811656</c:v>
                </c:pt>
                <c:pt idx="137">
                  <c:v>95.711883408071742</c:v>
                </c:pt>
                <c:pt idx="138">
                  <c:v>96.412556053811656</c:v>
                </c:pt>
                <c:pt idx="139">
                  <c:v>96.384529147982065</c:v>
                </c:pt>
                <c:pt idx="140">
                  <c:v>97.81390134529147</c:v>
                </c:pt>
                <c:pt idx="141">
                  <c:v>96.412556053811656</c:v>
                </c:pt>
                <c:pt idx="142">
                  <c:v>95.123318385650222</c:v>
                </c:pt>
                <c:pt idx="143">
                  <c:v>96.412556053811656</c:v>
                </c:pt>
                <c:pt idx="144">
                  <c:v>95.711883408071742</c:v>
                </c:pt>
                <c:pt idx="145">
                  <c:v>95.319506726457391</c:v>
                </c:pt>
                <c:pt idx="146">
                  <c:v>95.936098654708516</c:v>
                </c:pt>
                <c:pt idx="147">
                  <c:v>96.748878923766824</c:v>
                </c:pt>
                <c:pt idx="148">
                  <c:v>95.627802690582953</c:v>
                </c:pt>
                <c:pt idx="149">
                  <c:v>96.552690582959656</c:v>
                </c:pt>
                <c:pt idx="150">
                  <c:v>96.608744394618824</c:v>
                </c:pt>
                <c:pt idx="151">
                  <c:v>97.25336322869957</c:v>
                </c:pt>
                <c:pt idx="152">
                  <c:v>99.243273542600889</c:v>
                </c:pt>
                <c:pt idx="153">
                  <c:v>102.21412556053811</c:v>
                </c:pt>
                <c:pt idx="154">
                  <c:v>100.56053811659194</c:v>
                </c:pt>
                <c:pt idx="155">
                  <c:v>99.747757847533649</c:v>
                </c:pt>
                <c:pt idx="156">
                  <c:v>99.159192825112115</c:v>
                </c:pt>
                <c:pt idx="157">
                  <c:v>98.066143497757849</c:v>
                </c:pt>
                <c:pt idx="158">
                  <c:v>97.841928251121075</c:v>
                </c:pt>
                <c:pt idx="159">
                  <c:v>97.47757847533633</c:v>
                </c:pt>
                <c:pt idx="160">
                  <c:v>97.926008968609864</c:v>
                </c:pt>
                <c:pt idx="161">
                  <c:v>98.150224215246652</c:v>
                </c:pt>
                <c:pt idx="162">
                  <c:v>97.11322869955157</c:v>
                </c:pt>
                <c:pt idx="163">
                  <c:v>96.496636771300444</c:v>
                </c:pt>
                <c:pt idx="164">
                  <c:v>94.730941704035871</c:v>
                </c:pt>
                <c:pt idx="165">
                  <c:v>94.843049327354265</c:v>
                </c:pt>
                <c:pt idx="166">
                  <c:v>93.918161434977577</c:v>
                </c:pt>
                <c:pt idx="167">
                  <c:v>96.496636771300444</c:v>
                </c:pt>
                <c:pt idx="168">
                  <c:v>96.860986547085204</c:v>
                </c:pt>
                <c:pt idx="169">
                  <c:v>97.029147982062767</c:v>
                </c:pt>
                <c:pt idx="170">
                  <c:v>97.25336322869957</c:v>
                </c:pt>
                <c:pt idx="171">
                  <c:v>96.720852017937219</c:v>
                </c:pt>
                <c:pt idx="172">
                  <c:v>96.132286995515699</c:v>
                </c:pt>
                <c:pt idx="173">
                  <c:v>96.104260089686093</c:v>
                </c:pt>
                <c:pt idx="174">
                  <c:v>95.543721973094179</c:v>
                </c:pt>
                <c:pt idx="175">
                  <c:v>95.291479820627799</c:v>
                </c:pt>
                <c:pt idx="176">
                  <c:v>95.235426008968602</c:v>
                </c:pt>
                <c:pt idx="177">
                  <c:v>96.552690582959656</c:v>
                </c:pt>
                <c:pt idx="178">
                  <c:v>96.945067264574007</c:v>
                </c:pt>
                <c:pt idx="179">
                  <c:v>98.570627802690595</c:v>
                </c:pt>
                <c:pt idx="180">
                  <c:v>96.384529147982065</c:v>
                </c:pt>
                <c:pt idx="181">
                  <c:v>97.81390134529147</c:v>
                </c:pt>
                <c:pt idx="182">
                  <c:v>96.804932735426007</c:v>
                </c:pt>
                <c:pt idx="183">
                  <c:v>98.038116591928244</c:v>
                </c:pt>
                <c:pt idx="184">
                  <c:v>99.131165919282509</c:v>
                </c:pt>
                <c:pt idx="185">
                  <c:v>98.094170403587441</c:v>
                </c:pt>
                <c:pt idx="186">
                  <c:v>99.299327354260086</c:v>
                </c:pt>
                <c:pt idx="187">
                  <c:v>100.16816143497758</c:v>
                </c:pt>
                <c:pt idx="188">
                  <c:v>95.403587443946194</c:v>
                </c:pt>
                <c:pt idx="189">
                  <c:v>98.738789237668158</c:v>
                </c:pt>
                <c:pt idx="190">
                  <c:v>98.150224215246652</c:v>
                </c:pt>
                <c:pt idx="191">
                  <c:v>95.964125560538122</c:v>
                </c:pt>
                <c:pt idx="192">
                  <c:v>97.869955156950681</c:v>
                </c:pt>
                <c:pt idx="193">
                  <c:v>96.917040358744387</c:v>
                </c:pt>
                <c:pt idx="194">
                  <c:v>95.431614349775771</c:v>
                </c:pt>
                <c:pt idx="195">
                  <c:v>97.393497757847541</c:v>
                </c:pt>
                <c:pt idx="196">
                  <c:v>97.393497757847541</c:v>
                </c:pt>
                <c:pt idx="197">
                  <c:v>97.029147982062767</c:v>
                </c:pt>
                <c:pt idx="198">
                  <c:v>97.33744394618833</c:v>
                </c:pt>
                <c:pt idx="199">
                  <c:v>95.291479820627799</c:v>
                </c:pt>
                <c:pt idx="200">
                  <c:v>98.122197309417032</c:v>
                </c:pt>
                <c:pt idx="201">
                  <c:v>97.841928251121075</c:v>
                </c:pt>
                <c:pt idx="202">
                  <c:v>97.421524663677133</c:v>
                </c:pt>
                <c:pt idx="203">
                  <c:v>97.645739910313907</c:v>
                </c:pt>
                <c:pt idx="204">
                  <c:v>97.81390134529147</c:v>
                </c:pt>
                <c:pt idx="205">
                  <c:v>97.36547085201795</c:v>
                </c:pt>
                <c:pt idx="206">
                  <c:v>96.917040358744387</c:v>
                </c:pt>
                <c:pt idx="207">
                  <c:v>95.291479820627799</c:v>
                </c:pt>
                <c:pt idx="208">
                  <c:v>97.36547085201795</c:v>
                </c:pt>
                <c:pt idx="209">
                  <c:v>97.954035874439469</c:v>
                </c:pt>
                <c:pt idx="210">
                  <c:v>97.00112107623319</c:v>
                </c:pt>
                <c:pt idx="211">
                  <c:v>96.020179372197305</c:v>
                </c:pt>
                <c:pt idx="212">
                  <c:v>96.244394618834093</c:v>
                </c:pt>
                <c:pt idx="213">
                  <c:v>96.104260089686093</c:v>
                </c:pt>
                <c:pt idx="214">
                  <c:v>97.25336322869957</c:v>
                </c:pt>
                <c:pt idx="215">
                  <c:v>95.431614349775771</c:v>
                </c:pt>
                <c:pt idx="216">
                  <c:v>94.730941704035871</c:v>
                </c:pt>
                <c:pt idx="217">
                  <c:v>92.460762331838581</c:v>
                </c:pt>
                <c:pt idx="218">
                  <c:v>84.276905829596416</c:v>
                </c:pt>
                <c:pt idx="219">
                  <c:v>88.060538116591943</c:v>
                </c:pt>
                <c:pt idx="220">
                  <c:v>89.573991031390136</c:v>
                </c:pt>
                <c:pt idx="221">
                  <c:v>90.723094170403584</c:v>
                </c:pt>
                <c:pt idx="222">
                  <c:v>89.013452914798208</c:v>
                </c:pt>
                <c:pt idx="223">
                  <c:v>91.087443946188344</c:v>
                </c:pt>
                <c:pt idx="224">
                  <c:v>90.49887892376681</c:v>
                </c:pt>
                <c:pt idx="225">
                  <c:v>91.367713004484301</c:v>
                </c:pt>
                <c:pt idx="226">
                  <c:v>91.367713004484301</c:v>
                </c:pt>
                <c:pt idx="227">
                  <c:v>91.732062780269047</c:v>
                </c:pt>
                <c:pt idx="228">
                  <c:v>91.619955156950667</c:v>
                </c:pt>
                <c:pt idx="229">
                  <c:v>90.106502242152459</c:v>
                </c:pt>
                <c:pt idx="230">
                  <c:v>89.854260089686107</c:v>
                </c:pt>
                <c:pt idx="231">
                  <c:v>88.845291479820631</c:v>
                </c:pt>
                <c:pt idx="232">
                  <c:v>88.004484304932731</c:v>
                </c:pt>
                <c:pt idx="233">
                  <c:v>89.181614349775785</c:v>
                </c:pt>
                <c:pt idx="234">
                  <c:v>91.984304932735427</c:v>
                </c:pt>
                <c:pt idx="235">
                  <c:v>90.470852017937219</c:v>
                </c:pt>
                <c:pt idx="236">
                  <c:v>89.321748878923771</c:v>
                </c:pt>
                <c:pt idx="237">
                  <c:v>88.593049327354251</c:v>
                </c:pt>
                <c:pt idx="238">
                  <c:v>89.125560538116602</c:v>
                </c:pt>
                <c:pt idx="239">
                  <c:v>88.256726457399111</c:v>
                </c:pt>
                <c:pt idx="240">
                  <c:v>88.312780269058294</c:v>
                </c:pt>
                <c:pt idx="241">
                  <c:v>88.789237668161434</c:v>
                </c:pt>
                <c:pt idx="242">
                  <c:v>87.275784753363226</c:v>
                </c:pt>
                <c:pt idx="243">
                  <c:v>87.415919282511211</c:v>
                </c:pt>
                <c:pt idx="244">
                  <c:v>87.443946188340803</c:v>
                </c:pt>
                <c:pt idx="245">
                  <c:v>87.584080717488789</c:v>
                </c:pt>
                <c:pt idx="246">
                  <c:v>84.501121076233176</c:v>
                </c:pt>
                <c:pt idx="247">
                  <c:v>84.417040358744401</c:v>
                </c:pt>
                <c:pt idx="248">
                  <c:v>83.800448430493262</c:v>
                </c:pt>
                <c:pt idx="249">
                  <c:v>84.332959641255599</c:v>
                </c:pt>
                <c:pt idx="250">
                  <c:v>85.678251121076229</c:v>
                </c:pt>
                <c:pt idx="251">
                  <c:v>87.97645739910314</c:v>
                </c:pt>
                <c:pt idx="252">
                  <c:v>87.97645739910314</c:v>
                </c:pt>
                <c:pt idx="253">
                  <c:v>86.43497757847534</c:v>
                </c:pt>
                <c:pt idx="254">
                  <c:v>85.426008968609864</c:v>
                </c:pt>
                <c:pt idx="255">
                  <c:v>85.397982062780258</c:v>
                </c:pt>
                <c:pt idx="256">
                  <c:v>83.155829596412559</c:v>
                </c:pt>
                <c:pt idx="257">
                  <c:v>85.005605381165921</c:v>
                </c:pt>
                <c:pt idx="258">
                  <c:v>84.697309417040358</c:v>
                </c:pt>
                <c:pt idx="259">
                  <c:v>86.266816143497763</c:v>
                </c:pt>
                <c:pt idx="260">
                  <c:v>85.650224215246624</c:v>
                </c:pt>
                <c:pt idx="261">
                  <c:v>85.482062780269061</c:v>
                </c:pt>
                <c:pt idx="262">
                  <c:v>85.369955156950667</c:v>
                </c:pt>
                <c:pt idx="263">
                  <c:v>86.659192825112115</c:v>
                </c:pt>
                <c:pt idx="264">
                  <c:v>86.54708520179372</c:v>
                </c:pt>
                <c:pt idx="265">
                  <c:v>86.042600896860989</c:v>
                </c:pt>
                <c:pt idx="266">
                  <c:v>85.902466367713004</c:v>
                </c:pt>
                <c:pt idx="267">
                  <c:v>86.463004484304946</c:v>
                </c:pt>
                <c:pt idx="268">
                  <c:v>87.107623318385635</c:v>
                </c:pt>
                <c:pt idx="269">
                  <c:v>88.424887892376674</c:v>
                </c:pt>
                <c:pt idx="270">
                  <c:v>87.13565022421524</c:v>
                </c:pt>
                <c:pt idx="271">
                  <c:v>88.368834080717491</c:v>
                </c:pt>
                <c:pt idx="272">
                  <c:v>87.724215246636774</c:v>
                </c:pt>
                <c:pt idx="273">
                  <c:v>87.780269058295971</c:v>
                </c:pt>
                <c:pt idx="274">
                  <c:v>87.191704035874437</c:v>
                </c:pt>
                <c:pt idx="275">
                  <c:v>87.13565022421524</c:v>
                </c:pt>
                <c:pt idx="276">
                  <c:v>87.051569506726452</c:v>
                </c:pt>
                <c:pt idx="277">
                  <c:v>88.56502242152466</c:v>
                </c:pt>
                <c:pt idx="278">
                  <c:v>87.275784753363226</c:v>
                </c:pt>
                <c:pt idx="279">
                  <c:v>87.02354260089686</c:v>
                </c:pt>
                <c:pt idx="280">
                  <c:v>87.612107623318394</c:v>
                </c:pt>
                <c:pt idx="281">
                  <c:v>87.191704035874437</c:v>
                </c:pt>
                <c:pt idx="282">
                  <c:v>87.247757847533634</c:v>
                </c:pt>
                <c:pt idx="283">
                  <c:v>87.303811659192817</c:v>
                </c:pt>
                <c:pt idx="284">
                  <c:v>86.883408071748875</c:v>
                </c:pt>
                <c:pt idx="285">
                  <c:v>87.079596412556057</c:v>
                </c:pt>
                <c:pt idx="286">
                  <c:v>85.650224215246624</c:v>
                </c:pt>
                <c:pt idx="287">
                  <c:v>86.883408071748875</c:v>
                </c:pt>
                <c:pt idx="288">
                  <c:v>87.02354260089686</c:v>
                </c:pt>
                <c:pt idx="289">
                  <c:v>87.528026905829606</c:v>
                </c:pt>
                <c:pt idx="290">
                  <c:v>87.219730941704043</c:v>
                </c:pt>
                <c:pt idx="291">
                  <c:v>86.715246636771298</c:v>
                </c:pt>
                <c:pt idx="292">
                  <c:v>87.38789237668162</c:v>
                </c:pt>
                <c:pt idx="293">
                  <c:v>86.995515695067255</c:v>
                </c:pt>
                <c:pt idx="294">
                  <c:v>86.967488789237663</c:v>
                </c:pt>
                <c:pt idx="295">
                  <c:v>87.107623318385635</c:v>
                </c:pt>
                <c:pt idx="296">
                  <c:v>86.91143497757848</c:v>
                </c:pt>
                <c:pt idx="297">
                  <c:v>86.967488789237663</c:v>
                </c:pt>
                <c:pt idx="298">
                  <c:v>86.883408071748875</c:v>
                </c:pt>
                <c:pt idx="299">
                  <c:v>86.715246636771298</c:v>
                </c:pt>
                <c:pt idx="300">
                  <c:v>86.91143497757848</c:v>
                </c:pt>
                <c:pt idx="301">
                  <c:v>86.91143497757848</c:v>
                </c:pt>
                <c:pt idx="302">
                  <c:v>86.91143497757848</c:v>
                </c:pt>
                <c:pt idx="303">
                  <c:v>86.799327354260086</c:v>
                </c:pt>
                <c:pt idx="304">
                  <c:v>86.603139013452918</c:v>
                </c:pt>
                <c:pt idx="305">
                  <c:v>86.995515695067255</c:v>
                </c:pt>
                <c:pt idx="306">
                  <c:v>87.02354260089686</c:v>
                </c:pt>
                <c:pt idx="307">
                  <c:v>86.715246636771298</c:v>
                </c:pt>
                <c:pt idx="308">
                  <c:v>86.491031390134538</c:v>
                </c:pt>
                <c:pt idx="309">
                  <c:v>86.238789237668158</c:v>
                </c:pt>
                <c:pt idx="310">
                  <c:v>85.902466367713004</c:v>
                </c:pt>
                <c:pt idx="311">
                  <c:v>85.818385650224215</c:v>
                </c:pt>
                <c:pt idx="312">
                  <c:v>86.182735426008975</c:v>
                </c:pt>
                <c:pt idx="313">
                  <c:v>88.480941704035871</c:v>
                </c:pt>
                <c:pt idx="314">
                  <c:v>86.883408071748875</c:v>
                </c:pt>
                <c:pt idx="315">
                  <c:v>87.584080717488789</c:v>
                </c:pt>
                <c:pt idx="316">
                  <c:v>87.948430493273548</c:v>
                </c:pt>
                <c:pt idx="317">
                  <c:v>88.621076233183857</c:v>
                </c:pt>
                <c:pt idx="318">
                  <c:v>87.331838565022423</c:v>
                </c:pt>
                <c:pt idx="319">
                  <c:v>89.069506726457405</c:v>
                </c:pt>
                <c:pt idx="320">
                  <c:v>88.733183856502237</c:v>
                </c:pt>
                <c:pt idx="321">
                  <c:v>88.901345291479814</c:v>
                </c:pt>
                <c:pt idx="322">
                  <c:v>89.097533632286996</c:v>
                </c:pt>
                <c:pt idx="323">
                  <c:v>89.68609865470853</c:v>
                </c:pt>
                <c:pt idx="324">
                  <c:v>91.928251121076215</c:v>
                </c:pt>
                <c:pt idx="325">
                  <c:v>92.096412556053806</c:v>
                </c:pt>
                <c:pt idx="326">
                  <c:v>91.507847533632287</c:v>
                </c:pt>
                <c:pt idx="327">
                  <c:v>91.816143497757835</c:v>
                </c:pt>
                <c:pt idx="328">
                  <c:v>93.38565022421524</c:v>
                </c:pt>
                <c:pt idx="329">
                  <c:v>93.329596412556043</c:v>
                </c:pt>
                <c:pt idx="330">
                  <c:v>93.301569506726452</c:v>
                </c:pt>
                <c:pt idx="331">
                  <c:v>92.376681614349778</c:v>
                </c:pt>
                <c:pt idx="332">
                  <c:v>91.031390134529147</c:v>
                </c:pt>
                <c:pt idx="333">
                  <c:v>91.844170403587455</c:v>
                </c:pt>
                <c:pt idx="334">
                  <c:v>92.208520179372186</c:v>
                </c:pt>
                <c:pt idx="335">
                  <c:v>92.404708520179369</c:v>
                </c:pt>
                <c:pt idx="336">
                  <c:v>92.656950672645749</c:v>
                </c:pt>
                <c:pt idx="337">
                  <c:v>93.497757847533634</c:v>
                </c:pt>
                <c:pt idx="338">
                  <c:v>93.105381165919283</c:v>
                </c:pt>
                <c:pt idx="339">
                  <c:v>93.301569506726452</c:v>
                </c:pt>
                <c:pt idx="340">
                  <c:v>93.329596412556043</c:v>
                </c:pt>
                <c:pt idx="341">
                  <c:v>93.27354260089686</c:v>
                </c:pt>
                <c:pt idx="342">
                  <c:v>93.329596412556043</c:v>
                </c:pt>
                <c:pt idx="343">
                  <c:v>93.329596412556043</c:v>
                </c:pt>
                <c:pt idx="344">
                  <c:v>93.413677130044832</c:v>
                </c:pt>
                <c:pt idx="345">
                  <c:v>92.404708520179369</c:v>
                </c:pt>
                <c:pt idx="346">
                  <c:v>93.27354260089686</c:v>
                </c:pt>
                <c:pt idx="347">
                  <c:v>93.553811659192831</c:v>
                </c:pt>
                <c:pt idx="348">
                  <c:v>93.413677130044832</c:v>
                </c:pt>
                <c:pt idx="349">
                  <c:v>92.516816143497749</c:v>
                </c:pt>
                <c:pt idx="350">
                  <c:v>93.189461883408072</c:v>
                </c:pt>
                <c:pt idx="351">
                  <c:v>93.301569506726452</c:v>
                </c:pt>
                <c:pt idx="352">
                  <c:v>93.27354260089686</c:v>
                </c:pt>
                <c:pt idx="353">
                  <c:v>93.077354260089677</c:v>
                </c:pt>
                <c:pt idx="354">
                  <c:v>91.507847533632287</c:v>
                </c:pt>
                <c:pt idx="355">
                  <c:v>90.75112107623319</c:v>
                </c:pt>
                <c:pt idx="356">
                  <c:v>92.825112107623312</c:v>
                </c:pt>
                <c:pt idx="357">
                  <c:v>92.741031390134538</c:v>
                </c:pt>
                <c:pt idx="358">
                  <c:v>91.479820627802695</c:v>
                </c:pt>
                <c:pt idx="359">
                  <c:v>91.227578475336315</c:v>
                </c:pt>
                <c:pt idx="360">
                  <c:v>91.395739910313907</c:v>
                </c:pt>
                <c:pt idx="361">
                  <c:v>91.087443946188344</c:v>
                </c:pt>
                <c:pt idx="362">
                  <c:v>90.358744394618839</c:v>
                </c:pt>
              </c:numCache>
            </c:numRef>
          </c:val>
          <c:smooth val="0"/>
          <c:extLst xmlns:c16r2="http://schemas.microsoft.com/office/drawing/2015/06/chart">
            <c:ext xmlns:c16="http://schemas.microsoft.com/office/drawing/2014/chart" uri="{C3380CC4-5D6E-409C-BE32-E72D297353CC}">
              <c16:uniqueId val="{00000003-B947-48A8-94A5-E144425F4635}"/>
            </c:ext>
          </c:extLst>
        </c:ser>
        <c:ser>
          <c:idx val="4"/>
          <c:order val="4"/>
          <c:tx>
            <c:strRef>
              <c:f>'[Base de datos Fibras.xlsx]Precios '!$T$2</c:f>
              <c:strCache>
                <c:ptCount val="1"/>
                <c:pt idx="0">
                  <c:v>Fibra Hotel</c:v>
                </c:pt>
              </c:strCache>
            </c:strRef>
          </c:tx>
          <c:spPr>
            <a:ln w="28575" cap="rnd">
              <a:solidFill>
                <a:srgbClr val="7030A0"/>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'!$T$402:$T$1000</c:f>
              <c:numCache>
                <c:formatCode>General</c:formatCode>
                <c:ptCount val="599"/>
                <c:pt idx="0">
                  <c:v>100</c:v>
                </c:pt>
                <c:pt idx="1">
                  <c:v>100.43263288009889</c:v>
                </c:pt>
                <c:pt idx="2">
                  <c:v>97.28059332509271</c:v>
                </c:pt>
                <c:pt idx="3">
                  <c:v>100.12360939431397</c:v>
                </c:pt>
                <c:pt idx="4">
                  <c:v>99.938195302843027</c:v>
                </c:pt>
                <c:pt idx="5">
                  <c:v>95.117428924598286</c:v>
                </c:pt>
                <c:pt idx="6">
                  <c:v>93.016069221260821</c:v>
                </c:pt>
                <c:pt idx="7">
                  <c:v>94.870210135970339</c:v>
                </c:pt>
                <c:pt idx="8">
                  <c:v>93.201483312731767</c:v>
                </c:pt>
                <c:pt idx="9">
                  <c:v>92.088998763906062</c:v>
                </c:pt>
                <c:pt idx="10">
                  <c:v>93.572311495673674</c:v>
                </c:pt>
                <c:pt idx="11">
                  <c:v>91.656365883807169</c:v>
                </c:pt>
                <c:pt idx="12">
                  <c:v>89.493201483312731</c:v>
                </c:pt>
                <c:pt idx="13">
                  <c:v>91.409147095179236</c:v>
                </c:pt>
                <c:pt idx="14">
                  <c:v>88.751545117428918</c:v>
                </c:pt>
                <c:pt idx="15">
                  <c:v>87.762669962917187</c:v>
                </c:pt>
                <c:pt idx="16">
                  <c:v>86.835599505562428</c:v>
                </c:pt>
                <c:pt idx="17">
                  <c:v>82.941903584672446</c:v>
                </c:pt>
                <c:pt idx="18">
                  <c:v>83.312731767614352</c:v>
                </c:pt>
                <c:pt idx="19">
                  <c:v>84.98145859085291</c:v>
                </c:pt>
                <c:pt idx="20">
                  <c:v>86.835599505562428</c:v>
                </c:pt>
                <c:pt idx="21">
                  <c:v>87.144622991347347</c:v>
                </c:pt>
                <c:pt idx="22">
                  <c:v>86.526576019777508</c:v>
                </c:pt>
                <c:pt idx="23">
                  <c:v>86.588380716934495</c:v>
                </c:pt>
                <c:pt idx="24">
                  <c:v>87.7008652657602</c:v>
                </c:pt>
                <c:pt idx="25">
                  <c:v>85.784919653893695</c:v>
                </c:pt>
                <c:pt idx="26">
                  <c:v>84.98145859085291</c:v>
                </c:pt>
                <c:pt idx="27">
                  <c:v>85.414091470951789</c:v>
                </c:pt>
                <c:pt idx="28">
                  <c:v>86.402966625463534</c:v>
                </c:pt>
                <c:pt idx="29">
                  <c:v>87.082818294190361</c:v>
                </c:pt>
                <c:pt idx="30">
                  <c:v>85.228677379480828</c:v>
                </c:pt>
                <c:pt idx="31">
                  <c:v>85.723114956736708</c:v>
                </c:pt>
                <c:pt idx="32">
                  <c:v>85.290482076637829</c:v>
                </c:pt>
                <c:pt idx="33">
                  <c:v>85.414091470951789</c:v>
                </c:pt>
                <c:pt idx="34">
                  <c:v>86.588380716934495</c:v>
                </c:pt>
                <c:pt idx="35">
                  <c:v>86.711990111248454</c:v>
                </c:pt>
                <c:pt idx="36">
                  <c:v>87.144622991347347</c:v>
                </c:pt>
                <c:pt idx="37">
                  <c:v>87.021013597033374</c:v>
                </c:pt>
                <c:pt idx="38">
                  <c:v>87.021013597033374</c:v>
                </c:pt>
                <c:pt idx="39">
                  <c:v>87.330037082818308</c:v>
                </c:pt>
                <c:pt idx="40">
                  <c:v>86.773794808405441</c:v>
                </c:pt>
                <c:pt idx="41">
                  <c:v>88.00988875154512</c:v>
                </c:pt>
                <c:pt idx="42">
                  <c:v>90.173053152039557</c:v>
                </c:pt>
                <c:pt idx="43">
                  <c:v>89.925834363411624</c:v>
                </c:pt>
                <c:pt idx="44">
                  <c:v>90.173053152039557</c:v>
                </c:pt>
                <c:pt idx="45">
                  <c:v>89.925834363411624</c:v>
                </c:pt>
                <c:pt idx="46">
                  <c:v>89.925834363411624</c:v>
                </c:pt>
                <c:pt idx="47">
                  <c:v>88.813349814585905</c:v>
                </c:pt>
                <c:pt idx="48">
                  <c:v>90.482076637824477</c:v>
                </c:pt>
                <c:pt idx="49">
                  <c:v>90.234857849196544</c:v>
                </c:pt>
                <c:pt idx="50">
                  <c:v>92.398022249690968</c:v>
                </c:pt>
                <c:pt idx="51">
                  <c:v>93.201483312731767</c:v>
                </c:pt>
                <c:pt idx="52">
                  <c:v>93.13967861557478</c:v>
                </c:pt>
                <c:pt idx="53">
                  <c:v>95.797280593325098</c:v>
                </c:pt>
                <c:pt idx="54">
                  <c:v>96.971569839307776</c:v>
                </c:pt>
                <c:pt idx="55">
                  <c:v>96.724351050679857</c:v>
                </c:pt>
                <c:pt idx="56">
                  <c:v>96.724351050679857</c:v>
                </c:pt>
                <c:pt idx="57">
                  <c:v>97.28059332509271</c:v>
                </c:pt>
                <c:pt idx="58">
                  <c:v>99.196538936959215</c:v>
                </c:pt>
                <c:pt idx="59">
                  <c:v>97.466007416563656</c:v>
                </c:pt>
                <c:pt idx="60">
                  <c:v>100</c:v>
                </c:pt>
                <c:pt idx="61">
                  <c:v>98.516687268232388</c:v>
                </c:pt>
                <c:pt idx="62">
                  <c:v>95.550061804697165</c:v>
                </c:pt>
                <c:pt idx="63">
                  <c:v>98.887515451174295</c:v>
                </c:pt>
                <c:pt idx="64">
                  <c:v>97.775030902348576</c:v>
                </c:pt>
                <c:pt idx="65">
                  <c:v>99.876390605686041</c:v>
                </c:pt>
                <c:pt idx="66">
                  <c:v>99.196538936959215</c:v>
                </c:pt>
                <c:pt idx="67">
                  <c:v>98.949320148331282</c:v>
                </c:pt>
                <c:pt idx="68">
                  <c:v>99.011124845488254</c:v>
                </c:pt>
                <c:pt idx="69">
                  <c:v>105.12978986402968</c:v>
                </c:pt>
                <c:pt idx="70">
                  <c:v>101.05067985166873</c:v>
                </c:pt>
                <c:pt idx="71">
                  <c:v>98.269468479604456</c:v>
                </c:pt>
                <c:pt idx="72">
                  <c:v>101.9159456118665</c:v>
                </c:pt>
                <c:pt idx="73">
                  <c:v>101.11248454882571</c:v>
                </c:pt>
                <c:pt idx="74">
                  <c:v>101.79233621755253</c:v>
                </c:pt>
                <c:pt idx="75">
                  <c:v>101.29789864029665</c:v>
                </c:pt>
                <c:pt idx="76">
                  <c:v>98.578491965389375</c:v>
                </c:pt>
                <c:pt idx="77">
                  <c:v>98.578491965389375</c:v>
                </c:pt>
                <c:pt idx="78">
                  <c:v>98.393077873918429</c:v>
                </c:pt>
                <c:pt idx="79">
                  <c:v>97.775030902348576</c:v>
                </c:pt>
                <c:pt idx="80">
                  <c:v>96.66254635352287</c:v>
                </c:pt>
                <c:pt idx="81">
                  <c:v>96.600741656365884</c:v>
                </c:pt>
                <c:pt idx="82">
                  <c:v>94.932014833127326</c:v>
                </c:pt>
                <c:pt idx="83">
                  <c:v>92.707045735475901</c:v>
                </c:pt>
                <c:pt idx="84">
                  <c:v>91.841779975278115</c:v>
                </c:pt>
                <c:pt idx="85">
                  <c:v>90.91470951792337</c:v>
                </c:pt>
                <c:pt idx="86">
                  <c:v>87.762669962917187</c:v>
                </c:pt>
                <c:pt idx="87">
                  <c:v>91.161928306551303</c:v>
                </c:pt>
                <c:pt idx="88">
                  <c:v>90.605686032138451</c:v>
                </c:pt>
                <c:pt idx="89">
                  <c:v>92.459826946847969</c:v>
                </c:pt>
                <c:pt idx="90">
                  <c:v>92.027194066749075</c:v>
                </c:pt>
                <c:pt idx="91">
                  <c:v>91.22373300370829</c:v>
                </c:pt>
                <c:pt idx="92">
                  <c:v>90.234857849196544</c:v>
                </c:pt>
                <c:pt idx="93">
                  <c:v>92.088998763906062</c:v>
                </c:pt>
                <c:pt idx="94">
                  <c:v>91.100123609394316</c:v>
                </c:pt>
                <c:pt idx="95">
                  <c:v>91.22373300370829</c:v>
                </c:pt>
                <c:pt idx="96">
                  <c:v>91.161928306551303</c:v>
                </c:pt>
                <c:pt idx="97">
                  <c:v>91.100123609394316</c:v>
                </c:pt>
                <c:pt idx="98">
                  <c:v>91.470951792336223</c:v>
                </c:pt>
                <c:pt idx="99">
                  <c:v>91.841779975278115</c:v>
                </c:pt>
                <c:pt idx="100">
                  <c:v>90.605686032138451</c:v>
                </c:pt>
                <c:pt idx="101">
                  <c:v>89.616810877626691</c:v>
                </c:pt>
                <c:pt idx="102">
                  <c:v>89.864029666254623</c:v>
                </c:pt>
                <c:pt idx="103">
                  <c:v>88.257107540173052</c:v>
                </c:pt>
                <c:pt idx="104">
                  <c:v>88.504326328801</c:v>
                </c:pt>
                <c:pt idx="105">
                  <c:v>89.245982694684798</c:v>
                </c:pt>
                <c:pt idx="106">
                  <c:v>90.482076637824477</c:v>
                </c:pt>
                <c:pt idx="107">
                  <c:v>89.245982694684798</c:v>
                </c:pt>
                <c:pt idx="108">
                  <c:v>88.257107540173052</c:v>
                </c:pt>
                <c:pt idx="109">
                  <c:v>89.616810877626691</c:v>
                </c:pt>
                <c:pt idx="110">
                  <c:v>88.998763906056865</c:v>
                </c:pt>
                <c:pt idx="111">
                  <c:v>86.959208899876401</c:v>
                </c:pt>
                <c:pt idx="112">
                  <c:v>84.239802224969111</c:v>
                </c:pt>
                <c:pt idx="113">
                  <c:v>86.526576019777508</c:v>
                </c:pt>
                <c:pt idx="114">
                  <c:v>86.093943139678615</c:v>
                </c:pt>
                <c:pt idx="115">
                  <c:v>88.442521631644013</c:v>
                </c:pt>
                <c:pt idx="116">
                  <c:v>89.864029666254623</c:v>
                </c:pt>
                <c:pt idx="117">
                  <c:v>90.482076637824477</c:v>
                </c:pt>
                <c:pt idx="118">
                  <c:v>90.358467243510503</c:v>
                </c:pt>
                <c:pt idx="119">
                  <c:v>91.161928306551303</c:v>
                </c:pt>
                <c:pt idx="120">
                  <c:v>87.639060568603213</c:v>
                </c:pt>
                <c:pt idx="121">
                  <c:v>86.650185414091467</c:v>
                </c:pt>
                <c:pt idx="122">
                  <c:v>85.784919653893695</c:v>
                </c:pt>
                <c:pt idx="123">
                  <c:v>88.195302843016066</c:v>
                </c:pt>
                <c:pt idx="124">
                  <c:v>89.245982694684798</c:v>
                </c:pt>
                <c:pt idx="125">
                  <c:v>88.936959208899879</c:v>
                </c:pt>
                <c:pt idx="126">
                  <c:v>87.7008652657602</c:v>
                </c:pt>
                <c:pt idx="127">
                  <c:v>88.875154511742906</c:v>
                </c:pt>
                <c:pt idx="128">
                  <c:v>86.773794808405441</c:v>
                </c:pt>
                <c:pt idx="129">
                  <c:v>87.021013597033374</c:v>
                </c:pt>
                <c:pt idx="130">
                  <c:v>88.00988875154512</c:v>
                </c:pt>
                <c:pt idx="131">
                  <c:v>88.071693448702106</c:v>
                </c:pt>
                <c:pt idx="132">
                  <c:v>87.206427688504334</c:v>
                </c:pt>
                <c:pt idx="133">
                  <c:v>87.515451174289254</c:v>
                </c:pt>
                <c:pt idx="134">
                  <c:v>89.493201483312731</c:v>
                </c:pt>
                <c:pt idx="135">
                  <c:v>87.453646477132267</c:v>
                </c:pt>
                <c:pt idx="136">
                  <c:v>87.7008652657602</c:v>
                </c:pt>
                <c:pt idx="137">
                  <c:v>87.082818294190361</c:v>
                </c:pt>
                <c:pt idx="138">
                  <c:v>87.391841779975294</c:v>
                </c:pt>
                <c:pt idx="139">
                  <c:v>87.515451174289254</c:v>
                </c:pt>
                <c:pt idx="140">
                  <c:v>87.7008652657602</c:v>
                </c:pt>
                <c:pt idx="141">
                  <c:v>85.661310259579722</c:v>
                </c:pt>
                <c:pt idx="142">
                  <c:v>84.796044499381964</c:v>
                </c:pt>
                <c:pt idx="143">
                  <c:v>83.992583436341164</c:v>
                </c:pt>
                <c:pt idx="144">
                  <c:v>83.498145859085298</c:v>
                </c:pt>
                <c:pt idx="145">
                  <c:v>83.436341161928311</c:v>
                </c:pt>
                <c:pt idx="146">
                  <c:v>84.548825710754016</c:v>
                </c:pt>
                <c:pt idx="147">
                  <c:v>83.189122373300378</c:v>
                </c:pt>
                <c:pt idx="148">
                  <c:v>83.745364647713231</c:v>
                </c:pt>
                <c:pt idx="149">
                  <c:v>83.250927070457365</c:v>
                </c:pt>
                <c:pt idx="150">
                  <c:v>83.559950556242271</c:v>
                </c:pt>
                <c:pt idx="151">
                  <c:v>83.621755253399257</c:v>
                </c:pt>
                <c:pt idx="152">
                  <c:v>86.959208899876401</c:v>
                </c:pt>
                <c:pt idx="153">
                  <c:v>86.650185414091467</c:v>
                </c:pt>
                <c:pt idx="154">
                  <c:v>87.268232385661307</c:v>
                </c:pt>
                <c:pt idx="155">
                  <c:v>86.464771322620521</c:v>
                </c:pt>
                <c:pt idx="156">
                  <c:v>89.431396786155744</c:v>
                </c:pt>
                <c:pt idx="157">
                  <c:v>88.689740420271946</c:v>
                </c:pt>
                <c:pt idx="158">
                  <c:v>87.824474660074173</c:v>
                </c:pt>
                <c:pt idx="159">
                  <c:v>85.784919653893695</c:v>
                </c:pt>
                <c:pt idx="160">
                  <c:v>85.723114956736708</c:v>
                </c:pt>
                <c:pt idx="161">
                  <c:v>84.919653893695923</c:v>
                </c:pt>
                <c:pt idx="162">
                  <c:v>84.672435105067976</c:v>
                </c:pt>
                <c:pt idx="163">
                  <c:v>85.166872682323856</c:v>
                </c:pt>
                <c:pt idx="164">
                  <c:v>86.093943139678615</c:v>
                </c:pt>
                <c:pt idx="165">
                  <c:v>86.897404202719414</c:v>
                </c:pt>
                <c:pt idx="166">
                  <c:v>87.577255871446241</c:v>
                </c:pt>
                <c:pt idx="167">
                  <c:v>87.577255871446241</c:v>
                </c:pt>
                <c:pt idx="168">
                  <c:v>86.773794808405441</c:v>
                </c:pt>
                <c:pt idx="169">
                  <c:v>85.599505562422735</c:v>
                </c:pt>
                <c:pt idx="170">
                  <c:v>87.144622991347347</c:v>
                </c:pt>
                <c:pt idx="171">
                  <c:v>87.021013597033374</c:v>
                </c:pt>
                <c:pt idx="172">
                  <c:v>85.105067985166869</c:v>
                </c:pt>
                <c:pt idx="173">
                  <c:v>85.723114956736708</c:v>
                </c:pt>
                <c:pt idx="174">
                  <c:v>85.228677379480828</c:v>
                </c:pt>
                <c:pt idx="175">
                  <c:v>86.032138442521628</c:v>
                </c:pt>
                <c:pt idx="176">
                  <c:v>84.610630407911003</c:v>
                </c:pt>
                <c:pt idx="177">
                  <c:v>84.239802224969111</c:v>
                </c:pt>
                <c:pt idx="178">
                  <c:v>83.498145859085298</c:v>
                </c:pt>
                <c:pt idx="179">
                  <c:v>83.621755253399257</c:v>
                </c:pt>
                <c:pt idx="180">
                  <c:v>82.880098887515459</c:v>
                </c:pt>
                <c:pt idx="181">
                  <c:v>81.149567367119914</c:v>
                </c:pt>
                <c:pt idx="182">
                  <c:v>81.396786155747833</c:v>
                </c:pt>
                <c:pt idx="183">
                  <c:v>82.138442521631632</c:v>
                </c:pt>
                <c:pt idx="184">
                  <c:v>82.200247218788633</c:v>
                </c:pt>
                <c:pt idx="185">
                  <c:v>81.705809641532767</c:v>
                </c:pt>
                <c:pt idx="186">
                  <c:v>82.076637824474659</c:v>
                </c:pt>
                <c:pt idx="187">
                  <c:v>81.829419035846726</c:v>
                </c:pt>
                <c:pt idx="188">
                  <c:v>80.902348578491967</c:v>
                </c:pt>
                <c:pt idx="189">
                  <c:v>79.913473423980221</c:v>
                </c:pt>
                <c:pt idx="190">
                  <c:v>81.829419035846726</c:v>
                </c:pt>
                <c:pt idx="191">
                  <c:v>82.385661310259579</c:v>
                </c:pt>
                <c:pt idx="192">
                  <c:v>82.385661310259579</c:v>
                </c:pt>
                <c:pt idx="193">
                  <c:v>79.728059332509275</c:v>
                </c:pt>
                <c:pt idx="194">
                  <c:v>80.655129789864034</c:v>
                </c:pt>
                <c:pt idx="195">
                  <c:v>80.902348578491967</c:v>
                </c:pt>
                <c:pt idx="196">
                  <c:v>81.767614338689739</c:v>
                </c:pt>
                <c:pt idx="197">
                  <c:v>82.571075401730525</c:v>
                </c:pt>
                <c:pt idx="198">
                  <c:v>82.509270704573538</c:v>
                </c:pt>
                <c:pt idx="199">
                  <c:v>83.374536464771325</c:v>
                </c:pt>
                <c:pt idx="200">
                  <c:v>82.200247218788633</c:v>
                </c:pt>
                <c:pt idx="201">
                  <c:v>82.941903584672446</c:v>
                </c:pt>
                <c:pt idx="202">
                  <c:v>88.751545117428918</c:v>
                </c:pt>
                <c:pt idx="203">
                  <c:v>89.307787391841771</c:v>
                </c:pt>
                <c:pt idx="204">
                  <c:v>89.122373300370825</c:v>
                </c:pt>
                <c:pt idx="205">
                  <c:v>89.369592088998772</c:v>
                </c:pt>
                <c:pt idx="206">
                  <c:v>92.088998763906062</c:v>
                </c:pt>
                <c:pt idx="207">
                  <c:v>92.027194066749075</c:v>
                </c:pt>
                <c:pt idx="208">
                  <c:v>95.055624227441299</c:v>
                </c:pt>
                <c:pt idx="209">
                  <c:v>93.510506798516687</c:v>
                </c:pt>
                <c:pt idx="210">
                  <c:v>91.779975278121142</c:v>
                </c:pt>
                <c:pt idx="211">
                  <c:v>92.027194066749075</c:v>
                </c:pt>
                <c:pt idx="212">
                  <c:v>89.740420271940664</c:v>
                </c:pt>
                <c:pt idx="213">
                  <c:v>90.234857849196544</c:v>
                </c:pt>
                <c:pt idx="214">
                  <c:v>93.881334981458593</c:v>
                </c:pt>
                <c:pt idx="215">
                  <c:v>91.594561186650196</c:v>
                </c:pt>
                <c:pt idx="216">
                  <c:v>88.380716934487026</c:v>
                </c:pt>
                <c:pt idx="217">
                  <c:v>83.745364647713231</c:v>
                </c:pt>
                <c:pt idx="218">
                  <c:v>89.184177997527811</c:v>
                </c:pt>
                <c:pt idx="219">
                  <c:v>91.841779975278115</c:v>
                </c:pt>
                <c:pt idx="220">
                  <c:v>90.42027194066749</c:v>
                </c:pt>
                <c:pt idx="221">
                  <c:v>89.369592088998772</c:v>
                </c:pt>
                <c:pt idx="222">
                  <c:v>86.650185414091467</c:v>
                </c:pt>
                <c:pt idx="223">
                  <c:v>88.813349814585905</c:v>
                </c:pt>
                <c:pt idx="224">
                  <c:v>87.144622991347347</c:v>
                </c:pt>
                <c:pt idx="225">
                  <c:v>88.257107540173052</c:v>
                </c:pt>
                <c:pt idx="226">
                  <c:v>86.279357231149575</c:v>
                </c:pt>
                <c:pt idx="227">
                  <c:v>88.00988875154512</c:v>
                </c:pt>
                <c:pt idx="228">
                  <c:v>88.875154511742906</c:v>
                </c:pt>
                <c:pt idx="229">
                  <c:v>90.42027194066749</c:v>
                </c:pt>
                <c:pt idx="230">
                  <c:v>91.903584672435102</c:v>
                </c:pt>
                <c:pt idx="231">
                  <c:v>86.959208899876401</c:v>
                </c:pt>
                <c:pt idx="232">
                  <c:v>87.824474660074173</c:v>
                </c:pt>
                <c:pt idx="233">
                  <c:v>90.234857849196544</c:v>
                </c:pt>
                <c:pt idx="234">
                  <c:v>90.976514215080357</c:v>
                </c:pt>
                <c:pt idx="235">
                  <c:v>90.791100123609397</c:v>
                </c:pt>
                <c:pt idx="236">
                  <c:v>90.543881334981464</c:v>
                </c:pt>
                <c:pt idx="237">
                  <c:v>90.42027194066749</c:v>
                </c:pt>
                <c:pt idx="238">
                  <c:v>90.358467243510503</c:v>
                </c:pt>
                <c:pt idx="239">
                  <c:v>89.925834363411624</c:v>
                </c:pt>
                <c:pt idx="240">
                  <c:v>89.987639060568597</c:v>
                </c:pt>
                <c:pt idx="241">
                  <c:v>91.53275648949321</c:v>
                </c:pt>
                <c:pt idx="242">
                  <c:v>90.667490729295423</c:v>
                </c:pt>
                <c:pt idx="243">
                  <c:v>89.740420271940664</c:v>
                </c:pt>
                <c:pt idx="244">
                  <c:v>85.475896168108775</c:v>
                </c:pt>
                <c:pt idx="245">
                  <c:v>85.537700865265762</c:v>
                </c:pt>
                <c:pt idx="246">
                  <c:v>86.588380716934495</c:v>
                </c:pt>
                <c:pt idx="247">
                  <c:v>86.711990111248454</c:v>
                </c:pt>
                <c:pt idx="248">
                  <c:v>86.711990111248454</c:v>
                </c:pt>
                <c:pt idx="249">
                  <c:v>87.453646477132267</c:v>
                </c:pt>
                <c:pt idx="250">
                  <c:v>86.650185414091467</c:v>
                </c:pt>
                <c:pt idx="251">
                  <c:v>86.711990111248454</c:v>
                </c:pt>
                <c:pt idx="252">
                  <c:v>86.897404202719414</c:v>
                </c:pt>
                <c:pt idx="253">
                  <c:v>88.936959208899879</c:v>
                </c:pt>
                <c:pt idx="254">
                  <c:v>93.016069221260821</c:v>
                </c:pt>
                <c:pt idx="255">
                  <c:v>92.088998763906062</c:v>
                </c:pt>
                <c:pt idx="256">
                  <c:v>88.566131025957972</c:v>
                </c:pt>
                <c:pt idx="257">
                  <c:v>88.751545117428918</c:v>
                </c:pt>
                <c:pt idx="258">
                  <c:v>91.409147095179236</c:v>
                </c:pt>
                <c:pt idx="259">
                  <c:v>91.161928306551303</c:v>
                </c:pt>
                <c:pt idx="260">
                  <c:v>91.038318912237344</c:v>
                </c:pt>
                <c:pt idx="261">
                  <c:v>91.22373300370829</c:v>
                </c:pt>
                <c:pt idx="262">
                  <c:v>91.161928306551303</c:v>
                </c:pt>
                <c:pt idx="263">
                  <c:v>90.296662546353517</c:v>
                </c:pt>
                <c:pt idx="264">
                  <c:v>92.459826946847969</c:v>
                </c:pt>
                <c:pt idx="265">
                  <c:v>91.161928306551303</c:v>
                </c:pt>
                <c:pt idx="266">
                  <c:v>89.060568603213852</c:v>
                </c:pt>
                <c:pt idx="267">
                  <c:v>90.976514215080357</c:v>
                </c:pt>
                <c:pt idx="268">
                  <c:v>91.038318912237344</c:v>
                </c:pt>
                <c:pt idx="269">
                  <c:v>93.695920889987633</c:v>
                </c:pt>
                <c:pt idx="270">
                  <c:v>92.521631644004955</c:v>
                </c:pt>
                <c:pt idx="271">
                  <c:v>91.409147095179236</c:v>
                </c:pt>
                <c:pt idx="272">
                  <c:v>92.707045735475901</c:v>
                </c:pt>
                <c:pt idx="273">
                  <c:v>93.4487021013597</c:v>
                </c:pt>
                <c:pt idx="274">
                  <c:v>92.336217552533995</c:v>
                </c:pt>
                <c:pt idx="275">
                  <c:v>92.583436341161928</c:v>
                </c:pt>
                <c:pt idx="276">
                  <c:v>91.656365883807169</c:v>
                </c:pt>
                <c:pt idx="277">
                  <c:v>92.027194066749075</c:v>
                </c:pt>
                <c:pt idx="278">
                  <c:v>91.965389369592103</c:v>
                </c:pt>
                <c:pt idx="279">
                  <c:v>90.173053152039557</c:v>
                </c:pt>
                <c:pt idx="280">
                  <c:v>92.707045735475901</c:v>
                </c:pt>
                <c:pt idx="281">
                  <c:v>91.718170580964156</c:v>
                </c:pt>
                <c:pt idx="282">
                  <c:v>91.347342398022249</c:v>
                </c:pt>
                <c:pt idx="283">
                  <c:v>90.173053152039557</c:v>
                </c:pt>
                <c:pt idx="284">
                  <c:v>89.616810877626691</c:v>
                </c:pt>
                <c:pt idx="285">
                  <c:v>88.504326328801</c:v>
                </c:pt>
                <c:pt idx="286">
                  <c:v>89.740420271940664</c:v>
                </c:pt>
                <c:pt idx="287">
                  <c:v>90.667490729295423</c:v>
                </c:pt>
                <c:pt idx="288">
                  <c:v>89.616810877626691</c:v>
                </c:pt>
                <c:pt idx="289">
                  <c:v>91.038318912237344</c:v>
                </c:pt>
                <c:pt idx="290">
                  <c:v>90.111248454882571</c:v>
                </c:pt>
                <c:pt idx="291">
                  <c:v>89.925834363411624</c:v>
                </c:pt>
                <c:pt idx="292">
                  <c:v>92.088998763906062</c:v>
                </c:pt>
                <c:pt idx="293">
                  <c:v>90.049443757725584</c:v>
                </c:pt>
                <c:pt idx="294">
                  <c:v>91.470951792336223</c:v>
                </c:pt>
                <c:pt idx="295">
                  <c:v>91.470951792336223</c:v>
                </c:pt>
                <c:pt idx="296">
                  <c:v>92.212608158220021</c:v>
                </c:pt>
                <c:pt idx="297">
                  <c:v>91.161928306551303</c:v>
                </c:pt>
                <c:pt idx="298">
                  <c:v>91.038318912237344</c:v>
                </c:pt>
                <c:pt idx="299">
                  <c:v>90.358467243510503</c:v>
                </c:pt>
                <c:pt idx="300">
                  <c:v>92.583436341161928</c:v>
                </c:pt>
                <c:pt idx="301">
                  <c:v>90.605686032138451</c:v>
                </c:pt>
                <c:pt idx="302">
                  <c:v>88.257107540173052</c:v>
                </c:pt>
                <c:pt idx="303">
                  <c:v>91.22373300370829</c:v>
                </c:pt>
                <c:pt idx="304">
                  <c:v>89.740420271940664</c:v>
                </c:pt>
                <c:pt idx="305">
                  <c:v>92.645241038318915</c:v>
                </c:pt>
                <c:pt idx="306">
                  <c:v>93.572311495673674</c:v>
                </c:pt>
                <c:pt idx="307">
                  <c:v>91.470951792336223</c:v>
                </c:pt>
                <c:pt idx="308">
                  <c:v>93.572311495673674</c:v>
                </c:pt>
                <c:pt idx="309">
                  <c:v>89.616810877626691</c:v>
                </c:pt>
                <c:pt idx="310">
                  <c:v>92.336217552533995</c:v>
                </c:pt>
                <c:pt idx="311">
                  <c:v>93.016069221260821</c:v>
                </c:pt>
                <c:pt idx="312">
                  <c:v>92.521631644004955</c:v>
                </c:pt>
                <c:pt idx="313">
                  <c:v>93.63411619283066</c:v>
                </c:pt>
                <c:pt idx="314">
                  <c:v>94.004944375772567</c:v>
                </c:pt>
                <c:pt idx="315">
                  <c:v>95.364647713226205</c:v>
                </c:pt>
                <c:pt idx="316">
                  <c:v>94.74660074165638</c:v>
                </c:pt>
                <c:pt idx="317">
                  <c:v>95.488257107540178</c:v>
                </c:pt>
                <c:pt idx="318">
                  <c:v>95.673671199011139</c:v>
                </c:pt>
                <c:pt idx="319">
                  <c:v>96.538936959208897</c:v>
                </c:pt>
                <c:pt idx="320">
                  <c:v>96.971569839307776</c:v>
                </c:pt>
                <c:pt idx="321">
                  <c:v>96.47713226205191</c:v>
                </c:pt>
                <c:pt idx="322">
                  <c:v>94.808405438813352</c:v>
                </c:pt>
                <c:pt idx="323">
                  <c:v>95.241038318912246</c:v>
                </c:pt>
                <c:pt idx="324">
                  <c:v>97.033374536464763</c:v>
                </c:pt>
                <c:pt idx="325">
                  <c:v>96.78615574783683</c:v>
                </c:pt>
                <c:pt idx="326">
                  <c:v>97.466007416563656</c:v>
                </c:pt>
                <c:pt idx="327">
                  <c:v>94.993819530284298</c:v>
                </c:pt>
                <c:pt idx="328">
                  <c:v>98.145859085290482</c:v>
                </c:pt>
                <c:pt idx="329">
                  <c:v>96.600741656365884</c:v>
                </c:pt>
                <c:pt idx="330">
                  <c:v>95.982694684796044</c:v>
                </c:pt>
                <c:pt idx="331">
                  <c:v>95.426452410383192</c:v>
                </c:pt>
                <c:pt idx="332">
                  <c:v>95.241038318912246</c:v>
                </c:pt>
                <c:pt idx="333">
                  <c:v>95.920889987639057</c:v>
                </c:pt>
                <c:pt idx="334">
                  <c:v>94.808405438813352</c:v>
                </c:pt>
                <c:pt idx="335">
                  <c:v>90.049443757725584</c:v>
                </c:pt>
                <c:pt idx="336">
                  <c:v>91.285537700865262</c:v>
                </c:pt>
                <c:pt idx="337">
                  <c:v>91.656365883807169</c:v>
                </c:pt>
                <c:pt idx="338">
                  <c:v>92.336217552533995</c:v>
                </c:pt>
                <c:pt idx="339">
                  <c:v>92.459826946847969</c:v>
                </c:pt>
                <c:pt idx="340">
                  <c:v>93.63411619283066</c:v>
                </c:pt>
                <c:pt idx="341">
                  <c:v>91.965389369592103</c:v>
                </c:pt>
                <c:pt idx="342">
                  <c:v>91.285537700865262</c:v>
                </c:pt>
                <c:pt idx="343">
                  <c:v>90.358467243510503</c:v>
                </c:pt>
                <c:pt idx="344">
                  <c:v>88.813349814585905</c:v>
                </c:pt>
                <c:pt idx="345">
                  <c:v>88.380716934487026</c:v>
                </c:pt>
                <c:pt idx="346">
                  <c:v>89.616810877626691</c:v>
                </c:pt>
                <c:pt idx="347">
                  <c:v>88.257107540173052</c:v>
                </c:pt>
                <c:pt idx="348">
                  <c:v>89.925834363411624</c:v>
                </c:pt>
                <c:pt idx="349">
                  <c:v>88.936959208899879</c:v>
                </c:pt>
                <c:pt idx="350">
                  <c:v>89.245982694684798</c:v>
                </c:pt>
                <c:pt idx="351">
                  <c:v>90.482076637824477</c:v>
                </c:pt>
                <c:pt idx="352">
                  <c:v>89.925834363411624</c:v>
                </c:pt>
                <c:pt idx="353">
                  <c:v>87.391841779975294</c:v>
                </c:pt>
                <c:pt idx="354">
                  <c:v>85.475896168108775</c:v>
                </c:pt>
                <c:pt idx="355">
                  <c:v>84.672435105067976</c:v>
                </c:pt>
                <c:pt idx="356">
                  <c:v>85.599505562422735</c:v>
                </c:pt>
                <c:pt idx="357">
                  <c:v>87.206427688504334</c:v>
                </c:pt>
                <c:pt idx="358">
                  <c:v>84.857849196538936</c:v>
                </c:pt>
                <c:pt idx="359">
                  <c:v>84.48702101359703</c:v>
                </c:pt>
                <c:pt idx="360">
                  <c:v>83.745364647713231</c:v>
                </c:pt>
                <c:pt idx="361">
                  <c:v>84.054388133498151</c:v>
                </c:pt>
                <c:pt idx="362">
                  <c:v>84.548825710754016</c:v>
                </c:pt>
              </c:numCache>
            </c:numRef>
          </c:val>
          <c:smooth val="0"/>
          <c:extLst xmlns:c16r2="http://schemas.microsoft.com/office/drawing/2015/06/chart">
            <c:ext xmlns:c16="http://schemas.microsoft.com/office/drawing/2014/chart" uri="{C3380CC4-5D6E-409C-BE32-E72D297353CC}">
              <c16:uniqueId val="{00000004-B947-48A8-94A5-E144425F4635}"/>
            </c:ext>
          </c:extLst>
        </c:ser>
        <c:ser>
          <c:idx val="5"/>
          <c:order val="5"/>
          <c:tx>
            <c:strRef>
              <c:f>'[Base de datos Fibras.xlsx]Precios '!$U$2</c:f>
              <c:strCache>
                <c:ptCount val="1"/>
                <c:pt idx="0">
                  <c:v>Fibra Inn</c:v>
                </c:pt>
              </c:strCache>
            </c:strRef>
          </c:tx>
          <c:spPr>
            <a:ln w="28575" cap="rnd">
              <a:solidFill>
                <a:schemeClr val="accent6"/>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'!$U$402:$U$1000</c:f>
              <c:numCache>
                <c:formatCode>General</c:formatCode>
                <c:ptCount val="599"/>
                <c:pt idx="0">
                  <c:v>100</c:v>
                </c:pt>
                <c:pt idx="1">
                  <c:v>99.35576234788833</c:v>
                </c:pt>
                <c:pt idx="2">
                  <c:v>98.783106657122417</c:v>
                </c:pt>
                <c:pt idx="3">
                  <c:v>97.924123120973505</c:v>
                </c:pt>
                <c:pt idx="4">
                  <c:v>96.921975662133136</c:v>
                </c:pt>
                <c:pt idx="5">
                  <c:v>96.635647816750165</c:v>
                </c:pt>
                <c:pt idx="6">
                  <c:v>96.635647816750165</c:v>
                </c:pt>
                <c:pt idx="7">
                  <c:v>95.633500357909796</c:v>
                </c:pt>
                <c:pt idx="8">
                  <c:v>98.639942734430917</c:v>
                </c:pt>
                <c:pt idx="9">
                  <c:v>99.498926270579815</c:v>
                </c:pt>
                <c:pt idx="10">
                  <c:v>100</c:v>
                </c:pt>
                <c:pt idx="11">
                  <c:v>98.425196850393689</c:v>
                </c:pt>
                <c:pt idx="12">
                  <c:v>99.069434502505359</c:v>
                </c:pt>
                <c:pt idx="13">
                  <c:v>99.069434502505359</c:v>
                </c:pt>
                <c:pt idx="14">
                  <c:v>98.854688618468145</c:v>
                </c:pt>
                <c:pt idx="15">
                  <c:v>98.71152469577666</c:v>
                </c:pt>
                <c:pt idx="16">
                  <c:v>98.783106657122417</c:v>
                </c:pt>
                <c:pt idx="17">
                  <c:v>98.639942734430917</c:v>
                </c:pt>
                <c:pt idx="18">
                  <c:v>97.924123120973505</c:v>
                </c:pt>
                <c:pt idx="19">
                  <c:v>98.997852541159631</c:v>
                </c:pt>
                <c:pt idx="20">
                  <c:v>99.498926270579815</c:v>
                </c:pt>
                <c:pt idx="21">
                  <c:v>99.427344309234073</c:v>
                </c:pt>
                <c:pt idx="22">
                  <c:v>99.928418038654272</c:v>
                </c:pt>
                <c:pt idx="23">
                  <c:v>99.498926270579815</c:v>
                </c:pt>
                <c:pt idx="24">
                  <c:v>99.713672154617029</c:v>
                </c:pt>
                <c:pt idx="25">
                  <c:v>98.282032927702218</c:v>
                </c:pt>
                <c:pt idx="26">
                  <c:v>98.353614889047961</c:v>
                </c:pt>
                <c:pt idx="27">
                  <c:v>98.282032927702218</c:v>
                </c:pt>
                <c:pt idx="28">
                  <c:v>98.282032927702218</c:v>
                </c:pt>
                <c:pt idx="29">
                  <c:v>95.991410164638509</c:v>
                </c:pt>
                <c:pt idx="30">
                  <c:v>96.993557623478893</c:v>
                </c:pt>
                <c:pt idx="31">
                  <c:v>96.635647816750165</c:v>
                </c:pt>
                <c:pt idx="32">
                  <c:v>97.065139584824621</c:v>
                </c:pt>
                <c:pt idx="33">
                  <c:v>97.494631352899063</c:v>
                </c:pt>
                <c:pt idx="34">
                  <c:v>96.993557623478893</c:v>
                </c:pt>
                <c:pt idx="35">
                  <c:v>97.924123120973505</c:v>
                </c:pt>
                <c:pt idx="36">
                  <c:v>98.568360773085175</c:v>
                </c:pt>
                <c:pt idx="37">
                  <c:v>98.783106657122417</c:v>
                </c:pt>
                <c:pt idx="38">
                  <c:v>99.498926270579815</c:v>
                </c:pt>
                <c:pt idx="39">
                  <c:v>99.069434502505359</c:v>
                </c:pt>
                <c:pt idx="40">
                  <c:v>98.783106657122417</c:v>
                </c:pt>
                <c:pt idx="41">
                  <c:v>99.35576234788833</c:v>
                </c:pt>
                <c:pt idx="42">
                  <c:v>99.35576234788833</c:v>
                </c:pt>
                <c:pt idx="43">
                  <c:v>99.785254115962772</c:v>
                </c:pt>
                <c:pt idx="44">
                  <c:v>97.494631352899063</c:v>
                </c:pt>
                <c:pt idx="45">
                  <c:v>98.06728704366499</c:v>
                </c:pt>
                <c:pt idx="46">
                  <c:v>99.069434502505359</c:v>
                </c:pt>
                <c:pt idx="47">
                  <c:v>99.35576234788833</c:v>
                </c:pt>
                <c:pt idx="48">
                  <c:v>98.06728704366499</c:v>
                </c:pt>
                <c:pt idx="49">
                  <c:v>97.494631352899063</c:v>
                </c:pt>
                <c:pt idx="50">
                  <c:v>96.635647816750165</c:v>
                </c:pt>
                <c:pt idx="51">
                  <c:v>96.13457408732998</c:v>
                </c:pt>
                <c:pt idx="52">
                  <c:v>95.060844667143868</c:v>
                </c:pt>
                <c:pt idx="53">
                  <c:v>95.204008589835368</c:v>
                </c:pt>
                <c:pt idx="54">
                  <c:v>94.416607015032213</c:v>
                </c:pt>
                <c:pt idx="55">
                  <c:v>94.702934860415183</c:v>
                </c:pt>
                <c:pt idx="56">
                  <c:v>94.846098783106655</c:v>
                </c:pt>
                <c:pt idx="57">
                  <c:v>95.275590551181097</c:v>
                </c:pt>
                <c:pt idx="58">
                  <c:v>95.418754473872582</c:v>
                </c:pt>
                <c:pt idx="59">
                  <c:v>96.277738010021466</c:v>
                </c:pt>
                <c:pt idx="60">
                  <c:v>99.141016463851102</c:v>
                </c:pt>
                <c:pt idx="61">
                  <c:v>99.35576234788833</c:v>
                </c:pt>
                <c:pt idx="62">
                  <c:v>99.284180386542587</c:v>
                </c:pt>
                <c:pt idx="63">
                  <c:v>99.284180386542587</c:v>
                </c:pt>
                <c:pt idx="64">
                  <c:v>100.14316392269147</c:v>
                </c:pt>
                <c:pt idx="65">
                  <c:v>99.498926270579815</c:v>
                </c:pt>
                <c:pt idx="66">
                  <c:v>98.854688618468145</c:v>
                </c:pt>
                <c:pt idx="67">
                  <c:v>98.997852541159631</c:v>
                </c:pt>
                <c:pt idx="68">
                  <c:v>98.926270579813874</c:v>
                </c:pt>
                <c:pt idx="69">
                  <c:v>98.926270579813874</c:v>
                </c:pt>
                <c:pt idx="70">
                  <c:v>99.570508231925544</c:v>
                </c:pt>
                <c:pt idx="71">
                  <c:v>100.14316392269147</c:v>
                </c:pt>
                <c:pt idx="72">
                  <c:v>99.498926270579815</c:v>
                </c:pt>
                <c:pt idx="73">
                  <c:v>100</c:v>
                </c:pt>
                <c:pt idx="74">
                  <c:v>99.498926270579815</c:v>
                </c:pt>
                <c:pt idx="75">
                  <c:v>100.07158196134573</c:v>
                </c:pt>
                <c:pt idx="76">
                  <c:v>99.928418038654272</c:v>
                </c:pt>
                <c:pt idx="77">
                  <c:v>100.07158196134573</c:v>
                </c:pt>
                <c:pt idx="78">
                  <c:v>100.07158196134573</c:v>
                </c:pt>
                <c:pt idx="79">
                  <c:v>100.14316392269147</c:v>
                </c:pt>
                <c:pt idx="80">
                  <c:v>102.07587687902648</c:v>
                </c:pt>
                <c:pt idx="81">
                  <c:v>101.00214745884037</c:v>
                </c:pt>
                <c:pt idx="82">
                  <c:v>101.43163922691481</c:v>
                </c:pt>
                <c:pt idx="83">
                  <c:v>100.14316392269147</c:v>
                </c:pt>
                <c:pt idx="84">
                  <c:v>100.14316392269147</c:v>
                </c:pt>
                <c:pt idx="85">
                  <c:v>99.069434502505359</c:v>
                </c:pt>
                <c:pt idx="86">
                  <c:v>99.427344309234073</c:v>
                </c:pt>
                <c:pt idx="87">
                  <c:v>100.07158196134573</c:v>
                </c:pt>
                <c:pt idx="88">
                  <c:v>98.138869005010747</c:v>
                </c:pt>
                <c:pt idx="89">
                  <c:v>97.995705082319247</c:v>
                </c:pt>
                <c:pt idx="90">
                  <c:v>98.496778811739432</c:v>
                </c:pt>
                <c:pt idx="91">
                  <c:v>98.854688618468145</c:v>
                </c:pt>
                <c:pt idx="92">
                  <c:v>98.210450966356476</c:v>
                </c:pt>
                <c:pt idx="93">
                  <c:v>95.49033643521831</c:v>
                </c:pt>
                <c:pt idx="94">
                  <c:v>93.629205440229057</c:v>
                </c:pt>
                <c:pt idx="95">
                  <c:v>93.342877594846087</c:v>
                </c:pt>
                <c:pt idx="96">
                  <c:v>94.774516821760912</c:v>
                </c:pt>
                <c:pt idx="97">
                  <c:v>94.917680744452397</c:v>
                </c:pt>
                <c:pt idx="98">
                  <c:v>94.846098783106655</c:v>
                </c:pt>
                <c:pt idx="99">
                  <c:v>94.488188976377941</c:v>
                </c:pt>
                <c:pt idx="100">
                  <c:v>94.416607015032213</c:v>
                </c:pt>
                <c:pt idx="101">
                  <c:v>95.204008589835368</c:v>
                </c:pt>
                <c:pt idx="102">
                  <c:v>97.709377236936291</c:v>
                </c:pt>
                <c:pt idx="103">
                  <c:v>97.136721546170364</c:v>
                </c:pt>
                <c:pt idx="104">
                  <c:v>95.919828203292766</c:v>
                </c:pt>
                <c:pt idx="105">
                  <c:v>95.848246241947038</c:v>
                </c:pt>
                <c:pt idx="106">
                  <c:v>95.132426628489611</c:v>
                </c:pt>
                <c:pt idx="107">
                  <c:v>95.561918396564067</c:v>
                </c:pt>
                <c:pt idx="108">
                  <c:v>95.561918396564067</c:v>
                </c:pt>
                <c:pt idx="109">
                  <c:v>93.915533285612014</c:v>
                </c:pt>
                <c:pt idx="110">
                  <c:v>94.488188976377941</c:v>
                </c:pt>
                <c:pt idx="111">
                  <c:v>94.416607015032213</c:v>
                </c:pt>
                <c:pt idx="112">
                  <c:v>93.128131710808873</c:v>
                </c:pt>
                <c:pt idx="113">
                  <c:v>94.201861130994985</c:v>
                </c:pt>
                <c:pt idx="114">
                  <c:v>92.984967788117387</c:v>
                </c:pt>
                <c:pt idx="115">
                  <c:v>92.984967788117387</c:v>
                </c:pt>
                <c:pt idx="116">
                  <c:v>92.984967788117387</c:v>
                </c:pt>
                <c:pt idx="117">
                  <c:v>92.913385826771659</c:v>
                </c:pt>
                <c:pt idx="118">
                  <c:v>92.412312097351474</c:v>
                </c:pt>
                <c:pt idx="119">
                  <c:v>92.698639942734417</c:v>
                </c:pt>
                <c:pt idx="120">
                  <c:v>89.119541875447382</c:v>
                </c:pt>
                <c:pt idx="121">
                  <c:v>89.477451682176095</c:v>
                </c:pt>
                <c:pt idx="122">
                  <c:v>91.338582677165348</c:v>
                </c:pt>
                <c:pt idx="123">
                  <c:v>94.416607015032213</c:v>
                </c:pt>
                <c:pt idx="124">
                  <c:v>96.635647816750165</c:v>
                </c:pt>
                <c:pt idx="125">
                  <c:v>93.05654974946313</c:v>
                </c:pt>
                <c:pt idx="126">
                  <c:v>92.841803865425902</c:v>
                </c:pt>
                <c:pt idx="127">
                  <c:v>92.841803865425902</c:v>
                </c:pt>
                <c:pt idx="128">
                  <c:v>91.982820329277018</c:v>
                </c:pt>
                <c:pt idx="129">
                  <c:v>91.052254831782392</c:v>
                </c:pt>
                <c:pt idx="130">
                  <c:v>91.696492483894048</c:v>
                </c:pt>
                <c:pt idx="131">
                  <c:v>92.340730136005718</c:v>
                </c:pt>
                <c:pt idx="132">
                  <c:v>92.913385826771659</c:v>
                </c:pt>
                <c:pt idx="133">
                  <c:v>93.557623478883329</c:v>
                </c:pt>
                <c:pt idx="134">
                  <c:v>92.340730136005718</c:v>
                </c:pt>
                <c:pt idx="135">
                  <c:v>90.62276306370795</c:v>
                </c:pt>
                <c:pt idx="136">
                  <c:v>89.906943450250537</c:v>
                </c:pt>
                <c:pt idx="137">
                  <c:v>88.761632068718683</c:v>
                </c:pt>
                <c:pt idx="138">
                  <c:v>88.976377952755897</c:v>
                </c:pt>
                <c:pt idx="139">
                  <c:v>89.477451682176095</c:v>
                </c:pt>
                <c:pt idx="140">
                  <c:v>88.618468146027212</c:v>
                </c:pt>
                <c:pt idx="141">
                  <c:v>87.902648532569785</c:v>
                </c:pt>
                <c:pt idx="142">
                  <c:v>88.260558339298484</c:v>
                </c:pt>
                <c:pt idx="143">
                  <c:v>88.260558339298484</c:v>
                </c:pt>
                <c:pt idx="144">
                  <c:v>88.260558339298484</c:v>
                </c:pt>
                <c:pt idx="145">
                  <c:v>88.976377952755897</c:v>
                </c:pt>
                <c:pt idx="146">
                  <c:v>89.477451682176095</c:v>
                </c:pt>
                <c:pt idx="147">
                  <c:v>88.403722261989969</c:v>
                </c:pt>
                <c:pt idx="148">
                  <c:v>87.831066571224042</c:v>
                </c:pt>
                <c:pt idx="149">
                  <c:v>87.759484609878299</c:v>
                </c:pt>
                <c:pt idx="150">
                  <c:v>88.332140300644241</c:v>
                </c:pt>
                <c:pt idx="151">
                  <c:v>87.473156764495357</c:v>
                </c:pt>
                <c:pt idx="152">
                  <c:v>86.972083035075158</c:v>
                </c:pt>
                <c:pt idx="153">
                  <c:v>88.332140300644241</c:v>
                </c:pt>
                <c:pt idx="154">
                  <c:v>88.69005010737294</c:v>
                </c:pt>
                <c:pt idx="155">
                  <c:v>87.687902648532571</c:v>
                </c:pt>
                <c:pt idx="156">
                  <c:v>87.544738725841086</c:v>
                </c:pt>
                <c:pt idx="157">
                  <c:v>87.4015748031496</c:v>
                </c:pt>
                <c:pt idx="158">
                  <c:v>86.11309949892626</c:v>
                </c:pt>
                <c:pt idx="159">
                  <c:v>85.898353614889047</c:v>
                </c:pt>
                <c:pt idx="160">
                  <c:v>85.46886184681459</c:v>
                </c:pt>
                <c:pt idx="161">
                  <c:v>85.46886184681459</c:v>
                </c:pt>
                <c:pt idx="162">
                  <c:v>83.822476735862566</c:v>
                </c:pt>
                <c:pt idx="163">
                  <c:v>84.753042233357192</c:v>
                </c:pt>
                <c:pt idx="164">
                  <c:v>85.826771653543304</c:v>
                </c:pt>
                <c:pt idx="165">
                  <c:v>86.11309949892626</c:v>
                </c:pt>
                <c:pt idx="166">
                  <c:v>84.967788117394406</c:v>
                </c:pt>
                <c:pt idx="167">
                  <c:v>84.967788117394406</c:v>
                </c:pt>
                <c:pt idx="168">
                  <c:v>85.110952040085891</c:v>
                </c:pt>
                <c:pt idx="169">
                  <c:v>84.896206156048663</c:v>
                </c:pt>
                <c:pt idx="170">
                  <c:v>84.82462419470292</c:v>
                </c:pt>
                <c:pt idx="171">
                  <c:v>85.254115962777377</c:v>
                </c:pt>
                <c:pt idx="172">
                  <c:v>85.039370078740163</c:v>
                </c:pt>
                <c:pt idx="173">
                  <c:v>83.607730851825337</c:v>
                </c:pt>
                <c:pt idx="174">
                  <c:v>84.108804581245522</c:v>
                </c:pt>
                <c:pt idx="175">
                  <c:v>84.395132426628479</c:v>
                </c:pt>
                <c:pt idx="176">
                  <c:v>83.894058697208308</c:v>
                </c:pt>
                <c:pt idx="177">
                  <c:v>83.822476735862566</c:v>
                </c:pt>
                <c:pt idx="178">
                  <c:v>83.035075161059396</c:v>
                </c:pt>
                <c:pt idx="179">
                  <c:v>83.106657122405153</c:v>
                </c:pt>
                <c:pt idx="180">
                  <c:v>83.679312813171066</c:v>
                </c:pt>
                <c:pt idx="181">
                  <c:v>82.820329277022182</c:v>
                </c:pt>
                <c:pt idx="182">
                  <c:v>82.891911238367939</c:v>
                </c:pt>
                <c:pt idx="183">
                  <c:v>82.677165354330711</c:v>
                </c:pt>
                <c:pt idx="184">
                  <c:v>81.675017895490328</c:v>
                </c:pt>
                <c:pt idx="185">
                  <c:v>81.173944166070143</c:v>
                </c:pt>
                <c:pt idx="186">
                  <c:v>83.321403006442381</c:v>
                </c:pt>
                <c:pt idx="187">
                  <c:v>84.251968503937007</c:v>
                </c:pt>
                <c:pt idx="188">
                  <c:v>85.254115962777377</c:v>
                </c:pt>
                <c:pt idx="189">
                  <c:v>85.46886184681459</c:v>
                </c:pt>
                <c:pt idx="190">
                  <c:v>85.254115962777377</c:v>
                </c:pt>
                <c:pt idx="191">
                  <c:v>83.392984967788124</c:v>
                </c:pt>
                <c:pt idx="192">
                  <c:v>82.176091624910512</c:v>
                </c:pt>
                <c:pt idx="193">
                  <c:v>82.104509663564784</c:v>
                </c:pt>
                <c:pt idx="194">
                  <c:v>83.464566929133852</c:v>
                </c:pt>
                <c:pt idx="195">
                  <c:v>82.104509663564784</c:v>
                </c:pt>
                <c:pt idx="196">
                  <c:v>82.104509663564784</c:v>
                </c:pt>
                <c:pt idx="197">
                  <c:v>81.603435934144599</c:v>
                </c:pt>
                <c:pt idx="198">
                  <c:v>82.104509663564784</c:v>
                </c:pt>
                <c:pt idx="199">
                  <c:v>84.395132426628479</c:v>
                </c:pt>
                <c:pt idx="200">
                  <c:v>84.538296349319978</c:v>
                </c:pt>
                <c:pt idx="201">
                  <c:v>84.466714387974235</c:v>
                </c:pt>
                <c:pt idx="202">
                  <c:v>84.395132426628479</c:v>
                </c:pt>
                <c:pt idx="203">
                  <c:v>85.898353614889047</c:v>
                </c:pt>
                <c:pt idx="204">
                  <c:v>85.898353614889047</c:v>
                </c:pt>
                <c:pt idx="205">
                  <c:v>88.403722261989969</c:v>
                </c:pt>
                <c:pt idx="206">
                  <c:v>88.618468146027212</c:v>
                </c:pt>
                <c:pt idx="207">
                  <c:v>89.549033643521824</c:v>
                </c:pt>
                <c:pt idx="208">
                  <c:v>91.052254831782392</c:v>
                </c:pt>
                <c:pt idx="209">
                  <c:v>90.551181102362193</c:v>
                </c:pt>
                <c:pt idx="210">
                  <c:v>90.837508947745164</c:v>
                </c:pt>
                <c:pt idx="211">
                  <c:v>89.549033643521824</c:v>
                </c:pt>
                <c:pt idx="212">
                  <c:v>88.546886184681455</c:v>
                </c:pt>
                <c:pt idx="213">
                  <c:v>87.974230493915528</c:v>
                </c:pt>
                <c:pt idx="214">
                  <c:v>87.544738725841086</c:v>
                </c:pt>
                <c:pt idx="215">
                  <c:v>86.972083035075158</c:v>
                </c:pt>
                <c:pt idx="216">
                  <c:v>84.82462419470292</c:v>
                </c:pt>
                <c:pt idx="217">
                  <c:v>83.035075161059396</c:v>
                </c:pt>
                <c:pt idx="218">
                  <c:v>82.462419470293483</c:v>
                </c:pt>
                <c:pt idx="219">
                  <c:v>83.035075161059396</c:v>
                </c:pt>
                <c:pt idx="220">
                  <c:v>82.319255547601998</c:v>
                </c:pt>
                <c:pt idx="221">
                  <c:v>81.030780243378658</c:v>
                </c:pt>
                <c:pt idx="222">
                  <c:v>80.386542591267002</c:v>
                </c:pt>
                <c:pt idx="223">
                  <c:v>81.173944166070143</c:v>
                </c:pt>
                <c:pt idx="224">
                  <c:v>82.462419470293483</c:v>
                </c:pt>
                <c:pt idx="225">
                  <c:v>81.317108088761628</c:v>
                </c:pt>
                <c:pt idx="226">
                  <c:v>81.102362204724415</c:v>
                </c:pt>
                <c:pt idx="227">
                  <c:v>81.388690050107357</c:v>
                </c:pt>
                <c:pt idx="228">
                  <c:v>80.529706513958473</c:v>
                </c:pt>
                <c:pt idx="229">
                  <c:v>80.887616320687187</c:v>
                </c:pt>
                <c:pt idx="230">
                  <c:v>80.887616320687187</c:v>
                </c:pt>
                <c:pt idx="231">
                  <c:v>80.601288475304216</c:v>
                </c:pt>
                <c:pt idx="232">
                  <c:v>80.816034359341444</c:v>
                </c:pt>
                <c:pt idx="233">
                  <c:v>82.032927702219041</c:v>
                </c:pt>
                <c:pt idx="234">
                  <c:v>80.171796707229774</c:v>
                </c:pt>
                <c:pt idx="235">
                  <c:v>79.026485325697919</c:v>
                </c:pt>
                <c:pt idx="236">
                  <c:v>79.241231209735147</c:v>
                </c:pt>
                <c:pt idx="237">
                  <c:v>80.171796707229774</c:v>
                </c:pt>
                <c:pt idx="238">
                  <c:v>80.171796707229774</c:v>
                </c:pt>
                <c:pt idx="239">
                  <c:v>80.100214745884031</c:v>
                </c:pt>
                <c:pt idx="240">
                  <c:v>78.811739441660706</c:v>
                </c:pt>
                <c:pt idx="241">
                  <c:v>76.592698639942725</c:v>
                </c:pt>
                <c:pt idx="242">
                  <c:v>75.80529706513957</c:v>
                </c:pt>
                <c:pt idx="243">
                  <c:v>76.091624910522555</c:v>
                </c:pt>
                <c:pt idx="244">
                  <c:v>74.015748031496059</c:v>
                </c:pt>
                <c:pt idx="245">
                  <c:v>74.30207587687903</c:v>
                </c:pt>
                <c:pt idx="246">
                  <c:v>78.811739441660706</c:v>
                </c:pt>
                <c:pt idx="247">
                  <c:v>79.384395132426619</c:v>
                </c:pt>
                <c:pt idx="248">
                  <c:v>79.455977093772361</c:v>
                </c:pt>
                <c:pt idx="249">
                  <c:v>79.527559055118104</c:v>
                </c:pt>
                <c:pt idx="250">
                  <c:v>80.887616320687187</c:v>
                </c:pt>
                <c:pt idx="251">
                  <c:v>81.675017895490328</c:v>
                </c:pt>
                <c:pt idx="252">
                  <c:v>81.030780243378658</c:v>
                </c:pt>
                <c:pt idx="253">
                  <c:v>81.388690050107357</c:v>
                </c:pt>
                <c:pt idx="254">
                  <c:v>78.740157480314949</c:v>
                </c:pt>
                <c:pt idx="255">
                  <c:v>77.809591982820322</c:v>
                </c:pt>
                <c:pt idx="256">
                  <c:v>77.666428060128851</c:v>
                </c:pt>
                <c:pt idx="257">
                  <c:v>75.662133142448113</c:v>
                </c:pt>
                <c:pt idx="258">
                  <c:v>73.156764495347176</c:v>
                </c:pt>
                <c:pt idx="259">
                  <c:v>76.807444523979967</c:v>
                </c:pt>
                <c:pt idx="260">
                  <c:v>77.666428060128851</c:v>
                </c:pt>
                <c:pt idx="261">
                  <c:v>77.451682176091623</c:v>
                </c:pt>
                <c:pt idx="262">
                  <c:v>77.308518253400152</c:v>
                </c:pt>
                <c:pt idx="263">
                  <c:v>76.664280601288482</c:v>
                </c:pt>
                <c:pt idx="264">
                  <c:v>76.879026485325696</c:v>
                </c:pt>
                <c:pt idx="265">
                  <c:v>75.304223335719385</c:v>
                </c:pt>
                <c:pt idx="266">
                  <c:v>74.30207587687903</c:v>
                </c:pt>
                <c:pt idx="267">
                  <c:v>76.879026485325696</c:v>
                </c:pt>
                <c:pt idx="268">
                  <c:v>77.165354330708652</c:v>
                </c:pt>
                <c:pt idx="269">
                  <c:v>78.310665712240507</c:v>
                </c:pt>
                <c:pt idx="270">
                  <c:v>78.02433786685755</c:v>
                </c:pt>
                <c:pt idx="271">
                  <c:v>78.382247673586249</c:v>
                </c:pt>
                <c:pt idx="272">
                  <c:v>76.592698639942725</c:v>
                </c:pt>
                <c:pt idx="273">
                  <c:v>76.377952755905511</c:v>
                </c:pt>
                <c:pt idx="274">
                  <c:v>77.594846098783094</c:v>
                </c:pt>
                <c:pt idx="275">
                  <c:v>77.38010021474588</c:v>
                </c:pt>
                <c:pt idx="276">
                  <c:v>78.02433786685755</c:v>
                </c:pt>
                <c:pt idx="277">
                  <c:v>78.453829634932006</c:v>
                </c:pt>
                <c:pt idx="278">
                  <c:v>76.950608446671424</c:v>
                </c:pt>
                <c:pt idx="279">
                  <c:v>75.375805297065142</c:v>
                </c:pt>
                <c:pt idx="280">
                  <c:v>74.588403722261987</c:v>
                </c:pt>
                <c:pt idx="281">
                  <c:v>75.089477451682171</c:v>
                </c:pt>
                <c:pt idx="282">
                  <c:v>74.874731567644957</c:v>
                </c:pt>
                <c:pt idx="283">
                  <c:v>75.017895490336443</c:v>
                </c:pt>
                <c:pt idx="284">
                  <c:v>75.017895490336443</c:v>
                </c:pt>
                <c:pt idx="285">
                  <c:v>74.9463135289907</c:v>
                </c:pt>
                <c:pt idx="286">
                  <c:v>74.874731567644957</c:v>
                </c:pt>
                <c:pt idx="287">
                  <c:v>74.803149606299201</c:v>
                </c:pt>
                <c:pt idx="288">
                  <c:v>74.9463135289907</c:v>
                </c:pt>
                <c:pt idx="289">
                  <c:v>74.087329992841802</c:v>
                </c:pt>
                <c:pt idx="290">
                  <c:v>77.022190408017181</c:v>
                </c:pt>
                <c:pt idx="291">
                  <c:v>77.022190408017181</c:v>
                </c:pt>
                <c:pt idx="292">
                  <c:v>76.234788833214026</c:v>
                </c:pt>
                <c:pt idx="293">
                  <c:v>76.950608446671424</c:v>
                </c:pt>
                <c:pt idx="294">
                  <c:v>76.592698639942725</c:v>
                </c:pt>
                <c:pt idx="295">
                  <c:v>74.588403722261987</c:v>
                </c:pt>
                <c:pt idx="296">
                  <c:v>74.588403722261987</c:v>
                </c:pt>
                <c:pt idx="297">
                  <c:v>74.874731567644957</c:v>
                </c:pt>
                <c:pt idx="298">
                  <c:v>77.236936292054395</c:v>
                </c:pt>
                <c:pt idx="299">
                  <c:v>77.308518253400152</c:v>
                </c:pt>
                <c:pt idx="300">
                  <c:v>75.44738725841087</c:v>
                </c:pt>
                <c:pt idx="301">
                  <c:v>76.020042949176798</c:v>
                </c:pt>
                <c:pt idx="302">
                  <c:v>75.733715103793841</c:v>
                </c:pt>
                <c:pt idx="303">
                  <c:v>76.807444523979967</c:v>
                </c:pt>
                <c:pt idx="304">
                  <c:v>75.948460987831055</c:v>
                </c:pt>
                <c:pt idx="305">
                  <c:v>76.163206871868297</c:v>
                </c:pt>
                <c:pt idx="306">
                  <c:v>76.521116678596997</c:v>
                </c:pt>
                <c:pt idx="307">
                  <c:v>76.664280601288482</c:v>
                </c:pt>
                <c:pt idx="308">
                  <c:v>77.73801002147458</c:v>
                </c:pt>
                <c:pt idx="309">
                  <c:v>77.952755905511822</c:v>
                </c:pt>
                <c:pt idx="310">
                  <c:v>77.666428060128851</c:v>
                </c:pt>
                <c:pt idx="311">
                  <c:v>77.451682176091623</c:v>
                </c:pt>
                <c:pt idx="312">
                  <c:v>77.308518253400152</c:v>
                </c:pt>
                <c:pt idx="313">
                  <c:v>77.236936292054395</c:v>
                </c:pt>
                <c:pt idx="314">
                  <c:v>79.098067287043676</c:v>
                </c:pt>
                <c:pt idx="315">
                  <c:v>79.527559055118104</c:v>
                </c:pt>
                <c:pt idx="316">
                  <c:v>79.384395132426619</c:v>
                </c:pt>
                <c:pt idx="317">
                  <c:v>79.241231209735147</c:v>
                </c:pt>
                <c:pt idx="318">
                  <c:v>78.382247673586249</c:v>
                </c:pt>
                <c:pt idx="319">
                  <c:v>78.883321403006434</c:v>
                </c:pt>
                <c:pt idx="320">
                  <c:v>78.954903364352177</c:v>
                </c:pt>
                <c:pt idx="321">
                  <c:v>79.95705082319256</c:v>
                </c:pt>
                <c:pt idx="322">
                  <c:v>80.887616320687187</c:v>
                </c:pt>
                <c:pt idx="323">
                  <c:v>80.028632784538289</c:v>
                </c:pt>
                <c:pt idx="324">
                  <c:v>80.171796707229774</c:v>
                </c:pt>
                <c:pt idx="325">
                  <c:v>79.455977093772361</c:v>
                </c:pt>
                <c:pt idx="326">
                  <c:v>79.31281317108089</c:v>
                </c:pt>
                <c:pt idx="327">
                  <c:v>79.455977093772361</c:v>
                </c:pt>
                <c:pt idx="328">
                  <c:v>80.171796707229774</c:v>
                </c:pt>
                <c:pt idx="329">
                  <c:v>79.813886900501075</c:v>
                </c:pt>
                <c:pt idx="330">
                  <c:v>79.599141016463832</c:v>
                </c:pt>
                <c:pt idx="331">
                  <c:v>79.527559055118104</c:v>
                </c:pt>
                <c:pt idx="332">
                  <c:v>80.887616320687187</c:v>
                </c:pt>
                <c:pt idx="333">
                  <c:v>80.816034359341444</c:v>
                </c:pt>
                <c:pt idx="334">
                  <c:v>80.887616320687187</c:v>
                </c:pt>
                <c:pt idx="335">
                  <c:v>79.31281317108089</c:v>
                </c:pt>
                <c:pt idx="336">
                  <c:v>80.458124552612745</c:v>
                </c:pt>
                <c:pt idx="337">
                  <c:v>80.529706513958473</c:v>
                </c:pt>
                <c:pt idx="338">
                  <c:v>81.675017895490328</c:v>
                </c:pt>
                <c:pt idx="339">
                  <c:v>82.247673586256269</c:v>
                </c:pt>
                <c:pt idx="340">
                  <c:v>82.247673586256269</c:v>
                </c:pt>
                <c:pt idx="341">
                  <c:v>82.176091624910512</c:v>
                </c:pt>
                <c:pt idx="342">
                  <c:v>82.032927702219041</c:v>
                </c:pt>
                <c:pt idx="343">
                  <c:v>82.176091624910512</c:v>
                </c:pt>
                <c:pt idx="344">
                  <c:v>82.319255547601998</c:v>
                </c:pt>
                <c:pt idx="345">
                  <c:v>83.464566929133852</c:v>
                </c:pt>
                <c:pt idx="346">
                  <c:v>84.82462419470292</c:v>
                </c:pt>
                <c:pt idx="347">
                  <c:v>84.466714387974235</c:v>
                </c:pt>
                <c:pt idx="348">
                  <c:v>85.898353614889047</c:v>
                </c:pt>
                <c:pt idx="349">
                  <c:v>85.540443808160333</c:v>
                </c:pt>
                <c:pt idx="350">
                  <c:v>85.683607730851833</c:v>
                </c:pt>
                <c:pt idx="351">
                  <c:v>88.761632068718683</c:v>
                </c:pt>
                <c:pt idx="352">
                  <c:v>88.761632068718683</c:v>
                </c:pt>
                <c:pt idx="353">
                  <c:v>88.833214030064426</c:v>
                </c:pt>
                <c:pt idx="354">
                  <c:v>87.329992841803858</c:v>
                </c:pt>
                <c:pt idx="355">
                  <c:v>86.614173228346445</c:v>
                </c:pt>
                <c:pt idx="356">
                  <c:v>86.972083035075158</c:v>
                </c:pt>
                <c:pt idx="357">
                  <c:v>87.473156764495357</c:v>
                </c:pt>
                <c:pt idx="358">
                  <c:v>87.329992841803858</c:v>
                </c:pt>
                <c:pt idx="359">
                  <c:v>88.260558339298484</c:v>
                </c:pt>
                <c:pt idx="360">
                  <c:v>87.329992841803858</c:v>
                </c:pt>
                <c:pt idx="361">
                  <c:v>87.544738725841086</c:v>
                </c:pt>
                <c:pt idx="362">
                  <c:v>87.473156764495357</c:v>
                </c:pt>
              </c:numCache>
            </c:numRef>
          </c:val>
          <c:smooth val="0"/>
          <c:extLst xmlns:c16r2="http://schemas.microsoft.com/office/drawing/2015/06/chart">
            <c:ext xmlns:c16="http://schemas.microsoft.com/office/drawing/2014/chart" uri="{C3380CC4-5D6E-409C-BE32-E72D297353CC}">
              <c16:uniqueId val="{00000005-B947-48A8-94A5-E144425F4635}"/>
            </c:ext>
          </c:extLst>
        </c:ser>
        <c:ser>
          <c:idx val="6"/>
          <c:order val="6"/>
          <c:tx>
            <c:strRef>
              <c:f>'[Base de datos Fibras.xlsx]Precios '!$V$2</c:f>
              <c:strCache>
                <c:ptCount val="1"/>
                <c:pt idx="0">
                  <c:v>Fibra Shop</c:v>
                </c:pt>
              </c:strCache>
            </c:strRef>
          </c:tx>
          <c:spPr>
            <a:ln w="28575" cap="rnd">
              <a:solidFill>
                <a:srgbClr val="00B0F0"/>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'!$V$402:$V$1000</c:f>
              <c:numCache>
                <c:formatCode>General</c:formatCode>
                <c:ptCount val="599"/>
                <c:pt idx="0">
                  <c:v>100</c:v>
                </c:pt>
                <c:pt idx="1">
                  <c:v>98.204979733642162</c:v>
                </c:pt>
                <c:pt idx="2">
                  <c:v>98.204979733642162</c:v>
                </c:pt>
                <c:pt idx="3">
                  <c:v>97.278517660683278</c:v>
                </c:pt>
                <c:pt idx="4">
                  <c:v>99.594672843080488</c:v>
                </c:pt>
                <c:pt idx="5">
                  <c:v>99.536768963520558</c:v>
                </c:pt>
                <c:pt idx="6">
                  <c:v>98.378691372321939</c:v>
                </c:pt>
                <c:pt idx="7">
                  <c:v>98.378691372321939</c:v>
                </c:pt>
                <c:pt idx="8">
                  <c:v>96.236247828604533</c:v>
                </c:pt>
                <c:pt idx="9">
                  <c:v>96.988998262883612</c:v>
                </c:pt>
                <c:pt idx="10">
                  <c:v>98.436595251881869</c:v>
                </c:pt>
                <c:pt idx="11">
                  <c:v>96.004632310364784</c:v>
                </c:pt>
                <c:pt idx="12">
                  <c:v>95.483497394325411</c:v>
                </c:pt>
                <c:pt idx="13">
                  <c:v>95.888824551244937</c:v>
                </c:pt>
                <c:pt idx="14">
                  <c:v>94.15170816444703</c:v>
                </c:pt>
                <c:pt idx="15">
                  <c:v>94.15170816444703</c:v>
                </c:pt>
                <c:pt idx="16">
                  <c:v>95.367689635205551</c:v>
                </c:pt>
                <c:pt idx="17">
                  <c:v>95.715112912565147</c:v>
                </c:pt>
                <c:pt idx="18">
                  <c:v>96.294151708164449</c:v>
                </c:pt>
                <c:pt idx="19">
                  <c:v>98.378691372321939</c:v>
                </c:pt>
                <c:pt idx="20">
                  <c:v>97.278517660683278</c:v>
                </c:pt>
                <c:pt idx="21">
                  <c:v>97.79965257672265</c:v>
                </c:pt>
                <c:pt idx="22">
                  <c:v>97.046902142443557</c:v>
                </c:pt>
                <c:pt idx="23">
                  <c:v>96.757382744643891</c:v>
                </c:pt>
                <c:pt idx="24">
                  <c:v>97.79965257672265</c:v>
                </c:pt>
                <c:pt idx="25">
                  <c:v>97.162709901563417</c:v>
                </c:pt>
                <c:pt idx="26">
                  <c:v>96.525767226404184</c:v>
                </c:pt>
                <c:pt idx="27">
                  <c:v>95.078170237405928</c:v>
                </c:pt>
                <c:pt idx="28">
                  <c:v>96.46786334684424</c:v>
                </c:pt>
                <c:pt idx="29">
                  <c:v>96.988998262883612</c:v>
                </c:pt>
                <c:pt idx="30">
                  <c:v>96.931094383323682</c:v>
                </c:pt>
                <c:pt idx="31">
                  <c:v>97.394325419803124</c:v>
                </c:pt>
                <c:pt idx="32">
                  <c:v>96.873190503763766</c:v>
                </c:pt>
                <c:pt idx="33">
                  <c:v>96.120440069484673</c:v>
                </c:pt>
                <c:pt idx="34">
                  <c:v>97.45222929936304</c:v>
                </c:pt>
                <c:pt idx="35">
                  <c:v>96.699478865083961</c:v>
                </c:pt>
                <c:pt idx="36">
                  <c:v>97.162709901563417</c:v>
                </c:pt>
                <c:pt idx="37">
                  <c:v>97.45222929936304</c:v>
                </c:pt>
                <c:pt idx="38">
                  <c:v>97.162709901563417</c:v>
                </c:pt>
                <c:pt idx="39">
                  <c:v>97.973364215402441</c:v>
                </c:pt>
                <c:pt idx="40">
                  <c:v>97.625940938042845</c:v>
                </c:pt>
                <c:pt idx="41">
                  <c:v>98.957730167921255</c:v>
                </c:pt>
                <c:pt idx="42">
                  <c:v>98.494499131441813</c:v>
                </c:pt>
                <c:pt idx="43">
                  <c:v>98.668210770121604</c:v>
                </c:pt>
                <c:pt idx="44">
                  <c:v>99.420961204400697</c:v>
                </c:pt>
                <c:pt idx="45">
                  <c:v>98.031268094962371</c:v>
                </c:pt>
                <c:pt idx="46">
                  <c:v>97.973364215402441</c:v>
                </c:pt>
                <c:pt idx="47">
                  <c:v>97.915460335842511</c:v>
                </c:pt>
                <c:pt idx="48">
                  <c:v>98.378691372321939</c:v>
                </c:pt>
                <c:pt idx="49">
                  <c:v>98.204979733642162</c:v>
                </c:pt>
                <c:pt idx="50">
                  <c:v>97.79965257672265</c:v>
                </c:pt>
                <c:pt idx="51">
                  <c:v>97.79965257672265</c:v>
                </c:pt>
                <c:pt idx="52">
                  <c:v>98.320787492762022</c:v>
                </c:pt>
                <c:pt idx="53">
                  <c:v>98.147075854082217</c:v>
                </c:pt>
                <c:pt idx="54">
                  <c:v>97.973364215402441</c:v>
                </c:pt>
                <c:pt idx="55">
                  <c:v>98.320787492762022</c:v>
                </c:pt>
                <c:pt idx="56">
                  <c:v>98.147075854082217</c:v>
                </c:pt>
                <c:pt idx="57">
                  <c:v>97.510133178922985</c:v>
                </c:pt>
                <c:pt idx="58">
                  <c:v>98.147075854082217</c:v>
                </c:pt>
                <c:pt idx="59">
                  <c:v>99.247249565720907</c:v>
                </c:pt>
                <c:pt idx="60">
                  <c:v>98.494499131441813</c:v>
                </c:pt>
                <c:pt idx="61">
                  <c:v>98.378691372321939</c:v>
                </c:pt>
                <c:pt idx="62">
                  <c:v>97.79965257672265</c:v>
                </c:pt>
                <c:pt idx="63">
                  <c:v>96.352055587724379</c:v>
                </c:pt>
                <c:pt idx="64">
                  <c:v>96.641574985524031</c:v>
                </c:pt>
                <c:pt idx="65">
                  <c:v>98.320787492762022</c:v>
                </c:pt>
                <c:pt idx="66">
                  <c:v>99.0156340474812</c:v>
                </c:pt>
                <c:pt idx="67">
                  <c:v>98.78401852924145</c:v>
                </c:pt>
                <c:pt idx="68">
                  <c:v>98.494499131441813</c:v>
                </c:pt>
                <c:pt idx="69">
                  <c:v>98.494499131441813</c:v>
                </c:pt>
                <c:pt idx="70">
                  <c:v>98.147075854082217</c:v>
                </c:pt>
                <c:pt idx="71">
                  <c:v>98.668210770121604</c:v>
                </c:pt>
                <c:pt idx="72">
                  <c:v>99.0156340474812</c:v>
                </c:pt>
                <c:pt idx="73">
                  <c:v>98.320787492762022</c:v>
                </c:pt>
                <c:pt idx="74">
                  <c:v>98.204979733642162</c:v>
                </c:pt>
                <c:pt idx="75">
                  <c:v>98.899826288361311</c:v>
                </c:pt>
                <c:pt idx="76">
                  <c:v>98.378691372321939</c:v>
                </c:pt>
                <c:pt idx="77">
                  <c:v>98.320787492762022</c:v>
                </c:pt>
                <c:pt idx="78">
                  <c:v>98.147075854082217</c:v>
                </c:pt>
                <c:pt idx="79">
                  <c:v>96.815286624203821</c:v>
                </c:pt>
                <c:pt idx="80">
                  <c:v>96.120440069484673</c:v>
                </c:pt>
                <c:pt idx="81">
                  <c:v>95.946728430804868</c:v>
                </c:pt>
                <c:pt idx="82">
                  <c:v>95.946728430804868</c:v>
                </c:pt>
                <c:pt idx="83">
                  <c:v>93.746381007527518</c:v>
                </c:pt>
                <c:pt idx="84">
                  <c:v>94.035900405327155</c:v>
                </c:pt>
                <c:pt idx="85">
                  <c:v>92.356687898089177</c:v>
                </c:pt>
                <c:pt idx="86">
                  <c:v>92.067168500289526</c:v>
                </c:pt>
                <c:pt idx="87">
                  <c:v>92.356687898089177</c:v>
                </c:pt>
                <c:pt idx="88">
                  <c:v>92.240880138969317</c:v>
                </c:pt>
                <c:pt idx="89">
                  <c:v>92.182976259409372</c:v>
                </c:pt>
                <c:pt idx="90">
                  <c:v>92.588303416328898</c:v>
                </c:pt>
                <c:pt idx="91">
                  <c:v>92.993630573248396</c:v>
                </c:pt>
                <c:pt idx="92">
                  <c:v>92.704111175448773</c:v>
                </c:pt>
                <c:pt idx="93">
                  <c:v>91.77764910248986</c:v>
                </c:pt>
                <c:pt idx="94">
                  <c:v>90.966994788650851</c:v>
                </c:pt>
                <c:pt idx="95">
                  <c:v>93.398957730167922</c:v>
                </c:pt>
                <c:pt idx="96">
                  <c:v>92.356687898089177</c:v>
                </c:pt>
                <c:pt idx="97">
                  <c:v>92.182976259409372</c:v>
                </c:pt>
                <c:pt idx="98">
                  <c:v>93.688477127967573</c:v>
                </c:pt>
                <c:pt idx="99">
                  <c:v>93.746381007527518</c:v>
                </c:pt>
                <c:pt idx="100">
                  <c:v>93.456861609727866</c:v>
                </c:pt>
                <c:pt idx="101">
                  <c:v>93.225246091488145</c:v>
                </c:pt>
                <c:pt idx="102">
                  <c:v>93.514765489287782</c:v>
                </c:pt>
                <c:pt idx="103">
                  <c:v>93.05153445280834</c:v>
                </c:pt>
                <c:pt idx="104">
                  <c:v>92.877822814128535</c:v>
                </c:pt>
                <c:pt idx="105">
                  <c:v>93.109438332368271</c:v>
                </c:pt>
                <c:pt idx="106">
                  <c:v>94.209612044006946</c:v>
                </c:pt>
                <c:pt idx="107">
                  <c:v>95.367689635205551</c:v>
                </c:pt>
                <c:pt idx="108">
                  <c:v>94.788650839606262</c:v>
                </c:pt>
                <c:pt idx="109">
                  <c:v>94.383323682686751</c:v>
                </c:pt>
                <c:pt idx="110">
                  <c:v>93.225246091488145</c:v>
                </c:pt>
                <c:pt idx="111">
                  <c:v>92.356687898089177</c:v>
                </c:pt>
                <c:pt idx="112">
                  <c:v>92.009264620729596</c:v>
                </c:pt>
                <c:pt idx="113">
                  <c:v>93.804284887087434</c:v>
                </c:pt>
                <c:pt idx="114">
                  <c:v>94.557035321366527</c:v>
                </c:pt>
                <c:pt idx="115">
                  <c:v>93.167342211928201</c:v>
                </c:pt>
                <c:pt idx="116">
                  <c:v>92.472495657209038</c:v>
                </c:pt>
                <c:pt idx="117">
                  <c:v>92.414591777649107</c:v>
                </c:pt>
                <c:pt idx="118">
                  <c:v>93.688477127967573</c:v>
                </c:pt>
                <c:pt idx="119">
                  <c:v>95.020266357845983</c:v>
                </c:pt>
                <c:pt idx="120">
                  <c:v>91.951360741169665</c:v>
                </c:pt>
                <c:pt idx="121">
                  <c:v>92.298784018529247</c:v>
                </c:pt>
                <c:pt idx="122">
                  <c:v>92.588303416328898</c:v>
                </c:pt>
                <c:pt idx="123">
                  <c:v>93.977996525767225</c:v>
                </c:pt>
                <c:pt idx="124">
                  <c:v>95.193977996525774</c:v>
                </c:pt>
                <c:pt idx="125">
                  <c:v>97.046902142443557</c:v>
                </c:pt>
                <c:pt idx="126">
                  <c:v>96.757382744643891</c:v>
                </c:pt>
                <c:pt idx="127">
                  <c:v>93.572669368847713</c:v>
                </c:pt>
                <c:pt idx="128">
                  <c:v>92.067168500289526</c:v>
                </c:pt>
                <c:pt idx="129">
                  <c:v>92.414591777649107</c:v>
                </c:pt>
                <c:pt idx="130">
                  <c:v>92.530399536768968</c:v>
                </c:pt>
                <c:pt idx="131">
                  <c:v>93.804284887087434</c:v>
                </c:pt>
                <c:pt idx="132">
                  <c:v>93.283149971048061</c:v>
                </c:pt>
                <c:pt idx="133">
                  <c:v>94.035900405327155</c:v>
                </c:pt>
                <c:pt idx="134">
                  <c:v>95.599305153445286</c:v>
                </c:pt>
                <c:pt idx="135">
                  <c:v>94.035900405327155</c:v>
                </c:pt>
                <c:pt idx="136">
                  <c:v>93.746381007527518</c:v>
                </c:pt>
                <c:pt idx="137">
                  <c:v>93.05153445280834</c:v>
                </c:pt>
                <c:pt idx="138">
                  <c:v>93.688477127967573</c:v>
                </c:pt>
                <c:pt idx="139">
                  <c:v>93.109438332368271</c:v>
                </c:pt>
                <c:pt idx="140">
                  <c:v>93.804284887087434</c:v>
                </c:pt>
                <c:pt idx="141">
                  <c:v>93.341053850608006</c:v>
                </c:pt>
                <c:pt idx="142">
                  <c:v>94.209612044006946</c:v>
                </c:pt>
                <c:pt idx="143">
                  <c:v>93.630573248407657</c:v>
                </c:pt>
                <c:pt idx="144">
                  <c:v>94.962362478286039</c:v>
                </c:pt>
                <c:pt idx="145">
                  <c:v>99.305153445280823</c:v>
                </c:pt>
                <c:pt idx="146">
                  <c:v>96.46786334684424</c:v>
                </c:pt>
                <c:pt idx="147">
                  <c:v>96.120440069484673</c:v>
                </c:pt>
                <c:pt idx="148">
                  <c:v>96.004632310364784</c:v>
                </c:pt>
                <c:pt idx="149">
                  <c:v>96.120440069484673</c:v>
                </c:pt>
                <c:pt idx="150">
                  <c:v>96.120440069484673</c:v>
                </c:pt>
                <c:pt idx="151">
                  <c:v>95.309785755645635</c:v>
                </c:pt>
                <c:pt idx="152">
                  <c:v>96.525767226404184</c:v>
                </c:pt>
                <c:pt idx="153">
                  <c:v>97.278517660683278</c:v>
                </c:pt>
                <c:pt idx="154">
                  <c:v>97.79965257672265</c:v>
                </c:pt>
                <c:pt idx="155">
                  <c:v>98.320787492762022</c:v>
                </c:pt>
                <c:pt idx="156">
                  <c:v>98.726114649681534</c:v>
                </c:pt>
                <c:pt idx="157">
                  <c:v>99.073537927041116</c:v>
                </c:pt>
                <c:pt idx="158">
                  <c:v>99.247249565720907</c:v>
                </c:pt>
                <c:pt idx="159">
                  <c:v>98.494499131441813</c:v>
                </c:pt>
                <c:pt idx="160">
                  <c:v>99.536768963520558</c:v>
                </c:pt>
                <c:pt idx="161">
                  <c:v>98.378691372321939</c:v>
                </c:pt>
                <c:pt idx="162">
                  <c:v>97.79965257672265</c:v>
                </c:pt>
                <c:pt idx="163">
                  <c:v>97.79965257672265</c:v>
                </c:pt>
                <c:pt idx="164">
                  <c:v>97.220613781123333</c:v>
                </c:pt>
                <c:pt idx="165">
                  <c:v>97.68384481760279</c:v>
                </c:pt>
                <c:pt idx="166">
                  <c:v>98.089171974522301</c:v>
                </c:pt>
                <c:pt idx="167">
                  <c:v>98.147075854082217</c:v>
                </c:pt>
                <c:pt idx="168">
                  <c:v>97.79965257672265</c:v>
                </c:pt>
                <c:pt idx="169">
                  <c:v>97.162709901563417</c:v>
                </c:pt>
                <c:pt idx="170">
                  <c:v>96.409959467284295</c:v>
                </c:pt>
                <c:pt idx="171">
                  <c:v>96.409959467284295</c:v>
                </c:pt>
                <c:pt idx="172">
                  <c:v>95.830920671685007</c:v>
                </c:pt>
                <c:pt idx="173">
                  <c:v>95.888824551244937</c:v>
                </c:pt>
                <c:pt idx="174">
                  <c:v>95.136074116965844</c:v>
                </c:pt>
                <c:pt idx="175">
                  <c:v>93.804284887087434</c:v>
                </c:pt>
                <c:pt idx="176">
                  <c:v>92.93572669368848</c:v>
                </c:pt>
                <c:pt idx="177">
                  <c:v>91.893456861609721</c:v>
                </c:pt>
                <c:pt idx="178">
                  <c:v>91.372321945570363</c:v>
                </c:pt>
                <c:pt idx="179">
                  <c:v>91.314418066010433</c:v>
                </c:pt>
                <c:pt idx="180">
                  <c:v>92.067168500289526</c:v>
                </c:pt>
                <c:pt idx="181">
                  <c:v>90.677475390851185</c:v>
                </c:pt>
                <c:pt idx="182">
                  <c:v>91.488129704690223</c:v>
                </c:pt>
                <c:pt idx="183">
                  <c:v>94.209612044006946</c:v>
                </c:pt>
                <c:pt idx="184">
                  <c:v>92.472495657209038</c:v>
                </c:pt>
                <c:pt idx="185">
                  <c:v>90.677475390851185</c:v>
                </c:pt>
                <c:pt idx="186">
                  <c:v>91.661841343370014</c:v>
                </c:pt>
                <c:pt idx="187">
                  <c:v>92.588303416328898</c:v>
                </c:pt>
                <c:pt idx="188">
                  <c:v>91.661841343370014</c:v>
                </c:pt>
                <c:pt idx="189">
                  <c:v>92.182976259409372</c:v>
                </c:pt>
                <c:pt idx="190">
                  <c:v>92.009264620729596</c:v>
                </c:pt>
                <c:pt idx="191">
                  <c:v>94.15170816444703</c:v>
                </c:pt>
                <c:pt idx="192">
                  <c:v>92.530399536768968</c:v>
                </c:pt>
                <c:pt idx="193">
                  <c:v>92.530399536768968</c:v>
                </c:pt>
                <c:pt idx="194">
                  <c:v>92.009264620729596</c:v>
                </c:pt>
                <c:pt idx="195">
                  <c:v>92.125072379849442</c:v>
                </c:pt>
                <c:pt idx="196">
                  <c:v>92.762015055008689</c:v>
                </c:pt>
                <c:pt idx="197">
                  <c:v>92.588303416328898</c:v>
                </c:pt>
                <c:pt idx="198">
                  <c:v>92.125072379849442</c:v>
                </c:pt>
                <c:pt idx="199">
                  <c:v>92.125072379849442</c:v>
                </c:pt>
                <c:pt idx="200">
                  <c:v>91.603937463810084</c:v>
                </c:pt>
                <c:pt idx="201">
                  <c:v>91.893456861609721</c:v>
                </c:pt>
                <c:pt idx="202">
                  <c:v>91.951360741169665</c:v>
                </c:pt>
                <c:pt idx="203">
                  <c:v>92.009264620729596</c:v>
                </c:pt>
                <c:pt idx="204">
                  <c:v>93.398957730167922</c:v>
                </c:pt>
                <c:pt idx="205">
                  <c:v>93.05153445280834</c:v>
                </c:pt>
                <c:pt idx="206">
                  <c:v>92.93572669368848</c:v>
                </c:pt>
                <c:pt idx="207">
                  <c:v>92.877822814128535</c:v>
                </c:pt>
                <c:pt idx="208">
                  <c:v>92.877822814128535</c:v>
                </c:pt>
                <c:pt idx="209">
                  <c:v>91.661841343370014</c:v>
                </c:pt>
                <c:pt idx="210">
                  <c:v>91.835552982049791</c:v>
                </c:pt>
                <c:pt idx="211">
                  <c:v>89.751013317892301</c:v>
                </c:pt>
                <c:pt idx="212">
                  <c:v>88.419224088013891</c:v>
                </c:pt>
                <c:pt idx="213">
                  <c:v>87.840185292414603</c:v>
                </c:pt>
                <c:pt idx="214">
                  <c:v>90.851187029530976</c:v>
                </c:pt>
                <c:pt idx="215">
                  <c:v>90.214244354371743</c:v>
                </c:pt>
                <c:pt idx="216">
                  <c:v>88.129704690214254</c:v>
                </c:pt>
                <c:pt idx="217">
                  <c:v>88.187608569774184</c:v>
                </c:pt>
                <c:pt idx="218">
                  <c:v>88.187608569774184</c:v>
                </c:pt>
                <c:pt idx="219">
                  <c:v>86.392588303416332</c:v>
                </c:pt>
                <c:pt idx="220">
                  <c:v>86.276780544296471</c:v>
                </c:pt>
                <c:pt idx="221">
                  <c:v>80.833815865663013</c:v>
                </c:pt>
                <c:pt idx="222">
                  <c:v>80.486392588303417</c:v>
                </c:pt>
                <c:pt idx="223">
                  <c:v>77.996525767226416</c:v>
                </c:pt>
                <c:pt idx="224">
                  <c:v>75.969889982628843</c:v>
                </c:pt>
                <c:pt idx="225">
                  <c:v>76.896352055587727</c:v>
                </c:pt>
                <c:pt idx="226">
                  <c:v>76.954255935147657</c:v>
                </c:pt>
                <c:pt idx="227">
                  <c:v>81.007527504342789</c:v>
                </c:pt>
                <c:pt idx="228">
                  <c:v>79.212507237984937</c:v>
                </c:pt>
                <c:pt idx="229">
                  <c:v>79.733642154024324</c:v>
                </c:pt>
                <c:pt idx="230">
                  <c:v>76.259409380428494</c:v>
                </c:pt>
                <c:pt idx="231">
                  <c:v>76.201505500868564</c:v>
                </c:pt>
                <c:pt idx="232">
                  <c:v>76.027793862188773</c:v>
                </c:pt>
                <c:pt idx="233">
                  <c:v>77.127967573827448</c:v>
                </c:pt>
                <c:pt idx="234">
                  <c:v>76.201505500868564</c:v>
                </c:pt>
                <c:pt idx="235">
                  <c:v>76.027793862188773</c:v>
                </c:pt>
                <c:pt idx="236">
                  <c:v>74.753908511870293</c:v>
                </c:pt>
                <c:pt idx="237">
                  <c:v>75.101331789229889</c:v>
                </c:pt>
                <c:pt idx="238">
                  <c:v>73.711638679791548</c:v>
                </c:pt>
                <c:pt idx="239">
                  <c:v>73.248407643312106</c:v>
                </c:pt>
                <c:pt idx="240">
                  <c:v>72.379849449913152</c:v>
                </c:pt>
                <c:pt idx="241">
                  <c:v>71.742906774753905</c:v>
                </c:pt>
                <c:pt idx="242">
                  <c:v>72.032426172553571</c:v>
                </c:pt>
                <c:pt idx="243">
                  <c:v>73.364215402431967</c:v>
                </c:pt>
                <c:pt idx="244">
                  <c:v>71.048060220034742</c:v>
                </c:pt>
                <c:pt idx="245">
                  <c:v>73.480023161551827</c:v>
                </c:pt>
                <c:pt idx="246">
                  <c:v>74.638100752750432</c:v>
                </c:pt>
                <c:pt idx="247">
                  <c:v>78.170237405906192</c:v>
                </c:pt>
                <c:pt idx="248">
                  <c:v>76.664736537348006</c:v>
                </c:pt>
                <c:pt idx="249">
                  <c:v>74.927620150550084</c:v>
                </c:pt>
                <c:pt idx="250">
                  <c:v>74.17486971627099</c:v>
                </c:pt>
                <c:pt idx="251">
                  <c:v>74.290677475390851</c:v>
                </c:pt>
                <c:pt idx="252">
                  <c:v>75.911986103068912</c:v>
                </c:pt>
                <c:pt idx="253">
                  <c:v>75.390851187029526</c:v>
                </c:pt>
                <c:pt idx="254">
                  <c:v>75.217139548349749</c:v>
                </c:pt>
                <c:pt idx="255">
                  <c:v>75.275043427909665</c:v>
                </c:pt>
                <c:pt idx="256">
                  <c:v>74.638100752750432</c:v>
                </c:pt>
                <c:pt idx="257">
                  <c:v>73.480023161551827</c:v>
                </c:pt>
                <c:pt idx="258">
                  <c:v>72.495657209032998</c:v>
                </c:pt>
                <c:pt idx="259">
                  <c:v>72.437753329473082</c:v>
                </c:pt>
                <c:pt idx="260">
                  <c:v>72.611464968152859</c:v>
                </c:pt>
                <c:pt idx="261">
                  <c:v>74.696004632310363</c:v>
                </c:pt>
                <c:pt idx="262">
                  <c:v>76.259409380428494</c:v>
                </c:pt>
                <c:pt idx="263">
                  <c:v>74.753908511870293</c:v>
                </c:pt>
                <c:pt idx="264">
                  <c:v>74.116965836711074</c:v>
                </c:pt>
                <c:pt idx="265">
                  <c:v>72.090330052113501</c:v>
                </c:pt>
                <c:pt idx="266">
                  <c:v>73.248407643312106</c:v>
                </c:pt>
                <c:pt idx="267">
                  <c:v>75.448755066589456</c:v>
                </c:pt>
                <c:pt idx="268">
                  <c:v>75.911986103068912</c:v>
                </c:pt>
                <c:pt idx="269">
                  <c:v>75.159235668789819</c:v>
                </c:pt>
                <c:pt idx="270">
                  <c:v>76.43312101910827</c:v>
                </c:pt>
                <c:pt idx="271">
                  <c:v>74.580196873190502</c:v>
                </c:pt>
                <c:pt idx="272">
                  <c:v>74.927620150550084</c:v>
                </c:pt>
                <c:pt idx="273">
                  <c:v>77.417486971627085</c:v>
                </c:pt>
                <c:pt idx="274">
                  <c:v>78.170237405906192</c:v>
                </c:pt>
                <c:pt idx="275">
                  <c:v>78.691372321945579</c:v>
                </c:pt>
                <c:pt idx="276">
                  <c:v>78.807180081065425</c:v>
                </c:pt>
                <c:pt idx="277">
                  <c:v>76.43312101910827</c:v>
                </c:pt>
                <c:pt idx="278">
                  <c:v>76.085697741748703</c:v>
                </c:pt>
                <c:pt idx="279">
                  <c:v>75.159235668789819</c:v>
                </c:pt>
                <c:pt idx="280">
                  <c:v>77.012159814707587</c:v>
                </c:pt>
                <c:pt idx="281">
                  <c:v>75.217139548349749</c:v>
                </c:pt>
                <c:pt idx="282">
                  <c:v>74.290677475390851</c:v>
                </c:pt>
                <c:pt idx="283">
                  <c:v>73.537927041111743</c:v>
                </c:pt>
                <c:pt idx="284">
                  <c:v>73.190503763752176</c:v>
                </c:pt>
                <c:pt idx="285">
                  <c:v>74.23277359583092</c:v>
                </c:pt>
                <c:pt idx="286">
                  <c:v>74.23277359583092</c:v>
                </c:pt>
                <c:pt idx="287">
                  <c:v>75.159235668789819</c:v>
                </c:pt>
                <c:pt idx="288">
                  <c:v>74.753908511870293</c:v>
                </c:pt>
                <c:pt idx="289">
                  <c:v>74.696004632310363</c:v>
                </c:pt>
                <c:pt idx="290">
                  <c:v>74.23277359583092</c:v>
                </c:pt>
                <c:pt idx="291">
                  <c:v>76.722640416907936</c:v>
                </c:pt>
                <c:pt idx="292">
                  <c:v>76.491024898668215</c:v>
                </c:pt>
                <c:pt idx="293">
                  <c:v>76.43312101910827</c:v>
                </c:pt>
                <c:pt idx="294">
                  <c:v>74.811812391430237</c:v>
                </c:pt>
                <c:pt idx="295">
                  <c:v>73.885350318471339</c:v>
                </c:pt>
                <c:pt idx="296">
                  <c:v>74.753908511870293</c:v>
                </c:pt>
                <c:pt idx="297">
                  <c:v>74.464389114070642</c:v>
                </c:pt>
                <c:pt idx="298">
                  <c:v>75.217139548349749</c:v>
                </c:pt>
                <c:pt idx="299">
                  <c:v>75.217139548349749</c:v>
                </c:pt>
                <c:pt idx="300">
                  <c:v>75.217139548349749</c:v>
                </c:pt>
                <c:pt idx="301">
                  <c:v>74.985524030110014</c:v>
                </c:pt>
                <c:pt idx="302">
                  <c:v>74.696004632310363</c:v>
                </c:pt>
                <c:pt idx="303">
                  <c:v>75.159235668789819</c:v>
                </c:pt>
                <c:pt idx="304">
                  <c:v>74.869716270990168</c:v>
                </c:pt>
                <c:pt idx="305">
                  <c:v>77.764910248986681</c:v>
                </c:pt>
                <c:pt idx="306">
                  <c:v>77.070063694267517</c:v>
                </c:pt>
                <c:pt idx="307">
                  <c:v>75.796178343949052</c:v>
                </c:pt>
                <c:pt idx="308">
                  <c:v>76.027793862188773</c:v>
                </c:pt>
                <c:pt idx="309">
                  <c:v>76.143601621308633</c:v>
                </c:pt>
                <c:pt idx="310">
                  <c:v>76.43312101910827</c:v>
                </c:pt>
                <c:pt idx="311">
                  <c:v>76.201505500868564</c:v>
                </c:pt>
                <c:pt idx="312">
                  <c:v>75.911986103068912</c:v>
                </c:pt>
                <c:pt idx="313">
                  <c:v>76.317313259988424</c:v>
                </c:pt>
                <c:pt idx="314">
                  <c:v>76.722640416907936</c:v>
                </c:pt>
                <c:pt idx="315">
                  <c:v>76.780544296467866</c:v>
                </c:pt>
                <c:pt idx="316">
                  <c:v>76.722640416907936</c:v>
                </c:pt>
                <c:pt idx="317">
                  <c:v>77.359583092067169</c:v>
                </c:pt>
                <c:pt idx="318">
                  <c:v>77.53329473074696</c:v>
                </c:pt>
                <c:pt idx="319">
                  <c:v>78.054429646786332</c:v>
                </c:pt>
                <c:pt idx="320">
                  <c:v>78.98089171974523</c:v>
                </c:pt>
                <c:pt idx="321">
                  <c:v>79.675738274464393</c:v>
                </c:pt>
                <c:pt idx="322">
                  <c:v>81.007527504342789</c:v>
                </c:pt>
                <c:pt idx="323">
                  <c:v>80.254777070063682</c:v>
                </c:pt>
                <c:pt idx="324">
                  <c:v>79.212507237984937</c:v>
                </c:pt>
                <c:pt idx="325">
                  <c:v>78.807180081065425</c:v>
                </c:pt>
                <c:pt idx="326">
                  <c:v>79.386218876664742</c:v>
                </c:pt>
                <c:pt idx="327">
                  <c:v>78.807180081065425</c:v>
                </c:pt>
                <c:pt idx="328">
                  <c:v>78.343949044585983</c:v>
                </c:pt>
                <c:pt idx="329">
                  <c:v>78.228141285466123</c:v>
                </c:pt>
                <c:pt idx="330">
                  <c:v>78.459756803705844</c:v>
                </c:pt>
                <c:pt idx="331">
                  <c:v>76.838448176027796</c:v>
                </c:pt>
                <c:pt idx="332">
                  <c:v>79.444122756224672</c:v>
                </c:pt>
                <c:pt idx="333">
                  <c:v>78.343949044585983</c:v>
                </c:pt>
                <c:pt idx="334">
                  <c:v>78.749276201505509</c:v>
                </c:pt>
                <c:pt idx="335">
                  <c:v>77.185871453387378</c:v>
                </c:pt>
                <c:pt idx="336">
                  <c:v>77.822814128546611</c:v>
                </c:pt>
                <c:pt idx="337">
                  <c:v>76.896352055587727</c:v>
                </c:pt>
                <c:pt idx="338">
                  <c:v>77.764910248986681</c:v>
                </c:pt>
                <c:pt idx="339">
                  <c:v>77.127967573827448</c:v>
                </c:pt>
                <c:pt idx="340">
                  <c:v>76.491024898668215</c:v>
                </c:pt>
                <c:pt idx="341">
                  <c:v>75.796178343949052</c:v>
                </c:pt>
                <c:pt idx="342">
                  <c:v>75.854082223508982</c:v>
                </c:pt>
                <c:pt idx="343">
                  <c:v>76.027793862188773</c:v>
                </c:pt>
                <c:pt idx="344">
                  <c:v>75.854082223508982</c:v>
                </c:pt>
                <c:pt idx="345">
                  <c:v>76.143601621308633</c:v>
                </c:pt>
                <c:pt idx="346">
                  <c:v>77.359583092067169</c:v>
                </c:pt>
                <c:pt idx="347">
                  <c:v>76.838448176027796</c:v>
                </c:pt>
                <c:pt idx="348">
                  <c:v>76.606832657788075</c:v>
                </c:pt>
                <c:pt idx="349">
                  <c:v>74.290677475390851</c:v>
                </c:pt>
                <c:pt idx="350">
                  <c:v>73.827446438911409</c:v>
                </c:pt>
                <c:pt idx="351">
                  <c:v>73.480023161551827</c:v>
                </c:pt>
                <c:pt idx="352">
                  <c:v>74.116965836711074</c:v>
                </c:pt>
                <c:pt idx="353">
                  <c:v>73.537927041111743</c:v>
                </c:pt>
                <c:pt idx="354">
                  <c:v>73.537927041111743</c:v>
                </c:pt>
                <c:pt idx="355">
                  <c:v>74.001158077591199</c:v>
                </c:pt>
                <c:pt idx="356">
                  <c:v>73.827446438911409</c:v>
                </c:pt>
                <c:pt idx="357">
                  <c:v>73.827446438911409</c:v>
                </c:pt>
                <c:pt idx="358">
                  <c:v>73.480023161551827</c:v>
                </c:pt>
                <c:pt idx="359">
                  <c:v>73.016792125072385</c:v>
                </c:pt>
                <c:pt idx="360">
                  <c:v>72.90098436595251</c:v>
                </c:pt>
                <c:pt idx="361">
                  <c:v>72.958888245512455</c:v>
                </c:pt>
                <c:pt idx="362">
                  <c:v>71.163867979154602</c:v>
                </c:pt>
              </c:numCache>
            </c:numRef>
          </c:val>
          <c:smooth val="0"/>
          <c:extLst xmlns:c16r2="http://schemas.microsoft.com/office/drawing/2015/06/chart">
            <c:ext xmlns:c16="http://schemas.microsoft.com/office/drawing/2014/chart" uri="{C3380CC4-5D6E-409C-BE32-E72D297353CC}">
              <c16:uniqueId val="{00000006-B947-48A8-94A5-E144425F4635}"/>
            </c:ext>
          </c:extLst>
        </c:ser>
        <c:ser>
          <c:idx val="7"/>
          <c:order val="7"/>
          <c:tx>
            <c:strRef>
              <c:f>'[Base de datos Fibras.xlsx]Precios '!$W$2</c:f>
              <c:strCache>
                <c:ptCount val="1"/>
                <c:pt idx="0">
                  <c:v>Vesta</c:v>
                </c:pt>
              </c:strCache>
            </c:strRef>
          </c:tx>
          <c:spPr>
            <a:ln w="28575" cap="rnd">
              <a:solidFill>
                <a:srgbClr val="002060"/>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'!$W$402:$W$1000</c:f>
              <c:numCache>
                <c:formatCode>General</c:formatCode>
                <c:ptCount val="599"/>
                <c:pt idx="0">
                  <c:v>100</c:v>
                </c:pt>
                <c:pt idx="1">
                  <c:v>100.27722772277228</c:v>
                </c:pt>
                <c:pt idx="2">
                  <c:v>99.801980198019805</c:v>
                </c:pt>
                <c:pt idx="3">
                  <c:v>99.207920792079207</c:v>
                </c:pt>
                <c:pt idx="4">
                  <c:v>99.801980198019805</c:v>
                </c:pt>
                <c:pt idx="5">
                  <c:v>99.881188118811878</c:v>
                </c:pt>
                <c:pt idx="6">
                  <c:v>102.77227722772278</c:v>
                </c:pt>
                <c:pt idx="7">
                  <c:v>104.79207920792079</c:v>
                </c:pt>
                <c:pt idx="8">
                  <c:v>104.35643564356437</c:v>
                </c:pt>
                <c:pt idx="9">
                  <c:v>102.17821782178218</c:v>
                </c:pt>
                <c:pt idx="10">
                  <c:v>102.6930693069307</c:v>
                </c:pt>
                <c:pt idx="11">
                  <c:v>103.56435643564356</c:v>
                </c:pt>
                <c:pt idx="12">
                  <c:v>103.00990099009901</c:v>
                </c:pt>
                <c:pt idx="13">
                  <c:v>103.44554455445545</c:v>
                </c:pt>
                <c:pt idx="14">
                  <c:v>103.00990099009901</c:v>
                </c:pt>
                <c:pt idx="15">
                  <c:v>102.97029702970298</c:v>
                </c:pt>
                <c:pt idx="16">
                  <c:v>103.32673267326733</c:v>
                </c:pt>
                <c:pt idx="17">
                  <c:v>103.00990099009901</c:v>
                </c:pt>
                <c:pt idx="18">
                  <c:v>103.36633663366337</c:v>
                </c:pt>
                <c:pt idx="19">
                  <c:v>103.0891089108911</c:v>
                </c:pt>
                <c:pt idx="20">
                  <c:v>103.52475247524752</c:v>
                </c:pt>
                <c:pt idx="21">
                  <c:v>103.48514851485149</c:v>
                </c:pt>
                <c:pt idx="22">
                  <c:v>102.81188118811882</c:v>
                </c:pt>
                <c:pt idx="23">
                  <c:v>102.25742574257426</c:v>
                </c:pt>
                <c:pt idx="24">
                  <c:v>102.4950495049505</c:v>
                </c:pt>
                <c:pt idx="25">
                  <c:v>102.29702970297029</c:v>
                </c:pt>
                <c:pt idx="26">
                  <c:v>102.17821782178218</c:v>
                </c:pt>
                <c:pt idx="27">
                  <c:v>102.81188118811882</c:v>
                </c:pt>
                <c:pt idx="28">
                  <c:v>102.29702970297029</c:v>
                </c:pt>
                <c:pt idx="29">
                  <c:v>102.81188118811882</c:v>
                </c:pt>
                <c:pt idx="30">
                  <c:v>103.60396039603961</c:v>
                </c:pt>
                <c:pt idx="31">
                  <c:v>103.88118811881188</c:v>
                </c:pt>
                <c:pt idx="32">
                  <c:v>102.4950495049505</c:v>
                </c:pt>
                <c:pt idx="33">
                  <c:v>102.73267326732673</c:v>
                </c:pt>
                <c:pt idx="34">
                  <c:v>105.30693069306932</c:v>
                </c:pt>
                <c:pt idx="35">
                  <c:v>104.95049504950495</c:v>
                </c:pt>
                <c:pt idx="36">
                  <c:v>103.64356435643565</c:v>
                </c:pt>
                <c:pt idx="37">
                  <c:v>103.72277227722773</c:v>
                </c:pt>
                <c:pt idx="38">
                  <c:v>104.19801980198019</c:v>
                </c:pt>
                <c:pt idx="39">
                  <c:v>103.92079207920793</c:v>
                </c:pt>
                <c:pt idx="40">
                  <c:v>103.88118811881188</c:v>
                </c:pt>
                <c:pt idx="41">
                  <c:v>104.51485148514851</c:v>
                </c:pt>
                <c:pt idx="42">
                  <c:v>105.50495049504951</c:v>
                </c:pt>
                <c:pt idx="43">
                  <c:v>105.1881188118812</c:v>
                </c:pt>
                <c:pt idx="44">
                  <c:v>103.48514851485149</c:v>
                </c:pt>
                <c:pt idx="45">
                  <c:v>102.21782178217822</c:v>
                </c:pt>
                <c:pt idx="46">
                  <c:v>102.33663366336634</c:v>
                </c:pt>
                <c:pt idx="47">
                  <c:v>103.40594059405942</c:v>
                </c:pt>
                <c:pt idx="48">
                  <c:v>104.75247524752476</c:v>
                </c:pt>
                <c:pt idx="49">
                  <c:v>104.19801980198019</c:v>
                </c:pt>
                <c:pt idx="50">
                  <c:v>105.10891089108911</c:v>
                </c:pt>
                <c:pt idx="51">
                  <c:v>104</c:v>
                </c:pt>
                <c:pt idx="52">
                  <c:v>103.92079207920793</c:v>
                </c:pt>
                <c:pt idx="53">
                  <c:v>104.5940594059406</c:v>
                </c:pt>
                <c:pt idx="54">
                  <c:v>104.67326732673268</c:v>
                </c:pt>
                <c:pt idx="55">
                  <c:v>103.12871287128714</c:v>
                </c:pt>
                <c:pt idx="56">
                  <c:v>102.97029702970298</c:v>
                </c:pt>
                <c:pt idx="57">
                  <c:v>102.57425742574257</c:v>
                </c:pt>
                <c:pt idx="58">
                  <c:v>103.20792079207921</c:v>
                </c:pt>
                <c:pt idx="59">
                  <c:v>102.41584158415841</c:v>
                </c:pt>
                <c:pt idx="60">
                  <c:v>102.77227722772278</c:v>
                </c:pt>
                <c:pt idx="61">
                  <c:v>103.00990099009901</c:v>
                </c:pt>
                <c:pt idx="62">
                  <c:v>102.93069306930693</c:v>
                </c:pt>
                <c:pt idx="63">
                  <c:v>102.41584158415841</c:v>
                </c:pt>
                <c:pt idx="64">
                  <c:v>103.32673267326733</c:v>
                </c:pt>
                <c:pt idx="65">
                  <c:v>104.23762376237624</c:v>
                </c:pt>
                <c:pt idx="66">
                  <c:v>104.15841584158416</c:v>
                </c:pt>
                <c:pt idx="67">
                  <c:v>103.40594059405942</c:v>
                </c:pt>
                <c:pt idx="68">
                  <c:v>104.55445544554456</c:v>
                </c:pt>
                <c:pt idx="69">
                  <c:v>105.06930693069307</c:v>
                </c:pt>
                <c:pt idx="70">
                  <c:v>105.78217821782178</c:v>
                </c:pt>
                <c:pt idx="71">
                  <c:v>104.87128712871288</c:v>
                </c:pt>
                <c:pt idx="72">
                  <c:v>106.53465346534652</c:v>
                </c:pt>
                <c:pt idx="73">
                  <c:v>106.65346534653466</c:v>
                </c:pt>
                <c:pt idx="74">
                  <c:v>107.00990099009901</c:v>
                </c:pt>
                <c:pt idx="75">
                  <c:v>106.53465346534652</c:v>
                </c:pt>
                <c:pt idx="76">
                  <c:v>109.74257425742576</c:v>
                </c:pt>
                <c:pt idx="77">
                  <c:v>111.44554455445545</c:v>
                </c:pt>
                <c:pt idx="78">
                  <c:v>110.85148514851484</c:v>
                </c:pt>
                <c:pt idx="79">
                  <c:v>109.78217821782177</c:v>
                </c:pt>
                <c:pt idx="80">
                  <c:v>111.04950495049503</c:v>
                </c:pt>
                <c:pt idx="81">
                  <c:v>110.17821782178218</c:v>
                </c:pt>
                <c:pt idx="82">
                  <c:v>110.49504950495049</c:v>
                </c:pt>
                <c:pt idx="83">
                  <c:v>109.14851485148513</c:v>
                </c:pt>
                <c:pt idx="84">
                  <c:v>109.34653465346535</c:v>
                </c:pt>
                <c:pt idx="85">
                  <c:v>109.66336633663367</c:v>
                </c:pt>
                <c:pt idx="86">
                  <c:v>110.65346534653466</c:v>
                </c:pt>
                <c:pt idx="87">
                  <c:v>111.64356435643566</c:v>
                </c:pt>
                <c:pt idx="88">
                  <c:v>110.29702970297031</c:v>
                </c:pt>
                <c:pt idx="89">
                  <c:v>111.56435643564357</c:v>
                </c:pt>
                <c:pt idx="90">
                  <c:v>109.78217821782177</c:v>
                </c:pt>
                <c:pt idx="91">
                  <c:v>110.85148514851484</c:v>
                </c:pt>
                <c:pt idx="92">
                  <c:v>110.05940594059405</c:v>
                </c:pt>
                <c:pt idx="93">
                  <c:v>109.34653465346535</c:v>
                </c:pt>
                <c:pt idx="94">
                  <c:v>109.78217821782177</c:v>
                </c:pt>
                <c:pt idx="95">
                  <c:v>107.72277227722773</c:v>
                </c:pt>
                <c:pt idx="96">
                  <c:v>107.36633663366337</c:v>
                </c:pt>
                <c:pt idx="97">
                  <c:v>106.73267326732673</c:v>
                </c:pt>
                <c:pt idx="98">
                  <c:v>106.61386138613862</c:v>
                </c:pt>
                <c:pt idx="99">
                  <c:v>106.37623762376238</c:v>
                </c:pt>
                <c:pt idx="100">
                  <c:v>106.21782178217822</c:v>
                </c:pt>
                <c:pt idx="101">
                  <c:v>104.95049504950495</c:v>
                </c:pt>
                <c:pt idx="102">
                  <c:v>106.89108910891088</c:v>
                </c:pt>
                <c:pt idx="103">
                  <c:v>105.58415841584159</c:v>
                </c:pt>
                <c:pt idx="104">
                  <c:v>105.70297029702971</c:v>
                </c:pt>
                <c:pt idx="105">
                  <c:v>105.94059405940595</c:v>
                </c:pt>
                <c:pt idx="106">
                  <c:v>106.65346534653466</c:v>
                </c:pt>
                <c:pt idx="107">
                  <c:v>106.93069306930694</c:v>
                </c:pt>
                <c:pt idx="108">
                  <c:v>105.70297029702971</c:v>
                </c:pt>
                <c:pt idx="109">
                  <c:v>107.04950495049505</c:v>
                </c:pt>
                <c:pt idx="110">
                  <c:v>106.45544554455446</c:v>
                </c:pt>
                <c:pt idx="111">
                  <c:v>105.94059405940595</c:v>
                </c:pt>
                <c:pt idx="112">
                  <c:v>105.54455445544555</c:v>
                </c:pt>
                <c:pt idx="113">
                  <c:v>104.03960396039605</c:v>
                </c:pt>
                <c:pt idx="114">
                  <c:v>103.92079207920793</c:v>
                </c:pt>
                <c:pt idx="115">
                  <c:v>107.68316831683168</c:v>
                </c:pt>
                <c:pt idx="116">
                  <c:v>110.05940594059405</c:v>
                </c:pt>
                <c:pt idx="117">
                  <c:v>109.26732673267327</c:v>
                </c:pt>
                <c:pt idx="118">
                  <c:v>111.48514851485147</c:v>
                </c:pt>
                <c:pt idx="119">
                  <c:v>111.76237623762376</c:v>
                </c:pt>
                <c:pt idx="120">
                  <c:v>110.13861386138612</c:v>
                </c:pt>
                <c:pt idx="121">
                  <c:v>109.94059405940595</c:v>
                </c:pt>
                <c:pt idx="122">
                  <c:v>110.85148514851484</c:v>
                </c:pt>
                <c:pt idx="123">
                  <c:v>111.48514851485147</c:v>
                </c:pt>
                <c:pt idx="124">
                  <c:v>111.92079207920793</c:v>
                </c:pt>
                <c:pt idx="125">
                  <c:v>113.14851485148516</c:v>
                </c:pt>
                <c:pt idx="126">
                  <c:v>112.990099009901</c:v>
                </c:pt>
                <c:pt idx="127">
                  <c:v>113.14851485148516</c:v>
                </c:pt>
                <c:pt idx="128">
                  <c:v>111.80198019801981</c:v>
                </c:pt>
                <c:pt idx="129">
                  <c:v>112.2772277227723</c:v>
                </c:pt>
                <c:pt idx="130">
                  <c:v>112.71287128712872</c:v>
                </c:pt>
                <c:pt idx="131">
                  <c:v>112.79207920792081</c:v>
                </c:pt>
                <c:pt idx="132">
                  <c:v>111.16831683168317</c:v>
                </c:pt>
                <c:pt idx="133">
                  <c:v>110.53465346534654</c:v>
                </c:pt>
                <c:pt idx="134">
                  <c:v>112.71287128712872</c:v>
                </c:pt>
                <c:pt idx="135">
                  <c:v>110.45544554455446</c:v>
                </c:pt>
                <c:pt idx="136">
                  <c:v>111.88118811881189</c:v>
                </c:pt>
                <c:pt idx="137">
                  <c:v>112.39603960396039</c:v>
                </c:pt>
                <c:pt idx="138">
                  <c:v>111.84158415841583</c:v>
                </c:pt>
                <c:pt idx="139">
                  <c:v>111.32673267326732</c:v>
                </c:pt>
                <c:pt idx="140">
                  <c:v>111.20792079207919</c:v>
                </c:pt>
                <c:pt idx="141">
                  <c:v>112.19801980198018</c:v>
                </c:pt>
                <c:pt idx="142">
                  <c:v>111.56435643564357</c:v>
                </c:pt>
                <c:pt idx="143">
                  <c:v>108.11881188118812</c:v>
                </c:pt>
                <c:pt idx="144">
                  <c:v>106.93069306930694</c:v>
                </c:pt>
                <c:pt idx="145">
                  <c:v>106.93069306930694</c:v>
                </c:pt>
                <c:pt idx="146">
                  <c:v>107.44554455445545</c:v>
                </c:pt>
                <c:pt idx="147">
                  <c:v>106.61386138613862</c:v>
                </c:pt>
                <c:pt idx="148">
                  <c:v>107.52475247524751</c:v>
                </c:pt>
                <c:pt idx="149">
                  <c:v>107.56435643564357</c:v>
                </c:pt>
                <c:pt idx="150">
                  <c:v>107.40594059405942</c:v>
                </c:pt>
                <c:pt idx="151">
                  <c:v>106.05940594059406</c:v>
                </c:pt>
                <c:pt idx="152">
                  <c:v>107.80198019801979</c:v>
                </c:pt>
                <c:pt idx="153">
                  <c:v>107.20792079207922</c:v>
                </c:pt>
                <c:pt idx="154">
                  <c:v>106.37623762376238</c:v>
                </c:pt>
                <c:pt idx="155">
                  <c:v>107.60396039603961</c:v>
                </c:pt>
                <c:pt idx="156">
                  <c:v>109.46534653465348</c:v>
                </c:pt>
                <c:pt idx="157">
                  <c:v>109.02970297029704</c:v>
                </c:pt>
                <c:pt idx="158">
                  <c:v>108.31683168316832</c:v>
                </c:pt>
                <c:pt idx="159">
                  <c:v>106.57425742574259</c:v>
                </c:pt>
                <c:pt idx="160">
                  <c:v>106.85148514851485</c:v>
                </c:pt>
                <c:pt idx="161">
                  <c:v>106.85148514851485</c:v>
                </c:pt>
                <c:pt idx="162">
                  <c:v>106.73267326732673</c:v>
                </c:pt>
                <c:pt idx="163">
                  <c:v>105.42574257425743</c:v>
                </c:pt>
                <c:pt idx="164">
                  <c:v>106.97029702970298</c:v>
                </c:pt>
                <c:pt idx="165">
                  <c:v>106.13861386138615</c:v>
                </c:pt>
                <c:pt idx="166">
                  <c:v>105.46534653465346</c:v>
                </c:pt>
                <c:pt idx="167">
                  <c:v>106.01980198019803</c:v>
                </c:pt>
                <c:pt idx="168">
                  <c:v>106.6930693069307</c:v>
                </c:pt>
                <c:pt idx="169">
                  <c:v>105.98019801980199</c:v>
                </c:pt>
                <c:pt idx="170">
                  <c:v>105.70297029702971</c:v>
                </c:pt>
                <c:pt idx="171">
                  <c:v>106.85148514851485</c:v>
                </c:pt>
                <c:pt idx="172">
                  <c:v>106.17821782178218</c:v>
                </c:pt>
                <c:pt idx="173">
                  <c:v>105.62376237623764</c:v>
                </c:pt>
                <c:pt idx="174">
                  <c:v>105.54455445544555</c:v>
                </c:pt>
                <c:pt idx="175">
                  <c:v>104.67326732673268</c:v>
                </c:pt>
                <c:pt idx="176">
                  <c:v>104.51485148514851</c:v>
                </c:pt>
                <c:pt idx="177">
                  <c:v>103.56435643564356</c:v>
                </c:pt>
                <c:pt idx="178">
                  <c:v>102.97029702970298</c:v>
                </c:pt>
                <c:pt idx="179">
                  <c:v>105.50495049504951</c:v>
                </c:pt>
                <c:pt idx="180">
                  <c:v>104.43564356435644</c:v>
                </c:pt>
                <c:pt idx="181">
                  <c:v>104.990099009901</c:v>
                </c:pt>
                <c:pt idx="182">
                  <c:v>105.14851485148515</c:v>
                </c:pt>
                <c:pt idx="183">
                  <c:v>105.74257425742574</c:v>
                </c:pt>
                <c:pt idx="184">
                  <c:v>105.74257425742574</c:v>
                </c:pt>
                <c:pt idx="185">
                  <c:v>105.26732673267325</c:v>
                </c:pt>
                <c:pt idx="186">
                  <c:v>106.01980198019803</c:v>
                </c:pt>
                <c:pt idx="187">
                  <c:v>106.93069306930694</c:v>
                </c:pt>
                <c:pt idx="188">
                  <c:v>106.01980198019803</c:v>
                </c:pt>
                <c:pt idx="189">
                  <c:v>105.94059405940595</c:v>
                </c:pt>
                <c:pt idx="190">
                  <c:v>105.78217821782178</c:v>
                </c:pt>
                <c:pt idx="191">
                  <c:v>107.24752475247523</c:v>
                </c:pt>
                <c:pt idx="192">
                  <c:v>107.96039603960396</c:v>
                </c:pt>
                <c:pt idx="193">
                  <c:v>107.80198019801979</c:v>
                </c:pt>
                <c:pt idx="194">
                  <c:v>107.52475247524751</c:v>
                </c:pt>
                <c:pt idx="195">
                  <c:v>110.49504950495049</c:v>
                </c:pt>
                <c:pt idx="196">
                  <c:v>109.94059405940595</c:v>
                </c:pt>
                <c:pt idx="197">
                  <c:v>109.98019801980199</c:v>
                </c:pt>
                <c:pt idx="198">
                  <c:v>109.9009900990099</c:v>
                </c:pt>
                <c:pt idx="199">
                  <c:v>109.9009900990099</c:v>
                </c:pt>
                <c:pt idx="200">
                  <c:v>109.54455445544555</c:v>
                </c:pt>
                <c:pt idx="201">
                  <c:v>109.62376237623764</c:v>
                </c:pt>
                <c:pt idx="202">
                  <c:v>111.00990099009903</c:v>
                </c:pt>
                <c:pt idx="203">
                  <c:v>111.00990099009903</c:v>
                </c:pt>
                <c:pt idx="204">
                  <c:v>114.97029702970298</c:v>
                </c:pt>
                <c:pt idx="205">
                  <c:v>114.57425742574256</c:v>
                </c:pt>
                <c:pt idx="206">
                  <c:v>116.43564356435643</c:v>
                </c:pt>
                <c:pt idx="207">
                  <c:v>114.65346534653465</c:v>
                </c:pt>
                <c:pt idx="208">
                  <c:v>114.17821782178217</c:v>
                </c:pt>
                <c:pt idx="209">
                  <c:v>113.5049504950495</c:v>
                </c:pt>
                <c:pt idx="210">
                  <c:v>113.26732673267328</c:v>
                </c:pt>
                <c:pt idx="211">
                  <c:v>110.65346534653466</c:v>
                </c:pt>
                <c:pt idx="212">
                  <c:v>109.06930693069306</c:v>
                </c:pt>
                <c:pt idx="213">
                  <c:v>109.54455445544555</c:v>
                </c:pt>
                <c:pt idx="214">
                  <c:v>114.85148514851484</c:v>
                </c:pt>
                <c:pt idx="215">
                  <c:v>114.21782178217821</c:v>
                </c:pt>
                <c:pt idx="216">
                  <c:v>106.05940594059406</c:v>
                </c:pt>
                <c:pt idx="217">
                  <c:v>98.89108910891089</c:v>
                </c:pt>
                <c:pt idx="218">
                  <c:v>94.613861386138623</c:v>
                </c:pt>
                <c:pt idx="219">
                  <c:v>88.712871287128706</c:v>
                </c:pt>
                <c:pt idx="220">
                  <c:v>91.207920792079207</c:v>
                </c:pt>
                <c:pt idx="221">
                  <c:v>92.198019801980209</c:v>
                </c:pt>
                <c:pt idx="222">
                  <c:v>89.821782178217831</c:v>
                </c:pt>
                <c:pt idx="223">
                  <c:v>89.504950495049513</c:v>
                </c:pt>
                <c:pt idx="224">
                  <c:v>89.306930693069305</c:v>
                </c:pt>
                <c:pt idx="225">
                  <c:v>89.702970297029694</c:v>
                </c:pt>
                <c:pt idx="226">
                  <c:v>93.10891089108911</c:v>
                </c:pt>
                <c:pt idx="227">
                  <c:v>92.950495049504951</c:v>
                </c:pt>
                <c:pt idx="228">
                  <c:v>95.287128712871279</c:v>
                </c:pt>
                <c:pt idx="229">
                  <c:v>96.277227722772267</c:v>
                </c:pt>
                <c:pt idx="230">
                  <c:v>97.623762376237622</c:v>
                </c:pt>
                <c:pt idx="231">
                  <c:v>97.346534653465341</c:v>
                </c:pt>
                <c:pt idx="232">
                  <c:v>98.019801980198025</c:v>
                </c:pt>
                <c:pt idx="233">
                  <c:v>98.059405940594075</c:v>
                </c:pt>
                <c:pt idx="234">
                  <c:v>98.376237623762378</c:v>
                </c:pt>
                <c:pt idx="235">
                  <c:v>98.455445544554451</c:v>
                </c:pt>
                <c:pt idx="236">
                  <c:v>98.772277227722782</c:v>
                </c:pt>
                <c:pt idx="237">
                  <c:v>99.366336633663366</c:v>
                </c:pt>
                <c:pt idx="238">
                  <c:v>99.445544554455438</c:v>
                </c:pt>
                <c:pt idx="239">
                  <c:v>98.534653465346537</c:v>
                </c:pt>
                <c:pt idx="240">
                  <c:v>98.336633663366342</c:v>
                </c:pt>
                <c:pt idx="241">
                  <c:v>97.821782178217816</c:v>
                </c:pt>
                <c:pt idx="242">
                  <c:v>96.990099009900987</c:v>
                </c:pt>
                <c:pt idx="243">
                  <c:v>93.346534653465355</c:v>
                </c:pt>
                <c:pt idx="244">
                  <c:v>95.247524752475258</c:v>
                </c:pt>
                <c:pt idx="245">
                  <c:v>94.970297029702976</c:v>
                </c:pt>
                <c:pt idx="246">
                  <c:v>94.970297029702976</c:v>
                </c:pt>
                <c:pt idx="247">
                  <c:v>94.653465346534645</c:v>
                </c:pt>
                <c:pt idx="248">
                  <c:v>97.069306930693074</c:v>
                </c:pt>
                <c:pt idx="249">
                  <c:v>95.643564356435633</c:v>
                </c:pt>
                <c:pt idx="250">
                  <c:v>98.059405940594075</c:v>
                </c:pt>
                <c:pt idx="251">
                  <c:v>98.69306930693071</c:v>
                </c:pt>
                <c:pt idx="252">
                  <c:v>97.623762376237622</c:v>
                </c:pt>
                <c:pt idx="253">
                  <c:v>96.43564356435644</c:v>
                </c:pt>
                <c:pt idx="254">
                  <c:v>95.445544554455452</c:v>
                </c:pt>
                <c:pt idx="255">
                  <c:v>90.732673267326732</c:v>
                </c:pt>
                <c:pt idx="256">
                  <c:v>90.336633663366328</c:v>
                </c:pt>
                <c:pt idx="257">
                  <c:v>89.465346534653463</c:v>
                </c:pt>
                <c:pt idx="258">
                  <c:v>89.78217821782178</c:v>
                </c:pt>
                <c:pt idx="259">
                  <c:v>89.702970297029694</c:v>
                </c:pt>
                <c:pt idx="260">
                  <c:v>89.267326732673268</c:v>
                </c:pt>
                <c:pt idx="261">
                  <c:v>90.772277227722782</c:v>
                </c:pt>
                <c:pt idx="262">
                  <c:v>90.178217821782184</c:v>
                </c:pt>
                <c:pt idx="263">
                  <c:v>89.227722772277232</c:v>
                </c:pt>
                <c:pt idx="264">
                  <c:v>90.534653465346537</c:v>
                </c:pt>
                <c:pt idx="265">
                  <c:v>89.465346534653463</c:v>
                </c:pt>
                <c:pt idx="266">
                  <c:v>90.336633663366328</c:v>
                </c:pt>
                <c:pt idx="267">
                  <c:v>94.099009900990112</c:v>
                </c:pt>
                <c:pt idx="268">
                  <c:v>95.920792079207914</c:v>
                </c:pt>
                <c:pt idx="269">
                  <c:v>95.56435643564356</c:v>
                </c:pt>
                <c:pt idx="270">
                  <c:v>92.158415841584144</c:v>
                </c:pt>
                <c:pt idx="271">
                  <c:v>93.10891089108911</c:v>
                </c:pt>
                <c:pt idx="272">
                  <c:v>92.079207920792086</c:v>
                </c:pt>
                <c:pt idx="273">
                  <c:v>91.168316831683171</c:v>
                </c:pt>
                <c:pt idx="274">
                  <c:v>91.564356435643575</c:v>
                </c:pt>
                <c:pt idx="275">
                  <c:v>90.297029702970306</c:v>
                </c:pt>
                <c:pt idx="276">
                  <c:v>90.099009900990097</c:v>
                </c:pt>
                <c:pt idx="277">
                  <c:v>89.980198019801975</c:v>
                </c:pt>
                <c:pt idx="278">
                  <c:v>88.198019801980195</c:v>
                </c:pt>
                <c:pt idx="279">
                  <c:v>88.396039603960403</c:v>
                </c:pt>
                <c:pt idx="280">
                  <c:v>89.900990099009903</c:v>
                </c:pt>
                <c:pt idx="281">
                  <c:v>88.752475247524757</c:v>
                </c:pt>
                <c:pt idx="282">
                  <c:v>91.128712871287135</c:v>
                </c:pt>
                <c:pt idx="283">
                  <c:v>93.465346534653477</c:v>
                </c:pt>
                <c:pt idx="284">
                  <c:v>93.821782178217831</c:v>
                </c:pt>
                <c:pt idx="285">
                  <c:v>95.049504950495049</c:v>
                </c:pt>
                <c:pt idx="286">
                  <c:v>95.247524752475258</c:v>
                </c:pt>
                <c:pt idx="287">
                  <c:v>98.574257425742573</c:v>
                </c:pt>
                <c:pt idx="288">
                  <c:v>97.861386138613852</c:v>
                </c:pt>
                <c:pt idx="289">
                  <c:v>96.712871287128721</c:v>
                </c:pt>
                <c:pt idx="290">
                  <c:v>98.495049504950487</c:v>
                </c:pt>
                <c:pt idx="291">
                  <c:v>97.742574257425744</c:v>
                </c:pt>
                <c:pt idx="292">
                  <c:v>97.425742574257441</c:v>
                </c:pt>
                <c:pt idx="293">
                  <c:v>97.346534653465341</c:v>
                </c:pt>
                <c:pt idx="294">
                  <c:v>97.14851485148516</c:v>
                </c:pt>
                <c:pt idx="295">
                  <c:v>97.900990099009903</c:v>
                </c:pt>
                <c:pt idx="296">
                  <c:v>98.099009900990097</c:v>
                </c:pt>
                <c:pt idx="297">
                  <c:v>98.495049504950487</c:v>
                </c:pt>
                <c:pt idx="298">
                  <c:v>98.732673267326732</c:v>
                </c:pt>
                <c:pt idx="299">
                  <c:v>98.257425742574256</c:v>
                </c:pt>
                <c:pt idx="300">
                  <c:v>98.099009900990097</c:v>
                </c:pt>
                <c:pt idx="301">
                  <c:v>97.663366336633658</c:v>
                </c:pt>
                <c:pt idx="302">
                  <c:v>97.504950495049513</c:v>
                </c:pt>
                <c:pt idx="303">
                  <c:v>98.970297029702976</c:v>
                </c:pt>
                <c:pt idx="304">
                  <c:v>98.851485148514854</c:v>
                </c:pt>
                <c:pt idx="305">
                  <c:v>98.89108910891089</c:v>
                </c:pt>
                <c:pt idx="306">
                  <c:v>99.009900990099013</c:v>
                </c:pt>
                <c:pt idx="307">
                  <c:v>99.366336633663366</c:v>
                </c:pt>
                <c:pt idx="308">
                  <c:v>99.485148514851488</c:v>
                </c:pt>
                <c:pt idx="309">
                  <c:v>101.10891089108911</c:v>
                </c:pt>
                <c:pt idx="310">
                  <c:v>98.059405940594075</c:v>
                </c:pt>
                <c:pt idx="311">
                  <c:v>100.91089108910892</c:v>
                </c:pt>
                <c:pt idx="312">
                  <c:v>101.98019801980197</c:v>
                </c:pt>
                <c:pt idx="313">
                  <c:v>103.12871287128714</c:v>
                </c:pt>
                <c:pt idx="314">
                  <c:v>103.0891089108911</c:v>
                </c:pt>
                <c:pt idx="315">
                  <c:v>106.93069306930694</c:v>
                </c:pt>
                <c:pt idx="316">
                  <c:v>105.50495049504951</c:v>
                </c:pt>
                <c:pt idx="317">
                  <c:v>105.66336633663367</c:v>
                </c:pt>
                <c:pt idx="318">
                  <c:v>106.53465346534652</c:v>
                </c:pt>
                <c:pt idx="319">
                  <c:v>105.98019801980199</c:v>
                </c:pt>
                <c:pt idx="320">
                  <c:v>106.01980198019803</c:v>
                </c:pt>
                <c:pt idx="321">
                  <c:v>103.76237623762377</c:v>
                </c:pt>
                <c:pt idx="322">
                  <c:v>103.64356435643565</c:v>
                </c:pt>
                <c:pt idx="323">
                  <c:v>102.57425742574257</c:v>
                </c:pt>
                <c:pt idx="324">
                  <c:v>101.58415841584159</c:v>
                </c:pt>
                <c:pt idx="325">
                  <c:v>102.13861386138615</c:v>
                </c:pt>
                <c:pt idx="326">
                  <c:v>103.56435643564356</c:v>
                </c:pt>
                <c:pt idx="327">
                  <c:v>103.32673267326733</c:v>
                </c:pt>
                <c:pt idx="328">
                  <c:v>104.23762376237624</c:v>
                </c:pt>
                <c:pt idx="329">
                  <c:v>105.78217821782178</c:v>
                </c:pt>
                <c:pt idx="330">
                  <c:v>102.4950495049505</c:v>
                </c:pt>
                <c:pt idx="331">
                  <c:v>104.15841584158416</c:v>
                </c:pt>
                <c:pt idx="332">
                  <c:v>105.06930693069307</c:v>
                </c:pt>
                <c:pt idx="333">
                  <c:v>106.89108910891088</c:v>
                </c:pt>
                <c:pt idx="334">
                  <c:v>106.57425742574259</c:v>
                </c:pt>
                <c:pt idx="335">
                  <c:v>105.46534653465346</c:v>
                </c:pt>
                <c:pt idx="336">
                  <c:v>106.73267326732673</c:v>
                </c:pt>
                <c:pt idx="337">
                  <c:v>106.4950495049505</c:v>
                </c:pt>
                <c:pt idx="338">
                  <c:v>106.73267326732673</c:v>
                </c:pt>
                <c:pt idx="339">
                  <c:v>106.89108910891088</c:v>
                </c:pt>
                <c:pt idx="340">
                  <c:v>106.81188118811882</c:v>
                </c:pt>
                <c:pt idx="341">
                  <c:v>106.0990099009901</c:v>
                </c:pt>
                <c:pt idx="342">
                  <c:v>106.29702970297031</c:v>
                </c:pt>
                <c:pt idx="343">
                  <c:v>106.0990099009901</c:v>
                </c:pt>
                <c:pt idx="344">
                  <c:v>105.98019801980199</c:v>
                </c:pt>
                <c:pt idx="345">
                  <c:v>103.72277227722773</c:v>
                </c:pt>
                <c:pt idx="346">
                  <c:v>104.15841584158416</c:v>
                </c:pt>
                <c:pt idx="347">
                  <c:v>103.28712871287129</c:v>
                </c:pt>
                <c:pt idx="348">
                  <c:v>104.43564356435644</c:v>
                </c:pt>
                <c:pt idx="349">
                  <c:v>105.94059405940595</c:v>
                </c:pt>
                <c:pt idx="350">
                  <c:v>105.30693069306932</c:v>
                </c:pt>
                <c:pt idx="351">
                  <c:v>105.42574257425743</c:v>
                </c:pt>
                <c:pt idx="352">
                  <c:v>106.85148514851485</c:v>
                </c:pt>
                <c:pt idx="353">
                  <c:v>105.22772277227723</c:v>
                </c:pt>
                <c:pt idx="354">
                  <c:v>102.37623762376238</c:v>
                </c:pt>
                <c:pt idx="355">
                  <c:v>103.64356435643565</c:v>
                </c:pt>
                <c:pt idx="356">
                  <c:v>103.76237623762377</c:v>
                </c:pt>
                <c:pt idx="357">
                  <c:v>104.91089108910892</c:v>
                </c:pt>
                <c:pt idx="358">
                  <c:v>103.68316831683168</c:v>
                </c:pt>
                <c:pt idx="359">
                  <c:v>104.47524752475248</c:v>
                </c:pt>
                <c:pt idx="360">
                  <c:v>104.19801980198019</c:v>
                </c:pt>
                <c:pt idx="361">
                  <c:v>104.55445544554456</c:v>
                </c:pt>
                <c:pt idx="362">
                  <c:v>104.15841584158416</c:v>
                </c:pt>
              </c:numCache>
            </c:numRef>
          </c:val>
          <c:smooth val="0"/>
          <c:extLst xmlns:c16r2="http://schemas.microsoft.com/office/drawing/2015/06/chart">
            <c:ext xmlns:c16="http://schemas.microsoft.com/office/drawing/2014/chart" uri="{C3380CC4-5D6E-409C-BE32-E72D297353CC}">
              <c16:uniqueId val="{00000007-B947-48A8-94A5-E144425F4635}"/>
            </c:ext>
          </c:extLst>
        </c:ser>
        <c:ser>
          <c:idx val="8"/>
          <c:order val="8"/>
          <c:tx>
            <c:strRef>
              <c:f>'[Base de datos Fibras.xlsx]Precios '!$X$2</c:f>
              <c:strCache>
                <c:ptCount val="1"/>
                <c:pt idx="0">
                  <c:v>HD</c:v>
                </c:pt>
              </c:strCache>
            </c:strRef>
          </c:tx>
          <c:spPr>
            <a:ln w="28575" cap="rnd">
              <a:solidFill>
                <a:schemeClr val="accent3">
                  <a:lumMod val="60000"/>
                </a:schemeClr>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'!$X$402:$X$1000</c:f>
              <c:numCache>
                <c:formatCode>General</c:formatCode>
                <c:ptCount val="599"/>
                <c:pt idx="0">
                  <c:v>100</c:v>
                </c:pt>
                <c:pt idx="1">
                  <c:v>98.805970149253724</c:v>
                </c:pt>
                <c:pt idx="2">
                  <c:v>98.805970149253724</c:v>
                </c:pt>
                <c:pt idx="3">
                  <c:v>98.009950248756212</c:v>
                </c:pt>
                <c:pt idx="4">
                  <c:v>97.910447761194021</c:v>
                </c:pt>
                <c:pt idx="5">
                  <c:v>98.009950248756212</c:v>
                </c:pt>
                <c:pt idx="6">
                  <c:v>99.004975124378092</c:v>
                </c:pt>
                <c:pt idx="7">
                  <c:v>99.004975124378092</c:v>
                </c:pt>
                <c:pt idx="8">
                  <c:v>98.905472636815901</c:v>
                </c:pt>
                <c:pt idx="9">
                  <c:v>98.905472636815901</c:v>
                </c:pt>
                <c:pt idx="10">
                  <c:v>98.507462686567166</c:v>
                </c:pt>
                <c:pt idx="11">
                  <c:v>98.407960199004975</c:v>
                </c:pt>
                <c:pt idx="12">
                  <c:v>99.502487562189046</c:v>
                </c:pt>
                <c:pt idx="13">
                  <c:v>99.502487562189046</c:v>
                </c:pt>
                <c:pt idx="14">
                  <c:v>98.507462686567166</c:v>
                </c:pt>
                <c:pt idx="15">
                  <c:v>98.507462686567166</c:v>
                </c:pt>
                <c:pt idx="16">
                  <c:v>99.104477611940297</c:v>
                </c:pt>
                <c:pt idx="17">
                  <c:v>99.004975124378092</c:v>
                </c:pt>
                <c:pt idx="18">
                  <c:v>99.203980099502488</c:v>
                </c:pt>
                <c:pt idx="19">
                  <c:v>99.303482587064678</c:v>
                </c:pt>
                <c:pt idx="20">
                  <c:v>99.104477611940297</c:v>
                </c:pt>
                <c:pt idx="21">
                  <c:v>99.004975124378092</c:v>
                </c:pt>
                <c:pt idx="22">
                  <c:v>99.004975124378092</c:v>
                </c:pt>
                <c:pt idx="23">
                  <c:v>99.004975124378092</c:v>
                </c:pt>
                <c:pt idx="24">
                  <c:v>99.004975124378092</c:v>
                </c:pt>
                <c:pt idx="25">
                  <c:v>99.004975124378092</c:v>
                </c:pt>
                <c:pt idx="26">
                  <c:v>99.004975124378092</c:v>
                </c:pt>
                <c:pt idx="27">
                  <c:v>99.004975124378092</c:v>
                </c:pt>
                <c:pt idx="28">
                  <c:v>99.004975124378092</c:v>
                </c:pt>
                <c:pt idx="29">
                  <c:v>99.004975124378092</c:v>
                </c:pt>
                <c:pt idx="30">
                  <c:v>99.203980099502488</c:v>
                </c:pt>
                <c:pt idx="31">
                  <c:v>99.303482587064678</c:v>
                </c:pt>
                <c:pt idx="32">
                  <c:v>99.004975124378092</c:v>
                </c:pt>
                <c:pt idx="33">
                  <c:v>99.402985074626855</c:v>
                </c:pt>
                <c:pt idx="34">
                  <c:v>99.303482587064678</c:v>
                </c:pt>
                <c:pt idx="35">
                  <c:v>99.004975124378092</c:v>
                </c:pt>
                <c:pt idx="36">
                  <c:v>98.805970149253724</c:v>
                </c:pt>
                <c:pt idx="37">
                  <c:v>99.004975124378092</c:v>
                </c:pt>
                <c:pt idx="38">
                  <c:v>99.900497512437795</c:v>
                </c:pt>
                <c:pt idx="39">
                  <c:v>99.800995024875604</c:v>
                </c:pt>
                <c:pt idx="40">
                  <c:v>100</c:v>
                </c:pt>
                <c:pt idx="41">
                  <c:v>100</c:v>
                </c:pt>
                <c:pt idx="42">
                  <c:v>99.203980099502488</c:v>
                </c:pt>
                <c:pt idx="43">
                  <c:v>99.004975124378092</c:v>
                </c:pt>
                <c:pt idx="44">
                  <c:v>99.402985074626855</c:v>
                </c:pt>
                <c:pt idx="45">
                  <c:v>99.303482587064678</c:v>
                </c:pt>
                <c:pt idx="46">
                  <c:v>99.004975124378092</c:v>
                </c:pt>
                <c:pt idx="47">
                  <c:v>99.004975124378092</c:v>
                </c:pt>
                <c:pt idx="48">
                  <c:v>99.004975124378092</c:v>
                </c:pt>
                <c:pt idx="49">
                  <c:v>99.502487562189046</c:v>
                </c:pt>
                <c:pt idx="50">
                  <c:v>99.502487562189046</c:v>
                </c:pt>
                <c:pt idx="51">
                  <c:v>100.59701492537312</c:v>
                </c:pt>
                <c:pt idx="52">
                  <c:v>100</c:v>
                </c:pt>
                <c:pt idx="53">
                  <c:v>100.39800995024875</c:v>
                </c:pt>
                <c:pt idx="54">
                  <c:v>100</c:v>
                </c:pt>
                <c:pt idx="55">
                  <c:v>100</c:v>
                </c:pt>
                <c:pt idx="56">
                  <c:v>100</c:v>
                </c:pt>
                <c:pt idx="57">
                  <c:v>100.29850746268656</c:v>
                </c:pt>
                <c:pt idx="58">
                  <c:v>100.39800995024875</c:v>
                </c:pt>
                <c:pt idx="59">
                  <c:v>100.49751243781093</c:v>
                </c:pt>
                <c:pt idx="60">
                  <c:v>99.104477611940297</c:v>
                </c:pt>
                <c:pt idx="61">
                  <c:v>100.39800995024875</c:v>
                </c:pt>
                <c:pt idx="62">
                  <c:v>100.49751243781093</c:v>
                </c:pt>
                <c:pt idx="63">
                  <c:v>100</c:v>
                </c:pt>
                <c:pt idx="64">
                  <c:v>100.8955223880597</c:v>
                </c:pt>
                <c:pt idx="65">
                  <c:v>99.601990049751237</c:v>
                </c:pt>
                <c:pt idx="66">
                  <c:v>100.8955223880597</c:v>
                </c:pt>
                <c:pt idx="67">
                  <c:v>99.502487562189046</c:v>
                </c:pt>
                <c:pt idx="68">
                  <c:v>100.59701492537312</c:v>
                </c:pt>
                <c:pt idx="69">
                  <c:v>99.601990049751237</c:v>
                </c:pt>
                <c:pt idx="70">
                  <c:v>99.701492537313413</c:v>
                </c:pt>
                <c:pt idx="71">
                  <c:v>100.49751243781093</c:v>
                </c:pt>
                <c:pt idx="72">
                  <c:v>100</c:v>
                </c:pt>
                <c:pt idx="73">
                  <c:v>100</c:v>
                </c:pt>
                <c:pt idx="74">
                  <c:v>100</c:v>
                </c:pt>
                <c:pt idx="75">
                  <c:v>100</c:v>
                </c:pt>
                <c:pt idx="76">
                  <c:v>100</c:v>
                </c:pt>
                <c:pt idx="77">
                  <c:v>100</c:v>
                </c:pt>
                <c:pt idx="78">
                  <c:v>100</c:v>
                </c:pt>
                <c:pt idx="79">
                  <c:v>99.701492537313413</c:v>
                </c:pt>
                <c:pt idx="80">
                  <c:v>99.701492537313413</c:v>
                </c:pt>
                <c:pt idx="81">
                  <c:v>99.701492537313413</c:v>
                </c:pt>
                <c:pt idx="82">
                  <c:v>100</c:v>
                </c:pt>
                <c:pt idx="83">
                  <c:v>99.900497512437795</c:v>
                </c:pt>
                <c:pt idx="84">
                  <c:v>99.502487562189046</c:v>
                </c:pt>
                <c:pt idx="85">
                  <c:v>99.004975124378092</c:v>
                </c:pt>
                <c:pt idx="86">
                  <c:v>99.900497512437795</c:v>
                </c:pt>
                <c:pt idx="87">
                  <c:v>100</c:v>
                </c:pt>
                <c:pt idx="88">
                  <c:v>100</c:v>
                </c:pt>
                <c:pt idx="89">
                  <c:v>99.502487562189046</c:v>
                </c:pt>
                <c:pt idx="90">
                  <c:v>100</c:v>
                </c:pt>
                <c:pt idx="91">
                  <c:v>100</c:v>
                </c:pt>
                <c:pt idx="92">
                  <c:v>100.8955223880597</c:v>
                </c:pt>
                <c:pt idx="93">
                  <c:v>100.8955223880597</c:v>
                </c:pt>
                <c:pt idx="94">
                  <c:v>102.18905472636814</c:v>
                </c:pt>
                <c:pt idx="95">
                  <c:v>102.28855721393033</c:v>
                </c:pt>
                <c:pt idx="96">
                  <c:v>101.29353233830844</c:v>
                </c:pt>
                <c:pt idx="97">
                  <c:v>101.49253731343282</c:v>
                </c:pt>
                <c:pt idx="98">
                  <c:v>101.49253731343282</c:v>
                </c:pt>
                <c:pt idx="99">
                  <c:v>100.8955223880597</c:v>
                </c:pt>
                <c:pt idx="100">
                  <c:v>100</c:v>
                </c:pt>
                <c:pt idx="101">
                  <c:v>100.49751243781093</c:v>
                </c:pt>
                <c:pt idx="102">
                  <c:v>99.502487562189046</c:v>
                </c:pt>
                <c:pt idx="103">
                  <c:v>99.900497512437795</c:v>
                </c:pt>
                <c:pt idx="104">
                  <c:v>99.502487562189046</c:v>
                </c:pt>
                <c:pt idx="105">
                  <c:v>99.502487562189046</c:v>
                </c:pt>
                <c:pt idx="106">
                  <c:v>100.8955223880597</c:v>
                </c:pt>
                <c:pt idx="107">
                  <c:v>100.8955223880597</c:v>
                </c:pt>
                <c:pt idx="108">
                  <c:v>100.99502487562188</c:v>
                </c:pt>
                <c:pt idx="109">
                  <c:v>100.8955223880597</c:v>
                </c:pt>
                <c:pt idx="110">
                  <c:v>100.59701492537312</c:v>
                </c:pt>
                <c:pt idx="111">
                  <c:v>99.502487562189046</c:v>
                </c:pt>
                <c:pt idx="112">
                  <c:v>99.701492537313413</c:v>
                </c:pt>
                <c:pt idx="113">
                  <c:v>99.800995024875604</c:v>
                </c:pt>
                <c:pt idx="114">
                  <c:v>100.69651741293531</c:v>
                </c:pt>
                <c:pt idx="115">
                  <c:v>100.39800995024875</c:v>
                </c:pt>
                <c:pt idx="116">
                  <c:v>100.29850746268656</c:v>
                </c:pt>
                <c:pt idx="117">
                  <c:v>100</c:v>
                </c:pt>
                <c:pt idx="118">
                  <c:v>99.701492537313413</c:v>
                </c:pt>
                <c:pt idx="119">
                  <c:v>99.800995024875604</c:v>
                </c:pt>
                <c:pt idx="120">
                  <c:v>99.502487562189046</c:v>
                </c:pt>
                <c:pt idx="121">
                  <c:v>99.502487562189046</c:v>
                </c:pt>
                <c:pt idx="122">
                  <c:v>100.59701492537312</c:v>
                </c:pt>
                <c:pt idx="123">
                  <c:v>100.59701492537312</c:v>
                </c:pt>
                <c:pt idx="124">
                  <c:v>99.502487562189046</c:v>
                </c:pt>
                <c:pt idx="125">
                  <c:v>100.49751243781093</c:v>
                </c:pt>
                <c:pt idx="126">
                  <c:v>100.49751243781093</c:v>
                </c:pt>
                <c:pt idx="127">
                  <c:v>100.49751243781093</c:v>
                </c:pt>
                <c:pt idx="128">
                  <c:v>100.49751243781093</c:v>
                </c:pt>
                <c:pt idx="129">
                  <c:v>100.49751243781093</c:v>
                </c:pt>
                <c:pt idx="130">
                  <c:v>100.49751243781093</c:v>
                </c:pt>
                <c:pt idx="131">
                  <c:v>100.49751243781093</c:v>
                </c:pt>
                <c:pt idx="132">
                  <c:v>99.601990049751237</c:v>
                </c:pt>
                <c:pt idx="133">
                  <c:v>100.39800995024875</c:v>
                </c:pt>
                <c:pt idx="134">
                  <c:v>100.49751243781093</c:v>
                </c:pt>
                <c:pt idx="135">
                  <c:v>100.39800995024875</c:v>
                </c:pt>
                <c:pt idx="136">
                  <c:v>100.39800995024875</c:v>
                </c:pt>
                <c:pt idx="137">
                  <c:v>99.701492537313413</c:v>
                </c:pt>
                <c:pt idx="138">
                  <c:v>99.701492537313413</c:v>
                </c:pt>
                <c:pt idx="139">
                  <c:v>100.49751243781093</c:v>
                </c:pt>
                <c:pt idx="140">
                  <c:v>100.39800995024875</c:v>
                </c:pt>
                <c:pt idx="141">
                  <c:v>100.29850746268656</c:v>
                </c:pt>
                <c:pt idx="142">
                  <c:v>100.39800995024875</c:v>
                </c:pt>
                <c:pt idx="143">
                  <c:v>100.39800995024875</c:v>
                </c:pt>
                <c:pt idx="144">
                  <c:v>100</c:v>
                </c:pt>
                <c:pt idx="145">
                  <c:v>100</c:v>
                </c:pt>
                <c:pt idx="146">
                  <c:v>100</c:v>
                </c:pt>
                <c:pt idx="147">
                  <c:v>100.09950248756219</c:v>
                </c:pt>
                <c:pt idx="148">
                  <c:v>100</c:v>
                </c:pt>
                <c:pt idx="149">
                  <c:v>100.09950248756219</c:v>
                </c:pt>
                <c:pt idx="150">
                  <c:v>100.09950248756219</c:v>
                </c:pt>
                <c:pt idx="151">
                  <c:v>100</c:v>
                </c:pt>
                <c:pt idx="152">
                  <c:v>100.49751243781093</c:v>
                </c:pt>
                <c:pt idx="153">
                  <c:v>100.49751243781093</c:v>
                </c:pt>
                <c:pt idx="154">
                  <c:v>100.19900497512437</c:v>
                </c:pt>
                <c:pt idx="155">
                  <c:v>100.49751243781093</c:v>
                </c:pt>
                <c:pt idx="156">
                  <c:v>100.09950248756219</c:v>
                </c:pt>
                <c:pt idx="157">
                  <c:v>99.800995024875604</c:v>
                </c:pt>
                <c:pt idx="158">
                  <c:v>100</c:v>
                </c:pt>
                <c:pt idx="159">
                  <c:v>100</c:v>
                </c:pt>
                <c:pt idx="160">
                  <c:v>100</c:v>
                </c:pt>
                <c:pt idx="161">
                  <c:v>100.19900497512437</c:v>
                </c:pt>
                <c:pt idx="162">
                  <c:v>100.49751243781093</c:v>
                </c:pt>
                <c:pt idx="163">
                  <c:v>100.49751243781093</c:v>
                </c:pt>
                <c:pt idx="164">
                  <c:v>100.49751243781093</c:v>
                </c:pt>
                <c:pt idx="165">
                  <c:v>100.49751243781093</c:v>
                </c:pt>
                <c:pt idx="166">
                  <c:v>100.49751243781093</c:v>
                </c:pt>
                <c:pt idx="167">
                  <c:v>100.49751243781093</c:v>
                </c:pt>
                <c:pt idx="168">
                  <c:v>100.49751243781093</c:v>
                </c:pt>
                <c:pt idx="169">
                  <c:v>100.49751243781093</c:v>
                </c:pt>
                <c:pt idx="170">
                  <c:v>100.49751243781093</c:v>
                </c:pt>
                <c:pt idx="171">
                  <c:v>100.49751243781093</c:v>
                </c:pt>
                <c:pt idx="172">
                  <c:v>100.49751243781093</c:v>
                </c:pt>
                <c:pt idx="173">
                  <c:v>100.49751243781093</c:v>
                </c:pt>
                <c:pt idx="174">
                  <c:v>100.49751243781093</c:v>
                </c:pt>
                <c:pt idx="175">
                  <c:v>100.8955223880597</c:v>
                </c:pt>
                <c:pt idx="176">
                  <c:v>100.8955223880597</c:v>
                </c:pt>
                <c:pt idx="177">
                  <c:v>100.49751243781093</c:v>
                </c:pt>
                <c:pt idx="178">
                  <c:v>100.49751243781093</c:v>
                </c:pt>
                <c:pt idx="179">
                  <c:v>100</c:v>
                </c:pt>
                <c:pt idx="180">
                  <c:v>100.49751243781093</c:v>
                </c:pt>
                <c:pt idx="181">
                  <c:v>100.49751243781093</c:v>
                </c:pt>
                <c:pt idx="182">
                  <c:v>100.49751243781093</c:v>
                </c:pt>
                <c:pt idx="183">
                  <c:v>100.39800995024875</c:v>
                </c:pt>
                <c:pt idx="184">
                  <c:v>100</c:v>
                </c:pt>
                <c:pt idx="185">
                  <c:v>99.900497512437795</c:v>
                </c:pt>
                <c:pt idx="186">
                  <c:v>99.701492537313413</c:v>
                </c:pt>
                <c:pt idx="187">
                  <c:v>99.701492537313413</c:v>
                </c:pt>
                <c:pt idx="188">
                  <c:v>99.601990049751237</c:v>
                </c:pt>
                <c:pt idx="189">
                  <c:v>99.502487562189046</c:v>
                </c:pt>
                <c:pt idx="190">
                  <c:v>99.502487562189046</c:v>
                </c:pt>
                <c:pt idx="191">
                  <c:v>99.502487562189046</c:v>
                </c:pt>
                <c:pt idx="192">
                  <c:v>99.800995024875604</c:v>
                </c:pt>
                <c:pt idx="193">
                  <c:v>99.402985074626855</c:v>
                </c:pt>
                <c:pt idx="194">
                  <c:v>99.502487562189046</c:v>
                </c:pt>
                <c:pt idx="195">
                  <c:v>99.502487562189046</c:v>
                </c:pt>
                <c:pt idx="196">
                  <c:v>99.502487562189046</c:v>
                </c:pt>
                <c:pt idx="197">
                  <c:v>99.502487562189046</c:v>
                </c:pt>
                <c:pt idx="198">
                  <c:v>99.502487562189046</c:v>
                </c:pt>
                <c:pt idx="199">
                  <c:v>99.502487562189046</c:v>
                </c:pt>
                <c:pt idx="200">
                  <c:v>99.303482587064678</c:v>
                </c:pt>
                <c:pt idx="201">
                  <c:v>98.507462686567166</c:v>
                </c:pt>
                <c:pt idx="202">
                  <c:v>99.402985074626855</c:v>
                </c:pt>
                <c:pt idx="203">
                  <c:v>99.502487562189046</c:v>
                </c:pt>
                <c:pt idx="204">
                  <c:v>99.502487562189046</c:v>
                </c:pt>
                <c:pt idx="205">
                  <c:v>99.502487562189046</c:v>
                </c:pt>
                <c:pt idx="206">
                  <c:v>99.502487562189046</c:v>
                </c:pt>
                <c:pt idx="207">
                  <c:v>99.502487562189046</c:v>
                </c:pt>
                <c:pt idx="208">
                  <c:v>99.502487562189046</c:v>
                </c:pt>
                <c:pt idx="209">
                  <c:v>99.004975124378092</c:v>
                </c:pt>
                <c:pt idx="210">
                  <c:v>99.502487562189046</c:v>
                </c:pt>
                <c:pt idx="211">
                  <c:v>99.004975124378092</c:v>
                </c:pt>
                <c:pt idx="212">
                  <c:v>99.502487562189046</c:v>
                </c:pt>
                <c:pt idx="213">
                  <c:v>99.502487562189046</c:v>
                </c:pt>
                <c:pt idx="214">
                  <c:v>98.706467661691534</c:v>
                </c:pt>
                <c:pt idx="215">
                  <c:v>99.502487562189046</c:v>
                </c:pt>
                <c:pt idx="216">
                  <c:v>99.203980099502488</c:v>
                </c:pt>
                <c:pt idx="217">
                  <c:v>98.706467661691534</c:v>
                </c:pt>
                <c:pt idx="218">
                  <c:v>98.407960199004975</c:v>
                </c:pt>
                <c:pt idx="219">
                  <c:v>99.303482587064678</c:v>
                </c:pt>
                <c:pt idx="220">
                  <c:v>99.502487562189046</c:v>
                </c:pt>
                <c:pt idx="221">
                  <c:v>99.004975124378092</c:v>
                </c:pt>
                <c:pt idx="222">
                  <c:v>99.502487562189046</c:v>
                </c:pt>
                <c:pt idx="223">
                  <c:v>99.502487562189046</c:v>
                </c:pt>
                <c:pt idx="224">
                  <c:v>99.502487562189046</c:v>
                </c:pt>
                <c:pt idx="225">
                  <c:v>99.502487562189046</c:v>
                </c:pt>
                <c:pt idx="226">
                  <c:v>99.502487562189046</c:v>
                </c:pt>
                <c:pt idx="227">
                  <c:v>99.303482587064678</c:v>
                </c:pt>
                <c:pt idx="228">
                  <c:v>98.507462686567166</c:v>
                </c:pt>
                <c:pt idx="229">
                  <c:v>96.71641791044776</c:v>
                </c:pt>
                <c:pt idx="230">
                  <c:v>97.313432835820876</c:v>
                </c:pt>
                <c:pt idx="231">
                  <c:v>98.507462686567166</c:v>
                </c:pt>
                <c:pt idx="232">
                  <c:v>97.412935323383067</c:v>
                </c:pt>
                <c:pt idx="233">
                  <c:v>97.512437810945272</c:v>
                </c:pt>
                <c:pt idx="234">
                  <c:v>95.522388059701484</c:v>
                </c:pt>
                <c:pt idx="235">
                  <c:v>97.014925373134318</c:v>
                </c:pt>
                <c:pt idx="236">
                  <c:v>98.805970149253724</c:v>
                </c:pt>
                <c:pt idx="237">
                  <c:v>98.308457711442784</c:v>
                </c:pt>
                <c:pt idx="238">
                  <c:v>97.910447761194021</c:v>
                </c:pt>
                <c:pt idx="239">
                  <c:v>98.109452736318389</c:v>
                </c:pt>
                <c:pt idx="240">
                  <c:v>98.208955223880579</c:v>
                </c:pt>
                <c:pt idx="241">
                  <c:v>98.009950248756212</c:v>
                </c:pt>
                <c:pt idx="242">
                  <c:v>96.815920398009951</c:v>
                </c:pt>
                <c:pt idx="243">
                  <c:v>96.019900497512438</c:v>
                </c:pt>
                <c:pt idx="244">
                  <c:v>97.313432835820876</c:v>
                </c:pt>
                <c:pt idx="245">
                  <c:v>96.019900497512438</c:v>
                </c:pt>
                <c:pt idx="246">
                  <c:v>96.019900497512438</c:v>
                </c:pt>
                <c:pt idx="247">
                  <c:v>94.925373134328339</c:v>
                </c:pt>
                <c:pt idx="248">
                  <c:v>95.621890547263661</c:v>
                </c:pt>
                <c:pt idx="249">
                  <c:v>95.522388059701484</c:v>
                </c:pt>
                <c:pt idx="250">
                  <c:v>93.53233830845771</c:v>
                </c:pt>
                <c:pt idx="251">
                  <c:v>95.522388059701484</c:v>
                </c:pt>
                <c:pt idx="252">
                  <c:v>95.522388059701484</c:v>
                </c:pt>
                <c:pt idx="253">
                  <c:v>95.223880597014926</c:v>
                </c:pt>
                <c:pt idx="254">
                  <c:v>95.422885572139293</c:v>
                </c:pt>
                <c:pt idx="255">
                  <c:v>95.522388059701484</c:v>
                </c:pt>
                <c:pt idx="256">
                  <c:v>94.52736318407959</c:v>
                </c:pt>
                <c:pt idx="257">
                  <c:v>95.522388059701484</c:v>
                </c:pt>
                <c:pt idx="258">
                  <c:v>94.52736318407959</c:v>
                </c:pt>
                <c:pt idx="259">
                  <c:v>94.52736318407959</c:v>
                </c:pt>
                <c:pt idx="260">
                  <c:v>94.52736318407959</c:v>
                </c:pt>
                <c:pt idx="261">
                  <c:v>94.52736318407959</c:v>
                </c:pt>
                <c:pt idx="262">
                  <c:v>95.024875621890544</c:v>
                </c:pt>
                <c:pt idx="263">
                  <c:v>95.422885572139293</c:v>
                </c:pt>
                <c:pt idx="264">
                  <c:v>94.328358208955223</c:v>
                </c:pt>
                <c:pt idx="265">
                  <c:v>94.52736318407959</c:v>
                </c:pt>
                <c:pt idx="266">
                  <c:v>94.029850746268636</c:v>
                </c:pt>
                <c:pt idx="267">
                  <c:v>93.830845771144268</c:v>
                </c:pt>
                <c:pt idx="268">
                  <c:v>93.53233830845771</c:v>
                </c:pt>
                <c:pt idx="269">
                  <c:v>92.537313432835816</c:v>
                </c:pt>
                <c:pt idx="270">
                  <c:v>93.233830845771124</c:v>
                </c:pt>
                <c:pt idx="271">
                  <c:v>92.537313432835816</c:v>
                </c:pt>
                <c:pt idx="272">
                  <c:v>92.537313432835816</c:v>
                </c:pt>
                <c:pt idx="273">
                  <c:v>92.537313432835816</c:v>
                </c:pt>
                <c:pt idx="274">
                  <c:v>92.537313432835816</c:v>
                </c:pt>
                <c:pt idx="275">
                  <c:v>93.53233830845771</c:v>
                </c:pt>
                <c:pt idx="276">
                  <c:v>93.53233830845771</c:v>
                </c:pt>
                <c:pt idx="277">
                  <c:v>92.437810945273611</c:v>
                </c:pt>
                <c:pt idx="278">
                  <c:v>92.238805970149244</c:v>
                </c:pt>
                <c:pt idx="279">
                  <c:v>91.343283582089541</c:v>
                </c:pt>
                <c:pt idx="280">
                  <c:v>91.542288557213908</c:v>
                </c:pt>
                <c:pt idx="281">
                  <c:v>91.343283582089541</c:v>
                </c:pt>
                <c:pt idx="282">
                  <c:v>94.427860696517413</c:v>
                </c:pt>
                <c:pt idx="283">
                  <c:v>95.422885572139293</c:v>
                </c:pt>
                <c:pt idx="284">
                  <c:v>94.328358208955223</c:v>
                </c:pt>
                <c:pt idx="285">
                  <c:v>94.029850746268636</c:v>
                </c:pt>
                <c:pt idx="286">
                  <c:v>95.522388059701484</c:v>
                </c:pt>
                <c:pt idx="287">
                  <c:v>95.522388059701484</c:v>
                </c:pt>
                <c:pt idx="288">
                  <c:v>94.52736318407959</c:v>
                </c:pt>
                <c:pt idx="289">
                  <c:v>92.537313432835816</c:v>
                </c:pt>
                <c:pt idx="290">
                  <c:v>94.52736318407959</c:v>
                </c:pt>
                <c:pt idx="291">
                  <c:v>93.53233830845771</c:v>
                </c:pt>
                <c:pt idx="292">
                  <c:v>94.52736318407959</c:v>
                </c:pt>
                <c:pt idx="293">
                  <c:v>93.53233830845771</c:v>
                </c:pt>
                <c:pt idx="294">
                  <c:v>91.542288557213908</c:v>
                </c:pt>
                <c:pt idx="295">
                  <c:v>94.52736318407959</c:v>
                </c:pt>
                <c:pt idx="296">
                  <c:v>94.52736318407959</c:v>
                </c:pt>
                <c:pt idx="297">
                  <c:v>94.427860696517413</c:v>
                </c:pt>
                <c:pt idx="298">
                  <c:v>94.328358208955223</c:v>
                </c:pt>
                <c:pt idx="299">
                  <c:v>94.427860696517413</c:v>
                </c:pt>
                <c:pt idx="300">
                  <c:v>92.039800995024862</c:v>
                </c:pt>
                <c:pt idx="301">
                  <c:v>94.52736318407959</c:v>
                </c:pt>
                <c:pt idx="302">
                  <c:v>93.034825870646756</c:v>
                </c:pt>
                <c:pt idx="303">
                  <c:v>94.52736318407959</c:v>
                </c:pt>
                <c:pt idx="304">
                  <c:v>93.53233830845771</c:v>
                </c:pt>
                <c:pt idx="305">
                  <c:v>93.53233830845771</c:v>
                </c:pt>
                <c:pt idx="306">
                  <c:v>94.52736318407959</c:v>
                </c:pt>
                <c:pt idx="307">
                  <c:v>93.034825870646756</c:v>
                </c:pt>
                <c:pt idx="308">
                  <c:v>92.139303482587053</c:v>
                </c:pt>
                <c:pt idx="309">
                  <c:v>93.034825870646756</c:v>
                </c:pt>
                <c:pt idx="310">
                  <c:v>92.537313432835816</c:v>
                </c:pt>
                <c:pt idx="311">
                  <c:v>93.830845771144268</c:v>
                </c:pt>
                <c:pt idx="312">
                  <c:v>93.034825870646756</c:v>
                </c:pt>
                <c:pt idx="313">
                  <c:v>93.034825870646756</c:v>
                </c:pt>
                <c:pt idx="314">
                  <c:v>93.034825870646756</c:v>
                </c:pt>
                <c:pt idx="315">
                  <c:v>93.034825870646756</c:v>
                </c:pt>
                <c:pt idx="316">
                  <c:v>93.53233830845771</c:v>
                </c:pt>
                <c:pt idx="317">
                  <c:v>92.736318407960198</c:v>
                </c:pt>
                <c:pt idx="318">
                  <c:v>93.53233830845771</c:v>
                </c:pt>
                <c:pt idx="319">
                  <c:v>92.736318407960198</c:v>
                </c:pt>
                <c:pt idx="320">
                  <c:v>93.333333333333329</c:v>
                </c:pt>
                <c:pt idx="321">
                  <c:v>93.034825870646756</c:v>
                </c:pt>
                <c:pt idx="322">
                  <c:v>93.034825870646756</c:v>
                </c:pt>
                <c:pt idx="323">
                  <c:v>93.432835820895519</c:v>
                </c:pt>
                <c:pt idx="324">
                  <c:v>94.029850746268636</c:v>
                </c:pt>
                <c:pt idx="325">
                  <c:v>93.930348258706459</c:v>
                </c:pt>
                <c:pt idx="326">
                  <c:v>94.029850746268636</c:v>
                </c:pt>
                <c:pt idx="327">
                  <c:v>92.636815920398007</c:v>
                </c:pt>
                <c:pt idx="328">
                  <c:v>94.925373134328339</c:v>
                </c:pt>
                <c:pt idx="329">
                  <c:v>93.53233830845771</c:v>
                </c:pt>
                <c:pt idx="330">
                  <c:v>93.53233830845771</c:v>
                </c:pt>
                <c:pt idx="331">
                  <c:v>93.53233830845771</c:v>
                </c:pt>
                <c:pt idx="332">
                  <c:v>94.52736318407959</c:v>
                </c:pt>
                <c:pt idx="333">
                  <c:v>94.52736318407959</c:v>
                </c:pt>
                <c:pt idx="334">
                  <c:v>94.52736318407959</c:v>
                </c:pt>
                <c:pt idx="335">
                  <c:v>94.52736318407959</c:v>
                </c:pt>
                <c:pt idx="336">
                  <c:v>94.52736318407959</c:v>
                </c:pt>
                <c:pt idx="337">
                  <c:v>93.631840796019901</c:v>
                </c:pt>
                <c:pt idx="338">
                  <c:v>94.925373134328339</c:v>
                </c:pt>
                <c:pt idx="339">
                  <c:v>95.024875621890544</c:v>
                </c:pt>
                <c:pt idx="340">
                  <c:v>94.52736318407959</c:v>
                </c:pt>
                <c:pt idx="341">
                  <c:v>94.52736318407959</c:v>
                </c:pt>
                <c:pt idx="342">
                  <c:v>94.52736318407959</c:v>
                </c:pt>
                <c:pt idx="343">
                  <c:v>94.228855721393032</c:v>
                </c:pt>
                <c:pt idx="344">
                  <c:v>94.228855721393032</c:v>
                </c:pt>
                <c:pt idx="345">
                  <c:v>94.228855721393032</c:v>
                </c:pt>
                <c:pt idx="346">
                  <c:v>94.029850746268636</c:v>
                </c:pt>
                <c:pt idx="347">
                  <c:v>94.427860696517413</c:v>
                </c:pt>
                <c:pt idx="348">
                  <c:v>94.52736318407959</c:v>
                </c:pt>
                <c:pt idx="349">
                  <c:v>93.53233830845771</c:v>
                </c:pt>
                <c:pt idx="350">
                  <c:v>92.537313432835816</c:v>
                </c:pt>
                <c:pt idx="351">
                  <c:v>93.930348258706459</c:v>
                </c:pt>
                <c:pt idx="352">
                  <c:v>94.029850746268636</c:v>
                </c:pt>
                <c:pt idx="353">
                  <c:v>94.029850746268636</c:v>
                </c:pt>
                <c:pt idx="354">
                  <c:v>93.930348258706459</c:v>
                </c:pt>
                <c:pt idx="355">
                  <c:v>93.432835820895519</c:v>
                </c:pt>
                <c:pt idx="356">
                  <c:v>93.53233830845771</c:v>
                </c:pt>
                <c:pt idx="357">
                  <c:v>93.53233830845771</c:v>
                </c:pt>
                <c:pt idx="358">
                  <c:v>92.835820895522374</c:v>
                </c:pt>
                <c:pt idx="359">
                  <c:v>93.53233830845771</c:v>
                </c:pt>
                <c:pt idx="360">
                  <c:v>93.53233830845771</c:v>
                </c:pt>
                <c:pt idx="361">
                  <c:v>92.537313432835816</c:v>
                </c:pt>
                <c:pt idx="362">
                  <c:v>92.835820895522374</c:v>
                </c:pt>
              </c:numCache>
            </c:numRef>
          </c:val>
          <c:smooth val="0"/>
          <c:extLst xmlns:c16r2="http://schemas.microsoft.com/office/drawing/2015/06/chart">
            <c:ext xmlns:c16="http://schemas.microsoft.com/office/drawing/2014/chart" uri="{C3380CC4-5D6E-409C-BE32-E72D297353CC}">
              <c16:uniqueId val="{00000008-B947-48A8-94A5-E144425F4635}"/>
            </c:ext>
          </c:extLst>
        </c:ser>
        <c:ser>
          <c:idx val="9"/>
          <c:order val="9"/>
          <c:tx>
            <c:strRef>
              <c:f>'[Base de datos Fibras.xlsx]Precios '!$Y$2</c:f>
              <c:strCache>
                <c:ptCount val="1"/>
                <c:pt idx="0">
                  <c:v>Monterrey</c:v>
                </c:pt>
              </c:strCache>
            </c:strRef>
          </c:tx>
          <c:spPr>
            <a:ln w="28575" cap="rnd">
              <a:solidFill>
                <a:srgbClr val="92D050"/>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'!$Y$402:$Y$1000</c:f>
              <c:numCache>
                <c:formatCode>General</c:formatCode>
                <c:ptCount val="599"/>
                <c:pt idx="0">
                  <c:v>100</c:v>
                </c:pt>
                <c:pt idx="1">
                  <c:v>96.862745098039213</c:v>
                </c:pt>
                <c:pt idx="2">
                  <c:v>99.921568627450981</c:v>
                </c:pt>
                <c:pt idx="3">
                  <c:v>99.921568627450981</c:v>
                </c:pt>
                <c:pt idx="4">
                  <c:v>99.921568627450981</c:v>
                </c:pt>
                <c:pt idx="5">
                  <c:v>99.921568627450981</c:v>
                </c:pt>
                <c:pt idx="6">
                  <c:v>98.431372549019613</c:v>
                </c:pt>
                <c:pt idx="7">
                  <c:v>99.215686274509807</c:v>
                </c:pt>
                <c:pt idx="8">
                  <c:v>98.823529411764696</c:v>
                </c:pt>
                <c:pt idx="9">
                  <c:v>99.215686274509807</c:v>
                </c:pt>
                <c:pt idx="10">
                  <c:v>99.215686274509807</c:v>
                </c:pt>
                <c:pt idx="11">
                  <c:v>99.215686274509807</c:v>
                </c:pt>
                <c:pt idx="12">
                  <c:v>99.215686274509807</c:v>
                </c:pt>
                <c:pt idx="13">
                  <c:v>98.823529411764696</c:v>
                </c:pt>
                <c:pt idx="14">
                  <c:v>99.137254901960787</c:v>
                </c:pt>
                <c:pt idx="15">
                  <c:v>99.137254901960787</c:v>
                </c:pt>
                <c:pt idx="16">
                  <c:v>99.137254901960787</c:v>
                </c:pt>
                <c:pt idx="17">
                  <c:v>99.215686274509807</c:v>
                </c:pt>
                <c:pt idx="18">
                  <c:v>99.215686274509807</c:v>
                </c:pt>
                <c:pt idx="19">
                  <c:v>99.215686274509807</c:v>
                </c:pt>
                <c:pt idx="20">
                  <c:v>99.215686274509807</c:v>
                </c:pt>
                <c:pt idx="21">
                  <c:v>99.137254901960787</c:v>
                </c:pt>
                <c:pt idx="22">
                  <c:v>99.137254901960787</c:v>
                </c:pt>
                <c:pt idx="23">
                  <c:v>99.137254901960787</c:v>
                </c:pt>
                <c:pt idx="24">
                  <c:v>99.137254901960787</c:v>
                </c:pt>
                <c:pt idx="25">
                  <c:v>98.823529411764696</c:v>
                </c:pt>
                <c:pt idx="26">
                  <c:v>98.823529411764696</c:v>
                </c:pt>
                <c:pt idx="27">
                  <c:v>98.823529411764696</c:v>
                </c:pt>
                <c:pt idx="28">
                  <c:v>99.137254901960787</c:v>
                </c:pt>
                <c:pt idx="29">
                  <c:v>99.137254901960787</c:v>
                </c:pt>
                <c:pt idx="30">
                  <c:v>99.137254901960787</c:v>
                </c:pt>
                <c:pt idx="31">
                  <c:v>99.137254901960787</c:v>
                </c:pt>
                <c:pt idx="32">
                  <c:v>99.137254901960787</c:v>
                </c:pt>
                <c:pt idx="33">
                  <c:v>99.137254901960787</c:v>
                </c:pt>
                <c:pt idx="34">
                  <c:v>97.647058823529406</c:v>
                </c:pt>
                <c:pt idx="35">
                  <c:v>99.137254901960787</c:v>
                </c:pt>
                <c:pt idx="36">
                  <c:v>99.137254901960787</c:v>
                </c:pt>
                <c:pt idx="37">
                  <c:v>97.647058823529406</c:v>
                </c:pt>
                <c:pt idx="38">
                  <c:v>99.058823529411768</c:v>
                </c:pt>
                <c:pt idx="39">
                  <c:v>99.058823529411768</c:v>
                </c:pt>
                <c:pt idx="40">
                  <c:v>99.215686274509807</c:v>
                </c:pt>
                <c:pt idx="41">
                  <c:v>99.607843137254889</c:v>
                </c:pt>
                <c:pt idx="42">
                  <c:v>100.78431372549019</c:v>
                </c:pt>
                <c:pt idx="43">
                  <c:v>100.78431372549019</c:v>
                </c:pt>
                <c:pt idx="44">
                  <c:v>100.78431372549019</c:v>
                </c:pt>
                <c:pt idx="45">
                  <c:v>100.78431372549019</c:v>
                </c:pt>
                <c:pt idx="46">
                  <c:v>100.78431372549019</c:v>
                </c:pt>
                <c:pt idx="47">
                  <c:v>100.78431372549019</c:v>
                </c:pt>
                <c:pt idx="48">
                  <c:v>100.78431372549019</c:v>
                </c:pt>
                <c:pt idx="49">
                  <c:v>100.78431372549019</c:v>
                </c:pt>
                <c:pt idx="50">
                  <c:v>100.78431372549019</c:v>
                </c:pt>
                <c:pt idx="51">
                  <c:v>100.78431372549019</c:v>
                </c:pt>
                <c:pt idx="52">
                  <c:v>103.76470588235294</c:v>
                </c:pt>
                <c:pt idx="53">
                  <c:v>103.76470588235294</c:v>
                </c:pt>
                <c:pt idx="54">
                  <c:v>103.76470588235294</c:v>
                </c:pt>
                <c:pt idx="55">
                  <c:v>103.76470588235294</c:v>
                </c:pt>
                <c:pt idx="56">
                  <c:v>103.76470588235294</c:v>
                </c:pt>
                <c:pt idx="57">
                  <c:v>102.8235294117647</c:v>
                </c:pt>
                <c:pt idx="58">
                  <c:v>102.27450980392156</c:v>
                </c:pt>
                <c:pt idx="59">
                  <c:v>102.0392156862745</c:v>
                </c:pt>
                <c:pt idx="60">
                  <c:v>101.49019607843137</c:v>
                </c:pt>
                <c:pt idx="61">
                  <c:v>101.49019607843137</c:v>
                </c:pt>
                <c:pt idx="62">
                  <c:v>101.49019607843137</c:v>
                </c:pt>
                <c:pt idx="63">
                  <c:v>101.49019607843137</c:v>
                </c:pt>
                <c:pt idx="64">
                  <c:v>100.3921568627451</c:v>
                </c:pt>
                <c:pt idx="65">
                  <c:v>101.49019607843137</c:v>
                </c:pt>
                <c:pt idx="66">
                  <c:v>101.49019607843137</c:v>
                </c:pt>
                <c:pt idx="67">
                  <c:v>100.78431372549019</c:v>
                </c:pt>
                <c:pt idx="68">
                  <c:v>101.09803921568627</c:v>
                </c:pt>
                <c:pt idx="69">
                  <c:v>100.78431372549019</c:v>
                </c:pt>
                <c:pt idx="70">
                  <c:v>100.78431372549019</c:v>
                </c:pt>
                <c:pt idx="71">
                  <c:v>100.70588235294117</c:v>
                </c:pt>
                <c:pt idx="72">
                  <c:v>100.78431372549019</c:v>
                </c:pt>
                <c:pt idx="73">
                  <c:v>101.49019607843137</c:v>
                </c:pt>
                <c:pt idx="74">
                  <c:v>102.0392156862745</c:v>
                </c:pt>
                <c:pt idx="75">
                  <c:v>101.72549019607844</c:v>
                </c:pt>
                <c:pt idx="76">
                  <c:v>101.72549019607844</c:v>
                </c:pt>
                <c:pt idx="77">
                  <c:v>101.72549019607844</c:v>
                </c:pt>
                <c:pt idx="78">
                  <c:v>102.74509803921568</c:v>
                </c:pt>
                <c:pt idx="79">
                  <c:v>102.74509803921568</c:v>
                </c:pt>
                <c:pt idx="80">
                  <c:v>101.09803921568627</c:v>
                </c:pt>
                <c:pt idx="81">
                  <c:v>101.17647058823529</c:v>
                </c:pt>
                <c:pt idx="82">
                  <c:v>101.17647058823529</c:v>
                </c:pt>
                <c:pt idx="83">
                  <c:v>102.74509803921568</c:v>
                </c:pt>
                <c:pt idx="84">
                  <c:v>102.74509803921568</c:v>
                </c:pt>
                <c:pt idx="85">
                  <c:v>102.74509803921568</c:v>
                </c:pt>
                <c:pt idx="86">
                  <c:v>100.3921568627451</c:v>
                </c:pt>
                <c:pt idx="87">
                  <c:v>100.3921568627451</c:v>
                </c:pt>
                <c:pt idx="88">
                  <c:v>99.215686274509807</c:v>
                </c:pt>
                <c:pt idx="89">
                  <c:v>99.372549019607845</c:v>
                </c:pt>
                <c:pt idx="90">
                  <c:v>99.607843137254889</c:v>
                </c:pt>
                <c:pt idx="91">
                  <c:v>98.666666666666671</c:v>
                </c:pt>
                <c:pt idx="92">
                  <c:v>98.823529411764696</c:v>
                </c:pt>
                <c:pt idx="93">
                  <c:v>99.215686274509807</c:v>
                </c:pt>
                <c:pt idx="94">
                  <c:v>98.666666666666671</c:v>
                </c:pt>
                <c:pt idx="95">
                  <c:v>98.823529411764696</c:v>
                </c:pt>
                <c:pt idx="96">
                  <c:v>98.823529411764696</c:v>
                </c:pt>
                <c:pt idx="97">
                  <c:v>98.823529411764696</c:v>
                </c:pt>
                <c:pt idx="98">
                  <c:v>98.823529411764696</c:v>
                </c:pt>
                <c:pt idx="99">
                  <c:v>99.294117647058826</c:v>
                </c:pt>
                <c:pt idx="100">
                  <c:v>98.039215686274503</c:v>
                </c:pt>
                <c:pt idx="101">
                  <c:v>98.039215686274503</c:v>
                </c:pt>
                <c:pt idx="102">
                  <c:v>100.31372549019608</c:v>
                </c:pt>
                <c:pt idx="103">
                  <c:v>98.823529411764696</c:v>
                </c:pt>
                <c:pt idx="104">
                  <c:v>98.039215686274503</c:v>
                </c:pt>
                <c:pt idx="105">
                  <c:v>97.882352941176478</c:v>
                </c:pt>
                <c:pt idx="106">
                  <c:v>97.882352941176478</c:v>
                </c:pt>
                <c:pt idx="107">
                  <c:v>97.647058823529406</c:v>
                </c:pt>
                <c:pt idx="108">
                  <c:v>97.490196078431367</c:v>
                </c:pt>
                <c:pt idx="109">
                  <c:v>97.647058823529406</c:v>
                </c:pt>
                <c:pt idx="110">
                  <c:v>97.647058823529406</c:v>
                </c:pt>
                <c:pt idx="111">
                  <c:v>97.568627450980387</c:v>
                </c:pt>
                <c:pt idx="112">
                  <c:v>97.176470588235304</c:v>
                </c:pt>
                <c:pt idx="113">
                  <c:v>97.647058823529406</c:v>
                </c:pt>
                <c:pt idx="114">
                  <c:v>98.039215686274503</c:v>
                </c:pt>
                <c:pt idx="115">
                  <c:v>99.215686274509807</c:v>
                </c:pt>
                <c:pt idx="116">
                  <c:v>99.215686274509807</c:v>
                </c:pt>
                <c:pt idx="117">
                  <c:v>99.215686274509807</c:v>
                </c:pt>
                <c:pt idx="118">
                  <c:v>100.78431372549019</c:v>
                </c:pt>
                <c:pt idx="119">
                  <c:v>100.78431372549019</c:v>
                </c:pt>
                <c:pt idx="120">
                  <c:v>98.901960784313729</c:v>
                </c:pt>
                <c:pt idx="121">
                  <c:v>99.058823529411768</c:v>
                </c:pt>
                <c:pt idx="122">
                  <c:v>99.058823529411768</c:v>
                </c:pt>
                <c:pt idx="123">
                  <c:v>99.921568627450981</c:v>
                </c:pt>
                <c:pt idx="124">
                  <c:v>99.921568627450981</c:v>
                </c:pt>
                <c:pt idx="125">
                  <c:v>101.96078431372548</c:v>
                </c:pt>
                <c:pt idx="126">
                  <c:v>105.01960784313727</c:v>
                </c:pt>
                <c:pt idx="127">
                  <c:v>105.01960784313727</c:v>
                </c:pt>
                <c:pt idx="128">
                  <c:v>105.01960784313727</c:v>
                </c:pt>
                <c:pt idx="129">
                  <c:v>105.01960784313727</c:v>
                </c:pt>
                <c:pt idx="130">
                  <c:v>104.94117647058825</c:v>
                </c:pt>
                <c:pt idx="131">
                  <c:v>104.94117647058825</c:v>
                </c:pt>
                <c:pt idx="132">
                  <c:v>104.94117647058825</c:v>
                </c:pt>
                <c:pt idx="133">
                  <c:v>104.94117647058825</c:v>
                </c:pt>
                <c:pt idx="134">
                  <c:v>104.70588235294119</c:v>
                </c:pt>
                <c:pt idx="135">
                  <c:v>104.62745098039214</c:v>
                </c:pt>
                <c:pt idx="136">
                  <c:v>104.31372549019609</c:v>
                </c:pt>
                <c:pt idx="137">
                  <c:v>104.31372549019609</c:v>
                </c:pt>
                <c:pt idx="138">
                  <c:v>104.31372549019609</c:v>
                </c:pt>
                <c:pt idx="139">
                  <c:v>104.31372549019609</c:v>
                </c:pt>
                <c:pt idx="140">
                  <c:v>104.31372549019609</c:v>
                </c:pt>
                <c:pt idx="141">
                  <c:v>104.70588235294119</c:v>
                </c:pt>
                <c:pt idx="142">
                  <c:v>100.3921568627451</c:v>
                </c:pt>
                <c:pt idx="143">
                  <c:v>103.37254901960785</c:v>
                </c:pt>
                <c:pt idx="144">
                  <c:v>105.09803921568628</c:v>
                </c:pt>
                <c:pt idx="145">
                  <c:v>105.09803921568628</c:v>
                </c:pt>
                <c:pt idx="146">
                  <c:v>101.96078431372548</c:v>
                </c:pt>
                <c:pt idx="147">
                  <c:v>101.56862745098039</c:v>
                </c:pt>
                <c:pt idx="148">
                  <c:v>99.921568627450981</c:v>
                </c:pt>
                <c:pt idx="149">
                  <c:v>99.607843137254889</c:v>
                </c:pt>
                <c:pt idx="150">
                  <c:v>99.764705882352942</c:v>
                </c:pt>
                <c:pt idx="151">
                  <c:v>100</c:v>
                </c:pt>
                <c:pt idx="152">
                  <c:v>99.607843137254889</c:v>
                </c:pt>
                <c:pt idx="153">
                  <c:v>100</c:v>
                </c:pt>
                <c:pt idx="154">
                  <c:v>100</c:v>
                </c:pt>
                <c:pt idx="155">
                  <c:v>100</c:v>
                </c:pt>
                <c:pt idx="156">
                  <c:v>100</c:v>
                </c:pt>
                <c:pt idx="157">
                  <c:v>100</c:v>
                </c:pt>
                <c:pt idx="158">
                  <c:v>100</c:v>
                </c:pt>
                <c:pt idx="159">
                  <c:v>99.607843137254889</c:v>
                </c:pt>
                <c:pt idx="160">
                  <c:v>100</c:v>
                </c:pt>
                <c:pt idx="161">
                  <c:v>100</c:v>
                </c:pt>
                <c:pt idx="162">
                  <c:v>100</c:v>
                </c:pt>
                <c:pt idx="163">
                  <c:v>100</c:v>
                </c:pt>
                <c:pt idx="164">
                  <c:v>99.607843137254889</c:v>
                </c:pt>
                <c:pt idx="165">
                  <c:v>99.607843137254889</c:v>
                </c:pt>
                <c:pt idx="166">
                  <c:v>99.215686274509807</c:v>
                </c:pt>
                <c:pt idx="167">
                  <c:v>99.607843137254889</c:v>
                </c:pt>
                <c:pt idx="168">
                  <c:v>99.607843137254889</c:v>
                </c:pt>
                <c:pt idx="169">
                  <c:v>98.823529411764696</c:v>
                </c:pt>
                <c:pt idx="170">
                  <c:v>98.745098039215691</c:v>
                </c:pt>
                <c:pt idx="171">
                  <c:v>98.823529411764696</c:v>
                </c:pt>
                <c:pt idx="172">
                  <c:v>98.823529411764696</c:v>
                </c:pt>
                <c:pt idx="173">
                  <c:v>98.745098039215691</c:v>
                </c:pt>
                <c:pt idx="174">
                  <c:v>100.07843137254902</c:v>
                </c:pt>
                <c:pt idx="175">
                  <c:v>100.07843137254902</c:v>
                </c:pt>
                <c:pt idx="176">
                  <c:v>100.07843137254902</c:v>
                </c:pt>
                <c:pt idx="177">
                  <c:v>99.137254901960787</c:v>
                </c:pt>
                <c:pt idx="178">
                  <c:v>98.274509803921561</c:v>
                </c:pt>
                <c:pt idx="179">
                  <c:v>99.215686274509807</c:v>
                </c:pt>
                <c:pt idx="180">
                  <c:v>99.215686274509807</c:v>
                </c:pt>
                <c:pt idx="181">
                  <c:v>100.3921568627451</c:v>
                </c:pt>
                <c:pt idx="182">
                  <c:v>100.15686274509802</c:v>
                </c:pt>
                <c:pt idx="183">
                  <c:v>100.15686274509802</c:v>
                </c:pt>
                <c:pt idx="184">
                  <c:v>100.3921568627451</c:v>
                </c:pt>
                <c:pt idx="185">
                  <c:v>96.862745098039213</c:v>
                </c:pt>
                <c:pt idx="186">
                  <c:v>96.627450980392155</c:v>
                </c:pt>
                <c:pt idx="187">
                  <c:v>99.137254901960787</c:v>
                </c:pt>
                <c:pt idx="188">
                  <c:v>99.137254901960787</c:v>
                </c:pt>
                <c:pt idx="189">
                  <c:v>98.823529411764696</c:v>
                </c:pt>
                <c:pt idx="190">
                  <c:v>99.137254901960787</c:v>
                </c:pt>
                <c:pt idx="191">
                  <c:v>98.901960784313729</c:v>
                </c:pt>
                <c:pt idx="192">
                  <c:v>98.823529411764696</c:v>
                </c:pt>
                <c:pt idx="193">
                  <c:v>99.058823529411768</c:v>
                </c:pt>
                <c:pt idx="194">
                  <c:v>98.431372549019613</c:v>
                </c:pt>
                <c:pt idx="195">
                  <c:v>99.607843137254889</c:v>
                </c:pt>
                <c:pt idx="196">
                  <c:v>99.607843137254889</c:v>
                </c:pt>
                <c:pt idx="197">
                  <c:v>99.215686274509807</c:v>
                </c:pt>
                <c:pt idx="198">
                  <c:v>100</c:v>
                </c:pt>
                <c:pt idx="199">
                  <c:v>100</c:v>
                </c:pt>
                <c:pt idx="200">
                  <c:v>100.31372549019608</c:v>
                </c:pt>
                <c:pt idx="201">
                  <c:v>100.31372549019608</c:v>
                </c:pt>
                <c:pt idx="202">
                  <c:v>100.31372549019608</c:v>
                </c:pt>
                <c:pt idx="203">
                  <c:v>100.3921568627451</c:v>
                </c:pt>
                <c:pt idx="204">
                  <c:v>100.3921568627451</c:v>
                </c:pt>
                <c:pt idx="205">
                  <c:v>100.78431372549019</c:v>
                </c:pt>
                <c:pt idx="206">
                  <c:v>100.3921568627451</c:v>
                </c:pt>
                <c:pt idx="207">
                  <c:v>99.607843137254889</c:v>
                </c:pt>
                <c:pt idx="208">
                  <c:v>99.607843137254889</c:v>
                </c:pt>
                <c:pt idx="209">
                  <c:v>99.607843137254889</c:v>
                </c:pt>
                <c:pt idx="210">
                  <c:v>99.137254901960787</c:v>
                </c:pt>
                <c:pt idx="211">
                  <c:v>98.039215686274503</c:v>
                </c:pt>
                <c:pt idx="212">
                  <c:v>98.039215686274503</c:v>
                </c:pt>
                <c:pt idx="213">
                  <c:v>97.647058823529406</c:v>
                </c:pt>
                <c:pt idx="214">
                  <c:v>98.039215686274503</c:v>
                </c:pt>
                <c:pt idx="215">
                  <c:v>98.039215686274503</c:v>
                </c:pt>
                <c:pt idx="216">
                  <c:v>94.509803921568633</c:v>
                </c:pt>
                <c:pt idx="217">
                  <c:v>94.509803921568633</c:v>
                </c:pt>
                <c:pt idx="218">
                  <c:v>94.509803921568633</c:v>
                </c:pt>
                <c:pt idx="219">
                  <c:v>96.470588235294116</c:v>
                </c:pt>
                <c:pt idx="220">
                  <c:v>95.686274509803908</c:v>
                </c:pt>
                <c:pt idx="221">
                  <c:v>94.117647058823522</c:v>
                </c:pt>
                <c:pt idx="222">
                  <c:v>93.803921568627459</c:v>
                </c:pt>
                <c:pt idx="223">
                  <c:v>94.196078431372541</c:v>
                </c:pt>
                <c:pt idx="224">
                  <c:v>93.725490196078425</c:v>
                </c:pt>
                <c:pt idx="225">
                  <c:v>90.196078431372555</c:v>
                </c:pt>
                <c:pt idx="226">
                  <c:v>93.960784313725497</c:v>
                </c:pt>
                <c:pt idx="227">
                  <c:v>93.882352941176478</c:v>
                </c:pt>
                <c:pt idx="228">
                  <c:v>93.254901960784323</c:v>
                </c:pt>
                <c:pt idx="229">
                  <c:v>92.705882352941188</c:v>
                </c:pt>
                <c:pt idx="230">
                  <c:v>94.117647058823522</c:v>
                </c:pt>
                <c:pt idx="231">
                  <c:v>94.117647058823522</c:v>
                </c:pt>
                <c:pt idx="232">
                  <c:v>94.117647058823522</c:v>
                </c:pt>
                <c:pt idx="233">
                  <c:v>94.274509803921575</c:v>
                </c:pt>
                <c:pt idx="234">
                  <c:v>94.117647058823522</c:v>
                </c:pt>
                <c:pt idx="235">
                  <c:v>93.333333333333329</c:v>
                </c:pt>
                <c:pt idx="236">
                  <c:v>93.647058823529406</c:v>
                </c:pt>
                <c:pt idx="237">
                  <c:v>93.725490196078425</c:v>
                </c:pt>
                <c:pt idx="238">
                  <c:v>91.764705882352942</c:v>
                </c:pt>
                <c:pt idx="239">
                  <c:v>90.980392156862749</c:v>
                </c:pt>
                <c:pt idx="240">
                  <c:v>88.627450980392169</c:v>
                </c:pt>
                <c:pt idx="241">
                  <c:v>88.627450980392169</c:v>
                </c:pt>
                <c:pt idx="242">
                  <c:v>88.627450980392169</c:v>
                </c:pt>
                <c:pt idx="243">
                  <c:v>90.117647058823536</c:v>
                </c:pt>
                <c:pt idx="244">
                  <c:v>90.117647058823536</c:v>
                </c:pt>
                <c:pt idx="245">
                  <c:v>89.803921568627445</c:v>
                </c:pt>
                <c:pt idx="246">
                  <c:v>90.039215686274503</c:v>
                </c:pt>
                <c:pt idx="247">
                  <c:v>88.235294117647058</c:v>
                </c:pt>
                <c:pt idx="248">
                  <c:v>89.17647058823529</c:v>
                </c:pt>
                <c:pt idx="249">
                  <c:v>89.411764705882362</c:v>
                </c:pt>
                <c:pt idx="250">
                  <c:v>93.333333333333329</c:v>
                </c:pt>
                <c:pt idx="251">
                  <c:v>92.941176470588232</c:v>
                </c:pt>
                <c:pt idx="252">
                  <c:v>92.941176470588232</c:v>
                </c:pt>
                <c:pt idx="253">
                  <c:v>92.941176470588232</c:v>
                </c:pt>
                <c:pt idx="254">
                  <c:v>90.196078431372555</c:v>
                </c:pt>
                <c:pt idx="255">
                  <c:v>90.196078431372555</c:v>
                </c:pt>
                <c:pt idx="256">
                  <c:v>90.196078431372555</c:v>
                </c:pt>
                <c:pt idx="257">
                  <c:v>88.627450980392169</c:v>
                </c:pt>
                <c:pt idx="258">
                  <c:v>89.411764705882362</c:v>
                </c:pt>
                <c:pt idx="259">
                  <c:v>89.411764705882362</c:v>
                </c:pt>
                <c:pt idx="260">
                  <c:v>86.745098039215691</c:v>
                </c:pt>
                <c:pt idx="261">
                  <c:v>92.941176470588232</c:v>
                </c:pt>
                <c:pt idx="262">
                  <c:v>91.372549019607845</c:v>
                </c:pt>
                <c:pt idx="263">
                  <c:v>90.980392156862749</c:v>
                </c:pt>
                <c:pt idx="264">
                  <c:v>92.549019607843135</c:v>
                </c:pt>
                <c:pt idx="265">
                  <c:v>92.156862745098039</c:v>
                </c:pt>
                <c:pt idx="266">
                  <c:v>91.764705882352942</c:v>
                </c:pt>
                <c:pt idx="267">
                  <c:v>90.274509803921561</c:v>
                </c:pt>
                <c:pt idx="268">
                  <c:v>92.392156862745082</c:v>
                </c:pt>
                <c:pt idx="269">
                  <c:v>89.411764705882362</c:v>
                </c:pt>
                <c:pt idx="270">
                  <c:v>90.980392156862749</c:v>
                </c:pt>
                <c:pt idx="271">
                  <c:v>90.196078431372555</c:v>
                </c:pt>
                <c:pt idx="272">
                  <c:v>89.490196078431367</c:v>
                </c:pt>
                <c:pt idx="273">
                  <c:v>90.196078431372555</c:v>
                </c:pt>
                <c:pt idx="274">
                  <c:v>90.196078431372555</c:v>
                </c:pt>
                <c:pt idx="275">
                  <c:v>90.196078431372555</c:v>
                </c:pt>
                <c:pt idx="276">
                  <c:v>89.960784313725497</c:v>
                </c:pt>
                <c:pt idx="277">
                  <c:v>89.960784313725497</c:v>
                </c:pt>
                <c:pt idx="278">
                  <c:v>89.960784313725497</c:v>
                </c:pt>
                <c:pt idx="279">
                  <c:v>85.568627450980401</c:v>
                </c:pt>
                <c:pt idx="280">
                  <c:v>85.725490196078425</c:v>
                </c:pt>
                <c:pt idx="281">
                  <c:v>84.000000000000014</c:v>
                </c:pt>
                <c:pt idx="282">
                  <c:v>87.686274509803923</c:v>
                </c:pt>
                <c:pt idx="283">
                  <c:v>88.235294117647058</c:v>
                </c:pt>
                <c:pt idx="284">
                  <c:v>88.627450980392169</c:v>
                </c:pt>
                <c:pt idx="285">
                  <c:v>88.627450980392169</c:v>
                </c:pt>
                <c:pt idx="286">
                  <c:v>89.803921568627445</c:v>
                </c:pt>
                <c:pt idx="287">
                  <c:v>89.411764705882362</c:v>
                </c:pt>
                <c:pt idx="288">
                  <c:v>89.490196078431367</c:v>
                </c:pt>
                <c:pt idx="289">
                  <c:v>89.019607843137251</c:v>
                </c:pt>
                <c:pt idx="290">
                  <c:v>88.627450980392169</c:v>
                </c:pt>
                <c:pt idx="291">
                  <c:v>88.627450980392169</c:v>
                </c:pt>
                <c:pt idx="292">
                  <c:v>88</c:v>
                </c:pt>
                <c:pt idx="293">
                  <c:v>88.078431372549034</c:v>
                </c:pt>
                <c:pt idx="294">
                  <c:v>88.470588235294116</c:v>
                </c:pt>
                <c:pt idx="295">
                  <c:v>88.078431372549034</c:v>
                </c:pt>
                <c:pt idx="296">
                  <c:v>88.627450980392169</c:v>
                </c:pt>
                <c:pt idx="297">
                  <c:v>89.803921568627445</c:v>
                </c:pt>
                <c:pt idx="298">
                  <c:v>88.235294117647058</c:v>
                </c:pt>
                <c:pt idx="299">
                  <c:v>89.333333333333343</c:v>
                </c:pt>
                <c:pt idx="300">
                  <c:v>89.568627450980387</c:v>
                </c:pt>
                <c:pt idx="301">
                  <c:v>89.568627450980387</c:v>
                </c:pt>
                <c:pt idx="302">
                  <c:v>89.568627450980387</c:v>
                </c:pt>
                <c:pt idx="303">
                  <c:v>89.803921568627445</c:v>
                </c:pt>
                <c:pt idx="304">
                  <c:v>89.803921568627445</c:v>
                </c:pt>
                <c:pt idx="305">
                  <c:v>88.627450980392169</c:v>
                </c:pt>
                <c:pt idx="306">
                  <c:v>88.784313725490193</c:v>
                </c:pt>
                <c:pt idx="307">
                  <c:v>88.627450980392169</c:v>
                </c:pt>
                <c:pt idx="308">
                  <c:v>88.235294117647058</c:v>
                </c:pt>
                <c:pt idx="309">
                  <c:v>88.235294117647058</c:v>
                </c:pt>
                <c:pt idx="310">
                  <c:v>87.529411764705884</c:v>
                </c:pt>
                <c:pt idx="311">
                  <c:v>88.235294117647058</c:v>
                </c:pt>
                <c:pt idx="312">
                  <c:v>88.235294117647058</c:v>
                </c:pt>
                <c:pt idx="313">
                  <c:v>88.470588235294116</c:v>
                </c:pt>
                <c:pt idx="314">
                  <c:v>88.470588235294116</c:v>
                </c:pt>
                <c:pt idx="315">
                  <c:v>88.470588235294116</c:v>
                </c:pt>
                <c:pt idx="316">
                  <c:v>88.392156862745097</c:v>
                </c:pt>
                <c:pt idx="317">
                  <c:v>88.235294117647058</c:v>
                </c:pt>
                <c:pt idx="318">
                  <c:v>88.235294117647058</c:v>
                </c:pt>
                <c:pt idx="319">
                  <c:v>88.235294117647058</c:v>
                </c:pt>
                <c:pt idx="320">
                  <c:v>88.235294117647058</c:v>
                </c:pt>
                <c:pt idx="321">
                  <c:v>88.549019607843121</c:v>
                </c:pt>
                <c:pt idx="322">
                  <c:v>88.549019607843121</c:v>
                </c:pt>
                <c:pt idx="323">
                  <c:v>88.627450980392169</c:v>
                </c:pt>
                <c:pt idx="324">
                  <c:v>88.470588235294116</c:v>
                </c:pt>
                <c:pt idx="325">
                  <c:v>88.235294117647058</c:v>
                </c:pt>
                <c:pt idx="326">
                  <c:v>88.235294117647058</c:v>
                </c:pt>
                <c:pt idx="327">
                  <c:v>88.627450980392169</c:v>
                </c:pt>
                <c:pt idx="328">
                  <c:v>88.627450980392169</c:v>
                </c:pt>
                <c:pt idx="329">
                  <c:v>89.019607843137251</c:v>
                </c:pt>
                <c:pt idx="330">
                  <c:v>88.235294117647058</c:v>
                </c:pt>
                <c:pt idx="331">
                  <c:v>88.235294117647058</c:v>
                </c:pt>
                <c:pt idx="332">
                  <c:v>88.627450980392169</c:v>
                </c:pt>
                <c:pt idx="333">
                  <c:v>88.627450980392169</c:v>
                </c:pt>
                <c:pt idx="334">
                  <c:v>88.313725490196077</c:v>
                </c:pt>
                <c:pt idx="335">
                  <c:v>88.392156862745097</c:v>
                </c:pt>
                <c:pt idx="336">
                  <c:v>88.549019607843121</c:v>
                </c:pt>
                <c:pt idx="337">
                  <c:v>88.627450980392169</c:v>
                </c:pt>
                <c:pt idx="338">
                  <c:v>88.627450980392169</c:v>
                </c:pt>
                <c:pt idx="339">
                  <c:v>88.627450980392169</c:v>
                </c:pt>
                <c:pt idx="340">
                  <c:v>91.450980392156865</c:v>
                </c:pt>
                <c:pt idx="341">
                  <c:v>91.686274509803923</c:v>
                </c:pt>
                <c:pt idx="342">
                  <c:v>91.607843137254889</c:v>
                </c:pt>
                <c:pt idx="343">
                  <c:v>92.549019607843135</c:v>
                </c:pt>
                <c:pt idx="344">
                  <c:v>92.549019607843135</c:v>
                </c:pt>
                <c:pt idx="345">
                  <c:v>90.901960784313729</c:v>
                </c:pt>
                <c:pt idx="346">
                  <c:v>92.784313725490193</c:v>
                </c:pt>
                <c:pt idx="347">
                  <c:v>92.784313725490193</c:v>
                </c:pt>
                <c:pt idx="348">
                  <c:v>93.176470588235304</c:v>
                </c:pt>
                <c:pt idx="349">
                  <c:v>93.176470588235304</c:v>
                </c:pt>
                <c:pt idx="350">
                  <c:v>93.176470588235304</c:v>
                </c:pt>
                <c:pt idx="351">
                  <c:v>91.764705882352942</c:v>
                </c:pt>
                <c:pt idx="352">
                  <c:v>91.372549019607845</c:v>
                </c:pt>
                <c:pt idx="353">
                  <c:v>94.039215686274517</c:v>
                </c:pt>
                <c:pt idx="354">
                  <c:v>94.039215686274517</c:v>
                </c:pt>
                <c:pt idx="355">
                  <c:v>93.176470588235304</c:v>
                </c:pt>
                <c:pt idx="356">
                  <c:v>93.098039215686271</c:v>
                </c:pt>
                <c:pt idx="357">
                  <c:v>88.313725490196077</c:v>
                </c:pt>
                <c:pt idx="358">
                  <c:v>88.862745098039227</c:v>
                </c:pt>
                <c:pt idx="359">
                  <c:v>88.784313725490193</c:v>
                </c:pt>
                <c:pt idx="360">
                  <c:v>88.235294117647058</c:v>
                </c:pt>
                <c:pt idx="361">
                  <c:v>88.627450980392169</c:v>
                </c:pt>
                <c:pt idx="362">
                  <c:v>89.411764705882362</c:v>
                </c:pt>
              </c:numCache>
            </c:numRef>
          </c:val>
          <c:smooth val="0"/>
          <c:extLst xmlns:c16r2="http://schemas.microsoft.com/office/drawing/2015/06/chart">
            <c:ext xmlns:c16="http://schemas.microsoft.com/office/drawing/2014/chart" uri="{C3380CC4-5D6E-409C-BE32-E72D297353CC}">
              <c16:uniqueId val="{00000009-B947-48A8-94A5-E144425F4635}"/>
            </c:ext>
          </c:extLst>
        </c:ser>
        <c:ser>
          <c:idx val="10"/>
          <c:order val="10"/>
          <c:tx>
            <c:strRef>
              <c:f>'[Base de datos Fibras.xlsx]Precios '!$Z$2</c:f>
              <c:strCache>
                <c:ptCount val="1"/>
                <c:pt idx="0">
                  <c:v>Terrafina</c:v>
                </c:pt>
              </c:strCache>
            </c:strRef>
          </c:tx>
          <c:spPr>
            <a:ln w="28575" cap="rnd">
              <a:solidFill>
                <a:schemeClr val="accent5">
                  <a:lumMod val="60000"/>
                </a:schemeClr>
              </a:solidFill>
              <a:round/>
            </a:ln>
            <a:effectLst/>
          </c:spPr>
          <c:marker>
            <c:symbol val="none"/>
          </c:marker>
          <c:cat>
            <c:numRef>
              <c:f>'[Base de datos Fibras.xlsx]Precios '!$D$402:$D$1000</c:f>
              <c:numCache>
                <c:formatCode>m/d/yyyy</c:formatCode>
                <c:ptCount val="599"/>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42402</c:v>
                </c:pt>
                <c:pt idx="21">
                  <c:v>42403</c:v>
                </c:pt>
                <c:pt idx="22">
                  <c:v>42404</c:v>
                </c:pt>
                <c:pt idx="23">
                  <c:v>42405</c:v>
                </c:pt>
                <c:pt idx="24">
                  <c:v>42408</c:v>
                </c:pt>
                <c:pt idx="25">
                  <c:v>42409</c:v>
                </c:pt>
                <c:pt idx="26">
                  <c:v>42410</c:v>
                </c:pt>
                <c:pt idx="27">
                  <c:v>42411</c:v>
                </c:pt>
                <c:pt idx="28">
                  <c:v>42412</c:v>
                </c:pt>
                <c:pt idx="29">
                  <c:v>42415</c:v>
                </c:pt>
                <c:pt idx="30">
                  <c:v>42416</c:v>
                </c:pt>
                <c:pt idx="31">
                  <c:v>42417</c:v>
                </c:pt>
                <c:pt idx="32">
                  <c:v>42418</c:v>
                </c:pt>
                <c:pt idx="33">
                  <c:v>42419</c:v>
                </c:pt>
                <c:pt idx="34">
                  <c:v>42422</c:v>
                </c:pt>
                <c:pt idx="35">
                  <c:v>42423</c:v>
                </c:pt>
                <c:pt idx="36">
                  <c:v>42424</c:v>
                </c:pt>
                <c:pt idx="37">
                  <c:v>42425</c:v>
                </c:pt>
                <c:pt idx="38">
                  <c:v>42426</c:v>
                </c:pt>
                <c:pt idx="39">
                  <c:v>42429</c:v>
                </c:pt>
                <c:pt idx="40">
                  <c:v>42430</c:v>
                </c:pt>
                <c:pt idx="41">
                  <c:v>42431</c:v>
                </c:pt>
                <c:pt idx="42">
                  <c:v>42432</c:v>
                </c:pt>
                <c:pt idx="43">
                  <c:v>42433</c:v>
                </c:pt>
                <c:pt idx="44">
                  <c:v>42436</c:v>
                </c:pt>
                <c:pt idx="45">
                  <c:v>42437</c:v>
                </c:pt>
                <c:pt idx="46">
                  <c:v>42438</c:v>
                </c:pt>
                <c:pt idx="47">
                  <c:v>42439</c:v>
                </c:pt>
                <c:pt idx="48">
                  <c:v>42440</c:v>
                </c:pt>
                <c:pt idx="49">
                  <c:v>42443</c:v>
                </c:pt>
                <c:pt idx="50">
                  <c:v>42444</c:v>
                </c:pt>
                <c:pt idx="51">
                  <c:v>42445</c:v>
                </c:pt>
                <c:pt idx="52">
                  <c:v>42446</c:v>
                </c:pt>
                <c:pt idx="53">
                  <c:v>42447</c:v>
                </c:pt>
                <c:pt idx="54">
                  <c:v>42451</c:v>
                </c:pt>
                <c:pt idx="55">
                  <c:v>42452</c:v>
                </c:pt>
                <c:pt idx="56">
                  <c:v>42457</c:v>
                </c:pt>
                <c:pt idx="57">
                  <c:v>42458</c:v>
                </c:pt>
                <c:pt idx="58">
                  <c:v>42459</c:v>
                </c:pt>
                <c:pt idx="59">
                  <c:v>42460</c:v>
                </c:pt>
                <c:pt idx="60">
                  <c:v>42461</c:v>
                </c:pt>
                <c:pt idx="61">
                  <c:v>42464</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42492</c:v>
                </c:pt>
                <c:pt idx="82">
                  <c:v>42493</c:v>
                </c:pt>
                <c:pt idx="83">
                  <c:v>42494</c:v>
                </c:pt>
                <c:pt idx="84">
                  <c:v>42495</c:v>
                </c:pt>
                <c:pt idx="85">
                  <c:v>42496</c:v>
                </c:pt>
                <c:pt idx="86">
                  <c:v>42499</c:v>
                </c:pt>
                <c:pt idx="87">
                  <c:v>42500</c:v>
                </c:pt>
                <c:pt idx="88">
                  <c:v>42501</c:v>
                </c:pt>
                <c:pt idx="89">
                  <c:v>42502</c:v>
                </c:pt>
                <c:pt idx="90">
                  <c:v>42503</c:v>
                </c:pt>
                <c:pt idx="91">
                  <c:v>42506</c:v>
                </c:pt>
                <c:pt idx="92">
                  <c:v>42507</c:v>
                </c:pt>
                <c:pt idx="93">
                  <c:v>42508</c:v>
                </c:pt>
                <c:pt idx="94">
                  <c:v>42509</c:v>
                </c:pt>
                <c:pt idx="95">
                  <c:v>42510</c:v>
                </c:pt>
                <c:pt idx="96">
                  <c:v>42513</c:v>
                </c:pt>
                <c:pt idx="97">
                  <c:v>42514</c:v>
                </c:pt>
                <c:pt idx="98">
                  <c:v>42515</c:v>
                </c:pt>
                <c:pt idx="99">
                  <c:v>42516</c:v>
                </c:pt>
                <c:pt idx="100">
                  <c:v>42517</c:v>
                </c:pt>
                <c:pt idx="101">
                  <c:v>42520</c:v>
                </c:pt>
                <c:pt idx="102">
                  <c:v>42521</c:v>
                </c:pt>
                <c:pt idx="103">
                  <c:v>42522</c:v>
                </c:pt>
                <c:pt idx="104">
                  <c:v>42523</c:v>
                </c:pt>
                <c:pt idx="105">
                  <c:v>42524</c:v>
                </c:pt>
                <c:pt idx="106">
                  <c:v>42527</c:v>
                </c:pt>
                <c:pt idx="107">
                  <c:v>42528</c:v>
                </c:pt>
                <c:pt idx="108">
                  <c:v>42529</c:v>
                </c:pt>
                <c:pt idx="109">
                  <c:v>42530</c:v>
                </c:pt>
                <c:pt idx="110">
                  <c:v>42531</c:v>
                </c:pt>
                <c:pt idx="111">
                  <c:v>42534</c:v>
                </c:pt>
                <c:pt idx="112">
                  <c:v>42535</c:v>
                </c:pt>
                <c:pt idx="113">
                  <c:v>42536</c:v>
                </c:pt>
                <c:pt idx="114">
                  <c:v>42537</c:v>
                </c:pt>
                <c:pt idx="115">
                  <c:v>42538</c:v>
                </c:pt>
                <c:pt idx="116">
                  <c:v>42541</c:v>
                </c:pt>
                <c:pt idx="117">
                  <c:v>42542</c:v>
                </c:pt>
                <c:pt idx="118">
                  <c:v>42543</c:v>
                </c:pt>
                <c:pt idx="119">
                  <c:v>42544</c:v>
                </c:pt>
                <c:pt idx="120">
                  <c:v>42545</c:v>
                </c:pt>
                <c:pt idx="121">
                  <c:v>42548</c:v>
                </c:pt>
                <c:pt idx="122">
                  <c:v>42549</c:v>
                </c:pt>
                <c:pt idx="123">
                  <c:v>42550</c:v>
                </c:pt>
                <c:pt idx="124">
                  <c:v>42551</c:v>
                </c:pt>
                <c:pt idx="125">
                  <c:v>42552</c:v>
                </c:pt>
                <c:pt idx="126">
                  <c:v>42555</c:v>
                </c:pt>
                <c:pt idx="127">
                  <c:v>42556</c:v>
                </c:pt>
                <c:pt idx="128">
                  <c:v>42557</c:v>
                </c:pt>
                <c:pt idx="129">
                  <c:v>42558</c:v>
                </c:pt>
                <c:pt idx="130">
                  <c:v>42559</c:v>
                </c:pt>
                <c:pt idx="131">
                  <c:v>42562</c:v>
                </c:pt>
                <c:pt idx="132">
                  <c:v>42563</c:v>
                </c:pt>
                <c:pt idx="133">
                  <c:v>42564</c:v>
                </c:pt>
                <c:pt idx="134">
                  <c:v>42565</c:v>
                </c:pt>
                <c:pt idx="135">
                  <c:v>42566</c:v>
                </c:pt>
                <c:pt idx="136">
                  <c:v>42569</c:v>
                </c:pt>
                <c:pt idx="137">
                  <c:v>42570</c:v>
                </c:pt>
                <c:pt idx="138">
                  <c:v>42571</c:v>
                </c:pt>
                <c:pt idx="139">
                  <c:v>42572</c:v>
                </c:pt>
                <c:pt idx="140">
                  <c:v>42573</c:v>
                </c:pt>
                <c:pt idx="141">
                  <c:v>42576</c:v>
                </c:pt>
                <c:pt idx="142">
                  <c:v>42577</c:v>
                </c:pt>
                <c:pt idx="143">
                  <c:v>42578</c:v>
                </c:pt>
                <c:pt idx="144">
                  <c:v>42579</c:v>
                </c:pt>
                <c:pt idx="145">
                  <c:v>42580</c:v>
                </c:pt>
                <c:pt idx="146">
                  <c:v>42583</c:v>
                </c:pt>
                <c:pt idx="147">
                  <c:v>42584</c:v>
                </c:pt>
                <c:pt idx="148">
                  <c:v>42585</c:v>
                </c:pt>
                <c:pt idx="149">
                  <c:v>42586</c:v>
                </c:pt>
                <c:pt idx="150">
                  <c:v>42587</c:v>
                </c:pt>
                <c:pt idx="151">
                  <c:v>42590</c:v>
                </c:pt>
                <c:pt idx="152">
                  <c:v>42591</c:v>
                </c:pt>
                <c:pt idx="153">
                  <c:v>42592</c:v>
                </c:pt>
                <c:pt idx="154">
                  <c:v>42593</c:v>
                </c:pt>
                <c:pt idx="155">
                  <c:v>42594</c:v>
                </c:pt>
                <c:pt idx="156">
                  <c:v>42597</c:v>
                </c:pt>
                <c:pt idx="157">
                  <c:v>42598</c:v>
                </c:pt>
                <c:pt idx="158">
                  <c:v>42599</c:v>
                </c:pt>
                <c:pt idx="159">
                  <c:v>42600</c:v>
                </c:pt>
                <c:pt idx="160">
                  <c:v>42601</c:v>
                </c:pt>
                <c:pt idx="161">
                  <c:v>42604</c:v>
                </c:pt>
                <c:pt idx="162">
                  <c:v>42605</c:v>
                </c:pt>
                <c:pt idx="163">
                  <c:v>42606</c:v>
                </c:pt>
                <c:pt idx="164">
                  <c:v>42607</c:v>
                </c:pt>
                <c:pt idx="165">
                  <c:v>42608</c:v>
                </c:pt>
                <c:pt idx="166">
                  <c:v>42611</c:v>
                </c:pt>
                <c:pt idx="167">
                  <c:v>42612</c:v>
                </c:pt>
                <c:pt idx="168">
                  <c:v>42613</c:v>
                </c:pt>
                <c:pt idx="169">
                  <c:v>42614</c:v>
                </c:pt>
                <c:pt idx="170">
                  <c:v>42615</c:v>
                </c:pt>
                <c:pt idx="171">
                  <c:v>42618</c:v>
                </c:pt>
                <c:pt idx="172">
                  <c:v>42619</c:v>
                </c:pt>
                <c:pt idx="173">
                  <c:v>42620</c:v>
                </c:pt>
                <c:pt idx="174">
                  <c:v>42621</c:v>
                </c:pt>
                <c:pt idx="175">
                  <c:v>42622</c:v>
                </c:pt>
                <c:pt idx="176">
                  <c:v>42625</c:v>
                </c:pt>
                <c:pt idx="177">
                  <c:v>42626</c:v>
                </c:pt>
                <c:pt idx="178">
                  <c:v>42627</c:v>
                </c:pt>
                <c:pt idx="179">
                  <c:v>42628</c:v>
                </c:pt>
                <c:pt idx="180">
                  <c:v>42632</c:v>
                </c:pt>
                <c:pt idx="181">
                  <c:v>42633</c:v>
                </c:pt>
                <c:pt idx="182">
                  <c:v>42634</c:v>
                </c:pt>
                <c:pt idx="183">
                  <c:v>42635</c:v>
                </c:pt>
                <c:pt idx="184">
                  <c:v>42636</c:v>
                </c:pt>
                <c:pt idx="185">
                  <c:v>42639</c:v>
                </c:pt>
                <c:pt idx="186">
                  <c:v>42640</c:v>
                </c:pt>
                <c:pt idx="187">
                  <c:v>42641</c:v>
                </c:pt>
                <c:pt idx="188">
                  <c:v>42642</c:v>
                </c:pt>
                <c:pt idx="189">
                  <c:v>42643</c:v>
                </c:pt>
                <c:pt idx="190">
                  <c:v>42646</c:v>
                </c:pt>
                <c:pt idx="191">
                  <c:v>42647</c:v>
                </c:pt>
                <c:pt idx="192">
                  <c:v>42648</c:v>
                </c:pt>
                <c:pt idx="193">
                  <c:v>42649</c:v>
                </c:pt>
                <c:pt idx="194">
                  <c:v>42650</c:v>
                </c:pt>
                <c:pt idx="195">
                  <c:v>42653</c:v>
                </c:pt>
                <c:pt idx="196">
                  <c:v>42654</c:v>
                </c:pt>
                <c:pt idx="197">
                  <c:v>42655</c:v>
                </c:pt>
                <c:pt idx="198">
                  <c:v>42656</c:v>
                </c:pt>
                <c:pt idx="199">
                  <c:v>42657</c:v>
                </c:pt>
                <c:pt idx="200">
                  <c:v>42660</c:v>
                </c:pt>
                <c:pt idx="201">
                  <c:v>42661</c:v>
                </c:pt>
                <c:pt idx="202">
                  <c:v>42662</c:v>
                </c:pt>
                <c:pt idx="203">
                  <c:v>42663</c:v>
                </c:pt>
                <c:pt idx="204">
                  <c:v>42664</c:v>
                </c:pt>
                <c:pt idx="205">
                  <c:v>42667</c:v>
                </c:pt>
                <c:pt idx="206">
                  <c:v>42668</c:v>
                </c:pt>
                <c:pt idx="207">
                  <c:v>42669</c:v>
                </c:pt>
                <c:pt idx="208">
                  <c:v>42670</c:v>
                </c:pt>
                <c:pt idx="209">
                  <c:v>42671</c:v>
                </c:pt>
                <c:pt idx="210">
                  <c:v>42674</c:v>
                </c:pt>
                <c:pt idx="211">
                  <c:v>42675</c:v>
                </c:pt>
                <c:pt idx="212">
                  <c:v>42677</c:v>
                </c:pt>
                <c:pt idx="213">
                  <c:v>42678</c:v>
                </c:pt>
                <c:pt idx="214">
                  <c:v>42681</c:v>
                </c:pt>
                <c:pt idx="215">
                  <c:v>42682</c:v>
                </c:pt>
                <c:pt idx="216">
                  <c:v>42683</c:v>
                </c:pt>
                <c:pt idx="217">
                  <c:v>42684</c:v>
                </c:pt>
                <c:pt idx="218">
                  <c:v>42685</c:v>
                </c:pt>
                <c:pt idx="219">
                  <c:v>42688</c:v>
                </c:pt>
                <c:pt idx="220">
                  <c:v>42689</c:v>
                </c:pt>
                <c:pt idx="221">
                  <c:v>42690</c:v>
                </c:pt>
                <c:pt idx="222">
                  <c:v>42691</c:v>
                </c:pt>
                <c:pt idx="223">
                  <c:v>42692</c:v>
                </c:pt>
                <c:pt idx="224">
                  <c:v>42696</c:v>
                </c:pt>
                <c:pt idx="225">
                  <c:v>42697</c:v>
                </c:pt>
                <c:pt idx="226">
                  <c:v>42698</c:v>
                </c:pt>
                <c:pt idx="227">
                  <c:v>42699</c:v>
                </c:pt>
                <c:pt idx="228">
                  <c:v>42702</c:v>
                </c:pt>
                <c:pt idx="229">
                  <c:v>42703</c:v>
                </c:pt>
                <c:pt idx="230">
                  <c:v>42704</c:v>
                </c:pt>
                <c:pt idx="231">
                  <c:v>42705</c:v>
                </c:pt>
                <c:pt idx="232">
                  <c:v>42706</c:v>
                </c:pt>
                <c:pt idx="233">
                  <c:v>42709</c:v>
                </c:pt>
                <c:pt idx="234">
                  <c:v>42710</c:v>
                </c:pt>
                <c:pt idx="235">
                  <c:v>42711</c:v>
                </c:pt>
                <c:pt idx="236">
                  <c:v>42712</c:v>
                </c:pt>
                <c:pt idx="237">
                  <c:v>42713</c:v>
                </c:pt>
                <c:pt idx="238">
                  <c:v>42717</c:v>
                </c:pt>
                <c:pt idx="239">
                  <c:v>42718</c:v>
                </c:pt>
                <c:pt idx="240">
                  <c:v>42719</c:v>
                </c:pt>
                <c:pt idx="241">
                  <c:v>42720</c:v>
                </c:pt>
                <c:pt idx="242">
                  <c:v>42723</c:v>
                </c:pt>
                <c:pt idx="243">
                  <c:v>42724</c:v>
                </c:pt>
                <c:pt idx="244">
                  <c:v>42725</c:v>
                </c:pt>
                <c:pt idx="245">
                  <c:v>42726</c:v>
                </c:pt>
                <c:pt idx="246">
                  <c:v>42727</c:v>
                </c:pt>
                <c:pt idx="247">
                  <c:v>42730</c:v>
                </c:pt>
                <c:pt idx="248">
                  <c:v>42731</c:v>
                </c:pt>
                <c:pt idx="249">
                  <c:v>42732</c:v>
                </c:pt>
                <c:pt idx="250">
                  <c:v>42733</c:v>
                </c:pt>
                <c:pt idx="251">
                  <c:v>42734</c:v>
                </c:pt>
                <c:pt idx="252">
                  <c:v>42737</c:v>
                </c:pt>
                <c:pt idx="253">
                  <c:v>42738</c:v>
                </c:pt>
                <c:pt idx="254">
                  <c:v>42739</c:v>
                </c:pt>
                <c:pt idx="255">
                  <c:v>42740</c:v>
                </c:pt>
                <c:pt idx="256">
                  <c:v>42741</c:v>
                </c:pt>
                <c:pt idx="257">
                  <c:v>42744</c:v>
                </c:pt>
                <c:pt idx="258">
                  <c:v>42745</c:v>
                </c:pt>
                <c:pt idx="259">
                  <c:v>42746</c:v>
                </c:pt>
                <c:pt idx="260">
                  <c:v>42747</c:v>
                </c:pt>
                <c:pt idx="261">
                  <c:v>42748</c:v>
                </c:pt>
                <c:pt idx="262">
                  <c:v>42751</c:v>
                </c:pt>
                <c:pt idx="263">
                  <c:v>42752</c:v>
                </c:pt>
                <c:pt idx="264">
                  <c:v>42753</c:v>
                </c:pt>
                <c:pt idx="265">
                  <c:v>42754</c:v>
                </c:pt>
                <c:pt idx="266">
                  <c:v>42755</c:v>
                </c:pt>
                <c:pt idx="267">
                  <c:v>42758</c:v>
                </c:pt>
                <c:pt idx="268">
                  <c:v>42759</c:v>
                </c:pt>
                <c:pt idx="269">
                  <c:v>42760</c:v>
                </c:pt>
                <c:pt idx="270">
                  <c:v>42761</c:v>
                </c:pt>
                <c:pt idx="271">
                  <c:v>42762</c:v>
                </c:pt>
                <c:pt idx="272">
                  <c:v>42765</c:v>
                </c:pt>
                <c:pt idx="273">
                  <c:v>42766</c:v>
                </c:pt>
                <c:pt idx="274">
                  <c:v>42767</c:v>
                </c:pt>
                <c:pt idx="275">
                  <c:v>42768</c:v>
                </c:pt>
                <c:pt idx="276">
                  <c:v>42769</c:v>
                </c:pt>
                <c:pt idx="277">
                  <c:v>42773</c:v>
                </c:pt>
                <c:pt idx="278">
                  <c:v>42774</c:v>
                </c:pt>
                <c:pt idx="279">
                  <c:v>42775</c:v>
                </c:pt>
                <c:pt idx="280">
                  <c:v>42776</c:v>
                </c:pt>
                <c:pt idx="281">
                  <c:v>42779</c:v>
                </c:pt>
                <c:pt idx="282">
                  <c:v>42780</c:v>
                </c:pt>
                <c:pt idx="283">
                  <c:v>42781</c:v>
                </c:pt>
                <c:pt idx="284">
                  <c:v>42782</c:v>
                </c:pt>
                <c:pt idx="285">
                  <c:v>42783</c:v>
                </c:pt>
                <c:pt idx="286">
                  <c:v>42786</c:v>
                </c:pt>
                <c:pt idx="287">
                  <c:v>42787</c:v>
                </c:pt>
                <c:pt idx="288">
                  <c:v>42788</c:v>
                </c:pt>
                <c:pt idx="289">
                  <c:v>42789</c:v>
                </c:pt>
                <c:pt idx="290">
                  <c:v>42790</c:v>
                </c:pt>
                <c:pt idx="291">
                  <c:v>42793</c:v>
                </c:pt>
                <c:pt idx="292">
                  <c:v>42794</c:v>
                </c:pt>
                <c:pt idx="293">
                  <c:v>42795</c:v>
                </c:pt>
                <c:pt idx="294">
                  <c:v>42796</c:v>
                </c:pt>
                <c:pt idx="295">
                  <c:v>42797</c:v>
                </c:pt>
                <c:pt idx="296">
                  <c:v>42800</c:v>
                </c:pt>
                <c:pt idx="297">
                  <c:v>42801</c:v>
                </c:pt>
                <c:pt idx="298">
                  <c:v>42802</c:v>
                </c:pt>
                <c:pt idx="299">
                  <c:v>42803</c:v>
                </c:pt>
                <c:pt idx="300">
                  <c:v>42804</c:v>
                </c:pt>
                <c:pt idx="301">
                  <c:v>42807</c:v>
                </c:pt>
                <c:pt idx="302">
                  <c:v>42808</c:v>
                </c:pt>
                <c:pt idx="303">
                  <c:v>42809</c:v>
                </c:pt>
                <c:pt idx="304">
                  <c:v>42810</c:v>
                </c:pt>
                <c:pt idx="305">
                  <c:v>42811</c:v>
                </c:pt>
                <c:pt idx="306">
                  <c:v>42815</c:v>
                </c:pt>
                <c:pt idx="307">
                  <c:v>42816</c:v>
                </c:pt>
                <c:pt idx="308">
                  <c:v>42817</c:v>
                </c:pt>
                <c:pt idx="309">
                  <c:v>42818</c:v>
                </c:pt>
                <c:pt idx="310">
                  <c:v>42821</c:v>
                </c:pt>
                <c:pt idx="311">
                  <c:v>42822</c:v>
                </c:pt>
                <c:pt idx="312">
                  <c:v>42823</c:v>
                </c:pt>
                <c:pt idx="313">
                  <c:v>42824</c:v>
                </c:pt>
                <c:pt idx="314">
                  <c:v>42825</c:v>
                </c:pt>
                <c:pt idx="315">
                  <c:v>42828</c:v>
                </c:pt>
                <c:pt idx="316">
                  <c:v>42829</c:v>
                </c:pt>
                <c:pt idx="317">
                  <c:v>42830</c:v>
                </c:pt>
                <c:pt idx="318">
                  <c:v>42831</c:v>
                </c:pt>
                <c:pt idx="319">
                  <c:v>42832</c:v>
                </c:pt>
                <c:pt idx="320">
                  <c:v>42835</c:v>
                </c:pt>
                <c:pt idx="321">
                  <c:v>42836</c:v>
                </c:pt>
                <c:pt idx="322">
                  <c:v>42837</c:v>
                </c:pt>
                <c:pt idx="323">
                  <c:v>42842</c:v>
                </c:pt>
                <c:pt idx="324">
                  <c:v>42843</c:v>
                </c:pt>
                <c:pt idx="325">
                  <c:v>42844</c:v>
                </c:pt>
                <c:pt idx="326">
                  <c:v>42845</c:v>
                </c:pt>
                <c:pt idx="327">
                  <c:v>42846</c:v>
                </c:pt>
                <c:pt idx="328">
                  <c:v>42849</c:v>
                </c:pt>
                <c:pt idx="329">
                  <c:v>42850</c:v>
                </c:pt>
                <c:pt idx="330">
                  <c:v>42851</c:v>
                </c:pt>
                <c:pt idx="331">
                  <c:v>42852</c:v>
                </c:pt>
                <c:pt idx="332">
                  <c:v>42853</c:v>
                </c:pt>
                <c:pt idx="333">
                  <c:v>42857</c:v>
                </c:pt>
                <c:pt idx="334">
                  <c:v>42858</c:v>
                </c:pt>
                <c:pt idx="335">
                  <c:v>42859</c:v>
                </c:pt>
                <c:pt idx="336">
                  <c:v>42860</c:v>
                </c:pt>
                <c:pt idx="337">
                  <c:v>42863</c:v>
                </c:pt>
                <c:pt idx="338">
                  <c:v>42864</c:v>
                </c:pt>
                <c:pt idx="339">
                  <c:v>42865</c:v>
                </c:pt>
                <c:pt idx="340">
                  <c:v>42866</c:v>
                </c:pt>
                <c:pt idx="341">
                  <c:v>42867</c:v>
                </c:pt>
                <c:pt idx="342">
                  <c:v>42870</c:v>
                </c:pt>
                <c:pt idx="343">
                  <c:v>42871</c:v>
                </c:pt>
                <c:pt idx="344">
                  <c:v>42872</c:v>
                </c:pt>
                <c:pt idx="345">
                  <c:v>42873</c:v>
                </c:pt>
                <c:pt idx="346">
                  <c:v>42874</c:v>
                </c:pt>
                <c:pt idx="347">
                  <c:v>42877</c:v>
                </c:pt>
                <c:pt idx="348">
                  <c:v>42878</c:v>
                </c:pt>
                <c:pt idx="349">
                  <c:v>42879</c:v>
                </c:pt>
                <c:pt idx="350">
                  <c:v>42880</c:v>
                </c:pt>
                <c:pt idx="351">
                  <c:v>42881</c:v>
                </c:pt>
                <c:pt idx="352">
                  <c:v>42884</c:v>
                </c:pt>
                <c:pt idx="353">
                  <c:v>42885</c:v>
                </c:pt>
                <c:pt idx="354">
                  <c:v>42886</c:v>
                </c:pt>
                <c:pt idx="355">
                  <c:v>42887</c:v>
                </c:pt>
                <c:pt idx="356">
                  <c:v>42888</c:v>
                </c:pt>
                <c:pt idx="357">
                  <c:v>42891</c:v>
                </c:pt>
                <c:pt idx="358">
                  <c:v>42892</c:v>
                </c:pt>
                <c:pt idx="359">
                  <c:v>42893</c:v>
                </c:pt>
                <c:pt idx="360">
                  <c:v>42894</c:v>
                </c:pt>
                <c:pt idx="361">
                  <c:v>42895</c:v>
                </c:pt>
                <c:pt idx="362">
                  <c:v>42898</c:v>
                </c:pt>
              </c:numCache>
            </c:numRef>
          </c:cat>
          <c:val>
            <c:numRef>
              <c:f>'[Base de datos Fibras.xlsx]Precios '!$Z$402:$Z$764</c:f>
              <c:numCache>
                <c:formatCode>General</c:formatCode>
                <c:ptCount val="363"/>
                <c:pt idx="0">
                  <c:v>100</c:v>
                </c:pt>
                <c:pt idx="1">
                  <c:v>100.17985611510791</c:v>
                </c:pt>
                <c:pt idx="2">
                  <c:v>99.388489208633089</c:v>
                </c:pt>
                <c:pt idx="3">
                  <c:v>97.913669064748206</c:v>
                </c:pt>
                <c:pt idx="4">
                  <c:v>97.553956834532372</c:v>
                </c:pt>
                <c:pt idx="5">
                  <c:v>100.32374100719423</c:v>
                </c:pt>
                <c:pt idx="6">
                  <c:v>98.237410071942449</c:v>
                </c:pt>
                <c:pt idx="7">
                  <c:v>98.237410071942449</c:v>
                </c:pt>
                <c:pt idx="8">
                  <c:v>100.53956834532374</c:v>
                </c:pt>
                <c:pt idx="9">
                  <c:v>98.093525179856115</c:v>
                </c:pt>
                <c:pt idx="10">
                  <c:v>98.597122302158269</c:v>
                </c:pt>
                <c:pt idx="11">
                  <c:v>100.28776978417267</c:v>
                </c:pt>
                <c:pt idx="12">
                  <c:v>100.39568345323741</c:v>
                </c:pt>
                <c:pt idx="13">
                  <c:v>101.65467625899281</c:v>
                </c:pt>
                <c:pt idx="14">
                  <c:v>100.75539568345324</c:v>
                </c:pt>
                <c:pt idx="15">
                  <c:v>100.97122302158272</c:v>
                </c:pt>
                <c:pt idx="16">
                  <c:v>100.50359712230217</c:v>
                </c:pt>
                <c:pt idx="17">
                  <c:v>100.64748201438849</c:v>
                </c:pt>
                <c:pt idx="18">
                  <c:v>101.4748201438849</c:v>
                </c:pt>
                <c:pt idx="19">
                  <c:v>104.24460431654677</c:v>
                </c:pt>
                <c:pt idx="20">
                  <c:v>103.30935251798562</c:v>
                </c:pt>
                <c:pt idx="21">
                  <c:v>105.10791366906473</c:v>
                </c:pt>
                <c:pt idx="22">
                  <c:v>105.79136690647482</c:v>
                </c:pt>
                <c:pt idx="23">
                  <c:v>105.39568345323742</c:v>
                </c:pt>
                <c:pt idx="24">
                  <c:v>104.31654676258992</c:v>
                </c:pt>
                <c:pt idx="25">
                  <c:v>103.63309352517985</c:v>
                </c:pt>
                <c:pt idx="26">
                  <c:v>104.13669064748201</c:v>
                </c:pt>
                <c:pt idx="27">
                  <c:v>103.74100719424459</c:v>
                </c:pt>
                <c:pt idx="28">
                  <c:v>104.85611510791367</c:v>
                </c:pt>
                <c:pt idx="29">
                  <c:v>104.74820143884894</c:v>
                </c:pt>
                <c:pt idx="30">
                  <c:v>105.86330935251797</c:v>
                </c:pt>
                <c:pt idx="31">
                  <c:v>106.65467625899281</c:v>
                </c:pt>
                <c:pt idx="32">
                  <c:v>105.07194244604317</c:v>
                </c:pt>
                <c:pt idx="33">
                  <c:v>105.32374100719424</c:v>
                </c:pt>
                <c:pt idx="34">
                  <c:v>106.90647482014388</c:v>
                </c:pt>
                <c:pt idx="35">
                  <c:v>106.61870503597122</c:v>
                </c:pt>
                <c:pt idx="36">
                  <c:v>106.61870503597122</c:v>
                </c:pt>
                <c:pt idx="37">
                  <c:v>107.91366906474819</c:v>
                </c:pt>
                <c:pt idx="38">
                  <c:v>108.77697841726616</c:v>
                </c:pt>
                <c:pt idx="39">
                  <c:v>108.88489208633092</c:v>
                </c:pt>
                <c:pt idx="40">
                  <c:v>109.31654676258992</c:v>
                </c:pt>
                <c:pt idx="41">
                  <c:v>110.07194244604317</c:v>
                </c:pt>
                <c:pt idx="42">
                  <c:v>109.13669064748201</c:v>
                </c:pt>
                <c:pt idx="43">
                  <c:v>110.75539568345323</c:v>
                </c:pt>
                <c:pt idx="44">
                  <c:v>108.20143884892086</c:v>
                </c:pt>
                <c:pt idx="45">
                  <c:v>108.02158273381295</c:v>
                </c:pt>
                <c:pt idx="46">
                  <c:v>109.64028776978417</c:v>
                </c:pt>
                <c:pt idx="47">
                  <c:v>107.91366906474819</c:v>
                </c:pt>
                <c:pt idx="48">
                  <c:v>110.07194244604317</c:v>
                </c:pt>
                <c:pt idx="49">
                  <c:v>108.84892086330935</c:v>
                </c:pt>
                <c:pt idx="50">
                  <c:v>110.14388489208633</c:v>
                </c:pt>
                <c:pt idx="51">
                  <c:v>111.43884892086331</c:v>
                </c:pt>
                <c:pt idx="52">
                  <c:v>112.51798561151078</c:v>
                </c:pt>
                <c:pt idx="53">
                  <c:v>115.10791366906474</c:v>
                </c:pt>
                <c:pt idx="54">
                  <c:v>112.91366906474821</c:v>
                </c:pt>
                <c:pt idx="55">
                  <c:v>114.99999999999999</c:v>
                </c:pt>
                <c:pt idx="56">
                  <c:v>115.431654676259</c:v>
                </c:pt>
                <c:pt idx="57">
                  <c:v>115.2158273381295</c:v>
                </c:pt>
                <c:pt idx="58">
                  <c:v>114.42446043165467</c:v>
                </c:pt>
                <c:pt idx="59">
                  <c:v>115.2158273381295</c:v>
                </c:pt>
                <c:pt idx="60">
                  <c:v>114.28057553956835</c:v>
                </c:pt>
                <c:pt idx="61">
                  <c:v>114.89208633093526</c:v>
                </c:pt>
                <c:pt idx="62">
                  <c:v>112.0503597122302</c:v>
                </c:pt>
                <c:pt idx="63">
                  <c:v>112.44604316546763</c:v>
                </c:pt>
                <c:pt idx="64">
                  <c:v>114.38848920863309</c:v>
                </c:pt>
                <c:pt idx="65">
                  <c:v>113.92086330935251</c:v>
                </c:pt>
                <c:pt idx="66">
                  <c:v>114.38848920863309</c:v>
                </c:pt>
                <c:pt idx="67">
                  <c:v>113.20143884892087</c:v>
                </c:pt>
                <c:pt idx="68">
                  <c:v>112.33812949640287</c:v>
                </c:pt>
                <c:pt idx="69">
                  <c:v>111.47482014388488</c:v>
                </c:pt>
                <c:pt idx="70">
                  <c:v>111.61870503597122</c:v>
                </c:pt>
                <c:pt idx="71">
                  <c:v>111.15107913669064</c:v>
                </c:pt>
                <c:pt idx="72">
                  <c:v>111.29496402877699</c:v>
                </c:pt>
                <c:pt idx="73">
                  <c:v>112.30215827338128</c:v>
                </c:pt>
                <c:pt idx="74">
                  <c:v>110.68345323741006</c:v>
                </c:pt>
                <c:pt idx="75">
                  <c:v>110.46762589928059</c:v>
                </c:pt>
                <c:pt idx="76">
                  <c:v>108.56115107913669</c:v>
                </c:pt>
                <c:pt idx="77">
                  <c:v>109.20863309352518</c:v>
                </c:pt>
                <c:pt idx="78">
                  <c:v>109.20863309352518</c:v>
                </c:pt>
                <c:pt idx="79">
                  <c:v>110.03597122302158</c:v>
                </c:pt>
                <c:pt idx="80">
                  <c:v>114.31654676258994</c:v>
                </c:pt>
                <c:pt idx="81">
                  <c:v>114.28057553956835</c:v>
                </c:pt>
                <c:pt idx="82">
                  <c:v>112.37410071942445</c:v>
                </c:pt>
                <c:pt idx="83">
                  <c:v>111.90647482014388</c:v>
                </c:pt>
                <c:pt idx="84">
                  <c:v>111.54676258992806</c:v>
                </c:pt>
                <c:pt idx="85">
                  <c:v>111.15107913669064</c:v>
                </c:pt>
                <c:pt idx="86">
                  <c:v>110.46762589928059</c:v>
                </c:pt>
                <c:pt idx="87">
                  <c:v>111.33093525179856</c:v>
                </c:pt>
                <c:pt idx="88">
                  <c:v>111.2589928057554</c:v>
                </c:pt>
                <c:pt idx="89">
                  <c:v>110.86330935251797</c:v>
                </c:pt>
                <c:pt idx="90">
                  <c:v>109.7841726618705</c:v>
                </c:pt>
                <c:pt idx="91">
                  <c:v>110.75539568345323</c:v>
                </c:pt>
                <c:pt idx="92">
                  <c:v>111.15107913669064</c:v>
                </c:pt>
                <c:pt idx="93">
                  <c:v>110.35971223021583</c:v>
                </c:pt>
                <c:pt idx="94">
                  <c:v>108.56115107913669</c:v>
                </c:pt>
                <c:pt idx="95">
                  <c:v>109.42446043165468</c:v>
                </c:pt>
                <c:pt idx="96">
                  <c:v>110.71942446043165</c:v>
                </c:pt>
                <c:pt idx="97">
                  <c:v>111.22302158273381</c:v>
                </c:pt>
                <c:pt idx="98">
                  <c:v>110.431654676259</c:v>
                </c:pt>
                <c:pt idx="99">
                  <c:v>111.61870503597122</c:v>
                </c:pt>
                <c:pt idx="100">
                  <c:v>111.40287769784172</c:v>
                </c:pt>
                <c:pt idx="101">
                  <c:v>111.15107913669064</c:v>
                </c:pt>
                <c:pt idx="102">
                  <c:v>110.50359712230215</c:v>
                </c:pt>
                <c:pt idx="103">
                  <c:v>110.07194244604317</c:v>
                </c:pt>
                <c:pt idx="104">
                  <c:v>111.2589928057554</c:v>
                </c:pt>
                <c:pt idx="105">
                  <c:v>111.72661870503597</c:v>
                </c:pt>
                <c:pt idx="106">
                  <c:v>112.80575539568345</c:v>
                </c:pt>
                <c:pt idx="107">
                  <c:v>111.69064748201438</c:v>
                </c:pt>
                <c:pt idx="108">
                  <c:v>109.92805755395682</c:v>
                </c:pt>
                <c:pt idx="109">
                  <c:v>110.14388489208633</c:v>
                </c:pt>
                <c:pt idx="110">
                  <c:v>108.81294964028775</c:v>
                </c:pt>
                <c:pt idx="111">
                  <c:v>108.9568345323741</c:v>
                </c:pt>
                <c:pt idx="112">
                  <c:v>107.94964028776978</c:v>
                </c:pt>
                <c:pt idx="113">
                  <c:v>109.28057553956833</c:v>
                </c:pt>
                <c:pt idx="114">
                  <c:v>109.20863309352518</c:v>
                </c:pt>
                <c:pt idx="115">
                  <c:v>109.06474820143886</c:v>
                </c:pt>
                <c:pt idx="116">
                  <c:v>110.97122302158273</c:v>
                </c:pt>
                <c:pt idx="117">
                  <c:v>109.71223021582735</c:v>
                </c:pt>
                <c:pt idx="118">
                  <c:v>110.53956834532374</c:v>
                </c:pt>
                <c:pt idx="119">
                  <c:v>110.79136690647482</c:v>
                </c:pt>
                <c:pt idx="120">
                  <c:v>107.84172661870504</c:v>
                </c:pt>
                <c:pt idx="121">
                  <c:v>106.04316546762588</c:v>
                </c:pt>
                <c:pt idx="122">
                  <c:v>108.02158273381295</c:v>
                </c:pt>
                <c:pt idx="123">
                  <c:v>110.32374100719424</c:v>
                </c:pt>
                <c:pt idx="124">
                  <c:v>111.15107913669064</c:v>
                </c:pt>
                <c:pt idx="125">
                  <c:v>109.13669064748201</c:v>
                </c:pt>
                <c:pt idx="126">
                  <c:v>109.53237410071941</c:v>
                </c:pt>
                <c:pt idx="127">
                  <c:v>109.7841726618705</c:v>
                </c:pt>
                <c:pt idx="128">
                  <c:v>109.568345323741</c:v>
                </c:pt>
                <c:pt idx="129">
                  <c:v>107.69784172661872</c:v>
                </c:pt>
                <c:pt idx="130">
                  <c:v>108.52517985611512</c:v>
                </c:pt>
                <c:pt idx="131">
                  <c:v>109.02877697841727</c:v>
                </c:pt>
                <c:pt idx="132">
                  <c:v>108.77697841726616</c:v>
                </c:pt>
                <c:pt idx="133">
                  <c:v>108.9568345323741</c:v>
                </c:pt>
                <c:pt idx="134">
                  <c:v>110.03597122302158</c:v>
                </c:pt>
                <c:pt idx="135">
                  <c:v>109.53237410071941</c:v>
                </c:pt>
                <c:pt idx="136">
                  <c:v>111.54676258992806</c:v>
                </c:pt>
                <c:pt idx="137">
                  <c:v>109.38848920863309</c:v>
                </c:pt>
                <c:pt idx="138">
                  <c:v>109.46043165467626</c:v>
                </c:pt>
                <c:pt idx="139">
                  <c:v>110.10791366906474</c:v>
                </c:pt>
                <c:pt idx="140">
                  <c:v>111.47482014388488</c:v>
                </c:pt>
                <c:pt idx="141">
                  <c:v>111.22302158273381</c:v>
                </c:pt>
                <c:pt idx="142">
                  <c:v>111.2589928057554</c:v>
                </c:pt>
                <c:pt idx="143">
                  <c:v>112.0503597122302</c:v>
                </c:pt>
                <c:pt idx="144">
                  <c:v>111.61870503597122</c:v>
                </c:pt>
                <c:pt idx="145">
                  <c:v>111.90647482014388</c:v>
                </c:pt>
                <c:pt idx="146">
                  <c:v>110.61151079136691</c:v>
                </c:pt>
                <c:pt idx="147">
                  <c:v>109.28057553956833</c:v>
                </c:pt>
                <c:pt idx="148">
                  <c:v>109.82014388489209</c:v>
                </c:pt>
                <c:pt idx="149">
                  <c:v>109.74820143884891</c:v>
                </c:pt>
                <c:pt idx="150">
                  <c:v>109.89208633093526</c:v>
                </c:pt>
                <c:pt idx="151">
                  <c:v>110.6474820143885</c:v>
                </c:pt>
                <c:pt idx="152">
                  <c:v>110.89928057553955</c:v>
                </c:pt>
                <c:pt idx="153">
                  <c:v>110.86330935251797</c:v>
                </c:pt>
                <c:pt idx="154">
                  <c:v>110.32374100719424</c:v>
                </c:pt>
                <c:pt idx="155">
                  <c:v>110.25179856115108</c:v>
                </c:pt>
                <c:pt idx="156">
                  <c:v>111.33093525179856</c:v>
                </c:pt>
                <c:pt idx="157">
                  <c:v>110.14388489208633</c:v>
                </c:pt>
                <c:pt idx="158">
                  <c:v>107.41007194244602</c:v>
                </c:pt>
                <c:pt idx="159">
                  <c:v>109.10071942446042</c:v>
                </c:pt>
                <c:pt idx="160">
                  <c:v>108.16546762589927</c:v>
                </c:pt>
                <c:pt idx="161">
                  <c:v>109.568345323741</c:v>
                </c:pt>
                <c:pt idx="162">
                  <c:v>108.84892086330935</c:v>
                </c:pt>
                <c:pt idx="163">
                  <c:v>110.93525179856114</c:v>
                </c:pt>
                <c:pt idx="164">
                  <c:v>111.07913669064749</c:v>
                </c:pt>
                <c:pt idx="165">
                  <c:v>109.38848920863309</c:v>
                </c:pt>
                <c:pt idx="166">
                  <c:v>109.28057553956833</c:v>
                </c:pt>
                <c:pt idx="167">
                  <c:v>111.43884892086331</c:v>
                </c:pt>
                <c:pt idx="168">
                  <c:v>113.48920863309353</c:v>
                </c:pt>
                <c:pt idx="169">
                  <c:v>113.20143884892087</c:v>
                </c:pt>
                <c:pt idx="170">
                  <c:v>113.5251798561151</c:v>
                </c:pt>
                <c:pt idx="171">
                  <c:v>113.77697841726618</c:v>
                </c:pt>
                <c:pt idx="172">
                  <c:v>111.90647482014388</c:v>
                </c:pt>
                <c:pt idx="173">
                  <c:v>113.45323741007194</c:v>
                </c:pt>
                <c:pt idx="174">
                  <c:v>111.47482014388488</c:v>
                </c:pt>
                <c:pt idx="175">
                  <c:v>110.07194244604317</c:v>
                </c:pt>
                <c:pt idx="176">
                  <c:v>109.71223021582735</c:v>
                </c:pt>
                <c:pt idx="177">
                  <c:v>109.31654676258992</c:v>
                </c:pt>
                <c:pt idx="178">
                  <c:v>108.52517985611512</c:v>
                </c:pt>
                <c:pt idx="179">
                  <c:v>109.92805755395682</c:v>
                </c:pt>
                <c:pt idx="180">
                  <c:v>111.43884892086331</c:v>
                </c:pt>
                <c:pt idx="181">
                  <c:v>111.11510791366905</c:v>
                </c:pt>
                <c:pt idx="182">
                  <c:v>111.83453237410073</c:v>
                </c:pt>
                <c:pt idx="183">
                  <c:v>113.92086330935251</c:v>
                </c:pt>
                <c:pt idx="184">
                  <c:v>115.07194244604315</c:v>
                </c:pt>
                <c:pt idx="185">
                  <c:v>114.78417266187051</c:v>
                </c:pt>
                <c:pt idx="186">
                  <c:v>116.0431654676259</c:v>
                </c:pt>
                <c:pt idx="187">
                  <c:v>117.84172661870502</c:v>
                </c:pt>
                <c:pt idx="188">
                  <c:v>115.86330935251799</c:v>
                </c:pt>
                <c:pt idx="189">
                  <c:v>115.46762589928056</c:v>
                </c:pt>
                <c:pt idx="190">
                  <c:v>119.53237410071942</c:v>
                </c:pt>
                <c:pt idx="191">
                  <c:v>117.76978417266189</c:v>
                </c:pt>
                <c:pt idx="192">
                  <c:v>117.91366906474821</c:v>
                </c:pt>
                <c:pt idx="193">
                  <c:v>116.79856115107914</c:v>
                </c:pt>
                <c:pt idx="194">
                  <c:v>115.2158273381295</c:v>
                </c:pt>
                <c:pt idx="195">
                  <c:v>117.33812949640287</c:v>
                </c:pt>
                <c:pt idx="196">
                  <c:v>117.66187050359713</c:v>
                </c:pt>
                <c:pt idx="197">
                  <c:v>116.76258992805755</c:v>
                </c:pt>
                <c:pt idx="198">
                  <c:v>117.26618705035972</c:v>
                </c:pt>
                <c:pt idx="199">
                  <c:v>117.23021582733814</c:v>
                </c:pt>
                <c:pt idx="200">
                  <c:v>116.97841726618705</c:v>
                </c:pt>
                <c:pt idx="201">
                  <c:v>116.29496402877697</c:v>
                </c:pt>
                <c:pt idx="202">
                  <c:v>117.69784172661871</c:v>
                </c:pt>
                <c:pt idx="203">
                  <c:v>116.15107913669065</c:v>
                </c:pt>
                <c:pt idx="204">
                  <c:v>114.02877697841727</c:v>
                </c:pt>
                <c:pt idx="205">
                  <c:v>115.431654676259</c:v>
                </c:pt>
                <c:pt idx="206">
                  <c:v>114.24460431654677</c:v>
                </c:pt>
                <c:pt idx="207">
                  <c:v>112.23021582733811</c:v>
                </c:pt>
                <c:pt idx="208">
                  <c:v>113.34532374100719</c:v>
                </c:pt>
                <c:pt idx="209">
                  <c:v>112.15827338129496</c:v>
                </c:pt>
                <c:pt idx="210">
                  <c:v>112.66187050359713</c:v>
                </c:pt>
                <c:pt idx="211">
                  <c:v>109.96402877697842</c:v>
                </c:pt>
                <c:pt idx="212">
                  <c:v>108.84892086330935</c:v>
                </c:pt>
                <c:pt idx="213">
                  <c:v>110.28776978417265</c:v>
                </c:pt>
                <c:pt idx="214">
                  <c:v>112.19424460431655</c:v>
                </c:pt>
                <c:pt idx="215">
                  <c:v>113.30935251798562</c:v>
                </c:pt>
                <c:pt idx="216">
                  <c:v>107.91366906474819</c:v>
                </c:pt>
                <c:pt idx="217">
                  <c:v>100.71942446043165</c:v>
                </c:pt>
                <c:pt idx="218">
                  <c:v>102.05035971223022</c:v>
                </c:pt>
                <c:pt idx="219">
                  <c:v>101.11510791366906</c:v>
                </c:pt>
                <c:pt idx="220">
                  <c:v>101.97841726618707</c:v>
                </c:pt>
                <c:pt idx="221">
                  <c:v>101.83453237410072</c:v>
                </c:pt>
                <c:pt idx="222">
                  <c:v>100.79136690647481</c:v>
                </c:pt>
                <c:pt idx="223">
                  <c:v>98.201438848920859</c:v>
                </c:pt>
                <c:pt idx="224">
                  <c:v>95.863309352517973</c:v>
                </c:pt>
                <c:pt idx="225">
                  <c:v>93.093525179856101</c:v>
                </c:pt>
                <c:pt idx="226">
                  <c:v>97.374100719424462</c:v>
                </c:pt>
                <c:pt idx="227">
                  <c:v>98.812949640287755</c:v>
                </c:pt>
                <c:pt idx="228">
                  <c:v>100.53956834532374</c:v>
                </c:pt>
                <c:pt idx="229">
                  <c:v>101.22302158273382</c:v>
                </c:pt>
                <c:pt idx="230">
                  <c:v>101.94244604316548</c:v>
                </c:pt>
                <c:pt idx="231">
                  <c:v>102.4820143884892</c:v>
                </c:pt>
                <c:pt idx="232">
                  <c:v>104.28057553956833</c:v>
                </c:pt>
                <c:pt idx="233">
                  <c:v>100.79136690647481</c:v>
                </c:pt>
                <c:pt idx="234">
                  <c:v>101.29496402877697</c:v>
                </c:pt>
                <c:pt idx="235">
                  <c:v>103.45323741007195</c:v>
                </c:pt>
                <c:pt idx="236">
                  <c:v>103.41726618705036</c:v>
                </c:pt>
                <c:pt idx="237">
                  <c:v>101.58273381294963</c:v>
                </c:pt>
                <c:pt idx="238">
                  <c:v>104.28057553956833</c:v>
                </c:pt>
                <c:pt idx="239">
                  <c:v>102.4820143884892</c:v>
                </c:pt>
                <c:pt idx="240">
                  <c:v>100.43165467625899</c:v>
                </c:pt>
                <c:pt idx="241">
                  <c:v>102.08633093525179</c:v>
                </c:pt>
                <c:pt idx="242">
                  <c:v>101.83453237410072</c:v>
                </c:pt>
                <c:pt idx="243">
                  <c:v>99.316546762589923</c:v>
                </c:pt>
                <c:pt idx="244">
                  <c:v>96.546762589928065</c:v>
                </c:pt>
                <c:pt idx="245">
                  <c:v>94.60431654676259</c:v>
                </c:pt>
                <c:pt idx="246">
                  <c:v>93.597122302158269</c:v>
                </c:pt>
                <c:pt idx="247">
                  <c:v>94.856115107913681</c:v>
                </c:pt>
                <c:pt idx="248">
                  <c:v>93.812949640287755</c:v>
                </c:pt>
                <c:pt idx="249">
                  <c:v>93.273381294964025</c:v>
                </c:pt>
                <c:pt idx="250">
                  <c:v>92.985611510791372</c:v>
                </c:pt>
                <c:pt idx="251">
                  <c:v>93.956834532374103</c:v>
                </c:pt>
                <c:pt idx="252">
                  <c:v>95.467625899280577</c:v>
                </c:pt>
                <c:pt idx="253">
                  <c:v>95.935251798561154</c:v>
                </c:pt>
                <c:pt idx="254">
                  <c:v>95.683453237410077</c:v>
                </c:pt>
                <c:pt idx="255">
                  <c:v>95.395683453237396</c:v>
                </c:pt>
                <c:pt idx="256">
                  <c:v>93.669064748201436</c:v>
                </c:pt>
                <c:pt idx="257">
                  <c:v>91.906474820143885</c:v>
                </c:pt>
                <c:pt idx="258">
                  <c:v>91.510791366906474</c:v>
                </c:pt>
                <c:pt idx="259">
                  <c:v>90.107913669064743</c:v>
                </c:pt>
                <c:pt idx="260">
                  <c:v>92.338129496402871</c:v>
                </c:pt>
                <c:pt idx="261">
                  <c:v>94.460431654676256</c:v>
                </c:pt>
                <c:pt idx="262">
                  <c:v>93.561151079136692</c:v>
                </c:pt>
                <c:pt idx="263">
                  <c:v>90.57553956834532</c:v>
                </c:pt>
                <c:pt idx="264">
                  <c:v>96.582733812949641</c:v>
                </c:pt>
                <c:pt idx="265">
                  <c:v>96.330935251798564</c:v>
                </c:pt>
                <c:pt idx="266">
                  <c:v>97.769784172661872</c:v>
                </c:pt>
                <c:pt idx="267">
                  <c:v>101.07913669064747</c:v>
                </c:pt>
                <c:pt idx="268">
                  <c:v>105.07194244604317</c:v>
                </c:pt>
                <c:pt idx="269">
                  <c:v>107.91366906474819</c:v>
                </c:pt>
                <c:pt idx="270">
                  <c:v>106.29496402877699</c:v>
                </c:pt>
                <c:pt idx="271">
                  <c:v>104.74820143884894</c:v>
                </c:pt>
                <c:pt idx="272">
                  <c:v>103.30935251798562</c:v>
                </c:pt>
                <c:pt idx="273">
                  <c:v>103.77697841726618</c:v>
                </c:pt>
                <c:pt idx="274">
                  <c:v>102.84172661870502</c:v>
                </c:pt>
                <c:pt idx="275">
                  <c:v>102.84172661870502</c:v>
                </c:pt>
                <c:pt idx="276">
                  <c:v>103.27338129496404</c:v>
                </c:pt>
                <c:pt idx="277">
                  <c:v>103.74100719424459</c:v>
                </c:pt>
                <c:pt idx="278">
                  <c:v>102.94964028776978</c:v>
                </c:pt>
                <c:pt idx="279">
                  <c:v>102.44604316546761</c:v>
                </c:pt>
                <c:pt idx="280">
                  <c:v>105</c:v>
                </c:pt>
                <c:pt idx="281">
                  <c:v>105.89928057553956</c:v>
                </c:pt>
                <c:pt idx="282">
                  <c:v>104.13669064748201</c:v>
                </c:pt>
                <c:pt idx="283">
                  <c:v>104.10071942446044</c:v>
                </c:pt>
                <c:pt idx="284">
                  <c:v>102.69784172661871</c:v>
                </c:pt>
                <c:pt idx="285">
                  <c:v>102.58992805755396</c:v>
                </c:pt>
                <c:pt idx="286">
                  <c:v>104.28057553956833</c:v>
                </c:pt>
                <c:pt idx="287">
                  <c:v>102.19424460431654</c:v>
                </c:pt>
                <c:pt idx="288">
                  <c:v>102.87769784172663</c:v>
                </c:pt>
                <c:pt idx="289">
                  <c:v>103.20143884892086</c:v>
                </c:pt>
                <c:pt idx="290">
                  <c:v>106.11510791366908</c:v>
                </c:pt>
                <c:pt idx="291">
                  <c:v>107.01438848920863</c:v>
                </c:pt>
                <c:pt idx="292">
                  <c:v>106.94244604316548</c:v>
                </c:pt>
                <c:pt idx="293">
                  <c:v>107.76978417266187</c:v>
                </c:pt>
                <c:pt idx="294">
                  <c:v>107.98561151079136</c:v>
                </c:pt>
                <c:pt idx="295">
                  <c:v>108.16546762589927</c:v>
                </c:pt>
                <c:pt idx="296">
                  <c:v>110.03597122302158</c:v>
                </c:pt>
                <c:pt idx="297">
                  <c:v>109.24460431654677</c:v>
                </c:pt>
                <c:pt idx="298">
                  <c:v>107.12230215827338</c:v>
                </c:pt>
                <c:pt idx="299">
                  <c:v>107.08633093525179</c:v>
                </c:pt>
                <c:pt idx="300">
                  <c:v>108.52517985611512</c:v>
                </c:pt>
                <c:pt idx="301">
                  <c:v>108.66906474820144</c:v>
                </c:pt>
                <c:pt idx="302">
                  <c:v>107.76978417266187</c:v>
                </c:pt>
                <c:pt idx="303">
                  <c:v>107.05035971223023</c:v>
                </c:pt>
                <c:pt idx="304">
                  <c:v>108.66906474820144</c:v>
                </c:pt>
                <c:pt idx="305">
                  <c:v>109.67625899280576</c:v>
                </c:pt>
                <c:pt idx="306">
                  <c:v>107.94964028776978</c:v>
                </c:pt>
                <c:pt idx="307">
                  <c:v>108.38129496402877</c:v>
                </c:pt>
                <c:pt idx="308">
                  <c:v>109.99999999999999</c:v>
                </c:pt>
                <c:pt idx="309">
                  <c:v>108.66906474820144</c:v>
                </c:pt>
                <c:pt idx="310">
                  <c:v>110.97122302158273</c:v>
                </c:pt>
                <c:pt idx="311">
                  <c:v>111.36690647482015</c:v>
                </c:pt>
                <c:pt idx="312">
                  <c:v>110.21582733812949</c:v>
                </c:pt>
                <c:pt idx="313">
                  <c:v>109.85611510791367</c:v>
                </c:pt>
                <c:pt idx="314">
                  <c:v>110.14388489208633</c:v>
                </c:pt>
                <c:pt idx="315">
                  <c:v>110.57553956834532</c:v>
                </c:pt>
                <c:pt idx="316">
                  <c:v>111.00719424460431</c:v>
                </c:pt>
                <c:pt idx="317">
                  <c:v>113.09352517985612</c:v>
                </c:pt>
                <c:pt idx="318">
                  <c:v>112.91366906474821</c:v>
                </c:pt>
                <c:pt idx="319">
                  <c:v>111.29496402877699</c:v>
                </c:pt>
                <c:pt idx="320">
                  <c:v>112.51798561151078</c:v>
                </c:pt>
                <c:pt idx="321">
                  <c:v>112.55395683453237</c:v>
                </c:pt>
                <c:pt idx="322">
                  <c:v>112.26618705035972</c:v>
                </c:pt>
                <c:pt idx="323">
                  <c:v>112.26618705035972</c:v>
                </c:pt>
                <c:pt idx="324">
                  <c:v>112.12230215827338</c:v>
                </c:pt>
                <c:pt idx="325">
                  <c:v>112.30215827338128</c:v>
                </c:pt>
                <c:pt idx="326">
                  <c:v>113.34532374100719</c:v>
                </c:pt>
                <c:pt idx="327">
                  <c:v>112.87769784172662</c:v>
                </c:pt>
                <c:pt idx="328">
                  <c:v>112.98561151079136</c:v>
                </c:pt>
                <c:pt idx="329">
                  <c:v>114.3525179856115</c:v>
                </c:pt>
                <c:pt idx="330">
                  <c:v>113.88489208633092</c:v>
                </c:pt>
                <c:pt idx="331">
                  <c:v>113.92086330935251</c:v>
                </c:pt>
                <c:pt idx="332">
                  <c:v>114.24460431654677</c:v>
                </c:pt>
                <c:pt idx="333">
                  <c:v>117.23021582733814</c:v>
                </c:pt>
                <c:pt idx="334">
                  <c:v>116.8345323741007</c:v>
                </c:pt>
                <c:pt idx="335">
                  <c:v>116.18705035971222</c:v>
                </c:pt>
                <c:pt idx="336">
                  <c:v>118.0935251798561</c:v>
                </c:pt>
                <c:pt idx="337">
                  <c:v>119.38848920863308</c:v>
                </c:pt>
                <c:pt idx="338">
                  <c:v>116.11510791366906</c:v>
                </c:pt>
                <c:pt idx="339">
                  <c:v>118.48920863309351</c:v>
                </c:pt>
                <c:pt idx="340">
                  <c:v>117.66187050359713</c:v>
                </c:pt>
                <c:pt idx="341">
                  <c:v>117.26618705035972</c:v>
                </c:pt>
                <c:pt idx="342">
                  <c:v>118.77697841726619</c:v>
                </c:pt>
                <c:pt idx="343">
                  <c:v>117.5179856115108</c:v>
                </c:pt>
                <c:pt idx="344">
                  <c:v>117.44604316546763</c:v>
                </c:pt>
                <c:pt idx="345">
                  <c:v>117.44604316546763</c:v>
                </c:pt>
                <c:pt idx="346">
                  <c:v>119.02877697841727</c:v>
                </c:pt>
                <c:pt idx="347">
                  <c:v>119.20863309352518</c:v>
                </c:pt>
                <c:pt idx="348">
                  <c:v>117.80575539568345</c:v>
                </c:pt>
                <c:pt idx="349">
                  <c:v>117.23021582733814</c:v>
                </c:pt>
                <c:pt idx="350">
                  <c:v>117.26618705035972</c:v>
                </c:pt>
                <c:pt idx="351">
                  <c:v>116.69064748201438</c:v>
                </c:pt>
                <c:pt idx="352">
                  <c:v>116.58273381294964</c:v>
                </c:pt>
                <c:pt idx="353">
                  <c:v>114.49640287769782</c:v>
                </c:pt>
                <c:pt idx="354">
                  <c:v>113.05755395683452</c:v>
                </c:pt>
                <c:pt idx="355">
                  <c:v>114.13669064748203</c:v>
                </c:pt>
                <c:pt idx="356">
                  <c:v>112.98561151079136</c:v>
                </c:pt>
                <c:pt idx="357">
                  <c:v>117.58992805755395</c:v>
                </c:pt>
                <c:pt idx="358">
                  <c:v>117.05035971223022</c:v>
                </c:pt>
                <c:pt idx="359">
                  <c:v>117.87769784172664</c:v>
                </c:pt>
                <c:pt idx="360">
                  <c:v>116.90647482014388</c:v>
                </c:pt>
                <c:pt idx="361">
                  <c:v>116.65467625899279</c:v>
                </c:pt>
                <c:pt idx="362">
                  <c:v>116.4748201438849</c:v>
                </c:pt>
              </c:numCache>
            </c:numRef>
          </c:val>
          <c:smooth val="0"/>
          <c:extLst xmlns:c16r2="http://schemas.microsoft.com/office/drawing/2015/06/chart">
            <c:ext xmlns:c16="http://schemas.microsoft.com/office/drawing/2014/chart" uri="{C3380CC4-5D6E-409C-BE32-E72D297353CC}">
              <c16:uniqueId val="{0000000A-B947-48A8-94A5-E144425F4635}"/>
            </c:ext>
          </c:extLst>
        </c:ser>
        <c:dLbls>
          <c:showLegendKey val="0"/>
          <c:showVal val="0"/>
          <c:showCatName val="0"/>
          <c:showSerName val="0"/>
          <c:showPercent val="0"/>
          <c:showBubbleSize val="0"/>
        </c:dLbls>
        <c:smooth val="0"/>
        <c:axId val="1021506584"/>
        <c:axId val="1021506976"/>
      </c:lineChart>
      <c:dateAx>
        <c:axId val="1021506584"/>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21506976"/>
        <c:crosses val="autoZero"/>
        <c:auto val="1"/>
        <c:lblOffset val="100"/>
        <c:baseTimeUnit val="days"/>
      </c:dateAx>
      <c:valAx>
        <c:axId val="1021506976"/>
        <c:scaling>
          <c:orientation val="minMax"/>
          <c:min val="60"/>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102150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Resumen</a:t>
            </a:r>
            <a:r>
              <a:rPr lang="es-MX" b="1" baseline="0"/>
              <a:t> de recomendaciones de acciones de Fibras</a:t>
            </a:r>
            <a:endParaRPr lang="es-MX" b="1"/>
          </a:p>
        </c:rich>
      </c:tx>
      <c:overlay val="0"/>
      <c:spPr>
        <a:noFill/>
        <a:ln>
          <a:noFill/>
        </a:ln>
        <a:effectLst/>
      </c:spPr>
    </c:title>
    <c:autoTitleDeleted val="0"/>
    <c:plotArea>
      <c:layout/>
      <c:barChart>
        <c:barDir val="col"/>
        <c:grouping val="stacked"/>
        <c:varyColors val="0"/>
        <c:ser>
          <c:idx val="0"/>
          <c:order val="0"/>
          <c:tx>
            <c:strRef>
              <c:f>Hoja16!$B$5</c:f>
              <c:strCache>
                <c:ptCount val="1"/>
                <c:pt idx="0">
                  <c:v>Compra</c:v>
                </c:pt>
              </c:strCache>
            </c:strRef>
          </c:tx>
          <c:spPr>
            <a:solidFill>
              <a:srgbClr val="0070C0"/>
            </a:solidFill>
            <a:ln>
              <a:noFill/>
            </a:ln>
            <a:effectLst/>
          </c:spPr>
          <c:invertIfNegative val="0"/>
          <c:cat>
            <c:strRef>
              <c:f>Hoja16!$C$4:$L$4</c:f>
              <c:strCache>
                <c:ptCount val="10"/>
                <c:pt idx="0">
                  <c:v>Prologis</c:v>
                </c:pt>
                <c:pt idx="1">
                  <c:v>Macquaire</c:v>
                </c:pt>
                <c:pt idx="2">
                  <c:v>Fibra Uno</c:v>
                </c:pt>
                <c:pt idx="3">
                  <c:v>Danhos</c:v>
                </c:pt>
                <c:pt idx="4">
                  <c:v>Fibra Hotel</c:v>
                </c:pt>
                <c:pt idx="5">
                  <c:v>Fibra Inn</c:v>
                </c:pt>
                <c:pt idx="6">
                  <c:v>Fibra Shop</c:v>
                </c:pt>
                <c:pt idx="7">
                  <c:v>Vesta</c:v>
                </c:pt>
                <c:pt idx="8">
                  <c:v>HD</c:v>
                </c:pt>
                <c:pt idx="9">
                  <c:v>Monterrey</c:v>
                </c:pt>
              </c:strCache>
            </c:strRef>
          </c:cat>
          <c:val>
            <c:numRef>
              <c:f>Hoja16!$C$5:$L$5</c:f>
              <c:numCache>
                <c:formatCode>0.00%</c:formatCode>
                <c:ptCount val="10"/>
                <c:pt idx="0">
                  <c:v>0.625</c:v>
                </c:pt>
                <c:pt idx="1">
                  <c:v>0.44400000000000001</c:v>
                </c:pt>
                <c:pt idx="2">
                  <c:v>0.57099999999999995</c:v>
                </c:pt>
                <c:pt idx="3">
                  <c:v>0.45500000000000002</c:v>
                </c:pt>
                <c:pt idx="4">
                  <c:v>0.36399999999999999</c:v>
                </c:pt>
                <c:pt idx="5">
                  <c:v>0.57099999999999995</c:v>
                </c:pt>
                <c:pt idx="6">
                  <c:v>0.5</c:v>
                </c:pt>
                <c:pt idx="7">
                  <c:v>0.625</c:v>
                </c:pt>
                <c:pt idx="8">
                  <c:v>0.5</c:v>
                </c:pt>
                <c:pt idx="9">
                  <c:v>0.75</c:v>
                </c:pt>
              </c:numCache>
            </c:numRef>
          </c:val>
          <c:extLst xmlns:c16r2="http://schemas.microsoft.com/office/drawing/2015/06/chart">
            <c:ext xmlns:c16="http://schemas.microsoft.com/office/drawing/2014/chart" uri="{C3380CC4-5D6E-409C-BE32-E72D297353CC}">
              <c16:uniqueId val="{00000000-4B8F-4726-94BA-7CB9773035BB}"/>
            </c:ext>
          </c:extLst>
        </c:ser>
        <c:ser>
          <c:idx val="1"/>
          <c:order val="1"/>
          <c:tx>
            <c:strRef>
              <c:f>Hoja16!$B$6</c:f>
              <c:strCache>
                <c:ptCount val="1"/>
                <c:pt idx="0">
                  <c:v>Neutral</c:v>
                </c:pt>
              </c:strCache>
            </c:strRef>
          </c:tx>
          <c:spPr>
            <a:solidFill>
              <a:schemeClr val="bg1">
                <a:lumMod val="75000"/>
              </a:schemeClr>
            </a:solidFill>
            <a:ln>
              <a:noFill/>
            </a:ln>
            <a:effectLst/>
          </c:spPr>
          <c:invertIfNegative val="0"/>
          <c:cat>
            <c:strRef>
              <c:f>Hoja16!$C$4:$L$4</c:f>
              <c:strCache>
                <c:ptCount val="10"/>
                <c:pt idx="0">
                  <c:v>Prologis</c:v>
                </c:pt>
                <c:pt idx="1">
                  <c:v>Macquaire</c:v>
                </c:pt>
                <c:pt idx="2">
                  <c:v>Fibra Uno</c:v>
                </c:pt>
                <c:pt idx="3">
                  <c:v>Danhos</c:v>
                </c:pt>
                <c:pt idx="4">
                  <c:v>Fibra Hotel</c:v>
                </c:pt>
                <c:pt idx="5">
                  <c:v>Fibra Inn</c:v>
                </c:pt>
                <c:pt idx="6">
                  <c:v>Fibra Shop</c:v>
                </c:pt>
                <c:pt idx="7">
                  <c:v>Vesta</c:v>
                </c:pt>
                <c:pt idx="8">
                  <c:v>HD</c:v>
                </c:pt>
                <c:pt idx="9">
                  <c:v>Monterrey</c:v>
                </c:pt>
              </c:strCache>
            </c:strRef>
          </c:cat>
          <c:val>
            <c:numRef>
              <c:f>Hoja16!$C$6:$L$6</c:f>
              <c:numCache>
                <c:formatCode>0.00%</c:formatCode>
                <c:ptCount val="10"/>
                <c:pt idx="0">
                  <c:v>0.375</c:v>
                </c:pt>
                <c:pt idx="1">
                  <c:v>0.5</c:v>
                </c:pt>
                <c:pt idx="2">
                  <c:v>0.33300000000000002</c:v>
                </c:pt>
                <c:pt idx="3">
                  <c:v>0.54500000000000004</c:v>
                </c:pt>
                <c:pt idx="4">
                  <c:v>0.54500000000000004</c:v>
                </c:pt>
                <c:pt idx="5">
                  <c:v>0.42899999999999999</c:v>
                </c:pt>
                <c:pt idx="6">
                  <c:v>0.125</c:v>
                </c:pt>
                <c:pt idx="7">
                  <c:v>0.375</c:v>
                </c:pt>
                <c:pt idx="8">
                  <c:v>0.5</c:v>
                </c:pt>
                <c:pt idx="9">
                  <c:v>0.25</c:v>
                </c:pt>
              </c:numCache>
            </c:numRef>
          </c:val>
          <c:extLst xmlns:c16r2="http://schemas.microsoft.com/office/drawing/2015/06/chart">
            <c:ext xmlns:c16="http://schemas.microsoft.com/office/drawing/2014/chart" uri="{C3380CC4-5D6E-409C-BE32-E72D297353CC}">
              <c16:uniqueId val="{00000001-4B8F-4726-94BA-7CB9773035BB}"/>
            </c:ext>
          </c:extLst>
        </c:ser>
        <c:ser>
          <c:idx val="2"/>
          <c:order val="2"/>
          <c:tx>
            <c:strRef>
              <c:f>Hoja16!$B$7</c:f>
              <c:strCache>
                <c:ptCount val="1"/>
                <c:pt idx="0">
                  <c:v>Venta</c:v>
                </c:pt>
              </c:strCache>
            </c:strRef>
          </c:tx>
          <c:spPr>
            <a:solidFill>
              <a:srgbClr val="FF0000"/>
            </a:solidFill>
            <a:ln>
              <a:noFill/>
            </a:ln>
            <a:effectLst/>
          </c:spPr>
          <c:invertIfNegative val="0"/>
          <c:cat>
            <c:strRef>
              <c:f>Hoja16!$C$4:$L$4</c:f>
              <c:strCache>
                <c:ptCount val="10"/>
                <c:pt idx="0">
                  <c:v>Prologis</c:v>
                </c:pt>
                <c:pt idx="1">
                  <c:v>Macquaire</c:v>
                </c:pt>
                <c:pt idx="2">
                  <c:v>Fibra Uno</c:v>
                </c:pt>
                <c:pt idx="3">
                  <c:v>Danhos</c:v>
                </c:pt>
                <c:pt idx="4">
                  <c:v>Fibra Hotel</c:v>
                </c:pt>
                <c:pt idx="5">
                  <c:v>Fibra Inn</c:v>
                </c:pt>
                <c:pt idx="6">
                  <c:v>Fibra Shop</c:v>
                </c:pt>
                <c:pt idx="7">
                  <c:v>Vesta</c:v>
                </c:pt>
                <c:pt idx="8">
                  <c:v>HD</c:v>
                </c:pt>
                <c:pt idx="9">
                  <c:v>Monterrey</c:v>
                </c:pt>
              </c:strCache>
            </c:strRef>
          </c:cat>
          <c:val>
            <c:numRef>
              <c:f>Hoja16!$C$7:$L$7</c:f>
              <c:numCache>
                <c:formatCode>0.00%</c:formatCode>
                <c:ptCount val="10"/>
                <c:pt idx="0">
                  <c:v>0</c:v>
                </c:pt>
                <c:pt idx="1">
                  <c:v>5.6000000000000001E-2</c:v>
                </c:pt>
                <c:pt idx="2">
                  <c:v>9.5000000000000001E-2</c:v>
                </c:pt>
                <c:pt idx="3">
                  <c:v>0</c:v>
                </c:pt>
                <c:pt idx="4">
                  <c:v>9.0999999999999998E-2</c:v>
                </c:pt>
                <c:pt idx="5">
                  <c:v>0</c:v>
                </c:pt>
                <c:pt idx="6">
                  <c:v>0.375</c:v>
                </c:pt>
                <c:pt idx="7">
                  <c:v>0</c:v>
                </c:pt>
                <c:pt idx="8">
                  <c:v>0</c:v>
                </c:pt>
                <c:pt idx="9">
                  <c:v>0</c:v>
                </c:pt>
              </c:numCache>
            </c:numRef>
          </c:val>
          <c:extLst xmlns:c16r2="http://schemas.microsoft.com/office/drawing/2015/06/chart">
            <c:ext xmlns:c16="http://schemas.microsoft.com/office/drawing/2014/chart" uri="{C3380CC4-5D6E-409C-BE32-E72D297353CC}">
              <c16:uniqueId val="{00000002-4B8F-4726-94BA-7CB9773035BB}"/>
            </c:ext>
          </c:extLst>
        </c:ser>
        <c:dLbls>
          <c:showLegendKey val="0"/>
          <c:showVal val="0"/>
          <c:showCatName val="0"/>
          <c:showSerName val="0"/>
          <c:showPercent val="0"/>
          <c:showBubbleSize val="0"/>
        </c:dLbls>
        <c:gapWidth val="150"/>
        <c:overlap val="100"/>
        <c:axId val="1021508544"/>
        <c:axId val="773388952"/>
      </c:barChart>
      <c:catAx>
        <c:axId val="10215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773388952"/>
        <c:crosses val="autoZero"/>
        <c:auto val="1"/>
        <c:lblAlgn val="ctr"/>
        <c:lblOffset val="100"/>
        <c:noMultiLvlLbl val="0"/>
      </c:catAx>
      <c:valAx>
        <c:axId val="773388952"/>
        <c:scaling>
          <c:orientation val="minMax"/>
          <c:max val="1"/>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02150854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Rendimiento esperado 12m</a:t>
            </a:r>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cat>
            <c:strRef>
              <c:f>Hoja16!$C$4:$L$4</c:f>
              <c:strCache>
                <c:ptCount val="10"/>
                <c:pt idx="0">
                  <c:v>Prologis</c:v>
                </c:pt>
                <c:pt idx="1">
                  <c:v>Macquaire</c:v>
                </c:pt>
                <c:pt idx="2">
                  <c:v>Fibra Uno</c:v>
                </c:pt>
                <c:pt idx="3">
                  <c:v>Danhos</c:v>
                </c:pt>
                <c:pt idx="4">
                  <c:v>Fibra Hotel</c:v>
                </c:pt>
                <c:pt idx="5">
                  <c:v>Fibra Inn</c:v>
                </c:pt>
                <c:pt idx="6">
                  <c:v>Fibra Shop</c:v>
                </c:pt>
                <c:pt idx="7">
                  <c:v>Vesta</c:v>
                </c:pt>
                <c:pt idx="8">
                  <c:v>HD</c:v>
                </c:pt>
                <c:pt idx="9">
                  <c:v>Monterrey</c:v>
                </c:pt>
              </c:strCache>
            </c:strRef>
          </c:cat>
          <c:val>
            <c:numRef>
              <c:f>Hoja16!$C$12:$L$12</c:f>
              <c:numCache>
                <c:formatCode>0.0%</c:formatCode>
                <c:ptCount val="10"/>
                <c:pt idx="0">
                  <c:v>4.4999999999999998E-2</c:v>
                </c:pt>
                <c:pt idx="1">
                  <c:v>0.21199999999999999</c:v>
                </c:pt>
                <c:pt idx="2">
                  <c:v>0.122</c:v>
                </c:pt>
                <c:pt idx="3">
                  <c:v>4.7E-2</c:v>
                </c:pt>
                <c:pt idx="4">
                  <c:v>0.183</c:v>
                </c:pt>
                <c:pt idx="5">
                  <c:v>0.30499999999999999</c:v>
                </c:pt>
                <c:pt idx="6">
                  <c:v>0.16400000000000001</c:v>
                </c:pt>
                <c:pt idx="7">
                  <c:v>0.14000000000000001</c:v>
                </c:pt>
                <c:pt idx="8">
                  <c:v>7.4999999999999997E-2</c:v>
                </c:pt>
                <c:pt idx="9">
                  <c:v>0.20499999999999999</c:v>
                </c:pt>
              </c:numCache>
            </c:numRef>
          </c:val>
          <c:extLst xmlns:c16r2="http://schemas.microsoft.com/office/drawing/2015/06/chart">
            <c:ext xmlns:c16="http://schemas.microsoft.com/office/drawing/2014/chart" uri="{C3380CC4-5D6E-409C-BE32-E72D297353CC}">
              <c16:uniqueId val="{00000000-D997-4FDD-9363-2069FE5D2CF8}"/>
            </c:ext>
          </c:extLst>
        </c:ser>
        <c:dLbls>
          <c:showLegendKey val="0"/>
          <c:showVal val="0"/>
          <c:showCatName val="0"/>
          <c:showSerName val="0"/>
          <c:showPercent val="0"/>
          <c:showBubbleSize val="0"/>
        </c:dLbls>
        <c:gapWidth val="219"/>
        <c:overlap val="-27"/>
        <c:axId val="970042744"/>
        <c:axId val="970035688"/>
      </c:barChart>
      <c:lineChart>
        <c:grouping val="standard"/>
        <c:varyColors val="0"/>
        <c:ser>
          <c:idx val="1"/>
          <c:order val="1"/>
          <c:spPr>
            <a:ln w="28575" cap="rnd">
              <a:noFill/>
              <a:round/>
            </a:ln>
            <a:effectLst/>
          </c:spPr>
          <c:marker>
            <c:symbol val="circle"/>
            <c:size val="12"/>
            <c:spPr>
              <a:solidFill>
                <a:srgbClr val="C00000"/>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Hoja16!$C$4:$L$4</c:f>
              <c:strCache>
                <c:ptCount val="10"/>
                <c:pt idx="0">
                  <c:v>Prologis</c:v>
                </c:pt>
                <c:pt idx="1">
                  <c:v>Macquaire</c:v>
                </c:pt>
                <c:pt idx="2">
                  <c:v>Fibra Uno</c:v>
                </c:pt>
                <c:pt idx="3">
                  <c:v>Danhos</c:v>
                </c:pt>
                <c:pt idx="4">
                  <c:v>Fibra Hotel</c:v>
                </c:pt>
                <c:pt idx="5">
                  <c:v>Fibra Inn</c:v>
                </c:pt>
                <c:pt idx="6">
                  <c:v>Fibra Shop</c:v>
                </c:pt>
                <c:pt idx="7">
                  <c:v>Vesta</c:v>
                </c:pt>
                <c:pt idx="8">
                  <c:v>HD</c:v>
                </c:pt>
                <c:pt idx="9">
                  <c:v>Monterrey</c:v>
                </c:pt>
              </c:strCache>
            </c:strRef>
          </c:cat>
          <c:val>
            <c:numRef>
              <c:f>Hoja16!$C$9:$L$9</c:f>
              <c:numCache>
                <c:formatCode>General</c:formatCode>
                <c:ptCount val="10"/>
                <c:pt idx="0">
                  <c:v>15</c:v>
                </c:pt>
                <c:pt idx="1">
                  <c:v>17</c:v>
                </c:pt>
                <c:pt idx="2">
                  <c:v>21</c:v>
                </c:pt>
                <c:pt idx="3">
                  <c:v>13</c:v>
                </c:pt>
                <c:pt idx="4">
                  <c:v>11</c:v>
                </c:pt>
                <c:pt idx="5">
                  <c:v>7</c:v>
                </c:pt>
                <c:pt idx="6">
                  <c:v>8</c:v>
                </c:pt>
                <c:pt idx="7">
                  <c:v>15</c:v>
                </c:pt>
                <c:pt idx="8">
                  <c:v>2</c:v>
                </c:pt>
                <c:pt idx="9">
                  <c:v>4</c:v>
                </c:pt>
              </c:numCache>
            </c:numRef>
          </c:val>
          <c:smooth val="0"/>
          <c:extLst xmlns:c16r2="http://schemas.microsoft.com/office/drawing/2015/06/chart">
            <c:ext xmlns:c16="http://schemas.microsoft.com/office/drawing/2014/chart" uri="{C3380CC4-5D6E-409C-BE32-E72D297353CC}">
              <c16:uniqueId val="{00000001-D997-4FDD-9363-2069FE5D2CF8}"/>
            </c:ext>
          </c:extLst>
        </c:ser>
        <c:dLbls>
          <c:showLegendKey val="0"/>
          <c:showVal val="0"/>
          <c:showCatName val="0"/>
          <c:showSerName val="0"/>
          <c:showPercent val="0"/>
          <c:showBubbleSize val="0"/>
        </c:dLbls>
        <c:marker val="1"/>
        <c:smooth val="0"/>
        <c:axId val="970038040"/>
        <c:axId val="970040784"/>
      </c:lineChart>
      <c:catAx>
        <c:axId val="97004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970035688"/>
        <c:crosses val="autoZero"/>
        <c:auto val="1"/>
        <c:lblAlgn val="ctr"/>
        <c:lblOffset val="100"/>
        <c:noMultiLvlLbl val="0"/>
      </c:catAx>
      <c:valAx>
        <c:axId val="970035688"/>
        <c:scaling>
          <c:orientation val="minMax"/>
        </c:scaling>
        <c:delete val="0"/>
        <c:axPos val="l"/>
        <c:majorGridlines>
          <c:spPr>
            <a:ln w="9525" cap="flat" cmpd="sng" algn="ctr">
              <a:solidFill>
                <a:schemeClr val="bg1">
                  <a:lumMod val="9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70042744"/>
        <c:crosses val="autoZero"/>
        <c:crossBetween val="between"/>
      </c:valAx>
      <c:valAx>
        <c:axId val="97004078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crossAx val="970038040"/>
        <c:crosses val="max"/>
        <c:crossBetween val="between"/>
      </c:valAx>
      <c:catAx>
        <c:axId val="970038040"/>
        <c:scaling>
          <c:orientation val="minMax"/>
        </c:scaling>
        <c:delete val="1"/>
        <c:axPos val="b"/>
        <c:numFmt formatCode="General" sourceLinked="1"/>
        <c:majorTickMark val="out"/>
        <c:minorTickMark val="none"/>
        <c:tickLblPos val="nextTo"/>
        <c:crossAx val="970040784"/>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MBONO FANVIT (monto)</a:t>
            </a:r>
          </a:p>
        </c:rich>
      </c:tx>
      <c:overlay val="0"/>
      <c:spPr>
        <a:noFill/>
        <a:ln>
          <a:noFill/>
        </a:ln>
        <a:effectLst/>
      </c:spPr>
    </c:title>
    <c:autoTitleDeleted val="0"/>
    <c:plotArea>
      <c:layout/>
      <c:barChart>
        <c:barDir val="col"/>
        <c:grouping val="stacked"/>
        <c:varyColors val="0"/>
        <c:ser>
          <c:idx val="0"/>
          <c:order val="0"/>
          <c:tx>
            <c:strRef>
              <c:f>'[P&amp;L MBONOS PT-746.xlsm]Tenencia'!$C$49</c:f>
              <c:strCache>
                <c:ptCount val="1"/>
                <c:pt idx="0">
                  <c:v>Monto</c:v>
                </c:pt>
              </c:strCache>
            </c:strRef>
          </c:tx>
          <c: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c:spPr>
          <c:invertIfNegative val="0"/>
          <c:dPt>
            <c:idx val="15"/>
            <c:invertIfNegative val="0"/>
            <c:bubble3D val="0"/>
            <c:extLst xmlns:c16r2="http://schemas.microsoft.com/office/drawing/2015/06/chart">
              <c:ext xmlns:c16="http://schemas.microsoft.com/office/drawing/2014/chart" uri="{C3380CC4-5D6E-409C-BE32-E72D297353CC}">
                <c16:uniqueId val="{00000001-7864-4302-9C26-7128086604A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MX"/>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'[P&amp;L MBONOS PT-746.xlsm]Tenencia'!$B$113:$B$125</c:f>
              <c:strCache>
                <c:ptCount val="13"/>
                <c:pt idx="0">
                  <c:v>Jun21</c:v>
                </c:pt>
                <c:pt idx="1">
                  <c:v>Jun22</c:v>
                </c:pt>
                <c:pt idx="2">
                  <c:v>Dic23</c:v>
                </c:pt>
                <c:pt idx="3">
                  <c:v>Dic24</c:v>
                </c:pt>
                <c:pt idx="4">
                  <c:v>Mar26</c:v>
                </c:pt>
                <c:pt idx="5">
                  <c:v>Jun27</c:v>
                </c:pt>
                <c:pt idx="6">
                  <c:v>May29</c:v>
                </c:pt>
                <c:pt idx="7">
                  <c:v>May31</c:v>
                </c:pt>
                <c:pt idx="8">
                  <c:v>Nov34</c:v>
                </c:pt>
                <c:pt idx="9">
                  <c:v>Nov36</c:v>
                </c:pt>
                <c:pt idx="10">
                  <c:v>Nov38</c:v>
                </c:pt>
                <c:pt idx="11">
                  <c:v>Nov42</c:v>
                </c:pt>
                <c:pt idx="12">
                  <c:v>Nov47</c:v>
                </c:pt>
              </c:strCache>
            </c:strRef>
          </c:cat>
          <c:val>
            <c:numRef>
              <c:f>'[P&amp;L MBONOS PT-746.xlsm]Tenencia'!$C$113:$C$125</c:f>
              <c:numCache>
                <c:formatCode>#,##0</c:formatCode>
                <c:ptCount val="13"/>
                <c:pt idx="0">
                  <c:v>1911.5971981138862</c:v>
                </c:pt>
                <c:pt idx="1">
                  <c:v>1000.6639343797511</c:v>
                </c:pt>
                <c:pt idx="2">
                  <c:v>974.92559270952711</c:v>
                </c:pt>
                <c:pt idx="3">
                  <c:v>3047.2946390948673</c:v>
                </c:pt>
                <c:pt idx="4">
                  <c:v>1557.1240020197658</c:v>
                </c:pt>
                <c:pt idx="5">
                  <c:v>1086.9709751564387</c:v>
                </c:pt>
                <c:pt idx="6">
                  <c:v>1384.3111400620664</c:v>
                </c:pt>
                <c:pt idx="7">
                  <c:v>1438.0364550818349</c:v>
                </c:pt>
                <c:pt idx="8">
                  <c:v>1078.9695847740904</c:v>
                </c:pt>
                <c:pt idx="9">
                  <c:v>1642.9420671999328</c:v>
                </c:pt>
                <c:pt idx="10">
                  <c:v>1405.5840530703954</c:v>
                </c:pt>
                <c:pt idx="11">
                  <c:v>1313.8517242290854</c:v>
                </c:pt>
                <c:pt idx="12">
                  <c:v>540.89483740000003</c:v>
                </c:pt>
              </c:numCache>
            </c:numRef>
          </c:val>
          <c:extLst xmlns:c16r2="http://schemas.microsoft.com/office/drawing/2015/06/chart">
            <c:ext xmlns:c16="http://schemas.microsoft.com/office/drawing/2014/chart" uri="{C3380CC4-5D6E-409C-BE32-E72D297353CC}">
              <c16:uniqueId val="{00000002-7864-4302-9C26-7128086604A9}"/>
            </c:ext>
          </c:extLst>
        </c:ser>
        <c:ser>
          <c:idx val="1"/>
          <c:order val="1"/>
          <c:tx>
            <c:strRef>
              <c:f>'[P&amp;L MBONOS PT-746.xlsm]Tenencia'!$D$49</c:f>
              <c:strCache>
                <c:ptCount val="1"/>
                <c:pt idx="0">
                  <c:v>Monto Porcentaje</c:v>
                </c:pt>
              </c:strCache>
            </c:strRef>
          </c:tx>
          <c:spPr>
            <a:solidFill>
              <a:schemeClr val="accent2">
                <a:lumMod val="60000"/>
                <a:lumOff val="40000"/>
              </a:schemeClr>
            </a:solidFill>
            <a:ln>
              <a:noFill/>
            </a:ln>
            <a:effectLst/>
          </c:spPr>
          <c:invertIfNegative val="0"/>
          <c:dLbls>
            <c:dLbl>
              <c:idx val="4"/>
              <c:delete val="1"/>
              <c:extLst xmlns:c16r2="http://schemas.microsoft.com/office/drawing/2015/06/chart">
                <c:ext xmlns:c16="http://schemas.microsoft.com/office/drawing/2014/chart" uri="{C3380CC4-5D6E-409C-BE32-E72D297353CC}">
                  <c16:uniqueId val="{00000005-7864-4302-9C26-7128086604A9}"/>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4-7864-4302-9C26-7128086604A9}"/>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6-7864-4302-9C26-7128086604A9}"/>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7-7864-4302-9C26-7128086604A9}"/>
                </c:ext>
                <c:ext xmlns:c15="http://schemas.microsoft.com/office/drawing/2012/chart" uri="{CE6537A1-D6FC-4f65-9D91-7224C49458BB}"/>
              </c:extLst>
            </c:dLbl>
            <c:dLbl>
              <c:idx val="8"/>
              <c:delete val="1"/>
              <c:extLst xmlns:c16r2="http://schemas.microsoft.com/office/drawing/2015/06/chart">
                <c:ext xmlns:c16="http://schemas.microsoft.com/office/drawing/2014/chart" uri="{C3380CC4-5D6E-409C-BE32-E72D297353CC}">
                  <c16:uniqueId val="{00000008-7864-4302-9C26-7128086604A9}"/>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9-7864-4302-9C26-7128086604A9}"/>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0A-7864-4302-9C26-7128086604A9}"/>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MX"/>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'[P&amp;L MBONOS PT-746.xlsm]Tenencia'!$B$113:$B$125</c:f>
              <c:strCache>
                <c:ptCount val="13"/>
                <c:pt idx="0">
                  <c:v>Jun21</c:v>
                </c:pt>
                <c:pt idx="1">
                  <c:v>Jun22</c:v>
                </c:pt>
                <c:pt idx="2">
                  <c:v>Dic23</c:v>
                </c:pt>
                <c:pt idx="3">
                  <c:v>Dic24</c:v>
                </c:pt>
                <c:pt idx="4">
                  <c:v>Mar26</c:v>
                </c:pt>
                <c:pt idx="5">
                  <c:v>Jun27</c:v>
                </c:pt>
                <c:pt idx="6">
                  <c:v>May29</c:v>
                </c:pt>
                <c:pt idx="7">
                  <c:v>May31</c:v>
                </c:pt>
                <c:pt idx="8">
                  <c:v>Nov34</c:v>
                </c:pt>
                <c:pt idx="9">
                  <c:v>Nov36</c:v>
                </c:pt>
                <c:pt idx="10">
                  <c:v>Nov38</c:v>
                </c:pt>
                <c:pt idx="11">
                  <c:v>Nov42</c:v>
                </c:pt>
                <c:pt idx="12">
                  <c:v>Nov47</c:v>
                </c:pt>
              </c:strCache>
            </c:strRef>
          </c:cat>
          <c:val>
            <c:numRef>
              <c:f>'[P&amp;L MBONOS PT-746.xlsm]Tenencia'!$D$113:$D$125</c:f>
              <c:numCache>
                <c:formatCode>#,##0</c:formatCode>
                <c:ptCount val="13"/>
                <c:pt idx="0">
                  <c:v>0</c:v>
                </c:pt>
                <c:pt idx="1">
                  <c:v>0</c:v>
                </c:pt>
                <c:pt idx="2">
                  <c:v>0</c:v>
                </c:pt>
                <c:pt idx="3">
                  <c:v>0</c:v>
                </c:pt>
                <c:pt idx="4">
                  <c:v>900</c:v>
                </c:pt>
                <c:pt idx="5">
                  <c:v>1700</c:v>
                </c:pt>
                <c:pt idx="6">
                  <c:v>1284</c:v>
                </c:pt>
                <c:pt idx="7">
                  <c:v>1300</c:v>
                </c:pt>
                <c:pt idx="8">
                  <c:v>1400</c:v>
                </c:pt>
                <c:pt idx="9">
                  <c:v>600</c:v>
                </c:pt>
                <c:pt idx="10">
                  <c:v>0</c:v>
                </c:pt>
                <c:pt idx="11">
                  <c:v>0</c:v>
                </c:pt>
                <c:pt idx="12">
                  <c:v>500</c:v>
                </c:pt>
              </c:numCache>
            </c:numRef>
          </c:val>
          <c:extLst xmlns:c16r2="http://schemas.microsoft.com/office/drawing/2015/06/chart">
            <c:ext xmlns:c16="http://schemas.microsoft.com/office/drawing/2014/chart" uri="{C3380CC4-5D6E-409C-BE32-E72D297353CC}">
              <c16:uniqueId val="{00000003-7864-4302-9C26-7128086604A9}"/>
            </c:ext>
          </c:extLst>
        </c:ser>
        <c:dLbls>
          <c:dLblPos val="inEnd"/>
          <c:showLegendKey val="0"/>
          <c:showVal val="1"/>
          <c:showCatName val="0"/>
          <c:showSerName val="0"/>
          <c:showPercent val="0"/>
          <c:showBubbleSize val="0"/>
        </c:dLbls>
        <c:gapWidth val="219"/>
        <c:overlap val="100"/>
        <c:axId val="970036472"/>
        <c:axId val="970043136"/>
      </c:barChart>
      <c:catAx>
        <c:axId val="9700364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70043136"/>
        <c:crosses val="autoZero"/>
        <c:auto val="1"/>
        <c:lblAlgn val="ctr"/>
        <c:lblOffset val="100"/>
        <c:noMultiLvlLbl val="0"/>
      </c:catAx>
      <c:valAx>
        <c:axId val="970043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b="1" dirty="0">
                    <a:solidFill>
                      <a:schemeClr val="tx1"/>
                    </a:solidFill>
                  </a:rPr>
                  <a:t>(MDP)</a:t>
                </a:r>
              </a:p>
            </c:rich>
          </c:tx>
          <c:layout>
            <c:manualLayout>
              <c:xMode val="edge"/>
              <c:yMode val="edge"/>
              <c:x val="6.0304529325997643E-3"/>
              <c:y val="0.4683652983894423"/>
            </c:manualLayout>
          </c:layout>
          <c:overlay val="0"/>
          <c:spPr>
            <a:noFill/>
            <a:ln>
              <a:noFill/>
            </a:ln>
            <a:effectLst/>
          </c:spPr>
        </c:title>
        <c:numFmt formatCode="#,##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7003647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Sensibilidad FANVIT MBONO </a:t>
            </a:r>
            <a:r>
              <a:rPr lang="es-MX" sz="1200" b="1" baseline="0" dirty="0">
                <a:solidFill>
                  <a:schemeClr val="tx1"/>
                </a:solidFill>
              </a:rPr>
              <a:t> a 1 pb</a:t>
            </a:r>
            <a:endParaRPr lang="es-MX" sz="1200" b="1" dirty="0">
              <a:solidFill>
                <a:schemeClr val="tx1"/>
              </a:solidFill>
            </a:endParaRPr>
          </a:p>
        </c:rich>
      </c:tx>
      <c:overlay val="0"/>
      <c:spPr>
        <a:noFill/>
        <a:ln>
          <a:noFill/>
        </a:ln>
        <a:effectLst/>
      </c:spPr>
    </c:title>
    <c:autoTitleDeleted val="0"/>
    <c:plotArea>
      <c:layout/>
      <c:barChart>
        <c:barDir val="col"/>
        <c:grouping val="stacked"/>
        <c:varyColors val="0"/>
        <c:ser>
          <c:idx val="0"/>
          <c:order val="0"/>
          <c:tx>
            <c:strRef>
              <c:f>'[P&amp;L MBONOS PT-746.xlsm]Tenencia'!$C$49</c:f>
              <c:strCache>
                <c:ptCount val="1"/>
                <c:pt idx="0">
                  <c:v>Monto</c:v>
                </c:pt>
              </c:strCache>
            </c:strRef>
          </c:tx>
          <c: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c:spPr>
          <c:invertIfNegative val="0"/>
          <c:dPt>
            <c:idx val="15"/>
            <c:invertIfNegative val="0"/>
            <c:bubble3D val="0"/>
            <c:extLst xmlns:c16r2="http://schemas.microsoft.com/office/drawing/2015/06/chart">
              <c:ext xmlns:c16="http://schemas.microsoft.com/office/drawing/2014/chart" uri="{C3380CC4-5D6E-409C-BE32-E72D297353CC}">
                <c16:uniqueId val="{00000001-C8FD-4F9E-8885-02D95328DCDB}"/>
              </c:ext>
            </c:extLst>
          </c:dPt>
          <c:dLbls>
            <c:delete val="1"/>
          </c:dLbls>
          <c:cat>
            <c:strRef>
              <c:f>'[P&amp;L MBONOS PT-746.xlsm]Tenencia'!$B$138:$B$150</c:f>
              <c:strCache>
                <c:ptCount val="13"/>
                <c:pt idx="0">
                  <c:v>Jun21</c:v>
                </c:pt>
                <c:pt idx="1">
                  <c:v>Jun22</c:v>
                </c:pt>
                <c:pt idx="2">
                  <c:v>Dic23</c:v>
                </c:pt>
                <c:pt idx="3">
                  <c:v>Dic24</c:v>
                </c:pt>
                <c:pt idx="4">
                  <c:v>Mar26</c:v>
                </c:pt>
                <c:pt idx="5">
                  <c:v>Jun27</c:v>
                </c:pt>
                <c:pt idx="6">
                  <c:v>May29</c:v>
                </c:pt>
                <c:pt idx="7">
                  <c:v>May31</c:v>
                </c:pt>
                <c:pt idx="8">
                  <c:v>Nov34</c:v>
                </c:pt>
                <c:pt idx="9">
                  <c:v>Nov36</c:v>
                </c:pt>
                <c:pt idx="10">
                  <c:v>Nov38</c:v>
                </c:pt>
                <c:pt idx="11">
                  <c:v>Nov42</c:v>
                </c:pt>
                <c:pt idx="12">
                  <c:v>Nov47</c:v>
                </c:pt>
              </c:strCache>
            </c:strRef>
          </c:cat>
          <c:val>
            <c:numRef>
              <c:f>'[P&amp;L MBONOS PT-746.xlsm]Tenencia'!$C$138:$C$150</c:f>
              <c:numCache>
                <c:formatCode>_(* #,##0.00_);_(* \(#,##0.00\);_(* "-"??_);_(@_)</c:formatCode>
                <c:ptCount val="13"/>
                <c:pt idx="0">
                  <c:v>651646.39875769615</c:v>
                </c:pt>
                <c:pt idx="1">
                  <c:v>412202.78552269936</c:v>
                </c:pt>
                <c:pt idx="2">
                  <c:v>480295.30895650387</c:v>
                </c:pt>
                <c:pt idx="3">
                  <c:v>1604547.7582063675</c:v>
                </c:pt>
                <c:pt idx="4">
                  <c:v>1032569.8026018143</c:v>
                </c:pt>
                <c:pt idx="5">
                  <c:v>740474.94988059998</c:v>
                </c:pt>
                <c:pt idx="6">
                  <c:v>1032725.3988416195</c:v>
                </c:pt>
                <c:pt idx="7">
                  <c:v>1197768.2189760208</c:v>
                </c:pt>
                <c:pt idx="8">
                  <c:v>1011249.5983960629</c:v>
                </c:pt>
                <c:pt idx="9">
                  <c:v>1535582.0208227634</c:v>
                </c:pt>
                <c:pt idx="10">
                  <c:v>1413861.7822666168</c:v>
                </c:pt>
                <c:pt idx="11">
                  <c:v>1432574.8198647499</c:v>
                </c:pt>
                <c:pt idx="12">
                  <c:v>627024.20000004768</c:v>
                </c:pt>
              </c:numCache>
            </c:numRef>
          </c:val>
          <c:extLst xmlns:c16r2="http://schemas.microsoft.com/office/drawing/2015/06/chart">
            <c:ext xmlns:c16="http://schemas.microsoft.com/office/drawing/2014/chart" uri="{C3380CC4-5D6E-409C-BE32-E72D297353CC}">
              <c16:uniqueId val="{00000002-C8FD-4F9E-8885-02D95328DCDB}"/>
            </c:ext>
          </c:extLst>
        </c:ser>
        <c:ser>
          <c:idx val="1"/>
          <c:order val="1"/>
          <c:tx>
            <c:strRef>
              <c:f>'[P&amp;L MBONOS PT-746.xlsm]Tenencia'!$D$49</c:f>
              <c:strCache>
                <c:ptCount val="1"/>
                <c:pt idx="0">
                  <c:v>Monto Porcentaje</c:v>
                </c:pt>
              </c:strCache>
            </c:strRef>
          </c:tx>
          <c:spPr>
            <a:solidFill>
              <a:schemeClr val="accent2">
                <a:tint val="77000"/>
              </a:schemeClr>
            </a:solidFill>
            <a:ln>
              <a:noFill/>
            </a:ln>
            <a:effectLst/>
          </c:spPr>
          <c:invertIfNegative val="0"/>
          <c:dLbls>
            <c:dLbl>
              <c:idx val="0"/>
              <c:layout>
                <c:manualLayout>
                  <c:x val="4.7969631823632916E-3"/>
                  <c:y val="-3.3914409607953382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fld id="{736FED22-8CC2-4104-9747-238061AB1F61}" type="CELLRANGE">
                      <a:rPr lang="en-US"/>
                      <a:pPr>
                        <a:defRPr sz="900" b="1" i="0" u="none" strike="noStrike" kern="1200" baseline="0">
                          <a:solidFill>
                            <a:schemeClr val="tx1">
                              <a:lumMod val="75000"/>
                              <a:lumOff val="25000"/>
                            </a:schemeClr>
                          </a:solidFill>
                          <a:latin typeface="+mn-lt"/>
                          <a:ea typeface="+mn-ea"/>
                          <a:cs typeface="+mn-cs"/>
                        </a:defRPr>
                      </a:pPr>
                      <a:t>[CELLRANGE]</a:t>
                    </a:fld>
                    <a:endParaRPr lang="es-MX"/>
                  </a:p>
                </c:rich>
              </c:tx>
              <c:spPr>
                <a:noFill/>
                <a:ln>
                  <a:noFill/>
                </a:ln>
                <a:effectLst/>
              </c:spPr>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3-C8FD-4F9E-8885-02D95328DCDB}"/>
                </c:ext>
                <c:ext xmlns:c15="http://schemas.microsoft.com/office/drawing/2012/chart" uri="{CE6537A1-D6FC-4f65-9D91-7224C49458BB}">
                  <c15:layout>
                    <c:manualLayout>
                      <c:w val="5.9354424443108456E-2"/>
                      <c:h val="0.14489245336816264"/>
                    </c:manualLayout>
                  </c15:layout>
                  <c15:dlblFieldTable/>
                  <c15:showDataLabelsRange val="1"/>
                </c:ext>
              </c:extLst>
            </c:dLbl>
            <c:dLbl>
              <c:idx val="1"/>
              <c:layout>
                <c:manualLayout>
                  <c:x val="1.5989877274544305E-3"/>
                  <c:y val="-4.6000867179538524E-2"/>
                </c:manualLayout>
              </c:layout>
              <c:tx>
                <c:rich>
                  <a:bodyPr/>
                  <a:lstStyle/>
                  <a:p>
                    <a:fld id="{AEF6B6D1-5C58-42AB-A303-D17E2ACE7EBC}"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4-C8FD-4F9E-8885-02D95328DCDB}"/>
                </c:ext>
                <c:ext xmlns:c15="http://schemas.microsoft.com/office/drawing/2012/chart" uri="{CE6537A1-D6FC-4f65-9D91-7224C49458BB}">
                  <c15:layout>
                    <c:manualLayout>
                      <c:w val="4.3364547168564152E-2"/>
                      <c:h val="0.12071953822499236"/>
                    </c:manualLayout>
                  </c15:layout>
                  <c15:dlblFieldTable/>
                  <c15:showDataLabelsRange val="1"/>
                </c:ext>
              </c:extLst>
            </c:dLbl>
            <c:dLbl>
              <c:idx val="2"/>
              <c:layout>
                <c:manualLayout>
                  <c:x val="0"/>
                  <c:y val="-4.1166284150904467E-2"/>
                </c:manualLayout>
              </c:layout>
              <c:tx>
                <c:rich>
                  <a:bodyPr/>
                  <a:lstStyle/>
                  <a:p>
                    <a:fld id="{83522398-9EAD-4BAC-8A8D-D9924B9D5303}"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C8FD-4F9E-8885-02D95328DCDB}"/>
                </c:ext>
                <c:ext xmlns:c15="http://schemas.microsoft.com/office/drawing/2012/chart" uri="{CE6537A1-D6FC-4f65-9D91-7224C49458BB}">
                  <c15:dlblFieldTable/>
                  <c15:showDataLabelsRange val="1"/>
                </c:ext>
              </c:extLst>
            </c:dLbl>
            <c:dLbl>
              <c:idx val="3"/>
              <c:layout>
                <c:manualLayout>
                  <c:x val="-1.5989877274544305E-3"/>
                  <c:y val="-4.1166284150904425E-2"/>
                </c:manualLayout>
              </c:layout>
              <c:tx>
                <c:rich>
                  <a:bodyPr/>
                  <a:lstStyle/>
                  <a:p>
                    <a:fld id="{5099E400-C542-4E30-BE74-7E0D00634685}"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6-C8FD-4F9E-8885-02D95328DCDB}"/>
                </c:ext>
                <c:ext xmlns:c15="http://schemas.microsoft.com/office/drawing/2012/chart" uri="{CE6537A1-D6FC-4f65-9D91-7224C49458BB}">
                  <c15:dlblFieldTable/>
                  <c15:showDataLabelsRange val="1"/>
                </c:ext>
              </c:extLst>
            </c:dLbl>
            <c:dLbl>
              <c:idx val="4"/>
              <c:layout>
                <c:manualLayout>
                  <c:x val="-1.5800392521562827E-3"/>
                  <c:y val="0.12801480981245245"/>
                </c:manualLayout>
              </c:layout>
              <c:tx>
                <c:rich>
                  <a:bodyPr/>
                  <a:lstStyle/>
                  <a:p>
                    <a:fld id="{782297A5-4C4F-47C2-A7E4-7E9D1BB03164}"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7-C8FD-4F9E-8885-02D95328DCDB}"/>
                </c:ext>
                <c:ext xmlns:c15="http://schemas.microsoft.com/office/drawing/2012/chart" uri="{CE6537A1-D6FC-4f65-9D91-7224C49458BB}">
                  <c15:dlblFieldTable/>
                  <c15:showDataLabelsRange val="1"/>
                </c:ext>
              </c:extLst>
            </c:dLbl>
            <c:dLbl>
              <c:idx val="5"/>
              <c:layout>
                <c:manualLayout>
                  <c:x val="1.5989499581662257E-3"/>
                  <c:y val="0.21535745270007656"/>
                </c:manualLayout>
              </c:layout>
              <c:tx>
                <c:rich>
                  <a:bodyPr/>
                  <a:lstStyle/>
                  <a:p>
                    <a:fld id="{AD6FBCB6-FBB0-4893-9A18-852610276A9D}"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8-C8FD-4F9E-8885-02D95328DCDB}"/>
                </c:ext>
                <c:ext xmlns:c15="http://schemas.microsoft.com/office/drawing/2012/chart" uri="{CE6537A1-D6FC-4f65-9D91-7224C49458BB}">
                  <c15:dlblFieldTable/>
                  <c15:showDataLabelsRange val="1"/>
                </c:ext>
              </c:extLst>
            </c:dLbl>
            <c:dLbl>
              <c:idx val="6"/>
              <c:layout>
                <c:manualLayout>
                  <c:x val="0"/>
                  <c:y val="0.18899679356749211"/>
                </c:manualLayout>
              </c:layout>
              <c:tx>
                <c:rich>
                  <a:bodyPr/>
                  <a:lstStyle/>
                  <a:p>
                    <a:fld id="{BBE5CC6D-C5CD-43A1-A2A7-B76A60AF6FF9}"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9-C8FD-4F9E-8885-02D95328DCDB}"/>
                </c:ext>
                <c:ext xmlns:c15="http://schemas.microsoft.com/office/drawing/2012/chart" uri="{CE6537A1-D6FC-4f65-9D91-7224C49458BB}">
                  <c15:dlblFieldTable/>
                  <c15:showDataLabelsRange val="1"/>
                </c:ext>
              </c:extLst>
            </c:dLbl>
            <c:dLbl>
              <c:idx val="7"/>
              <c:layout>
                <c:manualLayout>
                  <c:x val="0"/>
                  <c:y val="0.19733207151985205"/>
                </c:manualLayout>
              </c:layout>
              <c:tx>
                <c:rich>
                  <a:bodyPr/>
                  <a:lstStyle/>
                  <a:p>
                    <a:fld id="{C1A2A24F-3773-4EB7-9CEA-8A602D2235A0}"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A-C8FD-4F9E-8885-02D95328DCDB}"/>
                </c:ext>
                <c:ext xmlns:c15="http://schemas.microsoft.com/office/drawing/2012/chart" uri="{CE6537A1-D6FC-4f65-9D91-7224C49458BB}">
                  <c15:dlblFieldTable/>
                  <c15:showDataLabelsRange val="1"/>
                </c:ext>
              </c:extLst>
            </c:dLbl>
            <c:dLbl>
              <c:idx val="8"/>
              <c:layout>
                <c:manualLayout>
                  <c:x val="0"/>
                  <c:y val="0.23401894319060401"/>
                </c:manualLayout>
              </c:layout>
              <c:tx>
                <c:rich>
                  <a:bodyPr/>
                  <a:lstStyle/>
                  <a:p>
                    <a:fld id="{86DC8081-107B-4AFE-A5D8-708B85BAC5FD}"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B-C8FD-4F9E-8885-02D95328DCDB}"/>
                </c:ext>
                <c:ext xmlns:c15="http://schemas.microsoft.com/office/drawing/2012/chart" uri="{CE6537A1-D6FC-4f65-9D91-7224C49458BB}">
                  <c15:dlblFieldTable/>
                  <c15:showDataLabelsRange val="1"/>
                </c:ext>
              </c:extLst>
            </c:dLbl>
            <c:dLbl>
              <c:idx val="9"/>
              <c:layout>
                <c:manualLayout>
                  <c:x val="0"/>
                  <c:y val="0.11876514851877132"/>
                </c:manualLayout>
              </c:layout>
              <c:tx>
                <c:rich>
                  <a:bodyPr/>
                  <a:lstStyle/>
                  <a:p>
                    <a:fld id="{B3F8D86A-73DA-4B23-9927-B85DB85102EB}"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C-C8FD-4F9E-8885-02D95328DCDB}"/>
                </c:ext>
                <c:ext xmlns:c15="http://schemas.microsoft.com/office/drawing/2012/chart" uri="{CE6537A1-D6FC-4f65-9D91-7224C49458BB}">
                  <c15:dlblFieldTable/>
                  <c15:showDataLabelsRange val="1"/>
                </c:ext>
              </c:extLst>
            </c:dLbl>
            <c:dLbl>
              <c:idx val="10"/>
              <c:layout>
                <c:manualLayout>
                  <c:x val="1.5989499581661676E-3"/>
                  <c:y val="3.6187044307240415E-2"/>
                </c:manualLayout>
              </c:layout>
              <c:tx>
                <c:rich>
                  <a:bodyPr/>
                  <a:lstStyle/>
                  <a:p>
                    <a:fld id="{42892541-7303-4A8A-97DB-7F1BEB65449C}"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D-C8FD-4F9E-8885-02D95328DCDB}"/>
                </c:ext>
                <c:ext xmlns:c15="http://schemas.microsoft.com/office/drawing/2012/chart" uri="{CE6537A1-D6FC-4f65-9D91-7224C49458BB}">
                  <c15:dlblFieldTable/>
                  <c15:showDataLabelsRange val="1"/>
                </c:ext>
              </c:extLst>
            </c:dLbl>
            <c:dLbl>
              <c:idx val="11"/>
              <c:layout>
                <c:manualLayout>
                  <c:x val="0"/>
                  <c:y val="5.0690793393142496E-2"/>
                </c:manualLayout>
              </c:layout>
              <c:tx>
                <c:rich>
                  <a:bodyPr/>
                  <a:lstStyle/>
                  <a:p>
                    <a:fld id="{F5192701-FDC7-4A82-8063-40469AEF1E0D}"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E-C8FD-4F9E-8885-02D95328DCDB}"/>
                </c:ext>
                <c:ext xmlns:c15="http://schemas.microsoft.com/office/drawing/2012/chart" uri="{CE6537A1-D6FC-4f65-9D91-7224C49458BB}">
                  <c15:dlblFieldTable/>
                  <c15:showDataLabelsRange val="1"/>
                </c:ext>
              </c:extLst>
            </c:dLbl>
            <c:dLbl>
              <c:idx val="12"/>
              <c:layout>
                <c:manualLayout>
                  <c:x val="1.5989877274544305E-3"/>
                  <c:y val="-0.12809056430242877"/>
                </c:manualLayout>
              </c:layout>
              <c:tx>
                <c:rich>
                  <a:bodyPr/>
                  <a:lstStyle/>
                  <a:p>
                    <a:fld id="{812F86A2-1724-4585-BC2A-E3ACAF57C153}" type="CELLRANGE">
                      <a:rPr lang="en-US"/>
                      <a:pPr/>
                      <a:t>[CELLRANGE]</a:t>
                    </a:fld>
                    <a:endParaRPr lang="es-MX"/>
                  </a:p>
                </c:rich>
              </c:tx>
              <c:dLblPos val="ctr"/>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F-C8FD-4F9E-8885-02D95328DCD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MX"/>
              </a:p>
            </c:txPr>
            <c:dLblPos val="inEnd"/>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DataLabelsRange val="1"/>
                <c15:showLeaderLines val="0"/>
              </c:ext>
            </c:extLst>
          </c:dLbls>
          <c:cat>
            <c:strRef>
              <c:f>'[P&amp;L MBONOS PT-746.xlsm]Tenencia'!$B$138:$B$150</c:f>
              <c:strCache>
                <c:ptCount val="13"/>
                <c:pt idx="0">
                  <c:v>Jun21</c:v>
                </c:pt>
                <c:pt idx="1">
                  <c:v>Jun22</c:v>
                </c:pt>
                <c:pt idx="2">
                  <c:v>Dic23</c:v>
                </c:pt>
                <c:pt idx="3">
                  <c:v>Dic24</c:v>
                </c:pt>
                <c:pt idx="4">
                  <c:v>Mar26</c:v>
                </c:pt>
                <c:pt idx="5">
                  <c:v>Jun27</c:v>
                </c:pt>
                <c:pt idx="6">
                  <c:v>May29</c:v>
                </c:pt>
                <c:pt idx="7">
                  <c:v>May31</c:v>
                </c:pt>
                <c:pt idx="8">
                  <c:v>Nov34</c:v>
                </c:pt>
                <c:pt idx="9">
                  <c:v>Nov36</c:v>
                </c:pt>
                <c:pt idx="10">
                  <c:v>Nov38</c:v>
                </c:pt>
                <c:pt idx="11">
                  <c:v>Nov42</c:v>
                </c:pt>
                <c:pt idx="12">
                  <c:v>Nov47</c:v>
                </c:pt>
              </c:strCache>
            </c:strRef>
          </c:cat>
          <c:val>
            <c:numRef>
              <c:f>'[P&amp;L MBONOS PT-746.xlsm]Tenencia'!$D$138:$D$150</c:f>
              <c:numCache>
                <c:formatCode>_(* #,##0.00_);_(* \(#,##0.00\);_(* "-"??_);_(@_)</c:formatCode>
                <c:ptCount val="13"/>
                <c:pt idx="0">
                  <c:v>0</c:v>
                </c:pt>
                <c:pt idx="1">
                  <c:v>0</c:v>
                </c:pt>
                <c:pt idx="2">
                  <c:v>0</c:v>
                </c:pt>
                <c:pt idx="3">
                  <c:v>0</c:v>
                </c:pt>
                <c:pt idx="4">
                  <c:v>596813.6263628006</c:v>
                </c:pt>
                <c:pt idx="5">
                  <c:v>1158087.422358036</c:v>
                </c:pt>
                <c:pt idx="6">
                  <c:v>957891.16603684425</c:v>
                </c:pt>
                <c:pt idx="7">
                  <c:v>1082795.000895977</c:v>
                </c:pt>
                <c:pt idx="8">
                  <c:v>1312130.9976966381</c:v>
                </c:pt>
                <c:pt idx="9">
                  <c:v>560792.27070021629</c:v>
                </c:pt>
                <c:pt idx="10">
                  <c:v>0</c:v>
                </c:pt>
                <c:pt idx="11">
                  <c:v>0</c:v>
                </c:pt>
                <c:pt idx="12">
                  <c:v>579617.47519540787</c:v>
                </c:pt>
              </c:numCache>
            </c:numRef>
          </c:val>
          <c:extLst xmlns:c16r2="http://schemas.microsoft.com/office/drawing/2015/06/chart">
            <c:ext xmlns:c16="http://schemas.microsoft.com/office/drawing/2014/chart" uri="{C3380CC4-5D6E-409C-BE32-E72D297353CC}">
              <c16:uniqueId val="{00000010-C8FD-4F9E-8885-02D95328DCDB}"/>
            </c:ext>
            <c:ext xmlns:c15="http://schemas.microsoft.com/office/drawing/2012/chart" uri="{02D57815-91ED-43cb-92C2-25804820EDAC}">
              <c15:datalabelsRange>
                <c15:f>'[P&amp;L MBONOS PT-746.xlsm]Tenencia'!$F$138:$F$150</c15:f>
                <c15:dlblRangeCache>
                  <c:ptCount val="13"/>
                  <c:pt idx="0">
                    <c:v>4.9%</c:v>
                  </c:pt>
                  <c:pt idx="1">
                    <c:v>3.1%</c:v>
                  </c:pt>
                  <c:pt idx="2">
                    <c:v>3.6%</c:v>
                  </c:pt>
                  <c:pt idx="3">
                    <c:v>12.2%</c:v>
                  </c:pt>
                  <c:pt idx="4">
                    <c:v>7.8%</c:v>
                  </c:pt>
                  <c:pt idx="5">
                    <c:v>5.6%</c:v>
                  </c:pt>
                  <c:pt idx="6">
                    <c:v>7.8%</c:v>
                  </c:pt>
                  <c:pt idx="7">
                    <c:v>9.1%</c:v>
                  </c:pt>
                  <c:pt idx="8">
                    <c:v>7.7%</c:v>
                  </c:pt>
                  <c:pt idx="9">
                    <c:v>11.7%</c:v>
                  </c:pt>
                  <c:pt idx="10">
                    <c:v>10.7%</c:v>
                  </c:pt>
                  <c:pt idx="11">
                    <c:v>10.9%</c:v>
                  </c:pt>
                  <c:pt idx="12">
                    <c:v>4.8%</c:v>
                  </c:pt>
                </c15:dlblRangeCache>
              </c15:datalabelsRange>
            </c:ext>
          </c:extLst>
        </c:ser>
        <c:dLbls>
          <c:dLblPos val="inEnd"/>
          <c:showLegendKey val="0"/>
          <c:showVal val="1"/>
          <c:showCatName val="0"/>
          <c:showSerName val="0"/>
          <c:showPercent val="0"/>
          <c:showBubbleSize val="0"/>
        </c:dLbls>
        <c:gapWidth val="219"/>
        <c:overlap val="100"/>
        <c:axId val="970041176"/>
        <c:axId val="970038824"/>
      </c:barChart>
      <c:catAx>
        <c:axId val="970041176"/>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70038824"/>
        <c:crosses val="autoZero"/>
        <c:auto val="1"/>
        <c:lblAlgn val="ctr"/>
        <c:lblOffset val="100"/>
        <c:noMultiLvlLbl val="0"/>
      </c:catAx>
      <c:valAx>
        <c:axId val="970038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Cambio en monto por 1 pb</a:t>
                </a:r>
              </a:p>
            </c:rich>
          </c:tx>
          <c:overlay val="0"/>
          <c:spPr>
            <a:noFill/>
            <a:ln>
              <a:noFill/>
            </a:ln>
            <a:effectLst/>
          </c:spPr>
        </c:title>
        <c:numFmt formatCode="#,##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7004117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295689782963179E-2"/>
          <c:y val="3.7040796970277567E-2"/>
          <c:w val="0.86389317614367966"/>
          <c:h val="0.88407399907084228"/>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numCache>
            </c:numRef>
          </c:cat>
          <c:val>
            <c:numRef>
              <c:f>'Utilidad '!$C$3:$C$729</c:f>
              <c:numCache>
                <c:formatCode>#,##0.00</c:formatCode>
                <c:ptCount val="727"/>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pt idx="686">
                  <c:v>3620486785.2851257</c:v>
                </c:pt>
                <c:pt idx="687">
                  <c:v>3555352204.8151245</c:v>
                </c:pt>
                <c:pt idx="688">
                  <c:v>3705236880.0727234</c:v>
                </c:pt>
                <c:pt idx="689">
                  <c:v>3651975653.7527313</c:v>
                </c:pt>
                <c:pt idx="690">
                  <c:v>3726768951.3527222</c:v>
                </c:pt>
                <c:pt idx="691">
                  <c:v>3622953335.0627136</c:v>
                </c:pt>
                <c:pt idx="692">
                  <c:v>3563374189.6327362</c:v>
                </c:pt>
                <c:pt idx="693">
                  <c:v>3622355323.1027374</c:v>
                </c:pt>
                <c:pt idx="694">
                  <c:v>3730476287.0527191</c:v>
                </c:pt>
                <c:pt idx="695">
                  <c:v>3790979956.162735</c:v>
                </c:pt>
                <c:pt idx="696">
                  <c:v>3703828096.3827209</c:v>
                </c:pt>
                <c:pt idx="697">
                  <c:v>3603045518.5627289</c:v>
                </c:pt>
                <c:pt idx="698">
                  <c:v>3567061962.6327209</c:v>
                </c:pt>
                <c:pt idx="699">
                  <c:v>3717499523.7427216</c:v>
                </c:pt>
                <c:pt idx="700">
                  <c:v>3792371609.3027344</c:v>
                </c:pt>
                <c:pt idx="701">
                  <c:v>3844468333.7627258</c:v>
                </c:pt>
                <c:pt idx="702">
                  <c:v>4025396385.4827271</c:v>
                </c:pt>
                <c:pt idx="703">
                  <c:v>4115608307.7427216</c:v>
                </c:pt>
                <c:pt idx="704">
                  <c:v>4145562280.3527222</c:v>
                </c:pt>
                <c:pt idx="705">
                  <c:v>4403798348.432724</c:v>
                </c:pt>
                <c:pt idx="706">
                  <c:v>4411888875.8427277</c:v>
                </c:pt>
                <c:pt idx="707">
                  <c:v>4269614650.2227173</c:v>
                </c:pt>
                <c:pt idx="708">
                  <c:v>4424779348.7127228</c:v>
                </c:pt>
                <c:pt idx="709">
                  <c:v>4415532927.4627228</c:v>
                </c:pt>
                <c:pt idx="710">
                  <c:v>4378822176.182724</c:v>
                </c:pt>
                <c:pt idx="711">
                  <c:v>4398813339.0227203</c:v>
                </c:pt>
                <c:pt idx="712">
                  <c:v>4411418046.9227295</c:v>
                </c:pt>
                <c:pt idx="713">
                  <c:v>4499681080.9627228</c:v>
                </c:pt>
                <c:pt idx="714">
                  <c:v>4559345155.0827332</c:v>
                </c:pt>
                <c:pt idx="715">
                  <c:v>4647755390.4927216</c:v>
                </c:pt>
                <c:pt idx="716">
                  <c:v>4708891802.7927094</c:v>
                </c:pt>
                <c:pt idx="717">
                  <c:v>4482186737.7027283</c:v>
                </c:pt>
                <c:pt idx="718">
                  <c:v>4349305111.7227325</c:v>
                </c:pt>
                <c:pt idx="719">
                  <c:v>4247571764.7427368</c:v>
                </c:pt>
                <c:pt idx="720">
                  <c:v>4229300065.5027161</c:v>
                </c:pt>
                <c:pt idx="721">
                  <c:v>4412757814.3427277</c:v>
                </c:pt>
                <c:pt idx="722">
                  <c:v>4397133141.9927216</c:v>
                </c:pt>
                <c:pt idx="723">
                  <c:v>4517268586.3927155</c:v>
                </c:pt>
                <c:pt idx="724">
                  <c:v>4533448801.5927277</c:v>
                </c:pt>
                <c:pt idx="725">
                  <c:v>4392366599.5727234</c:v>
                </c:pt>
                <c:pt idx="726">
                  <c:v>4439250374.6927185</c:v>
                </c:pt>
              </c:numCache>
            </c:numRef>
          </c:val>
          <c:smooth val="0"/>
          <c:extLst xmlns:c16r2="http://schemas.microsoft.com/office/drawing/2015/06/chart">
            <c:ext xmlns:c16="http://schemas.microsoft.com/office/drawing/2014/chart" uri="{C3380CC4-5D6E-409C-BE32-E72D297353CC}">
              <c16:uniqueId val="{00000000-5BDD-4A57-8229-79BA61A2A4DF}"/>
            </c:ext>
          </c:extLst>
        </c:ser>
        <c:ser>
          <c:idx val="1"/>
          <c:order val="1"/>
          <c:tx>
            <c:strRef>
              <c:f>'Utilidad '!$D$2</c:f>
              <c:strCache>
                <c:ptCount val="1"/>
                <c:pt idx="0">
                  <c:v>Fondeo</c:v>
                </c:pt>
              </c:strCache>
            </c:strRef>
          </c:tx>
          <c:spPr>
            <a:ln>
              <a:solidFill>
                <a:schemeClr val="accent1"/>
              </a:solidFill>
            </a:ln>
          </c:spPr>
          <c:marker>
            <c:symbol val="none"/>
          </c:marker>
          <c:cat>
            <c:numRef>
              <c:f>'Utilidad '!$B$3:$B$729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pt idx="686">
                  <c:v>42828</c:v>
                </c:pt>
                <c:pt idx="687">
                  <c:v>42829</c:v>
                </c:pt>
                <c:pt idx="688">
                  <c:v>42830</c:v>
                </c:pt>
                <c:pt idx="689">
                  <c:v>42831</c:v>
                </c:pt>
                <c:pt idx="690">
                  <c:v>42832</c:v>
                </c:pt>
                <c:pt idx="691">
                  <c:v>42835</c:v>
                </c:pt>
                <c:pt idx="692">
                  <c:v>42836</c:v>
                </c:pt>
                <c:pt idx="693">
                  <c:v>42837</c:v>
                </c:pt>
                <c:pt idx="694">
                  <c:v>42842</c:v>
                </c:pt>
                <c:pt idx="695">
                  <c:v>42843</c:v>
                </c:pt>
                <c:pt idx="696">
                  <c:v>42844</c:v>
                </c:pt>
                <c:pt idx="697">
                  <c:v>42845</c:v>
                </c:pt>
                <c:pt idx="698">
                  <c:v>42846</c:v>
                </c:pt>
                <c:pt idx="699">
                  <c:v>42849</c:v>
                </c:pt>
                <c:pt idx="700">
                  <c:v>42850</c:v>
                </c:pt>
                <c:pt idx="701">
                  <c:v>42851</c:v>
                </c:pt>
                <c:pt idx="702">
                  <c:v>42852</c:v>
                </c:pt>
                <c:pt idx="703">
                  <c:v>42853</c:v>
                </c:pt>
                <c:pt idx="704">
                  <c:v>42855</c:v>
                </c:pt>
                <c:pt idx="705">
                  <c:v>42857</c:v>
                </c:pt>
                <c:pt idx="706">
                  <c:v>42858</c:v>
                </c:pt>
                <c:pt idx="707">
                  <c:v>42859</c:v>
                </c:pt>
                <c:pt idx="708">
                  <c:v>42860</c:v>
                </c:pt>
                <c:pt idx="709">
                  <c:v>42863</c:v>
                </c:pt>
                <c:pt idx="710">
                  <c:v>42864</c:v>
                </c:pt>
                <c:pt idx="711">
                  <c:v>42865</c:v>
                </c:pt>
                <c:pt idx="712">
                  <c:v>42866</c:v>
                </c:pt>
                <c:pt idx="713">
                  <c:v>42867</c:v>
                </c:pt>
                <c:pt idx="714">
                  <c:v>42870</c:v>
                </c:pt>
                <c:pt idx="715">
                  <c:v>42871</c:v>
                </c:pt>
                <c:pt idx="716">
                  <c:v>42872</c:v>
                </c:pt>
                <c:pt idx="717">
                  <c:v>42873</c:v>
                </c:pt>
                <c:pt idx="718">
                  <c:v>42874</c:v>
                </c:pt>
                <c:pt idx="719">
                  <c:v>42877</c:v>
                </c:pt>
                <c:pt idx="720">
                  <c:v>42878</c:v>
                </c:pt>
                <c:pt idx="721">
                  <c:v>42879</c:v>
                </c:pt>
                <c:pt idx="722">
                  <c:v>42880</c:v>
                </c:pt>
                <c:pt idx="723">
                  <c:v>42881</c:v>
                </c:pt>
                <c:pt idx="724">
                  <c:v>42884</c:v>
                </c:pt>
                <c:pt idx="725">
                  <c:v>42885</c:v>
                </c:pt>
                <c:pt idx="726">
                  <c:v>42886</c:v>
                </c:pt>
              </c:numCache>
            </c:numRef>
          </c:cat>
          <c:val>
            <c:numRef>
              <c:f>'Utilidad '!$D$3:$D$729</c:f>
              <c:numCache>
                <c:formatCode>#,##0.00</c:formatCode>
                <c:ptCount val="727"/>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5829382441.8789062</c:v>
                </c:pt>
                <c:pt idx="683">
                  <c:v>5847180425.9875183</c:v>
                </c:pt>
                <c:pt idx="684">
                  <c:v>5865520936.6972961</c:v>
                </c:pt>
                <c:pt idx="685">
                  <c:v>5921574597.3442535</c:v>
                </c:pt>
                <c:pt idx="686">
                  <c:v>5940525100.1932526</c:v>
                </c:pt>
                <c:pt idx="687">
                  <c:v>5960703560.0523529</c:v>
                </c:pt>
                <c:pt idx="688">
                  <c:v>5980229965.8389893</c:v>
                </c:pt>
                <c:pt idx="689">
                  <c:v>5999461757.0411987</c:v>
                </c:pt>
                <c:pt idx="690">
                  <c:v>6057256933.9537354</c:v>
                </c:pt>
                <c:pt idx="691">
                  <c:v>6076771068.9634094</c:v>
                </c:pt>
                <c:pt idx="692">
                  <c:v>6096587184.5161438</c:v>
                </c:pt>
                <c:pt idx="693">
                  <c:v>6195089056.101944</c:v>
                </c:pt>
                <c:pt idx="694">
                  <c:v>6214419095.718399</c:v>
                </c:pt>
                <c:pt idx="695">
                  <c:v>6233543436.8909607</c:v>
                </c:pt>
                <c:pt idx="696">
                  <c:v>6253059710.1865997</c:v>
                </c:pt>
                <c:pt idx="697">
                  <c:v>6272430060.934433</c:v>
                </c:pt>
                <c:pt idx="698">
                  <c:v>6333421771.3023071</c:v>
                </c:pt>
                <c:pt idx="699">
                  <c:v>6353404884.0087738</c:v>
                </c:pt>
                <c:pt idx="700">
                  <c:v>6373660988.2050323</c:v>
                </c:pt>
                <c:pt idx="701">
                  <c:v>6393262529.3014832</c:v>
                </c:pt>
                <c:pt idx="702">
                  <c:v>6412658116.5567627</c:v>
                </c:pt>
                <c:pt idx="703">
                  <c:v>6452773494.8556976</c:v>
                </c:pt>
                <c:pt idx="704">
                  <c:v>6492903804.9899139</c:v>
                </c:pt>
                <c:pt idx="705">
                  <c:v>6513066306.1734772</c:v>
                </c:pt>
                <c:pt idx="706">
                  <c:v>6532603317.0711365</c:v>
                </c:pt>
                <c:pt idx="707">
                  <c:v>6551964045.3330383</c:v>
                </c:pt>
                <c:pt idx="708">
                  <c:v>6610236505.917511</c:v>
                </c:pt>
                <c:pt idx="709">
                  <c:v>6629581173.2914886</c:v>
                </c:pt>
                <c:pt idx="710">
                  <c:v>6649379263.1732788</c:v>
                </c:pt>
                <c:pt idx="711">
                  <c:v>6669000967.0727692</c:v>
                </c:pt>
                <c:pt idx="712">
                  <c:v>6688596227.5259399</c:v>
                </c:pt>
                <c:pt idx="713">
                  <c:v>6747572752.9667816</c:v>
                </c:pt>
                <c:pt idx="714">
                  <c:v>6767362444.7568512</c:v>
                </c:pt>
                <c:pt idx="715">
                  <c:v>6786885440.7538147</c:v>
                </c:pt>
                <c:pt idx="716">
                  <c:v>6806351880.1331635</c:v>
                </c:pt>
                <c:pt idx="717">
                  <c:v>6826032146.9335937</c:v>
                </c:pt>
                <c:pt idx="718">
                  <c:v>6886976945.0430298</c:v>
                </c:pt>
                <c:pt idx="719">
                  <c:v>6907183047.4060974</c:v>
                </c:pt>
                <c:pt idx="720">
                  <c:v>6927032030.964798</c:v>
                </c:pt>
                <c:pt idx="721">
                  <c:v>6947305769.7394562</c:v>
                </c:pt>
                <c:pt idx="722">
                  <c:v>6967823987.11026</c:v>
                </c:pt>
                <c:pt idx="723">
                  <c:v>7028758388.1030121</c:v>
                </c:pt>
                <c:pt idx="724">
                  <c:v>7049231820.2429962</c:v>
                </c:pt>
                <c:pt idx="725">
                  <c:v>7069679005.9113007</c:v>
                </c:pt>
                <c:pt idx="726">
                  <c:v>7090250525.5671692</c:v>
                </c:pt>
              </c:numCache>
            </c:numRef>
          </c:val>
          <c:smooth val="0"/>
          <c:extLst xmlns:c16r2="http://schemas.microsoft.com/office/drawing/2015/06/chart">
            <c:ext xmlns:c16="http://schemas.microsoft.com/office/drawing/2014/chart" uri="{C3380CC4-5D6E-409C-BE32-E72D297353CC}">
              <c16:uniqueId val="{00000001-5BDD-4A57-8229-79BA61A2A4DF}"/>
            </c:ext>
          </c:extLst>
        </c:ser>
        <c:dLbls>
          <c:showLegendKey val="0"/>
          <c:showVal val="0"/>
          <c:showCatName val="0"/>
          <c:showSerName val="0"/>
          <c:showPercent val="0"/>
          <c:showBubbleSize val="0"/>
        </c:dLbls>
        <c:smooth val="0"/>
        <c:axId val="970041960"/>
        <c:axId val="970036080"/>
      </c:lineChart>
      <c:dateAx>
        <c:axId val="970041960"/>
        <c:scaling>
          <c:orientation val="minMax"/>
          <c:max val="43006"/>
        </c:scaling>
        <c:delete val="0"/>
        <c:axPos val="b"/>
        <c:numFmt formatCode="d\-mmm" sourceLinked="1"/>
        <c:majorTickMark val="out"/>
        <c:minorTickMark val="none"/>
        <c:tickLblPos val="nextTo"/>
        <c:txPr>
          <a:bodyPr rot="-5400000" vert="horz"/>
          <a:lstStyle/>
          <a:p>
            <a:pPr>
              <a:defRPr/>
            </a:pPr>
            <a:endParaRPr lang="es-MX"/>
          </a:p>
        </c:txPr>
        <c:crossAx val="970036080"/>
        <c:crosses val="autoZero"/>
        <c:auto val="1"/>
        <c:lblOffset val="100"/>
        <c:baseTimeUnit val="days"/>
      </c:dateAx>
      <c:valAx>
        <c:axId val="970036080"/>
        <c:scaling>
          <c:orientation val="minMax"/>
          <c:min val="-500000000"/>
        </c:scaling>
        <c:delete val="0"/>
        <c:axPos val="l"/>
        <c:numFmt formatCode="#,##0.00" sourceLinked="1"/>
        <c:majorTickMark val="out"/>
        <c:minorTickMark val="none"/>
        <c:tickLblPos val="nextTo"/>
        <c:crossAx val="970041960"/>
        <c:crosses val="autoZero"/>
        <c:crossBetween val="between"/>
        <c:dispUnits>
          <c:builtInUnit val="millions"/>
          <c:dispUnitsLbl>
            <c:layout>
              <c:manualLayout>
                <c:xMode val="edge"/>
                <c:yMode val="edge"/>
                <c:x val="3.1359647401883101E-3"/>
                <c:y val="0.4829047865008026"/>
              </c:manualLayout>
            </c:layout>
          </c:dispUnitsLbl>
        </c:dispUnits>
      </c:valAx>
    </c:plotArea>
    <c:legend>
      <c:legendPos val="r"/>
      <c:layout>
        <c:manualLayout>
          <c:xMode val="edge"/>
          <c:yMode val="edge"/>
          <c:x val="0.14570135590890892"/>
          <c:y val="0.95459099751193477"/>
          <c:w val="0.80961922067433878"/>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s-MX"/>
    </a:p>
  </c:txPr>
  <c:externalData r:id="rId2">
    <c:autoUpdate val="0"/>
  </c:externalData>
  <c:userShapes r:id="rId3"/>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635605549306327E-2"/>
          <c:y val="0.12875801672845938"/>
          <c:w val="0.84699032620922388"/>
          <c:h val="0.72383292313850356"/>
        </c:manualLayout>
      </c:layout>
      <c:barChart>
        <c:barDir val="col"/>
        <c:grouping val="clustered"/>
        <c:varyColors val="0"/>
        <c:ser>
          <c:idx val="2"/>
          <c:order val="2"/>
          <c:tx>
            <c:strRef>
              <c:f>'Nvo FANVIT1 Sin Asset'!$AB$2</c:f>
              <c:strCache>
                <c:ptCount val="1"/>
                <c:pt idx="0">
                  <c:v>Asesor Financiero</c:v>
                </c:pt>
              </c:strCache>
            </c:strRef>
          </c:tx>
          <c:invertIfNegative val="0"/>
          <c:cat>
            <c:numRef>
              <c:f>'Nvo FANVIT1 Sin Asset'!$A$3:$A$729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numCache>
            </c:numRef>
          </c:cat>
          <c:val>
            <c:numRef>
              <c:f>'Nvo FANVIT1 Sin Asset'!$AB$3:$AB$729</c:f>
              <c:numCache>
                <c:formatCode>_-* #,##0_-;\-* #,##0_-;_-* "-"??_-;_-@_-</c:formatCode>
                <c:ptCount val="727"/>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numCache>
            </c:numRef>
          </c:val>
          <c:extLst xmlns:c16r2="http://schemas.microsoft.com/office/drawing/2015/06/chart">
            <c:ext xmlns:c16="http://schemas.microsoft.com/office/drawing/2014/chart" uri="{C3380CC4-5D6E-409C-BE32-E72D297353CC}">
              <c16:uniqueId val="{00000000-DF35-4FDC-81BD-2AC7083A8D7A}"/>
            </c:ext>
          </c:extLst>
        </c:ser>
        <c:ser>
          <c:idx val="3"/>
          <c:order val="3"/>
          <c:tx>
            <c:strRef>
              <c:f>'Nvo FANVIT1 Sin Asset'!$AC$2</c:f>
              <c:strCache>
                <c:ptCount val="1"/>
                <c:pt idx="0">
                  <c:v>INFONAVIT</c:v>
                </c:pt>
              </c:strCache>
            </c:strRef>
          </c:tx>
          <c:invertIfNegative val="0"/>
          <c:cat>
            <c:numRef>
              <c:f>'Nvo FANVIT1 Sin Asset'!$A$3:$A$729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numCache>
            </c:numRef>
          </c:cat>
          <c:val>
            <c:numRef>
              <c:f>'Nvo FANVIT1 Sin Asset'!$AC$3:$AC$729</c:f>
              <c:numCache>
                <c:formatCode>_-* #,##0_-;\-* #,##0_-;_-* "-"??_-;_-@_-</c:formatCode>
                <c:ptCount val="7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pt idx="686">
                  <c:v>96360000000</c:v>
                </c:pt>
                <c:pt idx="687">
                  <c:v>101360000000</c:v>
                </c:pt>
                <c:pt idx="688">
                  <c:v>101360000000</c:v>
                </c:pt>
                <c:pt idx="689">
                  <c:v>101360000000</c:v>
                </c:pt>
                <c:pt idx="690">
                  <c:v>101360000000</c:v>
                </c:pt>
                <c:pt idx="691">
                  <c:v>101360000000</c:v>
                </c:pt>
                <c:pt idx="692">
                  <c:v>101360000000</c:v>
                </c:pt>
                <c:pt idx="693">
                  <c:v>101360000000</c:v>
                </c:pt>
                <c:pt idx="694">
                  <c:v>101360000000</c:v>
                </c:pt>
                <c:pt idx="695">
                  <c:v>101360000000</c:v>
                </c:pt>
                <c:pt idx="696">
                  <c:v>101360000000</c:v>
                </c:pt>
                <c:pt idx="697">
                  <c:v>101360000000</c:v>
                </c:pt>
                <c:pt idx="698">
                  <c:v>101360000000</c:v>
                </c:pt>
                <c:pt idx="699">
                  <c:v>101360000000</c:v>
                </c:pt>
                <c:pt idx="700">
                  <c:v>101360000000</c:v>
                </c:pt>
                <c:pt idx="701">
                  <c:v>101360000000</c:v>
                </c:pt>
                <c:pt idx="702">
                  <c:v>101360000000</c:v>
                </c:pt>
                <c:pt idx="703">
                  <c:v>101360000000</c:v>
                </c:pt>
                <c:pt idx="704">
                  <c:v>101360000000</c:v>
                </c:pt>
                <c:pt idx="705">
                  <c:v>101360000000</c:v>
                </c:pt>
                <c:pt idx="706">
                  <c:v>101360000000</c:v>
                </c:pt>
                <c:pt idx="707">
                  <c:v>101360000000</c:v>
                </c:pt>
                <c:pt idx="708">
                  <c:v>101360000000</c:v>
                </c:pt>
                <c:pt idx="709">
                  <c:v>101360000000</c:v>
                </c:pt>
                <c:pt idx="710">
                  <c:v>101360000000</c:v>
                </c:pt>
                <c:pt idx="711">
                  <c:v>101360000000</c:v>
                </c:pt>
                <c:pt idx="712">
                  <c:v>101360000000</c:v>
                </c:pt>
                <c:pt idx="713">
                  <c:v>101360000000</c:v>
                </c:pt>
                <c:pt idx="714">
                  <c:v>101360000000</c:v>
                </c:pt>
                <c:pt idx="715">
                  <c:v>101360000000</c:v>
                </c:pt>
                <c:pt idx="716">
                  <c:v>101360000000</c:v>
                </c:pt>
                <c:pt idx="717">
                  <c:v>101360000000</c:v>
                </c:pt>
                <c:pt idx="718">
                  <c:v>101360000000</c:v>
                </c:pt>
                <c:pt idx="719">
                  <c:v>101360000000</c:v>
                </c:pt>
                <c:pt idx="720">
                  <c:v>101360000000</c:v>
                </c:pt>
                <c:pt idx="721">
                  <c:v>101360000000</c:v>
                </c:pt>
                <c:pt idx="722">
                  <c:v>101360000000</c:v>
                </c:pt>
                <c:pt idx="723">
                  <c:v>101360000000</c:v>
                </c:pt>
                <c:pt idx="724">
                  <c:v>101360000000</c:v>
                </c:pt>
                <c:pt idx="725">
                  <c:v>101360000000</c:v>
                </c:pt>
                <c:pt idx="726">
                  <c:v>101360000000</c:v>
                </c:pt>
              </c:numCache>
            </c:numRef>
          </c:val>
          <c:extLst xmlns:c16r2="http://schemas.microsoft.com/office/drawing/2015/06/chart">
            <c:ext xmlns:c16="http://schemas.microsoft.com/office/drawing/2014/chart" uri="{C3380CC4-5D6E-409C-BE32-E72D297353CC}">
              <c16:uniqueId val="{00000001-DF35-4FDC-81BD-2AC7083A8D7A}"/>
            </c:ext>
          </c:extLst>
        </c:ser>
        <c:dLbls>
          <c:showLegendKey val="0"/>
          <c:showVal val="0"/>
          <c:showCatName val="0"/>
          <c:showSerName val="0"/>
          <c:showPercent val="0"/>
          <c:showBubbleSize val="0"/>
        </c:dLbls>
        <c:gapWidth val="150"/>
        <c:axId val="970044312"/>
        <c:axId val="970043920"/>
      </c:barChart>
      <c:lineChart>
        <c:grouping val="standard"/>
        <c:varyColors val="0"/>
        <c:ser>
          <c:idx val="0"/>
          <c:order val="0"/>
          <c:tx>
            <c:strRef>
              <c:f>'Nvo FANVIT1 Sin Asset'!$U$2</c:f>
              <c:strCache>
                <c:ptCount val="1"/>
                <c:pt idx="0">
                  <c:v>FANVIT</c:v>
                </c:pt>
              </c:strCache>
            </c:strRef>
          </c:tx>
          <c:spPr>
            <a:ln>
              <a:solidFill>
                <a:srgbClr val="C00000"/>
              </a:solidFill>
            </a:ln>
          </c:spPr>
          <c:marker>
            <c:symbol val="none"/>
          </c:marker>
          <c:dLbls>
            <c:dLbl>
              <c:idx val="210"/>
              <c:delete val="1"/>
              <c:extLst xmlns:c16r2="http://schemas.microsoft.com/office/drawing/2015/06/chart">
                <c:ext xmlns:c16="http://schemas.microsoft.com/office/drawing/2014/chart" uri="{C3380CC4-5D6E-409C-BE32-E72D297353CC}">
                  <c16:uniqueId val="{00000002-DF35-4FDC-81BD-2AC7083A8D7A}"/>
                </c:ext>
                <c:ext xmlns:c15="http://schemas.microsoft.com/office/drawing/2012/chart" uri="{CE6537A1-D6FC-4f65-9D91-7224C49458BB}"/>
              </c:extLst>
            </c:dLbl>
            <c:dLbl>
              <c:idx val="220"/>
              <c:delete val="1"/>
              <c:extLst xmlns:c16r2="http://schemas.microsoft.com/office/drawing/2015/06/chart">
                <c:ext xmlns:c16="http://schemas.microsoft.com/office/drawing/2014/chart" uri="{C3380CC4-5D6E-409C-BE32-E72D297353CC}">
                  <c16:uniqueId val="{00000003-DF35-4FDC-81BD-2AC7083A8D7A}"/>
                </c:ext>
                <c:ext xmlns:c15="http://schemas.microsoft.com/office/drawing/2012/chart" uri="{CE6537A1-D6FC-4f65-9D91-7224C49458BB}"/>
              </c:extLst>
            </c:dLbl>
            <c:dLbl>
              <c:idx val="225"/>
              <c:delete val="1"/>
              <c:extLst xmlns:c16r2="http://schemas.microsoft.com/office/drawing/2015/06/chart">
                <c:ext xmlns:c16="http://schemas.microsoft.com/office/drawing/2014/chart" uri="{C3380CC4-5D6E-409C-BE32-E72D297353CC}">
                  <c16:uniqueId val="{00000004-DF35-4FDC-81BD-2AC7083A8D7A}"/>
                </c:ext>
                <c:ext xmlns:c15="http://schemas.microsoft.com/office/drawing/2012/chart" uri="{CE6537A1-D6FC-4f65-9D91-7224C49458BB}"/>
              </c:extLst>
            </c:dLbl>
            <c:dLbl>
              <c:idx val="230"/>
              <c:delete val="1"/>
              <c:extLst xmlns:c16r2="http://schemas.microsoft.com/office/drawing/2015/06/chart">
                <c:ext xmlns:c16="http://schemas.microsoft.com/office/drawing/2014/chart" uri="{C3380CC4-5D6E-409C-BE32-E72D297353CC}">
                  <c16:uniqueId val="{00000005-DF35-4FDC-81BD-2AC7083A8D7A}"/>
                </c:ext>
                <c:ext xmlns:c15="http://schemas.microsoft.com/office/drawing/2012/chart" uri="{CE6537A1-D6FC-4f65-9D91-7224C49458BB}"/>
              </c:extLst>
            </c:dLbl>
            <c:dLbl>
              <c:idx val="231"/>
              <c:delete val="1"/>
              <c:extLst xmlns:c16r2="http://schemas.microsoft.com/office/drawing/2015/06/chart">
                <c:ext xmlns:c16="http://schemas.microsoft.com/office/drawing/2014/chart" uri="{C3380CC4-5D6E-409C-BE32-E72D297353CC}">
                  <c16:uniqueId val="{00000006-DF35-4FDC-81BD-2AC7083A8D7A}"/>
                </c:ext>
                <c:ext xmlns:c15="http://schemas.microsoft.com/office/drawing/2012/chart" uri="{CE6537A1-D6FC-4f65-9D91-7224C49458BB}"/>
              </c:extLst>
            </c:dLbl>
            <c:dLbl>
              <c:idx val="239"/>
              <c:delete val="1"/>
              <c:extLst xmlns:c16r2="http://schemas.microsoft.com/office/drawing/2015/06/chart">
                <c:ext xmlns:c16="http://schemas.microsoft.com/office/drawing/2014/chart" uri="{C3380CC4-5D6E-409C-BE32-E72D297353CC}">
                  <c16:uniqueId val="{00000007-DF35-4FDC-81BD-2AC7083A8D7A}"/>
                </c:ext>
                <c:ext xmlns:c15="http://schemas.microsoft.com/office/drawing/2012/chart" uri="{CE6537A1-D6FC-4f65-9D91-7224C49458BB}"/>
              </c:extLst>
            </c:dLbl>
            <c:dLbl>
              <c:idx val="245"/>
              <c:delete val="1"/>
              <c:extLst xmlns:c16r2="http://schemas.microsoft.com/office/drawing/2015/06/chart">
                <c:ext xmlns:c16="http://schemas.microsoft.com/office/drawing/2014/chart" uri="{C3380CC4-5D6E-409C-BE32-E72D297353CC}">
                  <c16:uniqueId val="{00000008-DF35-4FDC-81BD-2AC7083A8D7A}"/>
                </c:ext>
                <c:ext xmlns:c15="http://schemas.microsoft.com/office/drawing/2012/chart" uri="{CE6537A1-D6FC-4f65-9D91-7224C49458BB}"/>
              </c:extLst>
            </c:dLbl>
            <c:dLbl>
              <c:idx val="249"/>
              <c:delete val="1"/>
              <c:extLst xmlns:c16r2="http://schemas.microsoft.com/office/drawing/2015/06/chart">
                <c:ext xmlns:c16="http://schemas.microsoft.com/office/drawing/2014/chart" uri="{C3380CC4-5D6E-409C-BE32-E72D297353CC}">
                  <c16:uniqueId val="{00000009-DF35-4FDC-81BD-2AC7083A8D7A}"/>
                </c:ext>
                <c:ext xmlns:c15="http://schemas.microsoft.com/office/drawing/2012/chart" uri="{CE6537A1-D6FC-4f65-9D91-7224C49458BB}"/>
              </c:extLst>
            </c:dLbl>
            <c:dLbl>
              <c:idx val="253"/>
              <c:delete val="1"/>
              <c:extLst xmlns:c16r2="http://schemas.microsoft.com/office/drawing/2015/06/chart">
                <c:ext xmlns:c16="http://schemas.microsoft.com/office/drawing/2014/chart" uri="{C3380CC4-5D6E-409C-BE32-E72D297353CC}">
                  <c16:uniqueId val="{0000000A-DF35-4FDC-81BD-2AC7083A8D7A}"/>
                </c:ext>
                <c:ext xmlns:c15="http://schemas.microsoft.com/office/drawing/2012/chart" uri="{CE6537A1-D6FC-4f65-9D91-7224C49458BB}"/>
              </c:extLst>
            </c:dLbl>
            <c:dLbl>
              <c:idx val="259"/>
              <c:delete val="1"/>
              <c:extLst xmlns:c16r2="http://schemas.microsoft.com/office/drawing/2015/06/chart">
                <c:ext xmlns:c16="http://schemas.microsoft.com/office/drawing/2014/chart" uri="{C3380CC4-5D6E-409C-BE32-E72D297353CC}">
                  <c16:uniqueId val="{0000000B-DF35-4FDC-81BD-2AC7083A8D7A}"/>
                </c:ext>
                <c:ext xmlns:c15="http://schemas.microsoft.com/office/drawing/2012/chart" uri="{CE6537A1-D6FC-4f65-9D91-7224C49458BB}"/>
              </c:extLst>
            </c:dLbl>
            <c:dLbl>
              <c:idx val="269"/>
              <c:delete val="1"/>
              <c:extLst xmlns:c16r2="http://schemas.microsoft.com/office/drawing/2015/06/chart">
                <c:ext xmlns:c16="http://schemas.microsoft.com/office/drawing/2014/chart" uri="{C3380CC4-5D6E-409C-BE32-E72D297353CC}">
                  <c16:uniqueId val="{0000000C-DF35-4FDC-81BD-2AC7083A8D7A}"/>
                </c:ext>
                <c:ext xmlns:c15="http://schemas.microsoft.com/office/drawing/2012/chart" uri="{CE6537A1-D6FC-4f65-9D91-7224C49458BB}"/>
              </c:extLst>
            </c:dLbl>
            <c:dLbl>
              <c:idx val="274"/>
              <c:delete val="1"/>
              <c:extLst xmlns:c16r2="http://schemas.microsoft.com/office/drawing/2015/06/chart">
                <c:ext xmlns:c16="http://schemas.microsoft.com/office/drawing/2014/chart" uri="{C3380CC4-5D6E-409C-BE32-E72D297353CC}">
                  <c16:uniqueId val="{0000000D-DF35-4FDC-81BD-2AC7083A8D7A}"/>
                </c:ext>
                <c:ext xmlns:c15="http://schemas.microsoft.com/office/drawing/2012/chart" uri="{CE6537A1-D6FC-4f65-9D91-7224C49458BB}"/>
              </c:extLst>
            </c:dLbl>
            <c:dLbl>
              <c:idx val="275"/>
              <c:layout>
                <c:manualLayout>
                  <c:x val="0.45931566554180725"/>
                  <c:y val="-0.32101871516486724"/>
                </c:manualLayout>
              </c:layout>
              <c:tx>
                <c:rich>
                  <a:bodyPr/>
                  <a:lstStyle/>
                  <a:p>
                    <a:pPr>
                      <a:defRPr>
                        <a:solidFill>
                          <a:sysClr val="windowText" lastClr="000000"/>
                        </a:solidFill>
                      </a:defRPr>
                    </a:pPr>
                    <a:r>
                      <a:rPr lang="en-US" sz="800" dirty="0">
                        <a:solidFill>
                          <a:sysClr val="windowText" lastClr="000000"/>
                        </a:solidFill>
                      </a:rPr>
                      <a:t>FANVIT
31-Mayo</a:t>
                    </a:r>
                  </a:p>
                  <a:p>
                    <a:pPr>
                      <a:defRPr>
                        <a:solidFill>
                          <a:sysClr val="windowText" lastClr="000000"/>
                        </a:solidFill>
                      </a:defRPr>
                    </a:pPr>
                    <a:r>
                      <a:rPr lang="en-US" sz="800" dirty="0">
                        <a:solidFill>
                          <a:sysClr val="windowText" lastClr="000000"/>
                        </a:solidFill>
                      </a:rPr>
                      <a:t>7.01</a:t>
                    </a:r>
                    <a:endParaRPr lang="en-US" sz="900" dirty="0">
                      <a:solidFill>
                        <a:sysClr val="windowText" lastClr="000000"/>
                      </a:solidFill>
                    </a:endParaRPr>
                  </a:p>
                </c:rich>
              </c:tx>
              <c:numFmt formatCode="#,##0.00" sourceLinked="0"/>
              <c:spPr>
                <a:solidFill>
                  <a:srgbClr val="EEECE1"/>
                </a:solidFill>
                <a:ln>
                  <a:noFill/>
                </a:ln>
                <a:effectLst/>
              </c:spPr>
              <c:showLegendKey val="0"/>
              <c:showVal val="1"/>
              <c:showCatName val="1"/>
              <c:showSerName val="1"/>
              <c:showPercent val="0"/>
              <c:showBubbleSize val="0"/>
              <c:separator>
</c:separator>
              <c:extLst xmlns:c16r2="http://schemas.microsoft.com/office/drawing/2015/06/chart">
                <c:ext xmlns:c16="http://schemas.microsoft.com/office/drawing/2014/chart" uri="{C3380CC4-5D6E-409C-BE32-E72D297353CC}">
                  <c16:uniqueId val="{0000000E-DF35-4FDC-81BD-2AC7083A8D7A}"/>
                </c:ext>
                <c:ext xmlns:c15="http://schemas.microsoft.com/office/drawing/2012/chart" uri="{CE6537A1-D6FC-4f65-9D91-7224C49458BB}"/>
              </c:extLst>
            </c:dLbl>
            <c:dLbl>
              <c:idx val="658"/>
              <c:delete val="1"/>
              <c:extLst xmlns:c16r2="http://schemas.microsoft.com/office/drawing/2015/06/chart">
                <c:ext xmlns:c16="http://schemas.microsoft.com/office/drawing/2014/chart" uri="{C3380CC4-5D6E-409C-BE32-E72D297353CC}">
                  <c16:uniqueId val="{0000000F-DF35-4FDC-81BD-2AC7083A8D7A}"/>
                </c:ext>
                <c:ext xmlns:c15="http://schemas.microsoft.com/office/drawing/2012/chart" uri="{CE6537A1-D6FC-4f65-9D91-7224C49458BB}"/>
              </c:extLst>
            </c:dLbl>
            <c:numFmt formatCode="#,##0.00" sourceLinked="0"/>
            <c:spPr>
              <a:solidFill>
                <a:srgbClr val="EEECE1"/>
              </a:solidFill>
              <a:ln>
                <a:noFill/>
              </a:ln>
              <a:effectLst/>
            </c:spPr>
            <c:showLegendKey val="0"/>
            <c:showVal val="0"/>
            <c:showCatName val="0"/>
            <c:showSerName val="0"/>
            <c:showPercent val="0"/>
            <c:showBubbleSize val="0"/>
            <c:separator>
</c:separator>
            <c:extLst xmlns:c16r2="http://schemas.microsoft.com/office/drawing/2015/06/chart">
              <c:ext xmlns:c15="http://schemas.microsoft.com/office/drawing/2012/chart" uri="{CE6537A1-D6FC-4f65-9D91-7224C49458BB}">
                <c15:showLeaderLines val="1"/>
              </c:ext>
            </c:extLst>
          </c:dLbls>
          <c:cat>
            <c:numRef>
              <c:f>'Nvo FANVIT1 Sin Asset'!$A$3:$A$729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numCache>
            </c:numRef>
          </c:cat>
          <c:val>
            <c:numRef>
              <c:f>'Nvo FANVIT1 Sin Asset'!$U$3:$U$729</c:f>
              <c:numCache>
                <c:formatCode>0.00</c:formatCode>
                <c:ptCount val="727"/>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pt idx="686">
                  <c:v>6.9642999999999997</c:v>
                </c:pt>
                <c:pt idx="687">
                  <c:v>6.9908999999999999</c:v>
                </c:pt>
                <c:pt idx="688">
                  <c:v>6.9702000000000002</c:v>
                </c:pt>
                <c:pt idx="689">
                  <c:v>6.9701000000000004</c:v>
                </c:pt>
                <c:pt idx="690">
                  <c:v>6.9328000000000003</c:v>
                </c:pt>
                <c:pt idx="691">
                  <c:v>6.9695</c:v>
                </c:pt>
                <c:pt idx="692">
                  <c:v>6.9869000000000003</c:v>
                </c:pt>
                <c:pt idx="693">
                  <c:v>6.9859</c:v>
                </c:pt>
                <c:pt idx="694">
                  <c:v>6.9622000000000002</c:v>
                </c:pt>
                <c:pt idx="695">
                  <c:v>6.9210000000000003</c:v>
                </c:pt>
                <c:pt idx="696">
                  <c:v>6.9382000000000001</c:v>
                </c:pt>
                <c:pt idx="697">
                  <c:v>6.9382000000000001</c:v>
                </c:pt>
                <c:pt idx="698">
                  <c:v>6.9843999999999999</c:v>
                </c:pt>
                <c:pt idx="699">
                  <c:v>7.0084999999999997</c:v>
                </c:pt>
                <c:pt idx="700">
                  <c:v>7.0289999999999999</c:v>
                </c:pt>
                <c:pt idx="701">
                  <c:v>7.0582000000000003</c:v>
                </c:pt>
                <c:pt idx="702">
                  <c:v>6.9980000000000002</c:v>
                </c:pt>
                <c:pt idx="703">
                  <c:v>6.9848999999999997</c:v>
                </c:pt>
                <c:pt idx="704" formatCode="0.0000">
                  <c:v>6.9848999999999997</c:v>
                </c:pt>
                <c:pt idx="705">
                  <c:v>7.0018000000000002</c:v>
                </c:pt>
                <c:pt idx="706">
                  <c:v>6.9321000000000002</c:v>
                </c:pt>
                <c:pt idx="707">
                  <c:v>6.9184000000000001</c:v>
                </c:pt>
                <c:pt idx="708">
                  <c:v>6.9020999999999999</c:v>
                </c:pt>
                <c:pt idx="709">
                  <c:v>6.9187000000000003</c:v>
                </c:pt>
                <c:pt idx="710">
                  <c:v>6.9417999999999997</c:v>
                </c:pt>
                <c:pt idx="711">
                  <c:v>6.9527999999999999</c:v>
                </c:pt>
                <c:pt idx="712">
                  <c:v>6.9069000000000003</c:v>
                </c:pt>
                <c:pt idx="713">
                  <c:v>6.8875999999999999</c:v>
                </c:pt>
                <c:pt idx="714">
                  <c:v>6.8819999999999997</c:v>
                </c:pt>
                <c:pt idx="715">
                  <c:v>6.8653000000000004</c:v>
                </c:pt>
                <c:pt idx="716">
                  <c:v>6.8175999999999997</c:v>
                </c:pt>
                <c:pt idx="717">
                  <c:v>6.851</c:v>
                </c:pt>
                <c:pt idx="718">
                  <c:v>6.9124999999999996</c:v>
                </c:pt>
                <c:pt idx="719">
                  <c:v>6.9790000000000001</c:v>
                </c:pt>
                <c:pt idx="720">
                  <c:v>6.9869000000000003</c:v>
                </c:pt>
                <c:pt idx="721">
                  <c:v>6.9664999999999999</c:v>
                </c:pt>
                <c:pt idx="722">
                  <c:v>7.0109000000000004</c:v>
                </c:pt>
                <c:pt idx="723">
                  <c:v>7.0002000000000004</c:v>
                </c:pt>
                <c:pt idx="724">
                  <c:v>6.9984999999999999</c:v>
                </c:pt>
                <c:pt idx="725">
                  <c:v>7.0239000000000003</c:v>
                </c:pt>
                <c:pt idx="726">
                  <c:v>7.0117000000000003</c:v>
                </c:pt>
              </c:numCache>
            </c:numRef>
          </c:val>
          <c:smooth val="0"/>
          <c:extLst xmlns:c16r2="http://schemas.microsoft.com/office/drawing/2015/06/chart">
            <c:ext xmlns:c16="http://schemas.microsoft.com/office/drawing/2014/chart" uri="{C3380CC4-5D6E-409C-BE32-E72D297353CC}">
              <c16:uniqueId val="{00000010-DF35-4FDC-81BD-2AC7083A8D7A}"/>
            </c:ext>
          </c:extLst>
        </c:ser>
        <c:ser>
          <c:idx val="1"/>
          <c:order val="1"/>
          <c:tx>
            <c:strRef>
              <c:f>'Nvo FANVIT1 Sin Asset'!$V$2</c:f>
              <c:strCache>
                <c:ptCount val="1"/>
                <c:pt idx="0">
                  <c:v>Fondeo</c:v>
                </c:pt>
              </c:strCache>
            </c:strRef>
          </c:tx>
          <c:spPr>
            <a:ln>
              <a:solidFill>
                <a:srgbClr val="0070C0"/>
              </a:solidFill>
            </a:ln>
          </c:spPr>
          <c:marker>
            <c:symbol val="none"/>
          </c:marker>
          <c:dLbls>
            <c:dLbl>
              <c:idx val="275"/>
              <c:layout>
                <c:manualLayout>
                  <c:x val="0.45924751406074255"/>
                  <c:y val="-0.55100102788647709"/>
                </c:manualLayout>
              </c:layout>
              <c:tx>
                <c:rich>
                  <a:bodyPr/>
                  <a:lstStyle/>
                  <a:p>
                    <a:r>
                      <a:rPr lang="en-US" sz="800" dirty="0"/>
                      <a:t>FONDEO
31-Mayo</a:t>
                    </a:r>
                  </a:p>
                  <a:p>
                    <a:r>
                      <a:rPr lang="en-US" sz="800" dirty="0"/>
                      <a:t>6.93</a:t>
                    </a:r>
                    <a:endParaRPr lang="en-US" dirty="0"/>
                  </a:p>
                </c:rich>
              </c:tx>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11-DF35-4FDC-81BD-2AC7083A8D7A}"/>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'Nvo FANVIT1 Sin Asset'!$A$3:$A$729</c:f>
              <c:numCache>
                <c:formatCode>d\-mmm</c:formatCode>
                <c:ptCount val="727"/>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pt idx="686" formatCode="d\-mmm\-yy">
                  <c:v>42828</c:v>
                </c:pt>
                <c:pt idx="687" formatCode="d\-mmm\-yy">
                  <c:v>42829</c:v>
                </c:pt>
                <c:pt idx="688" formatCode="d\-mmm\-yy">
                  <c:v>42830</c:v>
                </c:pt>
                <c:pt idx="689" formatCode="d\-mmm\-yy">
                  <c:v>42831</c:v>
                </c:pt>
                <c:pt idx="690" formatCode="d\-mmm\-yy">
                  <c:v>42832</c:v>
                </c:pt>
                <c:pt idx="691" formatCode="d\-mmm\-yy">
                  <c:v>42835</c:v>
                </c:pt>
                <c:pt idx="692" formatCode="d\-mmm\-yy">
                  <c:v>42836</c:v>
                </c:pt>
                <c:pt idx="693" formatCode="d\-mmm\-yy">
                  <c:v>42837</c:v>
                </c:pt>
                <c:pt idx="694" formatCode="d\-mmm\-yy">
                  <c:v>42842</c:v>
                </c:pt>
                <c:pt idx="695" formatCode="d\-mmm\-yy">
                  <c:v>42843</c:v>
                </c:pt>
                <c:pt idx="696" formatCode="d\-mmm\-yy">
                  <c:v>42844</c:v>
                </c:pt>
                <c:pt idx="697" formatCode="d\-mmm\-yy">
                  <c:v>42845</c:v>
                </c:pt>
                <c:pt idx="698" formatCode="d\-mmm\-yy">
                  <c:v>42846</c:v>
                </c:pt>
                <c:pt idx="699" formatCode="d\-mmm\-yy">
                  <c:v>42849</c:v>
                </c:pt>
                <c:pt idx="700" formatCode="d\-mmm\-yy">
                  <c:v>42850</c:v>
                </c:pt>
                <c:pt idx="701" formatCode="d\-mmm\-yy">
                  <c:v>42851</c:v>
                </c:pt>
                <c:pt idx="702" formatCode="d\-mmm\-yy">
                  <c:v>42852</c:v>
                </c:pt>
                <c:pt idx="703" formatCode="d\-mmm\-yy">
                  <c:v>42853</c:v>
                </c:pt>
                <c:pt idx="704" formatCode="d\-mmm\-yy">
                  <c:v>42855</c:v>
                </c:pt>
                <c:pt idx="705" formatCode="d\-mmm\-yy">
                  <c:v>42857</c:v>
                </c:pt>
                <c:pt idx="706" formatCode="d\-mmm\-yy">
                  <c:v>42858</c:v>
                </c:pt>
                <c:pt idx="707" formatCode="d\-mmm\-yy">
                  <c:v>42859</c:v>
                </c:pt>
                <c:pt idx="708" formatCode="d\-mmm\-yy">
                  <c:v>42860</c:v>
                </c:pt>
                <c:pt idx="709" formatCode="d\-mmm\-yy">
                  <c:v>42863</c:v>
                </c:pt>
                <c:pt idx="710" formatCode="d\-mmm\-yy">
                  <c:v>42864</c:v>
                </c:pt>
                <c:pt idx="711" formatCode="d\-mmm\-yy">
                  <c:v>42865</c:v>
                </c:pt>
                <c:pt idx="712" formatCode="d\-mmm\-yy">
                  <c:v>42866</c:v>
                </c:pt>
                <c:pt idx="713" formatCode="d\-mmm\-yy">
                  <c:v>42867</c:v>
                </c:pt>
                <c:pt idx="714" formatCode="d\-mmm\-yy">
                  <c:v>42870</c:v>
                </c:pt>
                <c:pt idx="715" formatCode="d\-mmm\-yy">
                  <c:v>42871</c:v>
                </c:pt>
                <c:pt idx="716" formatCode="d\-mmm\-yy">
                  <c:v>42872</c:v>
                </c:pt>
                <c:pt idx="717" formatCode="d\-mmm\-yy">
                  <c:v>42873</c:v>
                </c:pt>
                <c:pt idx="718" formatCode="d\-mmm\-yy">
                  <c:v>42874</c:v>
                </c:pt>
                <c:pt idx="719" formatCode="d\-mmm\-yy">
                  <c:v>42877</c:v>
                </c:pt>
                <c:pt idx="720" formatCode="d\-mmm\-yy">
                  <c:v>42878</c:v>
                </c:pt>
                <c:pt idx="721" formatCode="d\-mmm\-yy">
                  <c:v>42879</c:v>
                </c:pt>
                <c:pt idx="722" formatCode="d\-mmm\-yy">
                  <c:v>42880</c:v>
                </c:pt>
                <c:pt idx="723" formatCode="d\-mmm\-yy">
                  <c:v>42881</c:v>
                </c:pt>
                <c:pt idx="724" formatCode="d\-mmm\-yy">
                  <c:v>42884</c:v>
                </c:pt>
                <c:pt idx="725" formatCode="d\-mmm\-yy">
                  <c:v>42885</c:v>
                </c:pt>
                <c:pt idx="726" formatCode="d\-mmm\-yy">
                  <c:v>42886</c:v>
                </c:pt>
              </c:numCache>
            </c:numRef>
          </c:cat>
          <c:val>
            <c:numRef>
              <c:f>'Nvo FANVIT1 Sin Asset'!$V$3:$V$729</c:f>
              <c:numCache>
                <c:formatCode>#,##0.00</c:formatCode>
                <c:ptCount val="727"/>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pt idx="686">
                  <c:v>6.7299999999999995</c:v>
                </c:pt>
                <c:pt idx="687">
                  <c:v>6.7909413314881082</c:v>
                </c:pt>
                <c:pt idx="688">
                  <c:v>6.7850243905133318</c:v>
                </c:pt>
                <c:pt idx="689">
                  <c:v>6.5213765423467134</c:v>
                </c:pt>
                <c:pt idx="690">
                  <c:v>6.5399999999999983</c:v>
                </c:pt>
                <c:pt idx="691">
                  <c:v>6.5399999999999983</c:v>
                </c:pt>
                <c:pt idx="692">
                  <c:v>6.5399999999999983</c:v>
                </c:pt>
                <c:pt idx="693">
                  <c:v>6.5399999999999983</c:v>
                </c:pt>
                <c:pt idx="694">
                  <c:v>6.5329065737675736</c:v>
                </c:pt>
                <c:pt idx="695">
                  <c:v>6.4872820162130278</c:v>
                </c:pt>
                <c:pt idx="696">
                  <c:v>6.5843435870186813</c:v>
                </c:pt>
                <c:pt idx="697">
                  <c:v>6.5889011991954209</c:v>
                </c:pt>
                <c:pt idx="698">
                  <c:v>6.68</c:v>
                </c:pt>
                <c:pt idx="699">
                  <c:v>6.75</c:v>
                </c:pt>
                <c:pt idx="700">
                  <c:v>6.81</c:v>
                </c:pt>
                <c:pt idx="701">
                  <c:v>6.6</c:v>
                </c:pt>
                <c:pt idx="702">
                  <c:v>6.58</c:v>
                </c:pt>
                <c:pt idx="703">
                  <c:v>6.9242857142857108</c:v>
                </c:pt>
                <c:pt idx="704">
                  <c:v>6.9242857142857108</c:v>
                </c:pt>
                <c:pt idx="705">
                  <c:v>6.8000000000000016</c:v>
                </c:pt>
                <c:pt idx="706">
                  <c:v>6.5334430015472345</c:v>
                </c:pt>
                <c:pt idx="707">
                  <c:v>6.5299999999999994</c:v>
                </c:pt>
                <c:pt idx="708">
                  <c:v>6.5446098814117342</c:v>
                </c:pt>
                <c:pt idx="709">
                  <c:v>6.5449260470019617</c:v>
                </c:pt>
                <c:pt idx="710">
                  <c:v>6.620000000000001</c:v>
                </c:pt>
                <c:pt idx="711">
                  <c:v>6.6196152280906944</c:v>
                </c:pt>
                <c:pt idx="712">
                  <c:v>6.63</c:v>
                </c:pt>
                <c:pt idx="713">
                  <c:v>6.6213151049759871</c:v>
                </c:pt>
                <c:pt idx="714">
                  <c:v>6.6215292814522098</c:v>
                </c:pt>
                <c:pt idx="715">
                  <c:v>6.5926667684307718</c:v>
                </c:pt>
                <c:pt idx="716">
                  <c:v>6.54</c:v>
                </c:pt>
                <c:pt idx="717">
                  <c:v>6.6000000000000005</c:v>
                </c:pt>
                <c:pt idx="718">
                  <c:v>6.8800000000000017</c:v>
                </c:pt>
                <c:pt idx="719">
                  <c:v>6.7800000000000011</c:v>
                </c:pt>
                <c:pt idx="720">
                  <c:v>6.6880497331188611</c:v>
                </c:pt>
                <c:pt idx="721">
                  <c:v>6.870000000000001</c:v>
                </c:pt>
                <c:pt idx="722">
                  <c:v>6.9</c:v>
                </c:pt>
                <c:pt idx="723">
                  <c:v>6.8573587150616389</c:v>
                </c:pt>
                <c:pt idx="724">
                  <c:v>6.88</c:v>
                </c:pt>
                <c:pt idx="725">
                  <c:v>6.8727452151277095</c:v>
                </c:pt>
                <c:pt idx="726">
                  <c:v>6.9286312228497984</c:v>
                </c:pt>
              </c:numCache>
            </c:numRef>
          </c:val>
          <c:smooth val="0"/>
          <c:extLst xmlns:c16r2="http://schemas.microsoft.com/office/drawing/2015/06/chart">
            <c:ext xmlns:c16="http://schemas.microsoft.com/office/drawing/2014/chart" uri="{C3380CC4-5D6E-409C-BE32-E72D297353CC}">
              <c16:uniqueId val="{00000012-DF35-4FDC-81BD-2AC7083A8D7A}"/>
            </c:ext>
          </c:extLst>
        </c:ser>
        <c:dLbls>
          <c:showLegendKey val="0"/>
          <c:showVal val="0"/>
          <c:showCatName val="0"/>
          <c:showSerName val="0"/>
          <c:showPercent val="0"/>
          <c:showBubbleSize val="0"/>
        </c:dLbls>
        <c:marker val="1"/>
        <c:smooth val="0"/>
        <c:axId val="970036864"/>
        <c:axId val="970037256"/>
      </c:lineChart>
      <c:dateAx>
        <c:axId val="970036864"/>
        <c:scaling>
          <c:orientation val="minMax"/>
          <c:max val="43038"/>
          <c:min val="41821"/>
        </c:scaling>
        <c:delete val="0"/>
        <c:axPos val="b"/>
        <c:numFmt formatCode="d\-mmm" sourceLinked="1"/>
        <c:majorTickMark val="none"/>
        <c:minorTickMark val="none"/>
        <c:tickLblPos val="nextTo"/>
        <c:txPr>
          <a:bodyPr rot="-5400000" vert="horz"/>
          <a:lstStyle/>
          <a:p>
            <a:pPr>
              <a:defRPr/>
            </a:pPr>
            <a:endParaRPr lang="es-MX"/>
          </a:p>
        </c:txPr>
        <c:crossAx val="970037256"/>
        <c:crosses val="autoZero"/>
        <c:auto val="1"/>
        <c:lblOffset val="100"/>
        <c:baseTimeUnit val="days"/>
        <c:majorUnit val="30"/>
        <c:majorTimeUnit val="days"/>
      </c:dateAx>
      <c:valAx>
        <c:axId val="970037256"/>
        <c:scaling>
          <c:orientation val="minMax"/>
          <c:max val="7.5"/>
          <c:min val="2.8"/>
        </c:scaling>
        <c:delete val="0"/>
        <c:axPos val="l"/>
        <c:numFmt formatCode="0.00" sourceLinked="1"/>
        <c:majorTickMark val="none"/>
        <c:minorTickMark val="none"/>
        <c:tickLblPos val="nextTo"/>
        <c:crossAx val="970036864"/>
        <c:crosses val="autoZero"/>
        <c:crossBetween val="between"/>
      </c:valAx>
      <c:valAx>
        <c:axId val="970043920"/>
        <c:scaling>
          <c:orientation val="minMax"/>
          <c:max val="120000000000"/>
          <c:min val="0"/>
        </c:scaling>
        <c:delete val="0"/>
        <c:axPos val="r"/>
        <c:numFmt formatCode="_-* #,##0_-;\-* #,##0_-;_-* &quot;-&quot;??_-;_-@_-" sourceLinked="1"/>
        <c:majorTickMark val="out"/>
        <c:minorTickMark val="none"/>
        <c:tickLblPos val="nextTo"/>
        <c:crossAx val="970044312"/>
        <c:crosses val="max"/>
        <c:crossBetween val="between"/>
        <c:dispUnits>
          <c:builtInUnit val="billions"/>
          <c:dispUnitsLbl>
            <c:layout>
              <c:manualLayout>
                <c:xMode val="edge"/>
                <c:yMode val="edge"/>
                <c:x val="0.96819382192610537"/>
                <c:y val="0.42544271981130954"/>
              </c:manualLayout>
            </c:layout>
          </c:dispUnitsLbl>
        </c:dispUnits>
      </c:valAx>
      <c:dateAx>
        <c:axId val="970044312"/>
        <c:scaling>
          <c:orientation val="minMax"/>
        </c:scaling>
        <c:delete val="1"/>
        <c:axPos val="b"/>
        <c:numFmt formatCode="d\-mmm" sourceLinked="1"/>
        <c:majorTickMark val="out"/>
        <c:minorTickMark val="none"/>
        <c:tickLblPos val="nextTo"/>
        <c:crossAx val="970043920"/>
        <c:crosses val="autoZero"/>
        <c:auto val="1"/>
        <c:lblOffset val="100"/>
        <c:baseTimeUnit val="days"/>
      </c:dateAx>
      <c:spPr>
        <a:noFill/>
        <a:ln w="25400">
          <a:noFill/>
        </a:ln>
      </c:spPr>
    </c:plotArea>
    <c:legend>
      <c:legendPos val="r"/>
      <c:layout>
        <c:manualLayout>
          <c:xMode val="edge"/>
          <c:yMode val="edge"/>
          <c:x val="6.2024926884139485E-2"/>
          <c:y val="0.94931313195190148"/>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s-MX"/>
    </a:p>
  </c:txPr>
  <c:externalData r:id="rId2">
    <c:autoUpdate val="0"/>
  </c:externalData>
  <c:userShapes r:id="rId3"/>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Indices!$B$2:$B$2240</c:f>
              <c:numCache>
                <c:formatCode>0.00</c:formatCode>
                <c:ptCount val="223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pt idx="2199">
                  <c:v>169.08590940580495</c:v>
                </c:pt>
                <c:pt idx="2200">
                  <c:v>169.51199075230966</c:v>
                </c:pt>
                <c:pt idx="2201">
                  <c:v>169.16185503955654</c:v>
                </c:pt>
                <c:pt idx="2202">
                  <c:v>169.32022268221175</c:v>
                </c:pt>
                <c:pt idx="2203">
                  <c:v>169.34256022653108</c:v>
                </c:pt>
                <c:pt idx="2204">
                  <c:v>168.64701750284482</c:v>
                </c:pt>
                <c:pt idx="2205">
                  <c:v>173.15128801469791</c:v>
                </c:pt>
                <c:pt idx="2206">
                  <c:v>173.62068907017684</c:v>
                </c:pt>
                <c:pt idx="2207">
                  <c:v>172.92119214733592</c:v>
                </c:pt>
                <c:pt idx="2208">
                  <c:v>173.06913829188753</c:v>
                </c:pt>
                <c:pt idx="2209">
                  <c:v>174.95415172094167</c:v>
                </c:pt>
                <c:pt idx="2210">
                  <c:v>174.8388557043757</c:v>
                </c:pt>
                <c:pt idx="2211">
                  <c:v>174.5816986332095</c:v>
                </c:pt>
                <c:pt idx="2212">
                  <c:v>173.01096285535721</c:v>
                </c:pt>
                <c:pt idx="2213">
                  <c:v>174.37976118176098</c:v>
                </c:pt>
                <c:pt idx="2214">
                  <c:v>175.22961751071358</c:v>
                </c:pt>
                <c:pt idx="2215">
                  <c:v>175.1950361683997</c:v>
                </c:pt>
                <c:pt idx="2216">
                  <c:v>174.71475879619462</c:v>
                </c:pt>
                <c:pt idx="2217">
                  <c:v>173.74174141644824</c:v>
                </c:pt>
                <c:pt idx="2218">
                  <c:v>164.20275682901726</c:v>
                </c:pt>
                <c:pt idx="2219">
                  <c:v>164.67830852480336</c:v>
                </c:pt>
                <c:pt idx="2220">
                  <c:v>164.76181060187704</c:v>
                </c:pt>
                <c:pt idx="2221">
                  <c:v>165.1102641916539</c:v>
                </c:pt>
                <c:pt idx="2222">
                  <c:v>164.78490449645545</c:v>
                </c:pt>
                <c:pt idx="2223">
                  <c:v>163.90780241423539</c:v>
                </c:pt>
                <c:pt idx="2224">
                  <c:v>163.61614366964926</c:v>
                </c:pt>
                <c:pt idx="2225">
                  <c:v>163.08516158453989</c:v>
                </c:pt>
                <c:pt idx="2226">
                  <c:v>163.03750244201231</c:v>
                </c:pt>
                <c:pt idx="2227">
                  <c:v>162.97819449702732</c:v>
                </c:pt>
                <c:pt idx="2228">
                  <c:v>164.01339798661144</c:v>
                </c:pt>
                <c:pt idx="2229">
                  <c:v>165.14763394525642</c:v>
                </c:pt>
                <c:pt idx="2230">
                  <c:v>163.60383633823287</c:v>
                </c:pt>
                <c:pt idx="2231">
                  <c:v>163.31193253616277</c:v>
                </c:pt>
                <c:pt idx="2232">
                  <c:v>162.86636155618112</c:v>
                </c:pt>
                <c:pt idx="2233">
                  <c:v>162.56236320923418</c:v>
                </c:pt>
                <c:pt idx="2234">
                  <c:v>161.78461933091995</c:v>
                </c:pt>
                <c:pt idx="2235">
                  <c:v>162.30046634311083</c:v>
                </c:pt>
                <c:pt idx="2236">
                  <c:v>162.45463775452848</c:v>
                </c:pt>
                <c:pt idx="2237">
                  <c:v>163.37178606180132</c:v>
                </c:pt>
                <c:pt idx="2238">
                  <c:v>163.75391539051515</c:v>
                </c:pt>
              </c:numCache>
            </c:numRef>
          </c:val>
          <c:smooth val="0"/>
          <c:extLst xmlns:c16r2="http://schemas.microsoft.com/office/drawing/2015/06/chart">
            <c:ext xmlns:c16="http://schemas.microsoft.com/office/drawing/2014/chart" uri="{C3380CC4-5D6E-409C-BE32-E72D297353CC}">
              <c16:uniqueId val="{00000000-CA20-4335-BDD4-3AB260116DAE}"/>
            </c:ext>
          </c:extLst>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Indices!$C$2:$C$2240</c:f>
              <c:numCache>
                <c:formatCode>General</c:formatCode>
                <c:ptCount val="2239"/>
                <c:pt idx="523" formatCode="0.00">
                  <c:v>100</c:v>
                </c:pt>
                <c:pt idx="524" formatCode="0.00">
                  <c:v>100</c:v>
                </c:pt>
                <c:pt idx="525" formatCode="0.00">
                  <c:v>100</c:v>
                </c:pt>
                <c:pt idx="526" formatCode="0.00">
                  <c:v>100</c:v>
                </c:pt>
                <c:pt idx="527" formatCode="0.00">
                  <c:v>100</c:v>
                </c:pt>
                <c:pt idx="528" formatCode="0.00">
                  <c:v>100</c:v>
                </c:pt>
                <c:pt idx="529" formatCode="0.00">
                  <c:v>100</c:v>
                </c:pt>
                <c:pt idx="530" formatCode="0.00">
                  <c:v>100</c:v>
                </c:pt>
                <c:pt idx="531" formatCode="0.00">
                  <c:v>100</c:v>
                </c:pt>
                <c:pt idx="532" formatCode="0.00">
                  <c:v>100</c:v>
                </c:pt>
                <c:pt idx="533" formatCode="0.00">
                  <c:v>100</c:v>
                </c:pt>
                <c:pt idx="534" formatCode="0.00">
                  <c:v>100</c:v>
                </c:pt>
                <c:pt idx="535" formatCode="0.00">
                  <c:v>100</c:v>
                </c:pt>
                <c:pt idx="536" formatCode="0.00">
                  <c:v>100</c:v>
                </c:pt>
                <c:pt idx="537" formatCode="0.00">
                  <c:v>100</c:v>
                </c:pt>
                <c:pt idx="538" formatCode="0.00">
                  <c:v>100</c:v>
                </c:pt>
                <c:pt idx="539" formatCode="0.00">
                  <c:v>100</c:v>
                </c:pt>
                <c:pt idx="540" formatCode="0.00">
                  <c:v>100</c:v>
                </c:pt>
                <c:pt idx="541" formatCode="0.00">
                  <c:v>100</c:v>
                </c:pt>
                <c:pt idx="542" formatCode="0.00">
                  <c:v>100</c:v>
                </c:pt>
                <c:pt idx="543" formatCode="0.00">
                  <c:v>100</c:v>
                </c:pt>
                <c:pt idx="544" formatCode="0.00">
                  <c:v>100</c:v>
                </c:pt>
                <c:pt idx="545" formatCode="0.00">
                  <c:v>100</c:v>
                </c:pt>
                <c:pt idx="546" formatCode="0.00">
                  <c:v>100</c:v>
                </c:pt>
                <c:pt idx="547" formatCode="0.00">
                  <c:v>100</c:v>
                </c:pt>
                <c:pt idx="548" formatCode="0.00">
                  <c:v>100</c:v>
                </c:pt>
                <c:pt idx="549" formatCode="0.00">
                  <c:v>100</c:v>
                </c:pt>
                <c:pt idx="550" formatCode="0.00">
                  <c:v>100</c:v>
                </c:pt>
                <c:pt idx="551" formatCode="0.00">
                  <c:v>100</c:v>
                </c:pt>
                <c:pt idx="552" formatCode="0.00">
                  <c:v>100</c:v>
                </c:pt>
                <c:pt idx="553" formatCode="0.00">
                  <c:v>100</c:v>
                </c:pt>
                <c:pt idx="554" formatCode="0.00">
                  <c:v>100</c:v>
                </c:pt>
                <c:pt idx="555" formatCode="0.00">
                  <c:v>100</c:v>
                </c:pt>
                <c:pt idx="556" formatCode="0.00">
                  <c:v>100</c:v>
                </c:pt>
                <c:pt idx="557" formatCode="0.00">
                  <c:v>100</c:v>
                </c:pt>
                <c:pt idx="558" formatCode="0.00">
                  <c:v>100</c:v>
                </c:pt>
                <c:pt idx="559" formatCode="0.00">
                  <c:v>100</c:v>
                </c:pt>
                <c:pt idx="560" formatCode="0.00">
                  <c:v>100</c:v>
                </c:pt>
                <c:pt idx="561" formatCode="0.00">
                  <c:v>100</c:v>
                </c:pt>
                <c:pt idx="562" formatCode="0.00">
                  <c:v>100</c:v>
                </c:pt>
                <c:pt idx="563" formatCode="0.00">
                  <c:v>100</c:v>
                </c:pt>
                <c:pt idx="564" formatCode="0.00">
                  <c:v>100</c:v>
                </c:pt>
                <c:pt idx="565" formatCode="0.00">
                  <c:v>100</c:v>
                </c:pt>
                <c:pt idx="566" formatCode="0.00">
                  <c:v>100</c:v>
                </c:pt>
                <c:pt idx="567" formatCode="0.00">
                  <c:v>100</c:v>
                </c:pt>
                <c:pt idx="568" formatCode="0.00">
                  <c:v>100</c:v>
                </c:pt>
                <c:pt idx="569" formatCode="0.00">
                  <c:v>100</c:v>
                </c:pt>
                <c:pt idx="570" formatCode="0.00">
                  <c:v>100</c:v>
                </c:pt>
                <c:pt idx="571" formatCode="0.00">
                  <c:v>100</c:v>
                </c:pt>
                <c:pt idx="572" formatCode="0.00">
                  <c:v>100</c:v>
                </c:pt>
                <c:pt idx="573" formatCode="0.00">
                  <c:v>100</c:v>
                </c:pt>
                <c:pt idx="574" formatCode="0.00">
                  <c:v>100</c:v>
                </c:pt>
                <c:pt idx="575" formatCode="0.00">
                  <c:v>100</c:v>
                </c:pt>
                <c:pt idx="576" formatCode="0.00">
                  <c:v>100</c:v>
                </c:pt>
                <c:pt idx="577" formatCode="0.00">
                  <c:v>100</c:v>
                </c:pt>
                <c:pt idx="578" formatCode="0.00">
                  <c:v>100</c:v>
                </c:pt>
                <c:pt idx="579" formatCode="0.00">
                  <c:v>100</c:v>
                </c:pt>
                <c:pt idx="580" formatCode="0.00">
                  <c:v>100</c:v>
                </c:pt>
                <c:pt idx="581" formatCode="0.00">
                  <c:v>100</c:v>
                </c:pt>
                <c:pt idx="582" formatCode="0.00">
                  <c:v>100</c:v>
                </c:pt>
                <c:pt idx="583" formatCode="0.00">
                  <c:v>100</c:v>
                </c:pt>
                <c:pt idx="584" formatCode="0.00">
                  <c:v>100</c:v>
                </c:pt>
                <c:pt idx="585" formatCode="0.00">
                  <c:v>100</c:v>
                </c:pt>
                <c:pt idx="586" formatCode="0.00">
                  <c:v>100</c:v>
                </c:pt>
                <c:pt idx="587" formatCode="0.00">
                  <c:v>100</c:v>
                </c:pt>
                <c:pt idx="588" formatCode="0.00">
                  <c:v>100</c:v>
                </c:pt>
                <c:pt idx="589" formatCode="0.00">
                  <c:v>100</c:v>
                </c:pt>
                <c:pt idx="590" formatCode="0.00">
                  <c:v>100</c:v>
                </c:pt>
                <c:pt idx="591" formatCode="0.00">
                  <c:v>100</c:v>
                </c:pt>
                <c:pt idx="592" formatCode="0.00">
                  <c:v>100</c:v>
                </c:pt>
                <c:pt idx="593" formatCode="0.00">
                  <c:v>100</c:v>
                </c:pt>
                <c:pt idx="594" formatCode="0.00">
                  <c:v>100</c:v>
                </c:pt>
                <c:pt idx="595" formatCode="0.00">
                  <c:v>100</c:v>
                </c:pt>
                <c:pt idx="596" formatCode="0.00">
                  <c:v>100</c:v>
                </c:pt>
                <c:pt idx="597" formatCode="0.00">
                  <c:v>100.14114318053198</c:v>
                </c:pt>
                <c:pt idx="598" formatCode="0.00">
                  <c:v>98.311284663271081</c:v>
                </c:pt>
                <c:pt idx="599" formatCode="0.00">
                  <c:v>98.339219015280136</c:v>
                </c:pt>
                <c:pt idx="600" formatCode="0.00">
                  <c:v>98.745376344086026</c:v>
                </c:pt>
                <c:pt idx="601" formatCode="0.00">
                  <c:v>98.568851160158459</c:v>
                </c:pt>
                <c:pt idx="602" formatCode="0.00">
                  <c:v>98.847855121675167</c:v>
                </c:pt>
                <c:pt idx="603" formatCode="0.00">
                  <c:v>99.022433503112623</c:v>
                </c:pt>
                <c:pt idx="604" formatCode="0.00">
                  <c:v>98.786146010186769</c:v>
                </c:pt>
                <c:pt idx="605" formatCode="0.00">
                  <c:v>98.602150537634415</c:v>
                </c:pt>
                <c:pt idx="606" formatCode="0.00">
                  <c:v>98.49188455008489</c:v>
                </c:pt>
                <c:pt idx="607" formatCode="0.00">
                  <c:v>98.511375212224124</c:v>
                </c:pt>
                <c:pt idx="608" formatCode="0.00">
                  <c:v>98.592574985851726</c:v>
                </c:pt>
                <c:pt idx="609" formatCode="0.00">
                  <c:v>98.661595925297121</c:v>
                </c:pt>
                <c:pt idx="610" formatCode="0.00">
                  <c:v>98.7614714204867</c:v>
                </c:pt>
                <c:pt idx="611" formatCode="0.00">
                  <c:v>98.790379173740789</c:v>
                </c:pt>
                <c:pt idx="612" formatCode="0.00">
                  <c:v>98.797849462365576</c:v>
                </c:pt>
                <c:pt idx="613" formatCode="0.00">
                  <c:v>98.603463497453291</c:v>
                </c:pt>
                <c:pt idx="614" formatCode="0.00">
                  <c:v>98.564165251839256</c:v>
                </c:pt>
                <c:pt idx="615" formatCode="0.00">
                  <c:v>98.637894736842071</c:v>
                </c:pt>
                <c:pt idx="616" formatCode="0.00">
                  <c:v>98.786327108092792</c:v>
                </c:pt>
                <c:pt idx="617" formatCode="0.00">
                  <c:v>98.752552348613449</c:v>
                </c:pt>
                <c:pt idx="618" formatCode="0.00">
                  <c:v>98.70675721561966</c:v>
                </c:pt>
                <c:pt idx="619" formatCode="0.00">
                  <c:v>98.589020939445376</c:v>
                </c:pt>
                <c:pt idx="620" formatCode="0.00">
                  <c:v>98.498404074702876</c:v>
                </c:pt>
                <c:pt idx="621" formatCode="0.00">
                  <c:v>98.48996038483304</c:v>
                </c:pt>
                <c:pt idx="622" formatCode="0.00">
                  <c:v>98.534623655913975</c:v>
                </c:pt>
                <c:pt idx="623" formatCode="0.00">
                  <c:v>98.585942275042441</c:v>
                </c:pt>
                <c:pt idx="624" formatCode="0.00">
                  <c:v>98.566293152235417</c:v>
                </c:pt>
                <c:pt idx="625" formatCode="0.00">
                  <c:v>98.569054895302756</c:v>
                </c:pt>
                <c:pt idx="626" formatCode="0.00">
                  <c:v>98.639049235993184</c:v>
                </c:pt>
                <c:pt idx="627" formatCode="0.00">
                  <c:v>98.560452744765115</c:v>
                </c:pt>
                <c:pt idx="628" formatCode="0.00">
                  <c:v>98.312959818902073</c:v>
                </c:pt>
                <c:pt idx="629" formatCode="0.00">
                  <c:v>98.329688737973939</c:v>
                </c:pt>
                <c:pt idx="630" formatCode="0.00">
                  <c:v>98.179309564233137</c:v>
                </c:pt>
                <c:pt idx="631" formatCode="0.00">
                  <c:v>98.234363327673989</c:v>
                </c:pt>
                <c:pt idx="632" formatCode="0.00">
                  <c:v>98.275291454442524</c:v>
                </c:pt>
                <c:pt idx="633" formatCode="0.00">
                  <c:v>98.322874929258603</c:v>
                </c:pt>
                <c:pt idx="634" formatCode="0.00">
                  <c:v>98.153820033955824</c:v>
                </c:pt>
                <c:pt idx="635" formatCode="0.00">
                  <c:v>97.842829654782079</c:v>
                </c:pt>
                <c:pt idx="636" formatCode="0.00">
                  <c:v>97.916559139784923</c:v>
                </c:pt>
                <c:pt idx="637" formatCode="0.00">
                  <c:v>97.886519524617981</c:v>
                </c:pt>
                <c:pt idx="638" formatCode="0.00">
                  <c:v>97.732405206564778</c:v>
                </c:pt>
                <c:pt idx="639" formatCode="0.00">
                  <c:v>98.074272778720967</c:v>
                </c:pt>
                <c:pt idx="640" formatCode="0.00">
                  <c:v>98.210526315789437</c:v>
                </c:pt>
                <c:pt idx="641" formatCode="0.00">
                  <c:v>98.254374646293101</c:v>
                </c:pt>
                <c:pt idx="642" formatCode="0.00">
                  <c:v>98.146870401810929</c:v>
                </c:pt>
                <c:pt idx="643" formatCode="0.00">
                  <c:v>98.159864176570395</c:v>
                </c:pt>
                <c:pt idx="644" formatCode="0.00">
                  <c:v>98.256004527447587</c:v>
                </c:pt>
                <c:pt idx="645" formatCode="0.00">
                  <c:v>98.135506508205921</c:v>
                </c:pt>
                <c:pt idx="646" formatCode="0.00">
                  <c:v>98.135506508205921</c:v>
                </c:pt>
                <c:pt idx="647" formatCode="0.00">
                  <c:v>98.365953593661487</c:v>
                </c:pt>
                <c:pt idx="648" formatCode="0.00">
                  <c:v>98.450888511601505</c:v>
                </c:pt>
                <c:pt idx="649" formatCode="0.00">
                  <c:v>98.08760611205426</c:v>
                </c:pt>
                <c:pt idx="650" formatCode="0.00">
                  <c:v>98.094102999434014</c:v>
                </c:pt>
                <c:pt idx="651" formatCode="0.00">
                  <c:v>98.181799660441357</c:v>
                </c:pt>
                <c:pt idx="652" formatCode="0.00">
                  <c:v>98.046202603282325</c:v>
                </c:pt>
                <c:pt idx="653" formatCode="0.00">
                  <c:v>98.045229202037291</c:v>
                </c:pt>
                <c:pt idx="654" formatCode="0.00">
                  <c:v>98.178720996038422</c:v>
                </c:pt>
                <c:pt idx="655" formatCode="0.00">
                  <c:v>98.319683078664355</c:v>
                </c:pt>
                <c:pt idx="656" formatCode="0.00">
                  <c:v>98.248556876061073</c:v>
                </c:pt>
                <c:pt idx="657" formatCode="0.00">
                  <c:v>98.202761743067299</c:v>
                </c:pt>
                <c:pt idx="658" formatCode="0.00">
                  <c:v>98.388545557441944</c:v>
                </c:pt>
                <c:pt idx="659" formatCode="0.00">
                  <c:v>98.339015280135783</c:v>
                </c:pt>
                <c:pt idx="660" formatCode="0.00">
                  <c:v>98.217543859649084</c:v>
                </c:pt>
                <c:pt idx="661" formatCode="0.00">
                  <c:v>98.139920769666062</c:v>
                </c:pt>
                <c:pt idx="662" formatCode="0.00">
                  <c:v>98.247266553480443</c:v>
                </c:pt>
                <c:pt idx="663" formatCode="0.00">
                  <c:v>98.343406904357622</c:v>
                </c:pt>
                <c:pt idx="664" formatCode="0.00">
                  <c:v>98.617860780984685</c:v>
                </c:pt>
                <c:pt idx="665" formatCode="0.00">
                  <c:v>98.572065647990897</c:v>
                </c:pt>
                <c:pt idx="666" formatCode="0.00">
                  <c:v>98.448647425014116</c:v>
                </c:pt>
                <c:pt idx="667" formatCode="0.00">
                  <c:v>98.402852292020341</c:v>
                </c:pt>
                <c:pt idx="668" formatCode="0.00">
                  <c:v>98.368262591963742</c:v>
                </c:pt>
                <c:pt idx="669" formatCode="0.00">
                  <c:v>98.385964912280656</c:v>
                </c:pt>
                <c:pt idx="670" formatCode="0.00">
                  <c:v>98.220645161290278</c:v>
                </c:pt>
                <c:pt idx="671" formatCode="0.00">
                  <c:v>98.149518958686983</c:v>
                </c:pt>
                <c:pt idx="672" formatCode="0.00">
                  <c:v>98.178426711941086</c:v>
                </c:pt>
                <c:pt idx="673" formatCode="0.00">
                  <c:v>98.203599320882802</c:v>
                </c:pt>
                <c:pt idx="674" formatCode="0.00">
                  <c:v>98.333355970571546</c:v>
                </c:pt>
                <c:pt idx="675" formatCode="0.00">
                  <c:v>98.073684210526267</c:v>
                </c:pt>
                <c:pt idx="676" formatCode="0.00">
                  <c:v>97.99606112054326</c:v>
                </c:pt>
                <c:pt idx="677" formatCode="0.00">
                  <c:v>97.942795698924684</c:v>
                </c:pt>
                <c:pt idx="678" formatCode="0.00">
                  <c:v>98.16188873541509</c:v>
                </c:pt>
                <c:pt idx="679" formatCode="0.00">
                  <c:v>98.287880733016181</c:v>
                </c:pt>
                <c:pt idx="680" formatCode="0.00">
                  <c:v>98.338739224605106</c:v>
                </c:pt>
                <c:pt idx="681" formatCode="0.00">
                  <c:v>101.04365517675436</c:v>
                </c:pt>
                <c:pt idx="682" formatCode="0.00">
                  <c:v>100.87387540030903</c:v>
                </c:pt>
                <c:pt idx="683" formatCode="0.00">
                  <c:v>100.90363579627028</c:v>
                </c:pt>
                <c:pt idx="684" formatCode="0.00">
                  <c:v>100.80581260704153</c:v>
                </c:pt>
                <c:pt idx="685" formatCode="0.00">
                  <c:v>100.80812106978394</c:v>
                </c:pt>
                <c:pt idx="686" formatCode="0.00">
                  <c:v>100.82617505836906</c:v>
                </c:pt>
                <c:pt idx="687" formatCode="0.00">
                  <c:v>100.8465437660788</c:v>
                </c:pt>
                <c:pt idx="688" formatCode="0.00">
                  <c:v>100.74872057685005</c:v>
                </c:pt>
                <c:pt idx="689" formatCode="0.00">
                  <c:v>100.72131499967627</c:v>
                </c:pt>
                <c:pt idx="690" formatCode="0.00">
                  <c:v>100.57961757589533</c:v>
                </c:pt>
                <c:pt idx="691" formatCode="0.00">
                  <c:v>100.60360209814729</c:v>
                </c:pt>
                <c:pt idx="692" formatCode="0.00">
                  <c:v>100.56523305035073</c:v>
                </c:pt>
                <c:pt idx="693" formatCode="0.00">
                  <c:v>100.50815478716184</c:v>
                </c:pt>
                <c:pt idx="694" formatCode="0.00">
                  <c:v>100.49562391892854</c:v>
                </c:pt>
                <c:pt idx="695" formatCode="0.00">
                  <c:v>100.45876297825136</c:v>
                </c:pt>
                <c:pt idx="696" formatCode="0.00">
                  <c:v>100.41557603406801</c:v>
                </c:pt>
                <c:pt idx="697" formatCode="0.00">
                  <c:v>100.58224763299737</c:v>
                </c:pt>
                <c:pt idx="698" formatCode="0.00">
                  <c:v>100.57316455254424</c:v>
                </c:pt>
                <c:pt idx="699" formatCode="0.00">
                  <c:v>100.47446261091444</c:v>
                </c:pt>
                <c:pt idx="700" formatCode="0.00">
                  <c:v>100.44335766962766</c:v>
                </c:pt>
                <c:pt idx="701" formatCode="0.00">
                  <c:v>100.50974232547753</c:v>
                </c:pt>
                <c:pt idx="702" formatCode="0.00">
                  <c:v>100.34526298256749</c:v>
                </c:pt>
                <c:pt idx="703" formatCode="0.00">
                  <c:v>100.33137242006038</c:v>
                </c:pt>
                <c:pt idx="704" formatCode="0.00">
                  <c:v>100.24373096833511</c:v>
                </c:pt>
                <c:pt idx="705" formatCode="0.00">
                  <c:v>100.25261288843635</c:v>
                </c:pt>
                <c:pt idx="706" formatCode="0.00">
                  <c:v>100.16625253533201</c:v>
                </c:pt>
                <c:pt idx="707" formatCode="0.00">
                  <c:v>100.1881033580668</c:v>
                </c:pt>
                <c:pt idx="708" formatCode="0.00">
                  <c:v>100.06997472590011</c:v>
                </c:pt>
                <c:pt idx="709" formatCode="0.00">
                  <c:v>100.13517485713463</c:v>
                </c:pt>
                <c:pt idx="710" formatCode="0.00">
                  <c:v>100.15200089939475</c:v>
                </c:pt>
                <c:pt idx="711" formatCode="0.00">
                  <c:v>100.43020859890517</c:v>
                </c:pt>
                <c:pt idx="712" formatCode="0.00">
                  <c:v>100.41026773413925</c:v>
                </c:pt>
                <c:pt idx="713" formatCode="0.00">
                  <c:v>100.4232490758456</c:v>
                </c:pt>
                <c:pt idx="714" formatCode="0.00">
                  <c:v>100.4640585349326</c:v>
                </c:pt>
                <c:pt idx="715" formatCode="0.00">
                  <c:v>100.50516219090986</c:v>
                </c:pt>
                <c:pt idx="716" formatCode="0.00">
                  <c:v>100.41093567861977</c:v>
                </c:pt>
                <c:pt idx="717" formatCode="0.00">
                  <c:v>100.64194251977759</c:v>
                </c:pt>
                <c:pt idx="718" formatCode="0.00">
                  <c:v>100.67371139050579</c:v>
                </c:pt>
                <c:pt idx="719" formatCode="0.00">
                  <c:v>100.74590473468162</c:v>
                </c:pt>
                <c:pt idx="720" formatCode="0.00">
                  <c:v>100.77001869203279</c:v>
                </c:pt>
                <c:pt idx="721" formatCode="0.00">
                  <c:v>100.78188482576171</c:v>
                </c:pt>
                <c:pt idx="722" formatCode="0.00">
                  <c:v>100.65666504283566</c:v>
                </c:pt>
                <c:pt idx="723" formatCode="0.00">
                  <c:v>100.64849959907558</c:v>
                </c:pt>
                <c:pt idx="724" formatCode="0.00">
                  <c:v>100.74098529729045</c:v>
                </c:pt>
                <c:pt idx="725" formatCode="0.00">
                  <c:v>100.76428171689169</c:v>
                </c:pt>
                <c:pt idx="726" formatCode="0.00">
                  <c:v>100.75240748030321</c:v>
                </c:pt>
                <c:pt idx="727" formatCode="0.00">
                  <c:v>100.69221517240368</c:v>
                </c:pt>
                <c:pt idx="728" formatCode="0.00">
                  <c:v>100.63513414818625</c:v>
                </c:pt>
                <c:pt idx="729" formatCode="0.00">
                  <c:v>100.55693442274483</c:v>
                </c:pt>
                <c:pt idx="730" formatCode="0.00">
                  <c:v>100.54437515785588</c:v>
                </c:pt>
                <c:pt idx="731" formatCode="0.00">
                  <c:v>100.60320136607889</c:v>
                </c:pt>
                <c:pt idx="732" formatCode="0.00">
                  <c:v>100.74398364078093</c:v>
                </c:pt>
                <c:pt idx="733" formatCode="0.00">
                  <c:v>100.74813815165267</c:v>
                </c:pt>
                <c:pt idx="734" formatCode="0.00">
                  <c:v>98.228324590866009</c:v>
                </c:pt>
                <c:pt idx="735" formatCode="0.00">
                  <c:v>98.401882212593733</c:v>
                </c:pt>
                <c:pt idx="736" formatCode="0.00">
                  <c:v>98.565483836971367</c:v>
                </c:pt>
                <c:pt idx="737" formatCode="0.00">
                  <c:v>98.565297163283546</c:v>
                </c:pt>
                <c:pt idx="738" formatCode="0.00">
                  <c:v>98.724270017902299</c:v>
                </c:pt>
                <c:pt idx="739" formatCode="0.00">
                  <c:v>98.730406358297202</c:v>
                </c:pt>
                <c:pt idx="740" formatCode="0.00">
                  <c:v>98.595484408055256</c:v>
                </c:pt>
                <c:pt idx="741" formatCode="0.00">
                  <c:v>98.753129131997369</c:v>
                </c:pt>
                <c:pt idx="742" formatCode="0.00">
                  <c:v>98.831018990524598</c:v>
                </c:pt>
                <c:pt idx="743" formatCode="0.00">
                  <c:v>98.827825113735031</c:v>
                </c:pt>
                <c:pt idx="744" formatCode="0.00">
                  <c:v>98.813236576870338</c:v>
                </c:pt>
                <c:pt idx="745" formatCode="0.00">
                  <c:v>98.578147113686626</c:v>
                </c:pt>
                <c:pt idx="746" formatCode="0.00">
                  <c:v>98.599607593124006</c:v>
                </c:pt>
                <c:pt idx="747" formatCode="0.00">
                  <c:v>98.810679141331264</c:v>
                </c:pt>
                <c:pt idx="748" formatCode="0.00">
                  <c:v>98.762305970141298</c:v>
                </c:pt>
                <c:pt idx="749" formatCode="0.00">
                  <c:v>98.853362106123143</c:v>
                </c:pt>
                <c:pt idx="750" formatCode="0.00">
                  <c:v>98.749116242989203</c:v>
                </c:pt>
                <c:pt idx="751" formatCode="0.00">
                  <c:v>98.574025919240597</c:v>
                </c:pt>
                <c:pt idx="752" formatCode="0.00">
                  <c:v>98.531307490567215</c:v>
                </c:pt>
                <c:pt idx="753" formatCode="0.00">
                  <c:v>98.374923750394771</c:v>
                </c:pt>
                <c:pt idx="754" formatCode="0.00">
                  <c:v>98.251404340110454</c:v>
                </c:pt>
                <c:pt idx="755" formatCode="0.00">
                  <c:v>98.313310912767932</c:v>
                </c:pt>
                <c:pt idx="756" formatCode="0.00">
                  <c:v>98.391346833734417</c:v>
                </c:pt>
                <c:pt idx="757" formatCode="0.00">
                  <c:v>98.239216073487199</c:v>
                </c:pt>
                <c:pt idx="758" formatCode="0.00">
                  <c:v>98.386059861598483</c:v>
                </c:pt>
                <c:pt idx="759" formatCode="0.00">
                  <c:v>98.579307803154421</c:v>
                </c:pt>
                <c:pt idx="760" formatCode="0.00">
                  <c:v>98.705696673557242</c:v>
                </c:pt>
                <c:pt idx="761" formatCode="0.00">
                  <c:v>98.575232412507091</c:v>
                </c:pt>
                <c:pt idx="762" formatCode="0.00">
                  <c:v>98.551712492334744</c:v>
                </c:pt>
                <c:pt idx="763" formatCode="0.00">
                  <c:v>98.611875050785841</c:v>
                </c:pt>
                <c:pt idx="764" formatCode="0.00">
                  <c:v>98.757787850975149</c:v>
                </c:pt>
                <c:pt idx="765" formatCode="0.00">
                  <c:v>98.584378325766167</c:v>
                </c:pt>
                <c:pt idx="766" formatCode="0.00">
                  <c:v>98.527851081414084</c:v>
                </c:pt>
                <c:pt idx="767" formatCode="0.00">
                  <c:v>98.443866399506419</c:v>
                </c:pt>
                <c:pt idx="768" formatCode="0.00">
                  <c:v>98.514328798418333</c:v>
                </c:pt>
                <c:pt idx="769" formatCode="0.00">
                  <c:v>98.57048904262939</c:v>
                </c:pt>
                <c:pt idx="770" formatCode="0.00">
                  <c:v>98.485492223482893</c:v>
                </c:pt>
                <c:pt idx="771" formatCode="0.00">
                  <c:v>98.564573773467487</c:v>
                </c:pt>
                <c:pt idx="772" formatCode="0.00">
                  <c:v>98.631490452278072</c:v>
                </c:pt>
                <c:pt idx="773" formatCode="0.00">
                  <c:v>98.798373274384772</c:v>
                </c:pt>
                <c:pt idx="774" formatCode="0.00">
                  <c:v>98.966736227623343</c:v>
                </c:pt>
                <c:pt idx="775" formatCode="0.00">
                  <c:v>99.003571525414259</c:v>
                </c:pt>
                <c:pt idx="776" formatCode="0.00">
                  <c:v>99.010513848287218</c:v>
                </c:pt>
                <c:pt idx="777" formatCode="0.00">
                  <c:v>99.227943803394126</c:v>
                </c:pt>
                <c:pt idx="778" formatCode="0.00">
                  <c:v>99.308575348672051</c:v>
                </c:pt>
                <c:pt idx="779" formatCode="0.00">
                  <c:v>99.723715089133535</c:v>
                </c:pt>
                <c:pt idx="780" formatCode="0.00">
                  <c:v>99.973017098051102</c:v>
                </c:pt>
                <c:pt idx="781" formatCode="0.00">
                  <c:v>99.884817141411517</c:v>
                </c:pt>
                <c:pt idx="782" formatCode="0.00">
                  <c:v>100.02509536489694</c:v>
                </c:pt>
                <c:pt idx="783" formatCode="0.00">
                  <c:v>99.87119835454989</c:v>
                </c:pt>
                <c:pt idx="784" formatCode="0.00">
                  <c:v>99.766436266553669</c:v>
                </c:pt>
                <c:pt idx="785" formatCode="0.00">
                  <c:v>99.814524598773403</c:v>
                </c:pt>
                <c:pt idx="786" formatCode="0.00">
                  <c:v>99.630196405541781</c:v>
                </c:pt>
                <c:pt idx="787" formatCode="0.00">
                  <c:v>100.03597336012842</c:v>
                </c:pt>
                <c:pt idx="788" formatCode="0.00">
                  <c:v>99.805395905641817</c:v>
                </c:pt>
                <c:pt idx="789" formatCode="0.00">
                  <c:v>99.921864496578763</c:v>
                </c:pt>
                <c:pt idx="790" formatCode="0.00">
                  <c:v>100.00947552615067</c:v>
                </c:pt>
                <c:pt idx="791" formatCode="0.00">
                  <c:v>100.1335060429449</c:v>
                </c:pt>
                <c:pt idx="792" formatCode="0.00">
                  <c:v>100.20114966345091</c:v>
                </c:pt>
                <c:pt idx="793" formatCode="0.00">
                  <c:v>100.36080933961411</c:v>
                </c:pt>
                <c:pt idx="794" formatCode="0.00">
                  <c:v>100.20949257664805</c:v>
                </c:pt>
                <c:pt idx="795" formatCode="0.00">
                  <c:v>100.35206134941788</c:v>
                </c:pt>
                <c:pt idx="796" formatCode="0.00">
                  <c:v>100.09361850589843</c:v>
                </c:pt>
                <c:pt idx="797" formatCode="0.00">
                  <c:v>99.931863184128659</c:v>
                </c:pt>
                <c:pt idx="798" formatCode="0.00">
                  <c:v>100.17427322267874</c:v>
                </c:pt>
                <c:pt idx="799" formatCode="0.00">
                  <c:v>100.49735309467009</c:v>
                </c:pt>
                <c:pt idx="800" formatCode="0.00">
                  <c:v>100.45559247514592</c:v>
                </c:pt>
                <c:pt idx="801" formatCode="0.00">
                  <c:v>100.37662985585926</c:v>
                </c:pt>
                <c:pt idx="802" formatCode="0.00">
                  <c:v>100.44178001319186</c:v>
                </c:pt>
                <c:pt idx="803" formatCode="0.00">
                  <c:v>100.73292454613384</c:v>
                </c:pt>
                <c:pt idx="804" formatCode="0.00">
                  <c:v>101.0060740901795</c:v>
                </c:pt>
                <c:pt idx="805" formatCode="0.00">
                  <c:v>101.26932019692545</c:v>
                </c:pt>
                <c:pt idx="806" formatCode="0.00">
                  <c:v>101.40436762207656</c:v>
                </c:pt>
                <c:pt idx="807" formatCode="0.00">
                  <c:v>101.33378685294603</c:v>
                </c:pt>
                <c:pt idx="808" formatCode="0.00">
                  <c:v>101.87457360459162</c:v>
                </c:pt>
                <c:pt idx="809" formatCode="0.00">
                  <c:v>101.84447013955027</c:v>
                </c:pt>
                <c:pt idx="810" formatCode="0.00">
                  <c:v>102.31711698269399</c:v>
                </c:pt>
                <c:pt idx="811" formatCode="0.00">
                  <c:v>103.27867214748289</c:v>
                </c:pt>
                <c:pt idx="812" formatCode="0.00">
                  <c:v>103.08186746734079</c:v>
                </c:pt>
                <c:pt idx="813" formatCode="0.00">
                  <c:v>102.8709238335834</c:v>
                </c:pt>
                <c:pt idx="814" formatCode="0.00">
                  <c:v>102.23957564575552</c:v>
                </c:pt>
                <c:pt idx="815" formatCode="0.00">
                  <c:v>102.40428977661986</c:v>
                </c:pt>
                <c:pt idx="816" formatCode="0.00">
                  <c:v>102.48026224771569</c:v>
                </c:pt>
                <c:pt idx="817" formatCode="0.00">
                  <c:v>103.17477281148429</c:v>
                </c:pt>
                <c:pt idx="818" formatCode="0.00">
                  <c:v>103.37171497535518</c:v>
                </c:pt>
                <c:pt idx="819" formatCode="0.00">
                  <c:v>103.51313729151312</c:v>
                </c:pt>
                <c:pt idx="820" formatCode="0.00">
                  <c:v>102.97327099238028</c:v>
                </c:pt>
                <c:pt idx="821" formatCode="0.00">
                  <c:v>102.74066663908937</c:v>
                </c:pt>
                <c:pt idx="822" formatCode="0.00">
                  <c:v>102.36908914789522</c:v>
                </c:pt>
                <c:pt idx="823" formatCode="0.00">
                  <c:v>102.30503081767577</c:v>
                </c:pt>
                <c:pt idx="824" formatCode="0.00">
                  <c:v>102.40559207419591</c:v>
                </c:pt>
                <c:pt idx="825" formatCode="0.00">
                  <c:v>102.22357354757369</c:v>
                </c:pt>
                <c:pt idx="826" formatCode="0.00">
                  <c:v>102.48976925557704</c:v>
                </c:pt>
                <c:pt idx="827" formatCode="0.00">
                  <c:v>102.34548190958033</c:v>
                </c:pt>
                <c:pt idx="828" formatCode="0.00">
                  <c:v>102.39549805568578</c:v>
                </c:pt>
                <c:pt idx="829" formatCode="0.00">
                  <c:v>102.67230105408136</c:v>
                </c:pt>
                <c:pt idx="830" formatCode="0.00">
                  <c:v>102.55166971029787</c:v>
                </c:pt>
                <c:pt idx="831" formatCode="0.00">
                  <c:v>103.08114925931177</c:v>
                </c:pt>
                <c:pt idx="832" formatCode="0.00">
                  <c:v>102.99145073425142</c:v>
                </c:pt>
                <c:pt idx="833" formatCode="0.00">
                  <c:v>102.7985354779364</c:v>
                </c:pt>
                <c:pt idx="834" formatCode="0.00">
                  <c:v>102.72884847097239</c:v>
                </c:pt>
                <c:pt idx="835" formatCode="0.00">
                  <c:v>102.81871243753527</c:v>
                </c:pt>
                <c:pt idx="836" formatCode="0.00">
                  <c:v>102.29647940465701</c:v>
                </c:pt>
                <c:pt idx="837" formatCode="0.00">
                  <c:v>102.32025050677456</c:v>
                </c:pt>
                <c:pt idx="838" formatCode="0.00">
                  <c:v>102.44760887550997</c:v>
                </c:pt>
                <c:pt idx="839" formatCode="0.00">
                  <c:v>103.12069430248208</c:v>
                </c:pt>
                <c:pt idx="840" formatCode="0.00">
                  <c:v>102.7397052268046</c:v>
                </c:pt>
                <c:pt idx="841" formatCode="0.00">
                  <c:v>102.86714983783052</c:v>
                </c:pt>
                <c:pt idx="842" formatCode="0.00">
                  <c:v>102.83884377350635</c:v>
                </c:pt>
                <c:pt idx="843" formatCode="0.00">
                  <c:v>102.72917030995544</c:v>
                </c:pt>
                <c:pt idx="844" formatCode="0.00">
                  <c:v>102.9893526839774</c:v>
                </c:pt>
                <c:pt idx="845" formatCode="0.00">
                  <c:v>103.06384140018385</c:v>
                </c:pt>
                <c:pt idx="846" formatCode="0.00">
                  <c:v>102.78551087543508</c:v>
                </c:pt>
                <c:pt idx="847" formatCode="0.00">
                  <c:v>102.96116437436402</c:v>
                </c:pt>
                <c:pt idx="848" formatCode="0.00">
                  <c:v>103.06691276135744</c:v>
                </c:pt>
                <c:pt idx="849" formatCode="0.00">
                  <c:v>103.10514162072606</c:v>
                </c:pt>
                <c:pt idx="850" formatCode="0.00">
                  <c:v>103.20696335407398</c:v>
                </c:pt>
                <c:pt idx="851" formatCode="0.00">
                  <c:v>103.35774638435211</c:v>
                </c:pt>
                <c:pt idx="852" formatCode="0.00">
                  <c:v>103.86002967621198</c:v>
                </c:pt>
                <c:pt idx="853" formatCode="0.00">
                  <c:v>104.13319251380344</c:v>
                </c:pt>
                <c:pt idx="854" formatCode="0.00">
                  <c:v>104.22774435510296</c:v>
                </c:pt>
                <c:pt idx="855" formatCode="0.00">
                  <c:v>104.37137816105452</c:v>
                </c:pt>
                <c:pt idx="856" formatCode="0.00">
                  <c:v>103.99708048776581</c:v>
                </c:pt>
                <c:pt idx="857" formatCode="0.00">
                  <c:v>103.85885794342586</c:v>
                </c:pt>
                <c:pt idx="858" formatCode="0.00">
                  <c:v>103.2467735313765</c:v>
                </c:pt>
                <c:pt idx="859" formatCode="0.00">
                  <c:v>103.21689613391753</c:v>
                </c:pt>
                <c:pt idx="860" formatCode="0.00">
                  <c:v>103.16782326343427</c:v>
                </c:pt>
                <c:pt idx="861" formatCode="0.00">
                  <c:v>103.04523866545898</c:v>
                </c:pt>
                <c:pt idx="862" formatCode="0.00">
                  <c:v>103.08534235167403</c:v>
                </c:pt>
                <c:pt idx="863" formatCode="0.00">
                  <c:v>103.11896987797738</c:v>
                </c:pt>
                <c:pt idx="864" formatCode="0.00">
                  <c:v>103.38722343020743</c:v>
                </c:pt>
                <c:pt idx="865" formatCode="0.00">
                  <c:v>103.51006167642953</c:v>
                </c:pt>
                <c:pt idx="866" formatCode="0.00">
                  <c:v>103.62857192781701</c:v>
                </c:pt>
                <c:pt idx="867" formatCode="0.00">
                  <c:v>103.94181742341992</c:v>
                </c:pt>
                <c:pt idx="868" formatCode="0.00">
                  <c:v>103.73585330053336</c:v>
                </c:pt>
                <c:pt idx="869" formatCode="0.00">
                  <c:v>103.80029986433341</c:v>
                </c:pt>
                <c:pt idx="870" formatCode="0.00">
                  <c:v>103.8211478127578</c:v>
                </c:pt>
                <c:pt idx="871" formatCode="0.00">
                  <c:v>103.68021598784038</c:v>
                </c:pt>
                <c:pt idx="872" formatCode="0.00">
                  <c:v>103.83283125788054</c:v>
                </c:pt>
                <c:pt idx="873" formatCode="0.00">
                  <c:v>103.77575425437908</c:v>
                </c:pt>
                <c:pt idx="874" formatCode="0.00">
                  <c:v>103.80820300786402</c:v>
                </c:pt>
                <c:pt idx="875" formatCode="0.00">
                  <c:v>103.86150696235465</c:v>
                </c:pt>
                <c:pt idx="876" formatCode="0.00">
                  <c:v>104.08066018651741</c:v>
                </c:pt>
                <c:pt idx="877" formatCode="0.00">
                  <c:v>104.13229052686734</c:v>
                </c:pt>
                <c:pt idx="878" formatCode="0.00">
                  <c:v>104.11847324244418</c:v>
                </c:pt>
                <c:pt idx="879" formatCode="0.00">
                  <c:v>104.08706459891405</c:v>
                </c:pt>
                <c:pt idx="880" formatCode="0.00">
                  <c:v>104.0673664950791</c:v>
                </c:pt>
                <c:pt idx="881" formatCode="0.00">
                  <c:v>103.63109190202431</c:v>
                </c:pt>
                <c:pt idx="882" formatCode="0.00">
                  <c:v>103.68564763287318</c:v>
                </c:pt>
                <c:pt idx="883" formatCode="0.00">
                  <c:v>103.74071234432809</c:v>
                </c:pt>
                <c:pt idx="884" formatCode="0.00">
                  <c:v>103.73273691009798</c:v>
                </c:pt>
                <c:pt idx="885" formatCode="0.00">
                  <c:v>103.77491620223299</c:v>
                </c:pt>
                <c:pt idx="886" formatCode="0.00">
                  <c:v>103.5598476431195</c:v>
                </c:pt>
                <c:pt idx="887" formatCode="0.00">
                  <c:v>103.63708814447952</c:v>
                </c:pt>
                <c:pt idx="888" formatCode="0.00">
                  <c:v>103.53435148062108</c:v>
                </c:pt>
                <c:pt idx="889" formatCode="0.00">
                  <c:v>103.60945099826473</c:v>
                </c:pt>
                <c:pt idx="890" formatCode="0.00">
                  <c:v>103.45854348090828</c:v>
                </c:pt>
                <c:pt idx="891" formatCode="0.00">
                  <c:v>103.32513687104996</c:v>
                </c:pt>
                <c:pt idx="892" formatCode="0.00">
                  <c:v>103.08822533221391</c:v>
                </c:pt>
                <c:pt idx="893" formatCode="0.00">
                  <c:v>102.9599989154915</c:v>
                </c:pt>
                <c:pt idx="894" formatCode="0.00">
                  <c:v>102.93446995509865</c:v>
                </c:pt>
                <c:pt idx="895" formatCode="0.00">
                  <c:v>102.78447821167728</c:v>
                </c:pt>
                <c:pt idx="896" formatCode="0.00">
                  <c:v>102.85116831889583</c:v>
                </c:pt>
                <c:pt idx="897" formatCode="0.00">
                  <c:v>102.78773925475069</c:v>
                </c:pt>
                <c:pt idx="898" formatCode="0.00">
                  <c:v>102.4355592607475</c:v>
                </c:pt>
                <c:pt idx="899" formatCode="0.00">
                  <c:v>102.49264312287151</c:v>
                </c:pt>
                <c:pt idx="900" formatCode="0.00">
                  <c:v>102.59825125978598</c:v>
                </c:pt>
                <c:pt idx="901" formatCode="0.00">
                  <c:v>102.60821003406978</c:v>
                </c:pt>
                <c:pt idx="902" formatCode="0.00">
                  <c:v>102.4034463551494</c:v>
                </c:pt>
                <c:pt idx="903" formatCode="0.00">
                  <c:v>102.25543566997834</c:v>
                </c:pt>
                <c:pt idx="904" formatCode="0.00">
                  <c:v>102.1234428919048</c:v>
                </c:pt>
                <c:pt idx="905" formatCode="0.00">
                  <c:v>102.0101827772754</c:v>
                </c:pt>
                <c:pt idx="906" formatCode="0.00">
                  <c:v>102.08273979869493</c:v>
                </c:pt>
                <c:pt idx="907" formatCode="0.00">
                  <c:v>102.15638411341807</c:v>
                </c:pt>
                <c:pt idx="908" formatCode="0.00">
                  <c:v>102.29977220433437</c:v>
                </c:pt>
                <c:pt idx="909" formatCode="0.00">
                  <c:v>102.22088724468308</c:v>
                </c:pt>
                <c:pt idx="910" formatCode="0.00">
                  <c:v>102.29347574086027</c:v>
                </c:pt>
                <c:pt idx="911" formatCode="0.00">
                  <c:v>102.28382948910047</c:v>
                </c:pt>
                <c:pt idx="912" formatCode="0.00">
                  <c:v>102.50123113074181</c:v>
                </c:pt>
                <c:pt idx="913" formatCode="0.00">
                  <c:v>102.351903861373</c:v>
                </c:pt>
                <c:pt idx="914" formatCode="0.00">
                  <c:v>102.16523082238578</c:v>
                </c:pt>
                <c:pt idx="915" formatCode="0.00">
                  <c:v>102.28364481635795</c:v>
                </c:pt>
                <c:pt idx="916" formatCode="0.00">
                  <c:v>102.45132076978103</c:v>
                </c:pt>
                <c:pt idx="917" formatCode="0.00">
                  <c:v>102.45846635081288</c:v>
                </c:pt>
                <c:pt idx="918" formatCode="0.00">
                  <c:v>102.55218148307593</c:v>
                </c:pt>
                <c:pt idx="919" formatCode="0.00">
                  <c:v>102.57608476553608</c:v>
                </c:pt>
                <c:pt idx="920" formatCode="0.00">
                  <c:v>102.66274432955306</c:v>
                </c:pt>
                <c:pt idx="921" formatCode="0.00">
                  <c:v>102.54678012742215</c:v>
                </c:pt>
                <c:pt idx="922" formatCode="0.00">
                  <c:v>102.53143308222722</c:v>
                </c:pt>
                <c:pt idx="923" formatCode="0.00">
                  <c:v>102.5490447188682</c:v>
                </c:pt>
                <c:pt idx="924" formatCode="0.00">
                  <c:v>102.66550620376947</c:v>
                </c:pt>
                <c:pt idx="925" formatCode="0.00">
                  <c:v>102.93275326123015</c:v>
                </c:pt>
                <c:pt idx="926" formatCode="0.00">
                  <c:v>102.88473154296338</c:v>
                </c:pt>
                <c:pt idx="927" formatCode="0.00">
                  <c:v>102.59819881366201</c:v>
                </c:pt>
                <c:pt idx="928" formatCode="0.00">
                  <c:v>102.34505443143522</c:v>
                </c:pt>
                <c:pt idx="929" formatCode="0.00">
                  <c:v>102.50403037178029</c:v>
                </c:pt>
                <c:pt idx="930" formatCode="0.00">
                  <c:v>102.36466061533753</c:v>
                </c:pt>
                <c:pt idx="931" formatCode="0.00">
                  <c:v>102.44144278538947</c:v>
                </c:pt>
                <c:pt idx="932" formatCode="0.00">
                  <c:v>102.42595536272121</c:v>
                </c:pt>
                <c:pt idx="933" formatCode="0.00">
                  <c:v>102.46955695191362</c:v>
                </c:pt>
                <c:pt idx="934" formatCode="0.00">
                  <c:v>102.52618655494321</c:v>
                </c:pt>
                <c:pt idx="935" formatCode="0.00">
                  <c:v>102.51541942131368</c:v>
                </c:pt>
                <c:pt idx="936" formatCode="0.00">
                  <c:v>102.793405888536</c:v>
                </c:pt>
                <c:pt idx="937" formatCode="0.00">
                  <c:v>102.85536071991486</c:v>
                </c:pt>
                <c:pt idx="938" formatCode="0.00">
                  <c:v>102.63035498021149</c:v>
                </c:pt>
                <c:pt idx="939" formatCode="0.00">
                  <c:v>102.63944251354225</c:v>
                </c:pt>
                <c:pt idx="940" formatCode="0.00">
                  <c:v>102.89639964056391</c:v>
                </c:pt>
                <c:pt idx="941" formatCode="0.00">
                  <c:v>102.98851018397453</c:v>
                </c:pt>
                <c:pt idx="942" formatCode="0.00">
                  <c:v>102.94063160790874</c:v>
                </c:pt>
                <c:pt idx="943" formatCode="0.00">
                  <c:v>102.89045240307088</c:v>
                </c:pt>
                <c:pt idx="944" formatCode="0.00">
                  <c:v>102.86855451559403</c:v>
                </c:pt>
                <c:pt idx="945" formatCode="0.00">
                  <c:v>102.99220699340611</c:v>
                </c:pt>
                <c:pt idx="946" formatCode="0.00">
                  <c:v>103.2367380659674</c:v>
                </c:pt>
                <c:pt idx="947" formatCode="0.00">
                  <c:v>103.51226017477715</c:v>
                </c:pt>
                <c:pt idx="948" formatCode="0.00">
                  <c:v>103.48829785842966</c:v>
                </c:pt>
                <c:pt idx="949" formatCode="0.00">
                  <c:v>103.41746761639854</c:v>
                </c:pt>
                <c:pt idx="950" formatCode="0.00">
                  <c:v>103.52522835734599</c:v>
                </c:pt>
                <c:pt idx="951" formatCode="0.00">
                  <c:v>103.62991467511516</c:v>
                </c:pt>
                <c:pt idx="952" formatCode="0.00">
                  <c:v>103.4747416610184</c:v>
                </c:pt>
                <c:pt idx="953" formatCode="0.00">
                  <c:v>103.55185775770317</c:v>
                </c:pt>
                <c:pt idx="954" formatCode="0.00">
                  <c:v>103.69247382563258</c:v>
                </c:pt>
                <c:pt idx="955" formatCode="0.00">
                  <c:v>103.71639102642925</c:v>
                </c:pt>
                <c:pt idx="956" formatCode="0.00">
                  <c:v>103.8315749241948</c:v>
                </c:pt>
                <c:pt idx="957" formatCode="0.00">
                  <c:v>103.77949327816125</c:v>
                </c:pt>
                <c:pt idx="958" formatCode="0.00">
                  <c:v>103.79300843225947</c:v>
                </c:pt>
                <c:pt idx="959" formatCode="0.00">
                  <c:v>103.85224386513707</c:v>
                </c:pt>
                <c:pt idx="960" formatCode="0.00">
                  <c:v>103.6332817971614</c:v>
                </c:pt>
                <c:pt idx="961" formatCode="0.00">
                  <c:v>103.61808946180795</c:v>
                </c:pt>
                <c:pt idx="962" formatCode="0.00">
                  <c:v>103.61019800921625</c:v>
                </c:pt>
                <c:pt idx="963" formatCode="0.00">
                  <c:v>103.64075384241779</c:v>
                </c:pt>
                <c:pt idx="964" formatCode="0.00">
                  <c:v>103.83972477879868</c:v>
                </c:pt>
                <c:pt idx="965" formatCode="0.00">
                  <c:v>103.88465644052771</c:v>
                </c:pt>
                <c:pt idx="966" formatCode="0.00">
                  <c:v>104.11473661270037</c:v>
                </c:pt>
                <c:pt idx="967" formatCode="0.00">
                  <c:v>104.3322326376905</c:v>
                </c:pt>
                <c:pt idx="968" formatCode="0.00">
                  <c:v>104.26197166071719</c:v>
                </c:pt>
                <c:pt idx="969" formatCode="0.00">
                  <c:v>104.32527714402677</c:v>
                </c:pt>
                <c:pt idx="970" formatCode="0.00">
                  <c:v>104.54544918189346</c:v>
                </c:pt>
                <c:pt idx="971" formatCode="0.00">
                  <c:v>104.64079686524732</c:v>
                </c:pt>
                <c:pt idx="972" formatCode="0.00">
                  <c:v>104.70233879967988</c:v>
                </c:pt>
                <c:pt idx="973" formatCode="0.00">
                  <c:v>104.74066027385811</c:v>
                </c:pt>
                <c:pt idx="974" formatCode="0.00">
                  <c:v>104.72989747849408</c:v>
                </c:pt>
                <c:pt idx="975" formatCode="0.00">
                  <c:v>104.75448462741754</c:v>
                </c:pt>
                <c:pt idx="976" formatCode="0.00">
                  <c:v>104.70582127565014</c:v>
                </c:pt>
                <c:pt idx="977" formatCode="0.00">
                  <c:v>105.03973003671629</c:v>
                </c:pt>
                <c:pt idx="978" formatCode="0.00">
                  <c:v>105.01893090925833</c:v>
                </c:pt>
                <c:pt idx="979" formatCode="0.00">
                  <c:v>104.8892090722894</c:v>
                </c:pt>
                <c:pt idx="980" formatCode="0.00">
                  <c:v>104.82640509528866</c:v>
                </c:pt>
                <c:pt idx="981" formatCode="0.00">
                  <c:v>104.82582424341307</c:v>
                </c:pt>
                <c:pt idx="982" formatCode="0.00">
                  <c:v>104.99910198211764</c:v>
                </c:pt>
                <c:pt idx="983" formatCode="0.00">
                  <c:v>105.24670608696063</c:v>
                </c:pt>
                <c:pt idx="984" formatCode="0.00">
                  <c:v>104.52129712002944</c:v>
                </c:pt>
                <c:pt idx="985" formatCode="0.00">
                  <c:v>104.29365803227854</c:v>
                </c:pt>
                <c:pt idx="986" formatCode="0.00">
                  <c:v>104.2981392931774</c:v>
                </c:pt>
                <c:pt idx="987" formatCode="0.00">
                  <c:v>104.17585889954518</c:v>
                </c:pt>
                <c:pt idx="988" formatCode="0.00">
                  <c:v>103.99380273664649</c:v>
                </c:pt>
                <c:pt idx="989" formatCode="0.00">
                  <c:v>104.10721562170282</c:v>
                </c:pt>
                <c:pt idx="990" formatCode="0.00">
                  <c:v>104.03797609933036</c:v>
                </c:pt>
                <c:pt idx="991" formatCode="0.00">
                  <c:v>104.10228720549601</c:v>
                </c:pt>
                <c:pt idx="992" formatCode="0.00">
                  <c:v>104.07031684163073</c:v>
                </c:pt>
                <c:pt idx="993" formatCode="0.00">
                  <c:v>104.10626613985181</c:v>
                </c:pt>
                <c:pt idx="994" formatCode="0.00">
                  <c:v>104.02096418196625</c:v>
                </c:pt>
                <c:pt idx="995" formatCode="0.00">
                  <c:v>104.03368502381853</c:v>
                </c:pt>
                <c:pt idx="996" formatCode="0.00">
                  <c:v>103.82410756342739</c:v>
                </c:pt>
                <c:pt idx="997" formatCode="0.00">
                  <c:v>103.85468941682521</c:v>
                </c:pt>
                <c:pt idx="998" formatCode="0.00">
                  <c:v>104.13538797266399</c:v>
                </c:pt>
                <c:pt idx="999" formatCode="0.00">
                  <c:v>104.23313688893981</c:v>
                </c:pt>
                <c:pt idx="1000" formatCode="0.00">
                  <c:v>104.357200101454</c:v>
                </c:pt>
                <c:pt idx="1001" formatCode="0.00">
                  <c:v>104.2847748056154</c:v>
                </c:pt>
                <c:pt idx="1002" formatCode="0.00">
                  <c:v>104.08393392669043</c:v>
                </c:pt>
                <c:pt idx="1003" formatCode="0.00">
                  <c:v>104.0804337789947</c:v>
                </c:pt>
                <c:pt idx="1004" formatCode="0.00">
                  <c:v>103.8280734218131</c:v>
                </c:pt>
                <c:pt idx="1005" formatCode="0.00">
                  <c:v>103.82722871056728</c:v>
                </c:pt>
                <c:pt idx="1006" formatCode="0.00">
                  <c:v>103.76874975574752</c:v>
                </c:pt>
                <c:pt idx="1007" formatCode="0.00">
                  <c:v>103.82578749210569</c:v>
                </c:pt>
                <c:pt idx="1008" formatCode="0.00">
                  <c:v>103.82368731040631</c:v>
                </c:pt>
                <c:pt idx="1009" formatCode="0.00">
                  <c:v>103.98520085724448</c:v>
                </c:pt>
                <c:pt idx="1010" formatCode="0.00">
                  <c:v>103.95458301351835</c:v>
                </c:pt>
                <c:pt idx="1011" formatCode="0.00">
                  <c:v>103.80902101489056</c:v>
                </c:pt>
                <c:pt idx="1012" formatCode="0.00">
                  <c:v>103.85256930023291</c:v>
                </c:pt>
                <c:pt idx="1013" formatCode="0.00">
                  <c:v>104.02865202174421</c:v>
                </c:pt>
                <c:pt idx="1014" formatCode="0.00">
                  <c:v>103.89410251091773</c:v>
                </c:pt>
                <c:pt idx="1015" formatCode="0.00">
                  <c:v>103.83935782151903</c:v>
                </c:pt>
                <c:pt idx="1016" formatCode="0.00">
                  <c:v>103.80121682916142</c:v>
                </c:pt>
                <c:pt idx="1017" formatCode="0.00">
                  <c:v>103.70094329970992</c:v>
                </c:pt>
                <c:pt idx="1018" formatCode="0.00">
                  <c:v>103.78763566499414</c:v>
                </c:pt>
                <c:pt idx="1019" formatCode="0.00">
                  <c:v>103.90522155264739</c:v>
                </c:pt>
                <c:pt idx="1020" formatCode="0.00">
                  <c:v>104.16195773275724</c:v>
                </c:pt>
                <c:pt idx="1021" formatCode="0.00">
                  <c:v>104.35790747030423</c:v>
                </c:pt>
                <c:pt idx="1022" formatCode="0.00">
                  <c:v>104.34022201823279</c:v>
                </c:pt>
                <c:pt idx="1023" formatCode="0.00">
                  <c:v>104.12296142412612</c:v>
                </c:pt>
                <c:pt idx="1024" formatCode="0.00">
                  <c:v>103.96243341531436</c:v>
                </c:pt>
                <c:pt idx="1025" formatCode="0.00">
                  <c:v>103.95318097372403</c:v>
                </c:pt>
                <c:pt idx="1026" formatCode="0.00">
                  <c:v>104.00039565868467</c:v>
                </c:pt>
                <c:pt idx="1027" formatCode="0.00">
                  <c:v>104.01369560302219</c:v>
                </c:pt>
                <c:pt idx="1028" formatCode="0.00">
                  <c:v>104.13698942896481</c:v>
                </c:pt>
                <c:pt idx="1029" formatCode="0.00">
                  <c:v>103.87116615144045</c:v>
                </c:pt>
                <c:pt idx="1030" formatCode="0.00">
                  <c:v>103.81302762496291</c:v>
                </c:pt>
                <c:pt idx="1031" formatCode="0.00">
                  <c:v>103.96234848828811</c:v>
                </c:pt>
                <c:pt idx="1032" formatCode="0.00">
                  <c:v>103.97649210260754</c:v>
                </c:pt>
                <c:pt idx="1033" formatCode="0.00">
                  <c:v>103.91075050235852</c:v>
                </c:pt>
                <c:pt idx="1034" formatCode="0.00">
                  <c:v>103.91042988385699</c:v>
                </c:pt>
                <c:pt idx="1035" formatCode="0.00">
                  <c:v>103.96268151316544</c:v>
                </c:pt>
                <c:pt idx="1036" formatCode="0.00">
                  <c:v>103.97216984240157</c:v>
                </c:pt>
                <c:pt idx="1037" formatCode="0.00">
                  <c:v>104.0170225977119</c:v>
                </c:pt>
                <c:pt idx="1038" formatCode="0.00">
                  <c:v>104.0042353300197</c:v>
                </c:pt>
                <c:pt idx="1039" formatCode="0.00">
                  <c:v>104.04781329299095</c:v>
                </c:pt>
                <c:pt idx="1040" formatCode="0.00">
                  <c:v>104.00733479574937</c:v>
                </c:pt>
                <c:pt idx="1041" formatCode="0.00">
                  <c:v>103.99059367826713</c:v>
                </c:pt>
                <c:pt idx="1042" formatCode="0.00">
                  <c:v>104.09771479495544</c:v>
                </c:pt>
                <c:pt idx="1043" formatCode="0.00">
                  <c:v>104.05606063521692</c:v>
                </c:pt>
                <c:pt idx="1044" formatCode="0.00">
                  <c:v>104.84530602996838</c:v>
                </c:pt>
                <c:pt idx="1045" formatCode="0.00">
                  <c:v>104.84935345415185</c:v>
                </c:pt>
                <c:pt idx="1046" formatCode="0.00">
                  <c:v>104.88629263339426</c:v>
                </c:pt>
                <c:pt idx="1047" formatCode="0.00">
                  <c:v>104.98591146416263</c:v>
                </c:pt>
                <c:pt idx="1048" formatCode="0.00">
                  <c:v>105.13920293145364</c:v>
                </c:pt>
                <c:pt idx="1049" formatCode="0.00">
                  <c:v>104.98435082091653</c:v>
                </c:pt>
                <c:pt idx="1050" formatCode="0.00">
                  <c:v>104.92694648661234</c:v>
                </c:pt>
                <c:pt idx="1051" formatCode="0.00">
                  <c:v>104.93732479552726</c:v>
                </c:pt>
                <c:pt idx="1052" formatCode="0.00">
                  <c:v>104.88714018315063</c:v>
                </c:pt>
                <c:pt idx="1053" formatCode="0.00">
                  <c:v>104.82004982133037</c:v>
                </c:pt>
                <c:pt idx="1054" formatCode="0.00">
                  <c:v>104.77659666520873</c:v>
                </c:pt>
                <c:pt idx="1055" formatCode="0.00">
                  <c:v>104.78086706295662</c:v>
                </c:pt>
                <c:pt idx="1056" formatCode="0.00">
                  <c:v>104.8104114515309</c:v>
                </c:pt>
                <c:pt idx="1057" formatCode="0.00">
                  <c:v>104.85036715761251</c:v>
                </c:pt>
                <c:pt idx="1058" formatCode="0.00">
                  <c:v>104.80181812439073</c:v>
                </c:pt>
                <c:pt idx="1059" formatCode="0.00">
                  <c:v>104.57667070585721</c:v>
                </c:pt>
                <c:pt idx="1060" formatCode="0.00">
                  <c:v>104.59001455001771</c:v>
                </c:pt>
                <c:pt idx="1061" formatCode="0.00">
                  <c:v>104.68364208722087</c:v>
                </c:pt>
                <c:pt idx="1062" formatCode="0.00">
                  <c:v>104.69610582182534</c:v>
                </c:pt>
                <c:pt idx="1063" formatCode="0.00">
                  <c:v>104.78638488421059</c:v>
                </c:pt>
                <c:pt idx="1064" formatCode="0.00">
                  <c:v>104.72674745592239</c:v>
                </c:pt>
                <c:pt idx="1065" formatCode="0.00">
                  <c:v>104.81272320412998</c:v>
                </c:pt>
                <c:pt idx="1066" formatCode="0.00">
                  <c:v>104.74442671152342</c:v>
                </c:pt>
                <c:pt idx="1067" formatCode="0.00">
                  <c:v>104.84795532596407</c:v>
                </c:pt>
                <c:pt idx="1068" formatCode="0.00">
                  <c:v>104.78994533672868</c:v>
                </c:pt>
                <c:pt idx="1069" formatCode="0.00">
                  <c:v>104.81291367181424</c:v>
                </c:pt>
                <c:pt idx="1070" formatCode="0.00">
                  <c:v>104.7793140470354</c:v>
                </c:pt>
                <c:pt idx="1071" formatCode="0.00">
                  <c:v>104.8182838873754</c:v>
                </c:pt>
                <c:pt idx="1072" formatCode="0.00">
                  <c:v>104.84068334867138</c:v>
                </c:pt>
                <c:pt idx="1073" formatCode="0.00">
                  <c:v>104.76452466589103</c:v>
                </c:pt>
                <c:pt idx="1074" formatCode="0.00">
                  <c:v>104.71887204314055</c:v>
                </c:pt>
                <c:pt idx="1075" formatCode="0.00">
                  <c:v>104.86172445738298</c:v>
                </c:pt>
                <c:pt idx="1076" formatCode="0.00">
                  <c:v>104.9059060465047</c:v>
                </c:pt>
                <c:pt idx="1077" formatCode="0.00">
                  <c:v>104.9541020515199</c:v>
                </c:pt>
                <c:pt idx="1078" formatCode="0.00">
                  <c:v>104.9331759753678</c:v>
                </c:pt>
                <c:pt idx="1079" formatCode="0.00">
                  <c:v>104.95169238549227</c:v>
                </c:pt>
                <c:pt idx="1080" formatCode="0.00">
                  <c:v>104.90036306429707</c:v>
                </c:pt>
                <c:pt idx="1081" formatCode="0.00">
                  <c:v>104.91157771245312</c:v>
                </c:pt>
                <c:pt idx="1082" formatCode="0.00">
                  <c:v>104.91150330251513</c:v>
                </c:pt>
                <c:pt idx="1083" formatCode="0.00">
                  <c:v>104.94879026842145</c:v>
                </c:pt>
                <c:pt idx="1084" formatCode="0.00">
                  <c:v>104.98021922901877</c:v>
                </c:pt>
                <c:pt idx="1085" formatCode="0.00">
                  <c:v>104.99504961211714</c:v>
                </c:pt>
                <c:pt idx="1086" formatCode="0.00">
                  <c:v>105.12351045073626</c:v>
                </c:pt>
                <c:pt idx="1087" formatCode="0.00">
                  <c:v>105.13934781234333</c:v>
                </c:pt>
                <c:pt idx="1088" formatCode="0.00">
                  <c:v>105.13260474836505</c:v>
                </c:pt>
                <c:pt idx="1089" formatCode="0.00">
                  <c:v>105.18130128157846</c:v>
                </c:pt>
                <c:pt idx="1090" formatCode="0.00">
                  <c:v>105.26548765404986</c:v>
                </c:pt>
                <c:pt idx="1091" formatCode="0.00">
                  <c:v>105.25052760062709</c:v>
                </c:pt>
                <c:pt idx="1092" formatCode="0.00">
                  <c:v>105.29642582333611</c:v>
                </c:pt>
                <c:pt idx="1093" formatCode="0.00">
                  <c:v>105.25795122748632</c:v>
                </c:pt>
                <c:pt idx="1094" formatCode="0.00">
                  <c:v>105.27889670436402</c:v>
                </c:pt>
                <c:pt idx="1095" formatCode="0.00">
                  <c:v>105.21522224314759</c:v>
                </c:pt>
                <c:pt idx="1096" formatCode="0.00">
                  <c:v>105.22232212656499</c:v>
                </c:pt>
                <c:pt idx="1097" formatCode="0.00">
                  <c:v>105.29742670932541</c:v>
                </c:pt>
                <c:pt idx="1098" formatCode="0.00">
                  <c:v>105.36222935093267</c:v>
                </c:pt>
                <c:pt idx="1099" formatCode="0.00">
                  <c:v>105.39208755066625</c:v>
                </c:pt>
                <c:pt idx="1100" formatCode="0.00">
                  <c:v>105.44126062401828</c:v>
                </c:pt>
                <c:pt idx="1101" formatCode="0.00">
                  <c:v>105.4561008103454</c:v>
                </c:pt>
                <c:pt idx="1102" formatCode="0.00">
                  <c:v>105.47997670111275</c:v>
                </c:pt>
                <c:pt idx="1103" formatCode="0.00">
                  <c:v>104.4899441929408</c:v>
                </c:pt>
                <c:pt idx="1104" formatCode="0.00">
                  <c:v>104.33340273826244</c:v>
                </c:pt>
                <c:pt idx="1105" formatCode="0.00">
                  <c:v>104.37885905586555</c:v>
                </c:pt>
                <c:pt idx="1106" formatCode="0.00">
                  <c:v>104.36867612816845</c:v>
                </c:pt>
                <c:pt idx="1107" formatCode="0.00">
                  <c:v>104.34134351135305</c:v>
                </c:pt>
                <c:pt idx="1108" formatCode="0.00">
                  <c:v>104.37272648405566</c:v>
                </c:pt>
                <c:pt idx="1109" formatCode="0.00">
                  <c:v>104.38509262915284</c:v>
                </c:pt>
                <c:pt idx="1110" formatCode="0.00">
                  <c:v>104.44309472758526</c:v>
                </c:pt>
                <c:pt idx="1111" formatCode="0.00">
                  <c:v>104.38092378751334</c:v>
                </c:pt>
                <c:pt idx="1112" formatCode="0.00">
                  <c:v>104.35739532173048</c:v>
                </c:pt>
                <c:pt idx="1113" formatCode="0.00">
                  <c:v>104.37762647369094</c:v>
                </c:pt>
                <c:pt idx="1114" formatCode="0.00">
                  <c:v>104.42679032685709</c:v>
                </c:pt>
                <c:pt idx="1115" formatCode="0.00">
                  <c:v>104.40627544001934</c:v>
                </c:pt>
                <c:pt idx="1116" formatCode="0.00">
                  <c:v>104.39848194995972</c:v>
                </c:pt>
                <c:pt idx="1117" formatCode="0.00">
                  <c:v>104.35230464361105</c:v>
                </c:pt>
                <c:pt idx="1118" formatCode="0.00">
                  <c:v>104.31385197674679</c:v>
                </c:pt>
                <c:pt idx="1119" formatCode="0.00">
                  <c:v>104.30185653377038</c:v>
                </c:pt>
                <c:pt idx="1120" formatCode="0.00">
                  <c:v>104.3405687083</c:v>
                </c:pt>
                <c:pt idx="1121" formatCode="0.00">
                  <c:v>104.34784761089088</c:v>
                </c:pt>
                <c:pt idx="1122" formatCode="0.00">
                  <c:v>104.34803986661802</c:v>
                </c:pt>
                <c:pt idx="1123" formatCode="0.00">
                  <c:v>104.33530988693759</c:v>
                </c:pt>
                <c:pt idx="1124" formatCode="0.00">
                  <c:v>104.35351533120433</c:v>
                </c:pt>
                <c:pt idx="1125" formatCode="0.00">
                  <c:v>104.40580472591401</c:v>
                </c:pt>
                <c:pt idx="1126" formatCode="0.00">
                  <c:v>104.53068473507201</c:v>
                </c:pt>
                <c:pt idx="1127" formatCode="0.00">
                  <c:v>104.61800096891405</c:v>
                </c:pt>
                <c:pt idx="1128" formatCode="0.00">
                  <c:v>104.67221787183156</c:v>
                </c:pt>
                <c:pt idx="1129" formatCode="0.00">
                  <c:v>104.69313442623829</c:v>
                </c:pt>
                <c:pt idx="1130" formatCode="0.00">
                  <c:v>104.68178939275225</c:v>
                </c:pt>
                <c:pt idx="1131" formatCode="0.00">
                  <c:v>104.67465542052778</c:v>
                </c:pt>
                <c:pt idx="1132" formatCode="0.00">
                  <c:v>104.49508270492794</c:v>
                </c:pt>
                <c:pt idx="1133" formatCode="0.00">
                  <c:v>104.50642460918489</c:v>
                </c:pt>
                <c:pt idx="1134" formatCode="0.00">
                  <c:v>104.53190017336303</c:v>
                </c:pt>
                <c:pt idx="1135" formatCode="0.00">
                  <c:v>104.55351974949598</c:v>
                </c:pt>
                <c:pt idx="1136" formatCode="0.00">
                  <c:v>104.60948153531531</c:v>
                </c:pt>
                <c:pt idx="1137" formatCode="0.00">
                  <c:v>104.57035030083523</c:v>
                </c:pt>
                <c:pt idx="1138" formatCode="0.00">
                  <c:v>104.48980119408917</c:v>
                </c:pt>
                <c:pt idx="1139" formatCode="0.00">
                  <c:v>104.49202771526251</c:v>
                </c:pt>
                <c:pt idx="1140" formatCode="0.00">
                  <c:v>104.51113279161586</c:v>
                </c:pt>
                <c:pt idx="1141" formatCode="0.00">
                  <c:v>104.53460473197931</c:v>
                </c:pt>
                <c:pt idx="1142" formatCode="0.00">
                  <c:v>104.52315536117671</c:v>
                </c:pt>
                <c:pt idx="1143" formatCode="0.00">
                  <c:v>104.49119827585585</c:v>
                </c:pt>
                <c:pt idx="1144" formatCode="0.00">
                  <c:v>104.56606422883866</c:v>
                </c:pt>
                <c:pt idx="1145" formatCode="0.00">
                  <c:v>104.63155415367851</c:v>
                </c:pt>
                <c:pt idx="1146" formatCode="0.00">
                  <c:v>104.62903176260328</c:v>
                </c:pt>
                <c:pt idx="1147" formatCode="0.00">
                  <c:v>104.61948979314441</c:v>
                </c:pt>
                <c:pt idx="1148" formatCode="0.00">
                  <c:v>104.59770024550259</c:v>
                </c:pt>
                <c:pt idx="1149" formatCode="0.00">
                  <c:v>104.67447666865249</c:v>
                </c:pt>
                <c:pt idx="1150" formatCode="0.00">
                  <c:v>104.76520417466463</c:v>
                </c:pt>
                <c:pt idx="1151" formatCode="0.00">
                  <c:v>104.72590103167822</c:v>
                </c:pt>
                <c:pt idx="1152" formatCode="0.00">
                  <c:v>104.76142491637323</c:v>
                </c:pt>
                <c:pt idx="1153" formatCode="0.00">
                  <c:v>104.74109507184902</c:v>
                </c:pt>
                <c:pt idx="1154" formatCode="0.00">
                  <c:v>104.68269497828702</c:v>
                </c:pt>
                <c:pt idx="1155" formatCode="0.00">
                  <c:v>104.69092297429603</c:v>
                </c:pt>
                <c:pt idx="1156" formatCode="0.00">
                  <c:v>104.75758049226273</c:v>
                </c:pt>
                <c:pt idx="1157" formatCode="0.00">
                  <c:v>104.809018372548</c:v>
                </c:pt>
                <c:pt idx="1158" formatCode="0.00">
                  <c:v>104.83786391828502</c:v>
                </c:pt>
                <c:pt idx="1159" formatCode="0.00">
                  <c:v>104.88969112090318</c:v>
                </c:pt>
                <c:pt idx="1160" formatCode="0.00">
                  <c:v>104.78984349815252</c:v>
                </c:pt>
                <c:pt idx="1161" formatCode="0.00">
                  <c:v>104.77583294291286</c:v>
                </c:pt>
                <c:pt idx="1162" formatCode="0.00">
                  <c:v>104.77263617315988</c:v>
                </c:pt>
                <c:pt idx="1163" formatCode="0.00">
                  <c:v>104.7712512368963</c:v>
                </c:pt>
                <c:pt idx="1164" formatCode="0.00">
                  <c:v>104.79399403981107</c:v>
                </c:pt>
                <c:pt idx="1165" formatCode="0.00">
                  <c:v>104.80996958466453</c:v>
                </c:pt>
                <c:pt idx="1166" formatCode="0.00">
                  <c:v>104.80250416461321</c:v>
                </c:pt>
                <c:pt idx="1167" formatCode="0.00">
                  <c:v>104.90753985975456</c:v>
                </c:pt>
                <c:pt idx="1168" formatCode="0.00">
                  <c:v>104.89989313767825</c:v>
                </c:pt>
                <c:pt idx="1169" formatCode="0.00">
                  <c:v>104.86738526130407</c:v>
                </c:pt>
                <c:pt idx="1170" formatCode="0.00">
                  <c:v>105.04858018301636</c:v>
                </c:pt>
                <c:pt idx="1171" formatCode="0.00">
                  <c:v>105.02413821836545</c:v>
                </c:pt>
                <c:pt idx="1172" formatCode="0.00">
                  <c:v>104.98366168668281</c:v>
                </c:pt>
                <c:pt idx="1173" formatCode="0.00">
                  <c:v>105.01400484753813</c:v>
                </c:pt>
                <c:pt idx="1174" formatCode="0.00">
                  <c:v>105.00919658644843</c:v>
                </c:pt>
                <c:pt idx="1175" formatCode="0.00">
                  <c:v>104.98988300780081</c:v>
                </c:pt>
                <c:pt idx="1176" formatCode="0.00">
                  <c:v>104.99853876222463</c:v>
                </c:pt>
                <c:pt idx="1177" formatCode="0.00">
                  <c:v>105.05508714575338</c:v>
                </c:pt>
                <c:pt idx="1178" formatCode="0.00">
                  <c:v>104.95502231048113</c:v>
                </c:pt>
                <c:pt idx="1179" formatCode="0.00">
                  <c:v>104.83650921680447</c:v>
                </c:pt>
                <c:pt idx="1180" formatCode="0.00">
                  <c:v>104.79468195570101</c:v>
                </c:pt>
                <c:pt idx="1181" formatCode="0.00">
                  <c:v>104.73908854193222</c:v>
                </c:pt>
                <c:pt idx="1182" formatCode="0.00">
                  <c:v>104.80248842148561</c:v>
                </c:pt>
                <c:pt idx="1183" formatCode="0.00">
                  <c:v>105.9042854809209</c:v>
                </c:pt>
                <c:pt idx="1184" formatCode="0.00">
                  <c:v>105.9118010132692</c:v>
                </c:pt>
                <c:pt idx="1185" formatCode="0.00">
                  <c:v>105.89472624674573</c:v>
                </c:pt>
                <c:pt idx="1186" formatCode="0.00">
                  <c:v>105.89556677367815</c:v>
                </c:pt>
                <c:pt idx="1187" formatCode="0.00">
                  <c:v>105.89156816222626</c:v>
                </c:pt>
                <c:pt idx="1188" formatCode="0.00">
                  <c:v>105.88808946190429</c:v>
                </c:pt>
                <c:pt idx="1189" formatCode="0.00">
                  <c:v>105.90416144717688</c:v>
                </c:pt>
                <c:pt idx="1190" formatCode="0.00">
                  <c:v>105.91825391812979</c:v>
                </c:pt>
                <c:pt idx="1191" formatCode="0.00">
                  <c:v>105.91546891975192</c:v>
                </c:pt>
                <c:pt idx="1192" formatCode="0.00">
                  <c:v>105.87665715563514</c:v>
                </c:pt>
                <c:pt idx="1193" formatCode="0.00">
                  <c:v>105.93711147268812</c:v>
                </c:pt>
                <c:pt idx="1194" formatCode="0.00">
                  <c:v>105.93790892511583</c:v>
                </c:pt>
                <c:pt idx="1195" formatCode="0.00">
                  <c:v>105.86541054592362</c:v>
                </c:pt>
                <c:pt idx="1196" formatCode="0.00">
                  <c:v>105.79803429441341</c:v>
                </c:pt>
                <c:pt idx="1197" formatCode="0.00">
                  <c:v>105.78949296707646</c:v>
                </c:pt>
                <c:pt idx="1198" formatCode="0.00">
                  <c:v>105.78092876282676</c:v>
                </c:pt>
                <c:pt idx="1199" formatCode="0.00">
                  <c:v>105.74430542526383</c:v>
                </c:pt>
                <c:pt idx="1200" formatCode="0.00">
                  <c:v>105.7649427862579</c:v>
                </c:pt>
                <c:pt idx="1201" formatCode="0.00">
                  <c:v>105.86479846115813</c:v>
                </c:pt>
                <c:pt idx="1202" formatCode="0.00">
                  <c:v>105.87816273945239</c:v>
                </c:pt>
                <c:pt idx="1203" formatCode="0.00">
                  <c:v>105.95478562953706</c:v>
                </c:pt>
                <c:pt idx="1204" formatCode="0.00">
                  <c:v>105.97304687263278</c:v>
                </c:pt>
                <c:pt idx="1205" formatCode="0.00">
                  <c:v>105.95844840507027</c:v>
                </c:pt>
                <c:pt idx="1206" formatCode="0.00">
                  <c:v>106.06503650720278</c:v>
                </c:pt>
                <c:pt idx="1207" formatCode="0.00">
                  <c:v>106.01210520867271</c:v>
                </c:pt>
                <c:pt idx="1208" formatCode="0.00">
                  <c:v>106.046802100882</c:v>
                </c:pt>
                <c:pt idx="1209" formatCode="0.00">
                  <c:v>105.90312853803022</c:v>
                </c:pt>
                <c:pt idx="1210" formatCode="0.00">
                  <c:v>105.94207839554734</c:v>
                </c:pt>
                <c:pt idx="1211" formatCode="0.00">
                  <c:v>105.93091013318966</c:v>
                </c:pt>
                <c:pt idx="1212" formatCode="0.00">
                  <c:v>105.96309735943584</c:v>
                </c:pt>
                <c:pt idx="1213" formatCode="0.00">
                  <c:v>106.00194134061911</c:v>
                </c:pt>
                <c:pt idx="1214" formatCode="0.00">
                  <c:v>105.92642687667757</c:v>
                </c:pt>
                <c:pt idx="1215" formatCode="0.00">
                  <c:v>105.95924677909272</c:v>
                </c:pt>
                <c:pt idx="1216" formatCode="0.00">
                  <c:v>105.94511045194615</c:v>
                </c:pt>
                <c:pt idx="1217" formatCode="0.00">
                  <c:v>105.91923590028809</c:v>
                </c:pt>
                <c:pt idx="1218" formatCode="0.00">
                  <c:v>105.86915976622406</c:v>
                </c:pt>
                <c:pt idx="1219" formatCode="0.00">
                  <c:v>106.00335901640419</c:v>
                </c:pt>
                <c:pt idx="1220" formatCode="0.00">
                  <c:v>106.04907748932789</c:v>
                </c:pt>
                <c:pt idx="1221" formatCode="0.00">
                  <c:v>106.07214635734141</c:v>
                </c:pt>
                <c:pt idx="1222" formatCode="0.00">
                  <c:v>106.16119165175712</c:v>
                </c:pt>
                <c:pt idx="1223" formatCode="0.00">
                  <c:v>106.17519552039325</c:v>
                </c:pt>
                <c:pt idx="1224" formatCode="0.00">
                  <c:v>106.2614344224984</c:v>
                </c:pt>
                <c:pt idx="1225" formatCode="0.00">
                  <c:v>106.35497292056917</c:v>
                </c:pt>
                <c:pt idx="1226" formatCode="0.00">
                  <c:v>106.37731110452904</c:v>
                </c:pt>
                <c:pt idx="1227" formatCode="0.00">
                  <c:v>106.35940339134076</c:v>
                </c:pt>
                <c:pt idx="1228" formatCode="0.00">
                  <c:v>106.54982734021554</c:v>
                </c:pt>
                <c:pt idx="1229" formatCode="0.00">
                  <c:v>106.61129869639112</c:v>
                </c:pt>
                <c:pt idx="1230" formatCode="0.00">
                  <c:v>106.57102743365941</c:v>
                </c:pt>
                <c:pt idx="1231" formatCode="0.00">
                  <c:v>106.6367794215158</c:v>
                </c:pt>
                <c:pt idx="1232" formatCode="0.00">
                  <c:v>106.75997288383586</c:v>
                </c:pt>
                <c:pt idx="1233" formatCode="0.00">
                  <c:v>106.92815010100405</c:v>
                </c:pt>
                <c:pt idx="1234" formatCode="0.00">
                  <c:v>106.96151879498292</c:v>
                </c:pt>
                <c:pt idx="1235" formatCode="0.00">
                  <c:v>106.94775381812438</c:v>
                </c:pt>
                <c:pt idx="1236" formatCode="0.00">
                  <c:v>106.90016658392972</c:v>
                </c:pt>
                <c:pt idx="1237" formatCode="0.00">
                  <c:v>107.00054255773846</c:v>
                </c:pt>
                <c:pt idx="1238" formatCode="0.00">
                  <c:v>107.10788939106502</c:v>
                </c:pt>
                <c:pt idx="1239" formatCode="0.00">
                  <c:v>106.89844232497016</c:v>
                </c:pt>
                <c:pt idx="1240" formatCode="0.00">
                  <c:v>107.05910723839483</c:v>
                </c:pt>
                <c:pt idx="1241" formatCode="0.00">
                  <c:v>107.10585600602968</c:v>
                </c:pt>
                <c:pt idx="1242" formatCode="0.00">
                  <c:v>107.06525786227078</c:v>
                </c:pt>
                <c:pt idx="1243" formatCode="0.00">
                  <c:v>106.99925255024421</c:v>
                </c:pt>
                <c:pt idx="1244" formatCode="0.00">
                  <c:v>106.72988232071717</c:v>
                </c:pt>
                <c:pt idx="1245" formatCode="0.00">
                  <c:v>106.78445245858306</c:v>
                </c:pt>
                <c:pt idx="1246" formatCode="0.00">
                  <c:v>106.96154273017471</c:v>
                </c:pt>
                <c:pt idx="1247" formatCode="0.00">
                  <c:v>106.95448131588734</c:v>
                </c:pt>
                <c:pt idx="1248" formatCode="0.00">
                  <c:v>107.5593371214331</c:v>
                </c:pt>
                <c:pt idx="1249" formatCode="0.00">
                  <c:v>107.56705306097869</c:v>
                </c:pt>
                <c:pt idx="1250" formatCode="0.00">
                  <c:v>107.5619118324649</c:v>
                </c:pt>
                <c:pt idx="1251" formatCode="0.00">
                  <c:v>107.40374515593261</c:v>
                </c:pt>
                <c:pt idx="1252" formatCode="0.00">
                  <c:v>107.34759439203366</c:v>
                </c:pt>
                <c:pt idx="1253" formatCode="0.00">
                  <c:v>107.16634014256721</c:v>
                </c:pt>
                <c:pt idx="1254" formatCode="0.00">
                  <c:v>107.17606331727218</c:v>
                </c:pt>
                <c:pt idx="1255" formatCode="0.00">
                  <c:v>107.04995132786452</c:v>
                </c:pt>
                <c:pt idx="1256" formatCode="0.00">
                  <c:v>107.14682860589542</c:v>
                </c:pt>
                <c:pt idx="1257" formatCode="0.00">
                  <c:v>107.21104890153434</c:v>
                </c:pt>
                <c:pt idx="1258" formatCode="0.00">
                  <c:v>107.04945267915238</c:v>
                </c:pt>
                <c:pt idx="1259" formatCode="0.00">
                  <c:v>107.24203574325722</c:v>
                </c:pt>
                <c:pt idx="1260" formatCode="0.00">
                  <c:v>107.09874205882632</c:v>
                </c:pt>
                <c:pt idx="1261" formatCode="0.00">
                  <c:v>107.04538830925819</c:v>
                </c:pt>
                <c:pt idx="1262" formatCode="0.00">
                  <c:v>107.14491790783187</c:v>
                </c:pt>
                <c:pt idx="1263" formatCode="0.00">
                  <c:v>107.04874757521696</c:v>
                </c:pt>
                <c:pt idx="1264" formatCode="0.00">
                  <c:v>107.01235959516737</c:v>
                </c:pt>
                <c:pt idx="1265" formatCode="0.00">
                  <c:v>106.92015292960338</c:v>
                </c:pt>
                <c:pt idx="1266" formatCode="0.00">
                  <c:v>106.81323408540126</c:v>
                </c:pt>
                <c:pt idx="1267" formatCode="0.00">
                  <c:v>106.72281995114379</c:v>
                </c:pt>
                <c:pt idx="1268" formatCode="0.00">
                  <c:v>106.67357701455653</c:v>
                </c:pt>
                <c:pt idx="1269" formatCode="0.00">
                  <c:v>106.73735586947276</c:v>
                </c:pt>
                <c:pt idx="1270" formatCode="0.00">
                  <c:v>106.69049746210713</c:v>
                </c:pt>
                <c:pt idx="1271" formatCode="0.00">
                  <c:v>106.71075804574916</c:v>
                </c:pt>
                <c:pt idx="1272" formatCode="0.00">
                  <c:v>109.02228078385654</c:v>
                </c:pt>
                <c:pt idx="1273" formatCode="0.00">
                  <c:v>109.04255978228376</c:v>
                </c:pt>
                <c:pt idx="1274" formatCode="0.00">
                  <c:v>109.11766922882326</c:v>
                </c:pt>
                <c:pt idx="1275" formatCode="0.00">
                  <c:v>109.14689192851282</c:v>
                </c:pt>
                <c:pt idx="1276" formatCode="0.00">
                  <c:v>109.19788769349603</c:v>
                </c:pt>
                <c:pt idx="1277" formatCode="0.00">
                  <c:v>109.29628875406281</c:v>
                </c:pt>
                <c:pt idx="1278" formatCode="0.00">
                  <c:v>109.25622977977318</c:v>
                </c:pt>
                <c:pt idx="1279" formatCode="0.00">
                  <c:v>109.12933449179735</c:v>
                </c:pt>
                <c:pt idx="1280" formatCode="0.00">
                  <c:v>109.11618062413113</c:v>
                </c:pt>
                <c:pt idx="1281" formatCode="0.00">
                  <c:v>109.09623369303623</c:v>
                </c:pt>
                <c:pt idx="1282" formatCode="0.00">
                  <c:v>109.16243280732863</c:v>
                </c:pt>
                <c:pt idx="1283" formatCode="0.00">
                  <c:v>109.10732873289015</c:v>
                </c:pt>
                <c:pt idx="1284" formatCode="0.00">
                  <c:v>109.04747712222319</c:v>
                </c:pt>
                <c:pt idx="1285" formatCode="0.00">
                  <c:v>109.02550943864171</c:v>
                </c:pt>
                <c:pt idx="1286" formatCode="0.00">
                  <c:v>109.25349633636641</c:v>
                </c:pt>
                <c:pt idx="1287" formatCode="0.00">
                  <c:v>109.22540157907233</c:v>
                </c:pt>
                <c:pt idx="1288" formatCode="0.00">
                  <c:v>109.38497243486867</c:v>
                </c:pt>
                <c:pt idx="1289" formatCode="0.00">
                  <c:v>109.4210956409438</c:v>
                </c:pt>
                <c:pt idx="1290" formatCode="0.00">
                  <c:v>109.5759765713223</c:v>
                </c:pt>
                <c:pt idx="1291" formatCode="0.00">
                  <c:v>109.58901458925685</c:v>
                </c:pt>
                <c:pt idx="1292" formatCode="0.00">
                  <c:v>109.74089474707742</c:v>
                </c:pt>
                <c:pt idx="1293" formatCode="0.00">
                  <c:v>109.75354476272759</c:v>
                </c:pt>
                <c:pt idx="1294" formatCode="0.00">
                  <c:v>109.59789531252669</c:v>
                </c:pt>
                <c:pt idx="1295" formatCode="0.00">
                  <c:v>109.72163022548096</c:v>
                </c:pt>
                <c:pt idx="1296" formatCode="0.00">
                  <c:v>109.98541963091859</c:v>
                </c:pt>
                <c:pt idx="1297" formatCode="0.00">
                  <c:v>109.90265129290893</c:v>
                </c:pt>
                <c:pt idx="1298" formatCode="0.00">
                  <c:v>109.96929751808466</c:v>
                </c:pt>
                <c:pt idx="1299" formatCode="0.00">
                  <c:v>110.00868090023643</c:v>
                </c:pt>
                <c:pt idx="1300" formatCode="0.00">
                  <c:v>109.97618261774159</c:v>
                </c:pt>
                <c:pt idx="1301" formatCode="0.00">
                  <c:v>110.1377916886351</c:v>
                </c:pt>
                <c:pt idx="1302" formatCode="0.00">
                  <c:v>110.00116188193445</c:v>
                </c:pt>
                <c:pt idx="1303" formatCode="0.00">
                  <c:v>110.11600806978707</c:v>
                </c:pt>
                <c:pt idx="1304" formatCode="0.00">
                  <c:v>109.94319014192007</c:v>
                </c:pt>
                <c:pt idx="1305" formatCode="0.00">
                  <c:v>109.84617903014269</c:v>
                </c:pt>
                <c:pt idx="1306" formatCode="0.00">
                  <c:v>109.82664316915631</c:v>
                </c:pt>
                <c:pt idx="1307" formatCode="0.00">
                  <c:v>109.81280707271148</c:v>
                </c:pt>
                <c:pt idx="1308" formatCode="0.00">
                  <c:v>109.80938217576926</c:v>
                </c:pt>
                <c:pt idx="1309" formatCode="0.00">
                  <c:v>109.78124543908503</c:v>
                </c:pt>
                <c:pt idx="1310" formatCode="0.00">
                  <c:v>109.6450437614825</c:v>
                </c:pt>
                <c:pt idx="1311" formatCode="0.00">
                  <c:v>109.71760612462023</c:v>
                </c:pt>
                <c:pt idx="1312" formatCode="0.00">
                  <c:v>109.45373583978299</c:v>
                </c:pt>
                <c:pt idx="1313" formatCode="0.00">
                  <c:v>109.51370976582429</c:v>
                </c:pt>
                <c:pt idx="1314" formatCode="0.00">
                  <c:v>109.53511123579081</c:v>
                </c:pt>
                <c:pt idx="1315" formatCode="0.00">
                  <c:v>109.6509310959653</c:v>
                </c:pt>
                <c:pt idx="1316" formatCode="0.00">
                  <c:v>109.73991888989593</c:v>
                </c:pt>
                <c:pt idx="1317" formatCode="0.00">
                  <c:v>109.80881476253563</c:v>
                </c:pt>
                <c:pt idx="1318" formatCode="0.00">
                  <c:v>109.95743657545145</c:v>
                </c:pt>
                <c:pt idx="1319" formatCode="0.00">
                  <c:v>109.99347226023532</c:v>
                </c:pt>
                <c:pt idx="1320" formatCode="0.00">
                  <c:v>109.96337496477776</c:v>
                </c:pt>
                <c:pt idx="1321" formatCode="0.00">
                  <c:v>110.00113222374657</c:v>
                </c:pt>
                <c:pt idx="1322" formatCode="0.00">
                  <c:v>110.12174829579737</c:v>
                </c:pt>
                <c:pt idx="1323" formatCode="0.00">
                  <c:v>109.94611836430634</c:v>
                </c:pt>
                <c:pt idx="1324" formatCode="0.00">
                  <c:v>109.94843756769504</c:v>
                </c:pt>
                <c:pt idx="1325" formatCode="0.00">
                  <c:v>110.01598507908506</c:v>
                </c:pt>
                <c:pt idx="1326" formatCode="0.00">
                  <c:v>110.09778320130543</c:v>
                </c:pt>
                <c:pt idx="1327" formatCode="0.00">
                  <c:v>109.97731419510406</c:v>
                </c:pt>
                <c:pt idx="1328" formatCode="0.00">
                  <c:v>109.9426337367082</c:v>
                </c:pt>
                <c:pt idx="1329" formatCode="0.00">
                  <c:v>109.94598651250467</c:v>
                </c:pt>
                <c:pt idx="1330" formatCode="0.00">
                  <c:v>109.88643809085681</c:v>
                </c:pt>
                <c:pt idx="1331" formatCode="0.00">
                  <c:v>109.80062907878272</c:v>
                </c:pt>
                <c:pt idx="1332" formatCode="0.00">
                  <c:v>109.6956815371293</c:v>
                </c:pt>
                <c:pt idx="1333" formatCode="0.00">
                  <c:v>109.72884767599382</c:v>
                </c:pt>
                <c:pt idx="1334" formatCode="0.00">
                  <c:v>109.86813995788557</c:v>
                </c:pt>
                <c:pt idx="1335" formatCode="0.00">
                  <c:v>109.82530853138289</c:v>
                </c:pt>
                <c:pt idx="1336" formatCode="0.00">
                  <c:v>109.90381895080792</c:v>
                </c:pt>
                <c:pt idx="1337" formatCode="0.00">
                  <c:v>109.9584509733766</c:v>
                </c:pt>
                <c:pt idx="1338" formatCode="0.00">
                  <c:v>109.84095829101889</c:v>
                </c:pt>
                <c:pt idx="1339" formatCode="0.00">
                  <c:v>109.87175831586433</c:v>
                </c:pt>
                <c:pt idx="1340" formatCode="0.00">
                  <c:v>109.88383189561375</c:v>
                </c:pt>
                <c:pt idx="1341" formatCode="0.00">
                  <c:v>109.8627346192017</c:v>
                </c:pt>
                <c:pt idx="1342" formatCode="0.00">
                  <c:v>110.01214882579235</c:v>
                </c:pt>
                <c:pt idx="1343" formatCode="0.00">
                  <c:v>110.09053179677532</c:v>
                </c:pt>
                <c:pt idx="1344" formatCode="0.00">
                  <c:v>110.00279540230579</c:v>
                </c:pt>
                <c:pt idx="1345" formatCode="0.00">
                  <c:v>110.16800249515155</c:v>
                </c:pt>
                <c:pt idx="1346" formatCode="0.00">
                  <c:v>110.17820750008644</c:v>
                </c:pt>
                <c:pt idx="1347" formatCode="0.00">
                  <c:v>110.23656215282318</c:v>
                </c:pt>
                <c:pt idx="1348" formatCode="0.00">
                  <c:v>111.04287715953683</c:v>
                </c:pt>
                <c:pt idx="1349" formatCode="0.00">
                  <c:v>111.03807480210011</c:v>
                </c:pt>
                <c:pt idx="1350" formatCode="0.00">
                  <c:v>111.01123383489029</c:v>
                </c:pt>
                <c:pt idx="1351" formatCode="0.00">
                  <c:v>110.93259904241297</c:v>
                </c:pt>
                <c:pt idx="1352" formatCode="0.00">
                  <c:v>110.85320799729618</c:v>
                </c:pt>
                <c:pt idx="1353" formatCode="0.00">
                  <c:v>110.79435544620746</c:v>
                </c:pt>
                <c:pt idx="1354" formatCode="0.00">
                  <c:v>110.73444560564887</c:v>
                </c:pt>
                <c:pt idx="1355" formatCode="0.00">
                  <c:v>110.83787327734649</c:v>
                </c:pt>
                <c:pt idx="1356" formatCode="0.00">
                  <c:v>110.93407471068291</c:v>
                </c:pt>
                <c:pt idx="1357" formatCode="0.00">
                  <c:v>110.90034095458255</c:v>
                </c:pt>
                <c:pt idx="1358" formatCode="0.00">
                  <c:v>110.9094788805584</c:v>
                </c:pt>
                <c:pt idx="1359" formatCode="0.00">
                  <c:v>110.97260130008608</c:v>
                </c:pt>
                <c:pt idx="1360" formatCode="0.00">
                  <c:v>110.99556728141083</c:v>
                </c:pt>
                <c:pt idx="1361" formatCode="0.00">
                  <c:v>110.99193894411732</c:v>
                </c:pt>
                <c:pt idx="1362" formatCode="0.00">
                  <c:v>111.02332217997632</c:v>
                </c:pt>
                <c:pt idx="1363" formatCode="0.00">
                  <c:v>111.12122163735039</c:v>
                </c:pt>
                <c:pt idx="1364" formatCode="0.00">
                  <c:v>111.16992866702621</c:v>
                </c:pt>
                <c:pt idx="1365" formatCode="0.00">
                  <c:v>111.022359963078</c:v>
                </c:pt>
                <c:pt idx="1366" formatCode="0.00">
                  <c:v>110.95166861540591</c:v>
                </c:pt>
                <c:pt idx="1367" formatCode="0.00">
                  <c:v>110.88208086185152</c:v>
                </c:pt>
                <c:pt idx="1368" formatCode="0.00">
                  <c:v>110.81904998052079</c:v>
                </c:pt>
                <c:pt idx="1369" formatCode="0.00">
                  <c:v>110.78846396300411</c:v>
                </c:pt>
                <c:pt idx="1370" formatCode="0.00">
                  <c:v>110.9125677108719</c:v>
                </c:pt>
                <c:pt idx="1371" formatCode="0.00">
                  <c:v>110.93492902843833</c:v>
                </c:pt>
                <c:pt idx="1372" formatCode="0.00">
                  <c:v>110.93814502002755</c:v>
                </c:pt>
                <c:pt idx="1373" formatCode="0.00">
                  <c:v>110.9742826529546</c:v>
                </c:pt>
                <c:pt idx="1374" formatCode="0.00">
                  <c:v>111.0154747190943</c:v>
                </c:pt>
                <c:pt idx="1375" formatCode="0.00">
                  <c:v>110.99848367793375</c:v>
                </c:pt>
                <c:pt idx="1376" formatCode="0.00">
                  <c:v>110.98917217329529</c:v>
                </c:pt>
                <c:pt idx="1377" formatCode="0.00">
                  <c:v>110.99762101775914</c:v>
                </c:pt>
                <c:pt idx="1378" formatCode="0.00">
                  <c:v>111.06611053041786</c:v>
                </c:pt>
                <c:pt idx="1379" formatCode="0.00">
                  <c:v>111.10568741745797</c:v>
                </c:pt>
                <c:pt idx="1380" formatCode="0.00">
                  <c:v>111.13814406663558</c:v>
                </c:pt>
                <c:pt idx="1381" formatCode="0.00">
                  <c:v>111.13210797745596</c:v>
                </c:pt>
                <c:pt idx="1382" formatCode="0.00">
                  <c:v>111.16743877161768</c:v>
                </c:pt>
                <c:pt idx="1383" formatCode="0.00">
                  <c:v>111.1893273196188</c:v>
                </c:pt>
                <c:pt idx="1384" formatCode="0.00">
                  <c:v>111.1901680282388</c:v>
                </c:pt>
                <c:pt idx="1385" formatCode="0.00">
                  <c:v>111.19447349202707</c:v>
                </c:pt>
                <c:pt idx="1386" formatCode="0.00">
                  <c:v>111.15421091181132</c:v>
                </c:pt>
                <c:pt idx="1387" formatCode="0.00">
                  <c:v>111.20960130724733</c:v>
                </c:pt>
                <c:pt idx="1388" formatCode="0.00">
                  <c:v>111.26969762790087</c:v>
                </c:pt>
                <c:pt idx="1389" formatCode="0.00">
                  <c:v>111.1426663876578</c:v>
                </c:pt>
                <c:pt idx="1390" formatCode="0.00">
                  <c:v>111.13002437006725</c:v>
                </c:pt>
                <c:pt idx="1391" formatCode="0.00">
                  <c:v>111.25097540394569</c:v>
                </c:pt>
                <c:pt idx="1392" formatCode="0.00">
                  <c:v>111.32843635342134</c:v>
                </c:pt>
                <c:pt idx="1393" formatCode="0.00">
                  <c:v>111.4537864448168</c:v>
                </c:pt>
                <c:pt idx="1394" formatCode="0.00">
                  <c:v>111.44210384629952</c:v>
                </c:pt>
                <c:pt idx="1395" formatCode="0.00">
                  <c:v>111.41560702982905</c:v>
                </c:pt>
                <c:pt idx="1396" formatCode="0.00">
                  <c:v>111.48699803630731</c:v>
                </c:pt>
                <c:pt idx="1397" formatCode="0.00">
                  <c:v>111.51287333233053</c:v>
                </c:pt>
                <c:pt idx="1398" formatCode="0.00">
                  <c:v>111.57019972355842</c:v>
                </c:pt>
                <c:pt idx="1399" formatCode="0.00">
                  <c:v>111.6084708035946</c:v>
                </c:pt>
                <c:pt idx="1400" formatCode="0.00">
                  <c:v>111.56184158995023</c:v>
                </c:pt>
                <c:pt idx="1401" formatCode="0.00">
                  <c:v>111.44901016071982</c:v>
                </c:pt>
                <c:pt idx="1402" formatCode="0.00">
                  <c:v>111.51016540148069</c:v>
                </c:pt>
                <c:pt idx="1403" formatCode="0.00">
                  <c:v>111.46948668285532</c:v>
                </c:pt>
                <c:pt idx="1404" formatCode="0.00">
                  <c:v>111.5301323369094</c:v>
                </c:pt>
                <c:pt idx="1405" formatCode="0.00">
                  <c:v>111.55053913737341</c:v>
                </c:pt>
                <c:pt idx="1406" formatCode="0.00">
                  <c:v>111.54963391418447</c:v>
                </c:pt>
                <c:pt idx="1407" formatCode="0.00">
                  <c:v>111.4072747015193</c:v>
                </c:pt>
                <c:pt idx="1408" formatCode="0.00">
                  <c:v>111.51847906940957</c:v>
                </c:pt>
                <c:pt idx="1409" formatCode="0.00">
                  <c:v>111.50837953603595</c:v>
                </c:pt>
                <c:pt idx="1410" formatCode="0.00">
                  <c:v>111.50265993269785</c:v>
                </c:pt>
                <c:pt idx="1411" formatCode="0.00">
                  <c:v>111.52164446532305</c:v>
                </c:pt>
                <c:pt idx="1412" formatCode="0.00">
                  <c:v>111.55287333360396</c:v>
                </c:pt>
                <c:pt idx="1413" formatCode="0.00">
                  <c:v>111.47479826133409</c:v>
                </c:pt>
                <c:pt idx="1414" formatCode="0.00">
                  <c:v>111.42749983289997</c:v>
                </c:pt>
                <c:pt idx="1415" formatCode="0.00">
                  <c:v>111.47412343137981</c:v>
                </c:pt>
                <c:pt idx="1416" formatCode="0.00">
                  <c:v>111.52401752616103</c:v>
                </c:pt>
                <c:pt idx="1417" formatCode="0.00">
                  <c:v>111.54883244104094</c:v>
                </c:pt>
                <c:pt idx="1418" formatCode="0.00">
                  <c:v>111.53337924615403</c:v>
                </c:pt>
                <c:pt idx="1419" formatCode="0.00">
                  <c:v>111.47761527207065</c:v>
                </c:pt>
                <c:pt idx="1420" formatCode="0.00">
                  <c:v>111.50909185395912</c:v>
                </c:pt>
                <c:pt idx="1421" formatCode="0.00">
                  <c:v>111.58774033723253</c:v>
                </c:pt>
                <c:pt idx="1422" formatCode="0.00">
                  <c:v>111.60025098462047</c:v>
                </c:pt>
                <c:pt idx="1423" formatCode="0.00">
                  <c:v>111.53762167897656</c:v>
                </c:pt>
                <c:pt idx="1424" formatCode="0.00">
                  <c:v>111.62381986485887</c:v>
                </c:pt>
                <c:pt idx="1425" formatCode="0.00">
                  <c:v>111.59542058222532</c:v>
                </c:pt>
                <c:pt idx="1426" formatCode="0.00">
                  <c:v>111.57758767213414</c:v>
                </c:pt>
                <c:pt idx="1427" formatCode="0.00">
                  <c:v>111.4797763137346</c:v>
                </c:pt>
                <c:pt idx="1428" formatCode="0.00">
                  <c:v>111.51646584360439</c:v>
                </c:pt>
                <c:pt idx="1429" formatCode="0.00">
                  <c:v>111.56606897081802</c:v>
                </c:pt>
                <c:pt idx="1430" formatCode="0.00">
                  <c:v>111.59989126206911</c:v>
                </c:pt>
                <c:pt idx="1431" formatCode="0.00">
                  <c:v>111.62768795163124</c:v>
                </c:pt>
                <c:pt idx="1432" formatCode="0.00">
                  <c:v>111.61282701900954</c:v>
                </c:pt>
                <c:pt idx="1433" formatCode="0.00">
                  <c:v>111.60654394697941</c:v>
                </c:pt>
                <c:pt idx="1434" formatCode="0.00">
                  <c:v>111.54561206533704</c:v>
                </c:pt>
                <c:pt idx="1435" formatCode="0.00">
                  <c:v>111.56880892642977</c:v>
                </c:pt>
                <c:pt idx="1436" formatCode="0.00">
                  <c:v>111.67369277787145</c:v>
                </c:pt>
                <c:pt idx="1437" formatCode="0.00">
                  <c:v>111.62913512917932</c:v>
                </c:pt>
                <c:pt idx="1438" formatCode="0.00">
                  <c:v>111.61610592471709</c:v>
                </c:pt>
                <c:pt idx="1439" formatCode="0.00">
                  <c:v>111.56573471416689</c:v>
                </c:pt>
                <c:pt idx="1440" formatCode="0.00">
                  <c:v>114.3541973311325</c:v>
                </c:pt>
                <c:pt idx="1441" formatCode="0.00">
                  <c:v>114.31316628523895</c:v>
                </c:pt>
                <c:pt idx="1442" formatCode="0.00">
                  <c:v>114.28520470423824</c:v>
                </c:pt>
                <c:pt idx="1443" formatCode="0.00">
                  <c:v>114.25821496728707</c:v>
                </c:pt>
                <c:pt idx="1444" formatCode="0.00">
                  <c:v>114.24780513689842</c:v>
                </c:pt>
                <c:pt idx="1445" formatCode="0.00">
                  <c:v>114.32266737776769</c:v>
                </c:pt>
                <c:pt idx="1446" formatCode="0.00">
                  <c:v>114.36166788178561</c:v>
                </c:pt>
                <c:pt idx="1447" formatCode="0.00">
                  <c:v>114.26420631411609</c:v>
                </c:pt>
                <c:pt idx="1448" formatCode="0.00">
                  <c:v>114.25037938407192</c:v>
                </c:pt>
                <c:pt idx="1449" formatCode="0.00">
                  <c:v>114.20858153296578</c:v>
                </c:pt>
                <c:pt idx="1450" formatCode="0.00">
                  <c:v>114.31303703329334</c:v>
                </c:pt>
                <c:pt idx="1451" formatCode="0.00">
                  <c:v>114.30170373144234</c:v>
                </c:pt>
                <c:pt idx="1452" formatCode="0.00">
                  <c:v>114.34093120405471</c:v>
                </c:pt>
                <c:pt idx="1453" formatCode="0.00">
                  <c:v>114.31367114745822</c:v>
                </c:pt>
                <c:pt idx="1454" formatCode="0.00">
                  <c:v>114.37903815898314</c:v>
                </c:pt>
                <c:pt idx="1455" formatCode="0.00">
                  <c:v>114.34358681999126</c:v>
                </c:pt>
                <c:pt idx="1456" formatCode="0.00">
                  <c:v>114.32636341286452</c:v>
                </c:pt>
                <c:pt idx="1457" formatCode="0.00">
                  <c:v>114.35372697644635</c:v>
                </c:pt>
                <c:pt idx="1458" formatCode="0.00">
                  <c:v>114.40593525495171</c:v>
                </c:pt>
                <c:pt idx="1459" formatCode="0.00">
                  <c:v>114.42088528629522</c:v>
                </c:pt>
                <c:pt idx="1460" formatCode="0.00">
                  <c:v>114.46278058742388</c:v>
                </c:pt>
                <c:pt idx="1461" formatCode="0.00">
                  <c:v>114.46460753328209</c:v>
                </c:pt>
                <c:pt idx="1462" formatCode="0.00">
                  <c:v>114.44560139157531</c:v>
                </c:pt>
                <c:pt idx="1463" formatCode="0.00">
                  <c:v>114.435601089765</c:v>
                </c:pt>
                <c:pt idx="1464" formatCode="0.00">
                  <c:v>114.34372962920327</c:v>
                </c:pt>
                <c:pt idx="1465" formatCode="0.00">
                  <c:v>114.36458631900067</c:v>
                </c:pt>
                <c:pt idx="1466" formatCode="0.00">
                  <c:v>114.38139777654548</c:v>
                </c:pt>
                <c:pt idx="1467" formatCode="0.00">
                  <c:v>114.35940792996232</c:v>
                </c:pt>
                <c:pt idx="1468" formatCode="0.00">
                  <c:v>114.32222439098597</c:v>
                </c:pt>
                <c:pt idx="1469" formatCode="0.00">
                  <c:v>114.36473262720924</c:v>
                </c:pt>
                <c:pt idx="1470" formatCode="0.00">
                  <c:v>114.33596264278565</c:v>
                </c:pt>
                <c:pt idx="1471" formatCode="0.00">
                  <c:v>114.31872015953573</c:v>
                </c:pt>
                <c:pt idx="1472" formatCode="0.00">
                  <c:v>114.29798403511973</c:v>
                </c:pt>
                <c:pt idx="1473" formatCode="0.00">
                  <c:v>114.38173253903466</c:v>
                </c:pt>
                <c:pt idx="1474" formatCode="0.00">
                  <c:v>114.32757314056632</c:v>
                </c:pt>
                <c:pt idx="1475" formatCode="0.00">
                  <c:v>114.30507425355012</c:v>
                </c:pt>
                <c:pt idx="1476" formatCode="0.00">
                  <c:v>114.36924237303666</c:v>
                </c:pt>
                <c:pt idx="1477" formatCode="0.00">
                  <c:v>114.34307805063672</c:v>
                </c:pt>
                <c:pt idx="1478" formatCode="0.00">
                  <c:v>114.3129557829341</c:v>
                </c:pt>
                <c:pt idx="1479" formatCode="0.00">
                  <c:v>114.30222470366157</c:v>
                </c:pt>
                <c:pt idx="1480" formatCode="0.00">
                  <c:v>114.30148497557772</c:v>
                </c:pt>
                <c:pt idx="1481" formatCode="0.00">
                  <c:v>114.3318075309794</c:v>
                </c:pt>
                <c:pt idx="1482" formatCode="0.00">
                  <c:v>114.32451662522176</c:v>
                </c:pt>
                <c:pt idx="1483" formatCode="0.00">
                  <c:v>114.30826753494512</c:v>
                </c:pt>
                <c:pt idx="1484" formatCode="0.00">
                  <c:v>115.32987160789823</c:v>
                </c:pt>
                <c:pt idx="1485" formatCode="0.00">
                  <c:v>115.3859505390618</c:v>
                </c:pt>
                <c:pt idx="1486" formatCode="0.00">
                  <c:v>115.70039666561203</c:v>
                </c:pt>
                <c:pt idx="1487" formatCode="0.00">
                  <c:v>115.71294434376456</c:v>
                </c:pt>
                <c:pt idx="1488" formatCode="0.00">
                  <c:v>115.64685071233099</c:v>
                </c:pt>
                <c:pt idx="1489" formatCode="0.00">
                  <c:v>115.66291111413756</c:v>
                </c:pt>
                <c:pt idx="1490" formatCode="0.00">
                  <c:v>115.76415203528295</c:v>
                </c:pt>
                <c:pt idx="1491" formatCode="0.00">
                  <c:v>115.83644441040938</c:v>
                </c:pt>
                <c:pt idx="1492" formatCode="0.00">
                  <c:v>115.82063461442536</c:v>
                </c:pt>
                <c:pt idx="1493" formatCode="0.00">
                  <c:v>115.77174354222547</c:v>
                </c:pt>
                <c:pt idx="1494" formatCode="0.00">
                  <c:v>115.81225656303673</c:v>
                </c:pt>
                <c:pt idx="1495" formatCode="0.00">
                  <c:v>115.83140926943094</c:v>
                </c:pt>
                <c:pt idx="1496" formatCode="0.00">
                  <c:v>115.91549406812274</c:v>
                </c:pt>
                <c:pt idx="1497" formatCode="0.00">
                  <c:v>115.88324767610045</c:v>
                </c:pt>
                <c:pt idx="1498" formatCode="0.00">
                  <c:v>115.80290130453479</c:v>
                </c:pt>
                <c:pt idx="1499" formatCode="0.00">
                  <c:v>115.83171746007494</c:v>
                </c:pt>
                <c:pt idx="1500" formatCode="0.00">
                  <c:v>115.82666622685576</c:v>
                </c:pt>
                <c:pt idx="1501" formatCode="0.00">
                  <c:v>115.85508937988894</c:v>
                </c:pt>
                <c:pt idx="1502" formatCode="0.00">
                  <c:v>115.85374093111027</c:v>
                </c:pt>
                <c:pt idx="1503" formatCode="0.00">
                  <c:v>115.86060875403264</c:v>
                </c:pt>
                <c:pt idx="1504" formatCode="0.00">
                  <c:v>115.85744228517081</c:v>
                </c:pt>
                <c:pt idx="1505" formatCode="0.00">
                  <c:v>115.85363147126699</c:v>
                </c:pt>
                <c:pt idx="1506" formatCode="0.00">
                  <c:v>115.86397675253815</c:v>
                </c:pt>
                <c:pt idx="1507" formatCode="0.00">
                  <c:v>115.86913814950897</c:v>
                </c:pt>
                <c:pt idx="1508" formatCode="0.00">
                  <c:v>115.87618471778849</c:v>
                </c:pt>
                <c:pt idx="1509" formatCode="0.00">
                  <c:v>115.87856883726107</c:v>
                </c:pt>
                <c:pt idx="1510" formatCode="0.00">
                  <c:v>115.88482854916464</c:v>
                </c:pt>
                <c:pt idx="1511" formatCode="0.00">
                  <c:v>115.89843093343984</c:v>
                </c:pt>
                <c:pt idx="1512" formatCode="0.00">
                  <c:v>115.89691938102251</c:v>
                </c:pt>
                <c:pt idx="1513" formatCode="0.00">
                  <c:v>115.90572494251661</c:v>
                </c:pt>
                <c:pt idx="1514" formatCode="0.00">
                  <c:v>115.90601358459325</c:v>
                </c:pt>
                <c:pt idx="1515" formatCode="0.00">
                  <c:v>115.90680904763471</c:v>
                </c:pt>
                <c:pt idx="1516" formatCode="0.00">
                  <c:v>115.91613061974711</c:v>
                </c:pt>
                <c:pt idx="1517" formatCode="0.00">
                  <c:v>115.91842331402414</c:v>
                </c:pt>
                <c:pt idx="1518" formatCode="0.00">
                  <c:v>115.92306458415291</c:v>
                </c:pt>
                <c:pt idx="1519" formatCode="0.00">
                  <c:v>115.92862325352458</c:v>
                </c:pt>
                <c:pt idx="1520" formatCode="0.00">
                  <c:v>115.93357897292798</c:v>
                </c:pt>
                <c:pt idx="1521" formatCode="0.00">
                  <c:v>115.94128530096597</c:v>
                </c:pt>
                <c:pt idx="1522" formatCode="0.00">
                  <c:v>115.94368910457695</c:v>
                </c:pt>
                <c:pt idx="1523" formatCode="0.00">
                  <c:v>115.95124116085567</c:v>
                </c:pt>
                <c:pt idx="1524" formatCode="0.00">
                  <c:v>115.95338369837273</c:v>
                </c:pt>
                <c:pt idx="1525" formatCode="0.00">
                  <c:v>115.96187948127275</c:v>
                </c:pt>
                <c:pt idx="1526" formatCode="0.00">
                  <c:v>115.98345199845848</c:v>
                </c:pt>
                <c:pt idx="1527" formatCode="0.00">
                  <c:v>115.99746392846751</c:v>
                </c:pt>
                <c:pt idx="1528" formatCode="0.00">
                  <c:v>116.01321847093213</c:v>
                </c:pt>
                <c:pt idx="1529" formatCode="0.00">
                  <c:v>116.01267637444064</c:v>
                </c:pt>
                <c:pt idx="1530" formatCode="0.00">
                  <c:v>116.01591555016373</c:v>
                </c:pt>
                <c:pt idx="1531" formatCode="0.00">
                  <c:v>116.03824747567062</c:v>
                </c:pt>
                <c:pt idx="1532" formatCode="0.00">
                  <c:v>116.04032437310352</c:v>
                </c:pt>
                <c:pt idx="1533" formatCode="0.00">
                  <c:v>116.04383485943124</c:v>
                </c:pt>
                <c:pt idx="1534" formatCode="0.00">
                  <c:v>116.04520796545646</c:v>
                </c:pt>
                <c:pt idx="1535" formatCode="0.00">
                  <c:v>116.04335349787436</c:v>
                </c:pt>
                <c:pt idx="1536" formatCode="0.00">
                  <c:v>116.05051714844015</c:v>
                </c:pt>
                <c:pt idx="1537" formatCode="0.00">
                  <c:v>116.04811444305147</c:v>
                </c:pt>
                <c:pt idx="1538" formatCode="0.00">
                  <c:v>116.04677322633867</c:v>
                </c:pt>
                <c:pt idx="1539" formatCode="0.00">
                  <c:v>116.05100970287441</c:v>
                </c:pt>
                <c:pt idx="1540" formatCode="0.00">
                  <c:v>116.05069860818075</c:v>
                </c:pt>
                <c:pt idx="1541" formatCode="0.00">
                  <c:v>116.06356796102911</c:v>
                </c:pt>
                <c:pt idx="1542" formatCode="0.00">
                  <c:v>116.07112582248602</c:v>
                </c:pt>
                <c:pt idx="1543" formatCode="0.00">
                  <c:v>116.07694192708273</c:v>
                </c:pt>
                <c:pt idx="1544" formatCode="0.00">
                  <c:v>116.0856194054366</c:v>
                </c:pt>
                <c:pt idx="1545" formatCode="0.00">
                  <c:v>116.08927178207853</c:v>
                </c:pt>
                <c:pt idx="1546" formatCode="0.00">
                  <c:v>116.09764021653825</c:v>
                </c:pt>
                <c:pt idx="1547" formatCode="0.00">
                  <c:v>116.09824292935977</c:v>
                </c:pt>
                <c:pt idx="1548" formatCode="0.00">
                  <c:v>116.10599740837797</c:v>
                </c:pt>
                <c:pt idx="1549" formatCode="0.00">
                  <c:v>116.10531546732457</c:v>
                </c:pt>
                <c:pt idx="1550" formatCode="0.00">
                  <c:v>116.10921918430745</c:v>
                </c:pt>
                <c:pt idx="1551" formatCode="0.00">
                  <c:v>116.12785447868137</c:v>
                </c:pt>
                <c:pt idx="1552" formatCode="0.00">
                  <c:v>116.12637363318554</c:v>
                </c:pt>
                <c:pt idx="1553" formatCode="0.00">
                  <c:v>116.13110394452573</c:v>
                </c:pt>
                <c:pt idx="1554" formatCode="0.00">
                  <c:v>118.69419863072299</c:v>
                </c:pt>
                <c:pt idx="1555" formatCode="0.00">
                  <c:v>118.69699011000993</c:v>
                </c:pt>
                <c:pt idx="1556" formatCode="0.00">
                  <c:v>118.74059320086636</c:v>
                </c:pt>
                <c:pt idx="1557" formatCode="0.00">
                  <c:v>118.74348012191254</c:v>
                </c:pt>
                <c:pt idx="1558" formatCode="0.00">
                  <c:v>118.7468002848439</c:v>
                </c:pt>
                <c:pt idx="1559" formatCode="0.00">
                  <c:v>118.76214646779424</c:v>
                </c:pt>
                <c:pt idx="1560" formatCode="0.00">
                  <c:v>118.75418049799811</c:v>
                </c:pt>
                <c:pt idx="1561" formatCode="0.00">
                  <c:v>118.75367842291556</c:v>
                </c:pt>
                <c:pt idx="1562" formatCode="0.00">
                  <c:v>118.77629647378089</c:v>
                </c:pt>
                <c:pt idx="1563" formatCode="0.00">
                  <c:v>118.77881158211447</c:v>
                </c:pt>
                <c:pt idx="1564" formatCode="0.00">
                  <c:v>118.78569558063279</c:v>
                </c:pt>
                <c:pt idx="1565" formatCode="0.00">
                  <c:v>118.80164593135699</c:v>
                </c:pt>
                <c:pt idx="1566" formatCode="0.00">
                  <c:v>118.81088510368328</c:v>
                </c:pt>
                <c:pt idx="1567" formatCode="0.00">
                  <c:v>118.83420550888304</c:v>
                </c:pt>
                <c:pt idx="1568" formatCode="0.00">
                  <c:v>118.8541583912792</c:v>
                </c:pt>
                <c:pt idx="1569" formatCode="0.00">
                  <c:v>118.86469166943128</c:v>
                </c:pt>
                <c:pt idx="1570" formatCode="0.00">
                  <c:v>119.14999293112547</c:v>
                </c:pt>
                <c:pt idx="1571" formatCode="0.00">
                  <c:v>119.15633570686302</c:v>
                </c:pt>
                <c:pt idx="1572" formatCode="0.00">
                  <c:v>119.14935123520804</c:v>
                </c:pt>
                <c:pt idx="1573" formatCode="0.00">
                  <c:v>119.17219254078843</c:v>
                </c:pt>
                <c:pt idx="1574" formatCode="0.00">
                  <c:v>119.15648772203376</c:v>
                </c:pt>
                <c:pt idx="1575" formatCode="0.00">
                  <c:v>119.17358806735908</c:v>
                </c:pt>
                <c:pt idx="1576" formatCode="0.00">
                  <c:v>119.18787677832219</c:v>
                </c:pt>
                <c:pt idx="1577" formatCode="0.00">
                  <c:v>119.16725913556819</c:v>
                </c:pt>
                <c:pt idx="1578" formatCode="0.00">
                  <c:v>119.18366549848646</c:v>
                </c:pt>
                <c:pt idx="1579" formatCode="0.00">
                  <c:v>119.18279703812567</c:v>
                </c:pt>
                <c:pt idx="1580" formatCode="0.00">
                  <c:v>119.19143659309897</c:v>
                </c:pt>
                <c:pt idx="1581" formatCode="0.00">
                  <c:v>119.19480596145205</c:v>
                </c:pt>
                <c:pt idx="1582" formatCode="0.00">
                  <c:v>119.23480478299069</c:v>
                </c:pt>
                <c:pt idx="1583" formatCode="0.00">
                  <c:v>119.22891285767663</c:v>
                </c:pt>
                <c:pt idx="1584" formatCode="0.00">
                  <c:v>119.23419173736407</c:v>
                </c:pt>
                <c:pt idx="1585" formatCode="0.00">
                  <c:v>119.23672898059054</c:v>
                </c:pt>
                <c:pt idx="1586" formatCode="0.00">
                  <c:v>119.25382764450842</c:v>
                </c:pt>
                <c:pt idx="1587" formatCode="0.00">
                  <c:v>119.25069486422169</c:v>
                </c:pt>
                <c:pt idx="1588" formatCode="0.00">
                  <c:v>119.25346613563728</c:v>
                </c:pt>
                <c:pt idx="1589" formatCode="0.00">
                  <c:v>119.26621992035795</c:v>
                </c:pt>
                <c:pt idx="1590" formatCode="0.00">
                  <c:v>119.25689578815815</c:v>
                </c:pt>
                <c:pt idx="1591" formatCode="0.00">
                  <c:v>119.24237959731315</c:v>
                </c:pt>
                <c:pt idx="1592" formatCode="0.00">
                  <c:v>119.24760793191236</c:v>
                </c:pt>
                <c:pt idx="1593" formatCode="0.00">
                  <c:v>119.2608363817976</c:v>
                </c:pt>
                <c:pt idx="1594" formatCode="0.00">
                  <c:v>119.28128944658845</c:v>
                </c:pt>
                <c:pt idx="1595" formatCode="0.00">
                  <c:v>119.30222662541263</c:v>
                </c:pt>
                <c:pt idx="1596" formatCode="0.00">
                  <c:v>119.30932704082858</c:v>
                </c:pt>
                <c:pt idx="1597" formatCode="0.00">
                  <c:v>119.31542624592485</c:v>
                </c:pt>
                <c:pt idx="1598" formatCode="0.00">
                  <c:v>120.63322918576094</c:v>
                </c:pt>
                <c:pt idx="1599" formatCode="0.00">
                  <c:v>120.63504357928598</c:v>
                </c:pt>
                <c:pt idx="1600" formatCode="0.00">
                  <c:v>120.65239407505308</c:v>
                </c:pt>
                <c:pt idx="1601" formatCode="0.00">
                  <c:v>120.64990349287103</c:v>
                </c:pt>
                <c:pt idx="1602" formatCode="0.00">
                  <c:v>120.65725870243544</c:v>
                </c:pt>
                <c:pt idx="1603" formatCode="0.00">
                  <c:v>120.65049443532058</c:v>
                </c:pt>
                <c:pt idx="1604" formatCode="0.00">
                  <c:v>120.65527579744059</c:v>
                </c:pt>
                <c:pt idx="1605" formatCode="0.00">
                  <c:v>120.68371556070805</c:v>
                </c:pt>
                <c:pt idx="1606" formatCode="0.00">
                  <c:v>120.68623118016187</c:v>
                </c:pt>
                <c:pt idx="1607" formatCode="0.00">
                  <c:v>120.69021046300141</c:v>
                </c:pt>
                <c:pt idx="1608" formatCode="0.00">
                  <c:v>120.69782521947749</c:v>
                </c:pt>
                <c:pt idx="1609" formatCode="0.00">
                  <c:v>120.7090064138592</c:v>
                </c:pt>
                <c:pt idx="1610" formatCode="0.00">
                  <c:v>120.72934328734968</c:v>
                </c:pt>
                <c:pt idx="1611" formatCode="0.00">
                  <c:v>120.74217016900215</c:v>
                </c:pt>
                <c:pt idx="1612" formatCode="0.00">
                  <c:v>120.77319827874548</c:v>
                </c:pt>
                <c:pt idx="1613" formatCode="0.00">
                  <c:v>120.78278051710663</c:v>
                </c:pt>
                <c:pt idx="1614" formatCode="0.00">
                  <c:v>120.8246134944276</c:v>
                </c:pt>
                <c:pt idx="1615" formatCode="0.00">
                  <c:v>120.83125129190296</c:v>
                </c:pt>
                <c:pt idx="1616" formatCode="0.00">
                  <c:v>120.83978007157219</c:v>
                </c:pt>
                <c:pt idx="1617" formatCode="0.00">
                  <c:v>120.88324966626949</c:v>
                </c:pt>
                <c:pt idx="1618" formatCode="0.00">
                  <c:v>120.90779330903531</c:v>
                </c:pt>
                <c:pt idx="1619" formatCode="0.00">
                  <c:v>120.90974206047839</c:v>
                </c:pt>
                <c:pt idx="1620" formatCode="0.00">
                  <c:v>120.94524622436052</c:v>
                </c:pt>
                <c:pt idx="1621" formatCode="0.00">
                  <c:v>120.97990874293045</c:v>
                </c:pt>
                <c:pt idx="1622" formatCode="0.00">
                  <c:v>120.83071963143811</c:v>
                </c:pt>
                <c:pt idx="1623" formatCode="0.00">
                  <c:v>120.84423623780198</c:v>
                </c:pt>
                <c:pt idx="1624" formatCode="0.00">
                  <c:v>120.8478442332523</c:v>
                </c:pt>
                <c:pt idx="1625" formatCode="0.00">
                  <c:v>120.85148151955821</c:v>
                </c:pt>
                <c:pt idx="1626" formatCode="0.00">
                  <c:v>120.85510473982085</c:v>
                </c:pt>
                <c:pt idx="1627" formatCode="0.00">
                  <c:v>120.85894908747451</c:v>
                </c:pt>
                <c:pt idx="1628" formatCode="0.00">
                  <c:v>120.86965809287862</c:v>
                </c:pt>
                <c:pt idx="1629" formatCode="0.00">
                  <c:v>120.87344480145157</c:v>
                </c:pt>
                <c:pt idx="1630" formatCode="0.00">
                  <c:v>120.87700270008293</c:v>
                </c:pt>
                <c:pt idx="1631" formatCode="0.00">
                  <c:v>120.883904683423</c:v>
                </c:pt>
                <c:pt idx="1632" formatCode="0.00">
                  <c:v>120.89386013402508</c:v>
                </c:pt>
                <c:pt idx="1633" formatCode="0.00">
                  <c:v>120.89724221382625</c:v>
                </c:pt>
                <c:pt idx="1634" formatCode="0.00">
                  <c:v>120.90092090975826</c:v>
                </c:pt>
                <c:pt idx="1635" formatCode="0.00">
                  <c:v>120.90792008563849</c:v>
                </c:pt>
                <c:pt idx="1636" formatCode="0.00">
                  <c:v>120.91781282551577</c:v>
                </c:pt>
                <c:pt idx="1637" formatCode="0.00">
                  <c:v>120.92111538504926</c:v>
                </c:pt>
                <c:pt idx="1638" formatCode="0.00">
                  <c:v>120.9243910688905</c:v>
                </c:pt>
                <c:pt idx="1639" formatCode="0.00">
                  <c:v>120.92765334436764</c:v>
                </c:pt>
                <c:pt idx="1640" formatCode="0.00">
                  <c:v>120.93110383519981</c:v>
                </c:pt>
                <c:pt idx="1641" formatCode="0.00">
                  <c:v>120.94072516033292</c:v>
                </c:pt>
                <c:pt idx="1642" formatCode="0.00">
                  <c:v>120.94398928674124</c:v>
                </c:pt>
                <c:pt idx="1643" formatCode="0.00">
                  <c:v>120.94726737035664</c:v>
                </c:pt>
                <c:pt idx="1644" formatCode="0.00">
                  <c:v>120.95054580095221</c:v>
                </c:pt>
                <c:pt idx="1645" formatCode="0.00">
                  <c:v>120.95399981131587</c:v>
                </c:pt>
                <c:pt idx="1646" formatCode="0.00">
                  <c:v>120.96362720428888</c:v>
                </c:pt>
                <c:pt idx="1647" formatCode="0.00">
                  <c:v>120.96689372404748</c:v>
                </c:pt>
                <c:pt idx="1648" formatCode="0.00">
                  <c:v>120.9701742089168</c:v>
                </c:pt>
                <c:pt idx="1649" formatCode="0.00">
                  <c:v>120.97197214047814</c:v>
                </c:pt>
                <c:pt idx="1650" formatCode="0.00">
                  <c:v>120.9753578046091</c:v>
                </c:pt>
                <c:pt idx="1651" formatCode="0.00">
                  <c:v>120.98492628883817</c:v>
                </c:pt>
                <c:pt idx="1652" formatCode="0.00">
                  <c:v>120.98816229200189</c:v>
                </c:pt>
                <c:pt idx="1653" formatCode="0.00">
                  <c:v>120.99141231273909</c:v>
                </c:pt>
                <c:pt idx="1654" formatCode="0.00">
                  <c:v>120.99463545403901</c:v>
                </c:pt>
                <c:pt idx="1655" formatCode="0.00">
                  <c:v>120.99824598812174</c:v>
                </c:pt>
                <c:pt idx="1656" formatCode="0.00">
                  <c:v>121.01098463397926</c:v>
                </c:pt>
                <c:pt idx="1657" formatCode="0.00">
                  <c:v>121.01429019449246</c:v>
                </c:pt>
                <c:pt idx="1658" formatCode="0.00">
                  <c:v>121.01755533114354</c:v>
                </c:pt>
                <c:pt idx="1659" formatCode="0.00">
                  <c:v>121.02102665852337</c:v>
                </c:pt>
                <c:pt idx="1660" formatCode="0.00">
                  <c:v>121.03067289531317</c:v>
                </c:pt>
                <c:pt idx="1661" formatCode="0.00">
                  <c:v>121.03395344785869</c:v>
                </c:pt>
                <c:pt idx="1662" formatCode="0.00">
                  <c:v>121.03726159291506</c:v>
                </c:pt>
                <c:pt idx="1663" formatCode="0.00">
                  <c:v>121.03940589631914</c:v>
                </c:pt>
                <c:pt idx="1664" formatCode="0.00">
                  <c:v>121.04318623982655</c:v>
                </c:pt>
                <c:pt idx="1665" formatCode="0.00">
                  <c:v>121.05294661747324</c:v>
                </c:pt>
                <c:pt idx="1666" formatCode="0.00">
                  <c:v>121.05630568059202</c:v>
                </c:pt>
                <c:pt idx="1667" formatCode="0.00">
                  <c:v>121.05967883450246</c:v>
                </c:pt>
                <c:pt idx="1668" formatCode="0.00">
                  <c:v>121.06305472918591</c:v>
                </c:pt>
                <c:pt idx="1669" formatCode="0.00">
                  <c:v>121.06677040458318</c:v>
                </c:pt>
                <c:pt idx="1670" formatCode="0.00">
                  <c:v>121.0762841618439</c:v>
                </c:pt>
                <c:pt idx="1671" formatCode="0.00">
                  <c:v>121.07957179320235</c:v>
                </c:pt>
                <c:pt idx="1672" formatCode="0.00">
                  <c:v>121.08285977393956</c:v>
                </c:pt>
                <c:pt idx="1673" formatCode="0.00">
                  <c:v>121.08616171162811</c:v>
                </c:pt>
                <c:pt idx="1674" formatCode="0.00">
                  <c:v>121.08992690530653</c:v>
                </c:pt>
                <c:pt idx="1675" formatCode="0.00">
                  <c:v>121.09948877539193</c:v>
                </c:pt>
                <c:pt idx="1676" formatCode="0.00">
                  <c:v>121.10287462082535</c:v>
                </c:pt>
                <c:pt idx="1677" formatCode="0.00">
                  <c:v>121.10620605202038</c:v>
                </c:pt>
                <c:pt idx="1678" formatCode="0.00">
                  <c:v>121.10952421244157</c:v>
                </c:pt>
                <c:pt idx="1679" formatCode="0.00">
                  <c:v>121.11325204374215</c:v>
                </c:pt>
                <c:pt idx="1680" formatCode="0.00">
                  <c:v>121.12282002859578</c:v>
                </c:pt>
                <c:pt idx="1681" formatCode="0.00">
                  <c:v>121.12616748969167</c:v>
                </c:pt>
                <c:pt idx="1682" formatCode="0.00">
                  <c:v>121.12952905507377</c:v>
                </c:pt>
                <c:pt idx="1683" formatCode="0.00">
                  <c:v>121.13286290513553</c:v>
                </c:pt>
                <c:pt idx="1684" formatCode="0.00">
                  <c:v>121.13686463503348</c:v>
                </c:pt>
                <c:pt idx="1685" formatCode="0.00">
                  <c:v>121.57540472190824</c:v>
                </c:pt>
                <c:pt idx="1686" formatCode="0.00">
                  <c:v>121.57763179291167</c:v>
                </c:pt>
                <c:pt idx="1687" formatCode="0.00">
                  <c:v>121.5798374522046</c:v>
                </c:pt>
                <c:pt idx="1688" formatCode="0.00">
                  <c:v>121.58102741720793</c:v>
                </c:pt>
                <c:pt idx="1689" formatCode="0.00">
                  <c:v>121.58857685165736</c:v>
                </c:pt>
                <c:pt idx="1690" formatCode="0.00">
                  <c:v>121.59077538811407</c:v>
                </c:pt>
                <c:pt idx="1691" formatCode="0.00">
                  <c:v>121.59296405388586</c:v>
                </c:pt>
                <c:pt idx="1692" formatCode="0.00">
                  <c:v>121.59515141497546</c:v>
                </c:pt>
                <c:pt idx="1693" formatCode="0.00">
                  <c:v>121.59635650208713</c:v>
                </c:pt>
                <c:pt idx="1694" formatCode="0.00">
                  <c:v>121.60399056687736</c:v>
                </c:pt>
                <c:pt idx="1695" formatCode="0.00">
                  <c:v>121.60625012291331</c:v>
                </c:pt>
                <c:pt idx="1696" formatCode="0.00">
                  <c:v>121.60659245954531</c:v>
                </c:pt>
                <c:pt idx="1697" formatCode="0.00">
                  <c:v>121.61973682198854</c:v>
                </c:pt>
                <c:pt idx="1698" formatCode="0.00">
                  <c:v>121.62148756356423</c:v>
                </c:pt>
                <c:pt idx="1699" formatCode="0.00">
                  <c:v>121.62379434545667</c:v>
                </c:pt>
                <c:pt idx="1700" formatCode="0.00">
                  <c:v>121.62610237532429</c:v>
                </c:pt>
                <c:pt idx="1701" formatCode="0.00">
                  <c:v>121.6277231824551</c:v>
                </c:pt>
                <c:pt idx="1702" formatCode="0.00">
                  <c:v>121.63532226637383</c:v>
                </c:pt>
                <c:pt idx="1703" formatCode="0.00">
                  <c:v>121.63762115482099</c:v>
                </c:pt>
                <c:pt idx="1704" formatCode="0.00">
                  <c:v>121.63992031062405</c:v>
                </c:pt>
                <c:pt idx="1705" formatCode="0.00">
                  <c:v>121.64221973547656</c:v>
                </c:pt>
                <c:pt idx="1706" formatCode="0.00">
                  <c:v>121.64384318515013</c:v>
                </c:pt>
                <c:pt idx="1707" formatCode="0.00">
                  <c:v>121.6513918731951</c:v>
                </c:pt>
                <c:pt idx="1708" formatCode="0.00">
                  <c:v>121.65368213828324</c:v>
                </c:pt>
                <c:pt idx="1709" formatCode="0.00">
                  <c:v>121.65597280757514</c:v>
                </c:pt>
                <c:pt idx="1710" formatCode="0.00">
                  <c:v>121.6582221743168</c:v>
                </c:pt>
                <c:pt idx="1711" formatCode="0.00">
                  <c:v>121.65976457524368</c:v>
                </c:pt>
                <c:pt idx="1712" formatCode="0.00">
                  <c:v>121.6671796034253</c:v>
                </c:pt>
                <c:pt idx="1713" formatCode="0.00">
                  <c:v>121.66941990294033</c:v>
                </c:pt>
                <c:pt idx="1714" formatCode="0.00">
                  <c:v>121.67166031807331</c:v>
                </c:pt>
                <c:pt idx="1715" formatCode="0.00">
                  <c:v>121.67298205310655</c:v>
                </c:pt>
                <c:pt idx="1716" formatCode="0.00">
                  <c:v>121.68306533296764</c:v>
                </c:pt>
                <c:pt idx="1717" formatCode="0.00">
                  <c:v>121.68536824980649</c:v>
                </c:pt>
                <c:pt idx="1718" formatCode="0.00">
                  <c:v>121.68763150457522</c:v>
                </c:pt>
                <c:pt idx="1719" formatCode="0.00">
                  <c:v>121.68989487704913</c:v>
                </c:pt>
                <c:pt idx="1720" formatCode="0.00">
                  <c:v>121.69145600697975</c:v>
                </c:pt>
                <c:pt idx="1721" formatCode="0.00">
                  <c:v>121.69893787364452</c:v>
                </c:pt>
                <c:pt idx="1722" formatCode="0.00">
                  <c:v>121.7011905022263</c:v>
                </c:pt>
                <c:pt idx="1723" formatCode="0.00">
                  <c:v>120.94950507506532</c:v>
                </c:pt>
                <c:pt idx="1724" formatCode="0.00">
                  <c:v>122.66881392116701</c:v>
                </c:pt>
                <c:pt idx="1725" formatCode="0.00">
                  <c:v>122.66951304297589</c:v>
                </c:pt>
                <c:pt idx="1726" formatCode="0.00">
                  <c:v>122.67621564896365</c:v>
                </c:pt>
                <c:pt idx="1727" formatCode="0.00">
                  <c:v>122.67806069150011</c:v>
                </c:pt>
                <c:pt idx="1728" formatCode="0.00">
                  <c:v>122.67990578114185</c:v>
                </c:pt>
                <c:pt idx="1729" formatCode="0.00">
                  <c:v>122.68174206094112</c:v>
                </c:pt>
                <c:pt idx="1730" formatCode="0.00">
                  <c:v>122.68241039325409</c:v>
                </c:pt>
                <c:pt idx="1731" formatCode="0.00">
                  <c:v>122.68901498653442</c:v>
                </c:pt>
                <c:pt idx="1732" formatCode="0.00">
                  <c:v>122.69082483907576</c:v>
                </c:pt>
                <c:pt idx="1733" formatCode="0.00">
                  <c:v>122.5594575336451</c:v>
                </c:pt>
                <c:pt idx="1734" formatCode="0.00">
                  <c:v>122.56117659317864</c:v>
                </c:pt>
                <c:pt idx="1735" formatCode="0.00">
                  <c:v>122.56182357914527</c:v>
                </c:pt>
                <c:pt idx="1736" formatCode="0.00">
                  <c:v>122.56815360524793</c:v>
                </c:pt>
                <c:pt idx="1737" formatCode="0.00">
                  <c:v>122.5699194300658</c:v>
                </c:pt>
                <c:pt idx="1738" formatCode="0.00">
                  <c:v>122.57167150351546</c:v>
                </c:pt>
                <c:pt idx="1739" formatCode="0.00">
                  <c:v>122.73688940475232</c:v>
                </c:pt>
                <c:pt idx="1740" formatCode="0.00">
                  <c:v>122.73755010867524</c:v>
                </c:pt>
                <c:pt idx="1741" formatCode="0.00">
                  <c:v>122.74406014913706</c:v>
                </c:pt>
                <c:pt idx="1742" formatCode="0.00">
                  <c:v>122.7458535195713</c:v>
                </c:pt>
                <c:pt idx="1743" formatCode="0.00">
                  <c:v>122.74763847020702</c:v>
                </c:pt>
                <c:pt idx="1744" formatCode="0.00">
                  <c:v>122.74938028426952</c:v>
                </c:pt>
                <c:pt idx="1745" formatCode="0.00">
                  <c:v>122.75002138415556</c:v>
                </c:pt>
                <c:pt idx="1746" formatCode="0.00">
                  <c:v>122.59306347893764</c:v>
                </c:pt>
                <c:pt idx="1747" formatCode="0.00">
                  <c:v>122.59489282941828</c:v>
                </c:pt>
                <c:pt idx="1748" formatCode="0.00">
                  <c:v>122.59669941312853</c:v>
                </c:pt>
                <c:pt idx="1749" formatCode="0.00">
                  <c:v>122.59850632692171</c:v>
                </c:pt>
                <c:pt idx="1750" formatCode="0.00">
                  <c:v>122.5991779692198</c:v>
                </c:pt>
                <c:pt idx="1751" formatCode="0.00">
                  <c:v>122.60558287841958</c:v>
                </c:pt>
                <c:pt idx="1752" formatCode="0.00">
                  <c:v>122.60733796918615</c:v>
                </c:pt>
                <c:pt idx="1753" formatCode="0.00">
                  <c:v>122.60910181651627</c:v>
                </c:pt>
                <c:pt idx="1754" formatCode="0.00">
                  <c:v>122.61087065255526</c:v>
                </c:pt>
                <c:pt idx="1755" formatCode="0.00">
                  <c:v>122.61234769000575</c:v>
                </c:pt>
                <c:pt idx="1756" formatCode="0.00">
                  <c:v>122.61889596517388</c:v>
                </c:pt>
                <c:pt idx="1757" formatCode="0.00">
                  <c:v>122.62107347007294</c:v>
                </c:pt>
                <c:pt idx="1758" formatCode="0.00">
                  <c:v>122.62304153611585</c:v>
                </c:pt>
                <c:pt idx="1759" formatCode="0.00">
                  <c:v>122.62499089815329</c:v>
                </c:pt>
                <c:pt idx="1760" formatCode="0.00">
                  <c:v>122.6264991529749</c:v>
                </c:pt>
                <c:pt idx="1761" formatCode="0.00">
                  <c:v>122.63312355322742</c:v>
                </c:pt>
                <c:pt idx="1762" formatCode="0.00">
                  <c:v>122.6351408959889</c:v>
                </c:pt>
                <c:pt idx="1763" formatCode="0.00">
                  <c:v>122.63715845987662</c:v>
                </c:pt>
                <c:pt idx="1764" formatCode="0.00">
                  <c:v>122.63909999742391</c:v>
                </c:pt>
                <c:pt idx="1765" formatCode="0.00">
                  <c:v>122.64049690803742</c:v>
                </c:pt>
                <c:pt idx="1766" formatCode="0.00">
                  <c:v>122.64681554838486</c:v>
                </c:pt>
                <c:pt idx="1767" formatCode="0.00">
                  <c:v>122.64877746420126</c:v>
                </c:pt>
                <c:pt idx="1768" formatCode="0.00">
                  <c:v>122.6507110539921</c:v>
                </c:pt>
                <c:pt idx="1769" formatCode="0.00">
                  <c:v>122.65264472236288</c:v>
                </c:pt>
                <c:pt idx="1770" formatCode="0.00">
                  <c:v>122.65411554731533</c:v>
                </c:pt>
                <c:pt idx="1771" formatCode="0.00">
                  <c:v>122.66051030217018</c:v>
                </c:pt>
                <c:pt idx="1772" formatCode="0.00">
                  <c:v>122.66248357477541</c:v>
                </c:pt>
                <c:pt idx="1773" formatCode="0.00">
                  <c:v>122.6644665308003</c:v>
                </c:pt>
                <c:pt idx="1774" formatCode="0.00">
                  <c:v>122.66638299007786</c:v>
                </c:pt>
                <c:pt idx="1775" formatCode="0.00">
                  <c:v>122.66778495054196</c:v>
                </c:pt>
                <c:pt idx="1776" formatCode="0.00">
                  <c:v>122.67411250733365</c:v>
                </c:pt>
                <c:pt idx="1777" formatCode="0.00">
                  <c:v>122.67606830550419</c:v>
                </c:pt>
                <c:pt idx="1778" formatCode="0.00">
                  <c:v>122.67802444849245</c:v>
                </c:pt>
                <c:pt idx="1779" formatCode="0.00">
                  <c:v>122.67991613737945</c:v>
                </c:pt>
                <c:pt idx="1780" formatCode="0.00">
                  <c:v>122.68150429365664</c:v>
                </c:pt>
                <c:pt idx="1781" formatCode="0.00">
                  <c:v>122.68785920698247</c:v>
                </c:pt>
                <c:pt idx="1782" formatCode="0.00">
                  <c:v>122.68979698866474</c:v>
                </c:pt>
                <c:pt idx="1783" formatCode="0.00">
                  <c:v>122.69173484114238</c:v>
                </c:pt>
                <c:pt idx="1784" formatCode="0.00">
                  <c:v>122.69369227031956</c:v>
                </c:pt>
                <c:pt idx="1785" formatCode="0.00">
                  <c:v>122.69518295040385</c:v>
                </c:pt>
                <c:pt idx="1786" formatCode="0.00">
                  <c:v>122.70168588002117</c:v>
                </c:pt>
                <c:pt idx="1787" formatCode="0.00">
                  <c:v>122.70373055412691</c:v>
                </c:pt>
                <c:pt idx="1788" formatCode="0.00">
                  <c:v>122.7058423983861</c:v>
                </c:pt>
                <c:pt idx="1789" formatCode="0.00">
                  <c:v>127.83923690437476</c:v>
                </c:pt>
                <c:pt idx="1790" formatCode="0.00">
                  <c:v>127.84058020843558</c:v>
                </c:pt>
                <c:pt idx="1791" formatCode="0.00">
                  <c:v>127.84631444186833</c:v>
                </c:pt>
                <c:pt idx="1792" formatCode="0.00">
                  <c:v>127.84807252072137</c:v>
                </c:pt>
                <c:pt idx="1793" formatCode="0.00">
                  <c:v>127.84982195019569</c:v>
                </c:pt>
                <c:pt idx="1794" formatCode="0.00">
                  <c:v>127.85157170033033</c:v>
                </c:pt>
                <c:pt idx="1795" formatCode="0.00">
                  <c:v>127.85287776627909</c:v>
                </c:pt>
                <c:pt idx="1796" formatCode="0.00">
                  <c:v>127.85859405214224</c:v>
                </c:pt>
                <c:pt idx="1797" formatCode="0.00">
                  <c:v>127.86035370622928</c:v>
                </c:pt>
                <c:pt idx="1798" formatCode="0.00">
                  <c:v>127.8621223877567</c:v>
                </c:pt>
                <c:pt idx="1799" formatCode="0.00">
                  <c:v>127.86389996530345</c:v>
                </c:pt>
                <c:pt idx="1800" formatCode="0.00">
                  <c:v>127.86527454063716</c:v>
                </c:pt>
                <c:pt idx="1801" formatCode="0.00">
                  <c:v>127.87130052771931</c:v>
                </c:pt>
                <c:pt idx="1802" formatCode="0.00">
                  <c:v>127.87312301561195</c:v>
                </c:pt>
                <c:pt idx="1803" formatCode="0.00">
                  <c:v>127.87499861524351</c:v>
                </c:pt>
                <c:pt idx="1804" formatCode="0.00">
                  <c:v>127.87690054726693</c:v>
                </c:pt>
                <c:pt idx="1805" formatCode="0.00">
                  <c:v>127.87827760318635</c:v>
                </c:pt>
                <c:pt idx="1806" formatCode="0.00">
                  <c:v>127.88402384591011</c:v>
                </c:pt>
                <c:pt idx="1807" formatCode="0.00">
                  <c:v>127.88579543582475</c:v>
                </c:pt>
                <c:pt idx="1808" formatCode="0.00">
                  <c:v>127.88756721096897</c:v>
                </c:pt>
                <c:pt idx="1809" formatCode="0.00">
                  <c:v>127.88934802777246</c:v>
                </c:pt>
                <c:pt idx="1810" formatCode="0.00">
                  <c:v>127.89071418357021</c:v>
                </c:pt>
                <c:pt idx="1811" formatCode="0.00">
                  <c:v>127.8965299480344</c:v>
                </c:pt>
                <c:pt idx="1812" formatCode="0.00">
                  <c:v>127.89815310748315</c:v>
                </c:pt>
                <c:pt idx="1813" formatCode="0.00">
                  <c:v>127.90193135749983</c:v>
                </c:pt>
                <c:pt idx="1814" formatCode="0.00">
                  <c:v>127.90327342466441</c:v>
                </c:pt>
                <c:pt idx="1815" formatCode="0.00">
                  <c:v>127.90902751355193</c:v>
                </c:pt>
                <c:pt idx="1816" formatCode="0.00">
                  <c:v>127.91079344699669</c:v>
                </c:pt>
                <c:pt idx="1817" formatCode="0.00">
                  <c:v>127.91256842392475</c:v>
                </c:pt>
                <c:pt idx="1818" formatCode="0.00">
                  <c:v>127.91434359035311</c:v>
                </c:pt>
                <c:pt idx="1819" formatCode="0.00">
                  <c:v>127.91537024080209</c:v>
                </c:pt>
                <c:pt idx="1820" formatCode="0.00">
                  <c:v>127.92107597497508</c:v>
                </c:pt>
                <c:pt idx="1821" formatCode="0.00">
                  <c:v>127.92275960594519</c:v>
                </c:pt>
                <c:pt idx="1822" formatCode="0.00">
                  <c:v>127.92447763012669</c:v>
                </c:pt>
                <c:pt idx="1823" formatCode="0.00">
                  <c:v>127.9261789373826</c:v>
                </c:pt>
                <c:pt idx="1824" formatCode="0.00">
                  <c:v>127.92725674962333</c:v>
                </c:pt>
                <c:pt idx="1825" formatCode="0.00">
                  <c:v>127.93296645450509</c:v>
                </c:pt>
                <c:pt idx="1826" formatCode="0.00">
                  <c:v>127.93465163947717</c:v>
                </c:pt>
                <c:pt idx="1827" formatCode="0.00">
                  <c:v>127.93633714342106</c:v>
                </c:pt>
                <c:pt idx="1828" formatCode="0.00">
                  <c:v>127.9380057826385</c:v>
                </c:pt>
                <c:pt idx="1829" formatCode="0.00">
                  <c:v>127.93898724557143</c:v>
                </c:pt>
                <c:pt idx="1830" formatCode="0.00">
                  <c:v>127.9445919773127</c:v>
                </c:pt>
                <c:pt idx="1831" formatCode="0.00">
                  <c:v>127.94624473025297</c:v>
                </c:pt>
                <c:pt idx="1832" formatCode="0.00">
                  <c:v>127.94792317370027</c:v>
                </c:pt>
                <c:pt idx="1833" formatCode="0.00">
                  <c:v>127.94958474237154</c:v>
                </c:pt>
                <c:pt idx="1834" formatCode="0.00">
                  <c:v>127.95058064956399</c:v>
                </c:pt>
                <c:pt idx="1835" formatCode="0.00">
                  <c:v>127.95623281064732</c:v>
                </c:pt>
                <c:pt idx="1836" formatCode="0.00">
                  <c:v>127.95789554621683</c:v>
                </c:pt>
                <c:pt idx="1837" formatCode="0.00">
                  <c:v>127.95958398456008</c:v>
                </c:pt>
                <c:pt idx="1838" formatCode="0.00">
                  <c:v>127.96124721432724</c:v>
                </c:pt>
                <c:pt idx="1839" formatCode="0.00">
                  <c:v>127.96224531697185</c:v>
                </c:pt>
                <c:pt idx="1840" formatCode="0.00">
                  <c:v>127.96787938957297</c:v>
                </c:pt>
                <c:pt idx="1841" formatCode="0.00">
                  <c:v>127.96956071579164</c:v>
                </c:pt>
                <c:pt idx="1842" formatCode="0.00">
                  <c:v>127.97128223129953</c:v>
                </c:pt>
                <c:pt idx="1843" formatCode="0.00">
                  <c:v>127.97298363321794</c:v>
                </c:pt>
                <c:pt idx="1844" formatCode="0.00">
                  <c:v>127.97387258035818</c:v>
                </c:pt>
                <c:pt idx="1845" formatCode="0.00">
                  <c:v>127.98157789670626</c:v>
                </c:pt>
                <c:pt idx="1846" formatCode="0.00">
                  <c:v>127.98326366417827</c:v>
                </c:pt>
                <c:pt idx="1847" formatCode="0.00">
                  <c:v>127.98500881702743</c:v>
                </c:pt>
                <c:pt idx="1848" formatCode="0.00">
                  <c:v>127.98607639041654</c:v>
                </c:pt>
                <c:pt idx="1849" formatCode="0.00">
                  <c:v>127.99177888806166</c:v>
                </c:pt>
                <c:pt idx="1850" formatCode="0.00">
                  <c:v>127.99347455358097</c:v>
                </c:pt>
                <c:pt idx="1851" formatCode="0.00">
                  <c:v>129.04012941386861</c:v>
                </c:pt>
                <c:pt idx="1852" formatCode="0.00">
                  <c:v>129.04192078956183</c:v>
                </c:pt>
                <c:pt idx="1853" formatCode="0.00">
                  <c:v>129.04473522753347</c:v>
                </c:pt>
                <c:pt idx="1854" formatCode="0.00">
                  <c:v>129.05193952458001</c:v>
                </c:pt>
                <c:pt idx="1855" formatCode="0.00">
                  <c:v>129.05394314562207</c:v>
                </c:pt>
                <c:pt idx="1856" formatCode="0.00">
                  <c:v>129.05593908491147</c:v>
                </c:pt>
                <c:pt idx="1857" formatCode="0.00">
                  <c:v>129.05843842221321</c:v>
                </c:pt>
                <c:pt idx="1858" formatCode="0.00">
                  <c:v>129.06384602159835</c:v>
                </c:pt>
                <c:pt idx="1859" formatCode="0.00">
                  <c:v>129.06581913239054</c:v>
                </c:pt>
                <c:pt idx="1860" formatCode="0.00">
                  <c:v>129.06779259307439</c:v>
                </c:pt>
                <c:pt idx="1861" formatCode="0.00">
                  <c:v>129.06976626661998</c:v>
                </c:pt>
                <c:pt idx="1862" formatCode="0.00">
                  <c:v>129.07223944950445</c:v>
                </c:pt>
                <c:pt idx="1863" formatCode="0.00">
                  <c:v>129.07785595869129</c:v>
                </c:pt>
                <c:pt idx="1864" formatCode="0.00">
                  <c:v>129.07988005833531</c:v>
                </c:pt>
                <c:pt idx="1865" formatCode="0.00">
                  <c:v>129.08195346025721</c:v>
                </c:pt>
                <c:pt idx="1866" formatCode="0.00">
                  <c:v>129.08399767150084</c:v>
                </c:pt>
                <c:pt idx="1867" formatCode="0.00">
                  <c:v>129.08665570419072</c:v>
                </c:pt>
                <c:pt idx="1868" formatCode="0.00">
                  <c:v>129.09238213088662</c:v>
                </c:pt>
                <c:pt idx="1869" formatCode="0.00">
                  <c:v>129.09470294129284</c:v>
                </c:pt>
                <c:pt idx="1870" formatCode="0.00">
                  <c:v>129.09680767748512</c:v>
                </c:pt>
                <c:pt idx="1871" formatCode="0.00">
                  <c:v>129.09884399743243</c:v>
                </c:pt>
                <c:pt idx="1872" formatCode="0.00">
                  <c:v>129.10130575940178</c:v>
                </c:pt>
                <c:pt idx="1873" formatCode="0.00">
                  <c:v>129.10667634418945</c:v>
                </c:pt>
                <c:pt idx="1874" formatCode="0.00">
                  <c:v>129.10868431727681</c:v>
                </c:pt>
                <c:pt idx="1875" formatCode="0.00">
                  <c:v>129.11098163465223</c:v>
                </c:pt>
                <c:pt idx="1876" formatCode="0.00">
                  <c:v>129.11348700898026</c:v>
                </c:pt>
                <c:pt idx="1877" formatCode="0.00">
                  <c:v>129.11656987112062</c:v>
                </c:pt>
                <c:pt idx="1878" formatCode="0.00">
                  <c:v>129.12254164467086</c:v>
                </c:pt>
                <c:pt idx="1879" formatCode="0.00">
                  <c:v>129.12155305789582</c:v>
                </c:pt>
                <c:pt idx="1880" formatCode="0.00">
                  <c:v>129.12724931132539</c:v>
                </c:pt>
                <c:pt idx="1881" formatCode="0.00">
                  <c:v>129.13161589948916</c:v>
                </c:pt>
                <c:pt idx="1882" formatCode="0.00">
                  <c:v>129.13959625271545</c:v>
                </c:pt>
                <c:pt idx="1883" formatCode="0.00">
                  <c:v>129.14194581545789</c:v>
                </c:pt>
                <c:pt idx="1884" formatCode="0.00">
                  <c:v>129.14430604941381</c:v>
                </c:pt>
                <c:pt idx="1885" formatCode="0.00">
                  <c:v>129.14835795068291</c:v>
                </c:pt>
                <c:pt idx="1886" formatCode="0.00">
                  <c:v>129.1562899504211</c:v>
                </c:pt>
                <c:pt idx="1887" formatCode="0.00">
                  <c:v>129.15873484168227</c:v>
                </c:pt>
                <c:pt idx="1888" formatCode="0.00">
                  <c:v>129.16114891027993</c:v>
                </c:pt>
                <c:pt idx="1889" formatCode="0.00">
                  <c:v>129.1635324024403</c:v>
                </c:pt>
                <c:pt idx="1890" formatCode="0.00">
                  <c:v>129.16693976966192</c:v>
                </c:pt>
                <c:pt idx="1891" formatCode="0.00">
                  <c:v>129.17287959070219</c:v>
                </c:pt>
                <c:pt idx="1892" formatCode="0.00">
                  <c:v>129.17520244238165</c:v>
                </c:pt>
                <c:pt idx="1893" formatCode="0.00">
                  <c:v>129.17752568498381</c:v>
                </c:pt>
                <c:pt idx="1894" formatCode="0.00">
                  <c:v>129.17983877184764</c:v>
                </c:pt>
                <c:pt idx="1895" formatCode="0.00">
                  <c:v>129.18317063729904</c:v>
                </c:pt>
                <c:pt idx="1896" formatCode="0.00">
                  <c:v>129.18911492020928</c:v>
                </c:pt>
                <c:pt idx="1897" formatCode="0.00">
                  <c:v>129.19146058055176</c:v>
                </c:pt>
                <c:pt idx="1898" formatCode="0.00">
                  <c:v>129.1938790867041</c:v>
                </c:pt>
                <c:pt idx="1899" formatCode="0.00">
                  <c:v>129.19625655559827</c:v>
                </c:pt>
                <c:pt idx="1900" formatCode="0.00">
                  <c:v>129.1996414641423</c:v>
                </c:pt>
                <c:pt idx="1901" formatCode="0.00">
                  <c:v>129.2055329045771</c:v>
                </c:pt>
                <c:pt idx="1902" formatCode="0.00">
                  <c:v>129.20787587498842</c:v>
                </c:pt>
                <c:pt idx="1903" formatCode="0.00">
                  <c:v>129.21023983137866</c:v>
                </c:pt>
                <c:pt idx="1904" formatCode="0.00">
                  <c:v>129.21256287331852</c:v>
                </c:pt>
                <c:pt idx="1905" formatCode="0.00">
                  <c:v>129.2166891068666</c:v>
                </c:pt>
                <c:pt idx="1906" formatCode="0.00">
                  <c:v>129.22448354040702</c:v>
                </c:pt>
                <c:pt idx="1907" formatCode="0.00">
                  <c:v>129.2268290523823</c:v>
                </c:pt>
                <c:pt idx="1908" formatCode="0.00">
                  <c:v>129.22916459334201</c:v>
                </c:pt>
                <c:pt idx="1909" formatCode="0.00">
                  <c:v>129.23254594558898</c:v>
                </c:pt>
                <c:pt idx="1910" formatCode="0.00">
                  <c:v>129.2384470262746</c:v>
                </c:pt>
                <c:pt idx="1911" formatCode="0.00">
                  <c:v>129.24076221493561</c:v>
                </c:pt>
                <c:pt idx="1912" formatCode="0.00">
                  <c:v>129.24307766589325</c:v>
                </c:pt>
                <c:pt idx="1913" formatCode="0.00">
                  <c:v>129.24541399884833</c:v>
                </c:pt>
                <c:pt idx="1914" formatCode="0.00">
                  <c:v>129.24881827915934</c:v>
                </c:pt>
                <c:pt idx="1915" formatCode="0.00">
                  <c:v>129.25476170650268</c:v>
                </c:pt>
                <c:pt idx="1916" formatCode="0.00">
                  <c:v>129.25707887368819</c:v>
                </c:pt>
                <c:pt idx="1917" formatCode="0.00">
                  <c:v>129.25940680776895</c:v>
                </c:pt>
                <c:pt idx="1918" formatCode="0.00">
                  <c:v>129.26230238833051</c:v>
                </c:pt>
                <c:pt idx="1919" formatCode="0.00">
                  <c:v>129.26678646221862</c:v>
                </c:pt>
                <c:pt idx="1920" formatCode="0.00">
                  <c:v>129.27393033267725</c:v>
                </c:pt>
                <c:pt idx="1921" formatCode="0.00">
                  <c:v>129.27680734437294</c:v>
                </c:pt>
                <c:pt idx="1922" formatCode="0.00">
                  <c:v>129.27966420072516</c:v>
                </c:pt>
                <c:pt idx="1923" formatCode="0.00">
                  <c:v>129.28252141269144</c:v>
                </c:pt>
                <c:pt idx="1924" formatCode="0.00">
                  <c:v>129.28703096462468</c:v>
                </c:pt>
                <c:pt idx="1925" formatCode="0.00">
                  <c:v>129.29437322744309</c:v>
                </c:pt>
                <c:pt idx="1926" formatCode="0.00">
                  <c:v>129.29729446410937</c:v>
                </c:pt>
                <c:pt idx="1927" formatCode="0.00">
                  <c:v>129.30024711090422</c:v>
                </c:pt>
                <c:pt idx="1928" formatCode="0.00">
                  <c:v>129.30313828464836</c:v>
                </c:pt>
                <c:pt idx="1929" formatCode="0.00">
                  <c:v>129.30759363876268</c:v>
                </c:pt>
                <c:pt idx="1930" formatCode="0.00">
                  <c:v>129.31462143980838</c:v>
                </c:pt>
                <c:pt idx="1931" formatCode="0.00">
                  <c:v>129.31747333339766</c:v>
                </c:pt>
                <c:pt idx="1932" formatCode="0.00">
                  <c:v>129.32032545342955</c:v>
                </c:pt>
                <c:pt idx="1933" formatCode="0.00">
                  <c:v>129.32318845420554</c:v>
                </c:pt>
                <c:pt idx="1934" formatCode="0.00">
                  <c:v>129.3275895565661</c:v>
                </c:pt>
                <c:pt idx="1935" formatCode="0.00">
                  <c:v>129.3346232988832</c:v>
                </c:pt>
                <c:pt idx="1936" formatCode="0.00">
                  <c:v>129.33747792504678</c:v>
                </c:pt>
                <c:pt idx="1937" formatCode="0.00">
                  <c:v>129.34035371184407</c:v>
                </c:pt>
                <c:pt idx="1938" formatCode="0.00">
                  <c:v>129.34325053987766</c:v>
                </c:pt>
                <c:pt idx="1939" formatCode="0.00">
                  <c:v>140.08693597549052</c:v>
                </c:pt>
                <c:pt idx="1940" formatCode="0.00">
                  <c:v>140.09602942956474</c:v>
                </c:pt>
                <c:pt idx="1941" formatCode="0.00">
                  <c:v>140.10512310813127</c:v>
                </c:pt>
                <c:pt idx="1942" formatCode="0.00">
                  <c:v>140.11542264391375</c:v>
                </c:pt>
                <c:pt idx="1943" formatCode="0.00">
                  <c:v>140.11860566475539</c:v>
                </c:pt>
                <c:pt idx="1944" formatCode="0.00">
                  <c:v>140.12179838034524</c:v>
                </c:pt>
                <c:pt idx="1945" formatCode="0.00">
                  <c:v>140.12503782481772</c:v>
                </c:pt>
                <c:pt idx="1946" formatCode="0.00">
                  <c:v>140.13105667504533</c:v>
                </c:pt>
                <c:pt idx="1947" formatCode="0.00">
                  <c:v>140.13777556457919</c:v>
                </c:pt>
                <c:pt idx="1948" formatCode="0.00">
                  <c:v>140.14092402133548</c:v>
                </c:pt>
                <c:pt idx="1949" formatCode="0.00">
                  <c:v>140.14399881975822</c:v>
                </c:pt>
                <c:pt idx="1950" formatCode="0.00">
                  <c:v>140.1470737915387</c:v>
                </c:pt>
                <c:pt idx="1951" formatCode="0.00">
                  <c:v>140.1529324416932</c:v>
                </c:pt>
                <c:pt idx="1952" formatCode="0.00">
                  <c:v>140.15965519042561</c:v>
                </c:pt>
                <c:pt idx="1953" formatCode="0.00">
                  <c:v>140.16285885899867</c:v>
                </c:pt>
                <c:pt idx="1954" formatCode="0.00">
                  <c:v>140.16601392268015</c:v>
                </c:pt>
                <c:pt idx="1955" formatCode="0.00">
                  <c:v>140.16916009318726</c:v>
                </c:pt>
                <c:pt idx="1956" formatCode="0.00">
                  <c:v>140.17511565013484</c:v>
                </c:pt>
                <c:pt idx="1957" formatCode="0.00">
                  <c:v>140.18172885994218</c:v>
                </c:pt>
                <c:pt idx="1958" formatCode="0.00">
                  <c:v>140.18487684180155</c:v>
                </c:pt>
                <c:pt idx="1959" formatCode="0.00">
                  <c:v>140.18804355494566</c:v>
                </c:pt>
                <c:pt idx="1960" formatCode="0.00">
                  <c:v>140.18771522789771</c:v>
                </c:pt>
                <c:pt idx="1961" formatCode="0.00">
                  <c:v>140.19709734046714</c:v>
                </c:pt>
                <c:pt idx="1962" formatCode="0.00">
                  <c:v>140.20375260448796</c:v>
                </c:pt>
                <c:pt idx="1963" formatCode="0.00">
                  <c:v>140.20697686923427</c:v>
                </c:pt>
                <c:pt idx="1964" formatCode="0.00">
                  <c:v>140.21027531019647</c:v>
                </c:pt>
                <c:pt idx="1965" formatCode="0.00">
                  <c:v>140.21354657072953</c:v>
                </c:pt>
                <c:pt idx="1966" formatCode="0.00">
                  <c:v>140.21997171466168</c:v>
                </c:pt>
                <c:pt idx="1967" formatCode="0.00">
                  <c:v>140.22681759068743</c:v>
                </c:pt>
                <c:pt idx="1968" formatCode="0.00">
                  <c:v>140.23012130156764</c:v>
                </c:pt>
                <c:pt idx="1969" formatCode="0.00">
                  <c:v>140.23337504731415</c:v>
                </c:pt>
                <c:pt idx="1970" formatCode="0.00">
                  <c:v>140.23657382379412</c:v>
                </c:pt>
                <c:pt idx="1971" formatCode="0.00">
                  <c:v>140.24259202138921</c:v>
                </c:pt>
                <c:pt idx="1972" formatCode="0.00">
                  <c:v>140.24915031543165</c:v>
                </c:pt>
                <c:pt idx="1973" formatCode="0.00">
                  <c:v>140.25236013271615</c:v>
                </c:pt>
                <c:pt idx="1974" formatCode="0.00">
                  <c:v>140.25558867140487</c:v>
                </c:pt>
                <c:pt idx="1975" formatCode="0.00">
                  <c:v>140.25882687027476</c:v>
                </c:pt>
                <c:pt idx="1976" formatCode="0.00">
                  <c:v>140.26503412710736</c:v>
                </c:pt>
                <c:pt idx="1977" formatCode="0.00">
                  <c:v>140.27183766725497</c:v>
                </c:pt>
                <c:pt idx="1978" formatCode="0.00">
                  <c:v>140.27508697205121</c:v>
                </c:pt>
                <c:pt idx="1979" formatCode="0.00">
                  <c:v>140.27829057090401</c:v>
                </c:pt>
                <c:pt idx="1980" formatCode="0.00">
                  <c:v>140.28150370089668</c:v>
                </c:pt>
                <c:pt idx="1981" formatCode="0.00">
                  <c:v>140.28756887304584</c:v>
                </c:pt>
                <c:pt idx="1982" formatCode="0.00">
                  <c:v>140.29417431186226</c:v>
                </c:pt>
                <c:pt idx="1983" formatCode="0.00">
                  <c:v>140.29727228197027</c:v>
                </c:pt>
                <c:pt idx="1984" formatCode="0.00">
                  <c:v>140.30038442798366</c:v>
                </c:pt>
                <c:pt idx="1985" formatCode="0.00">
                  <c:v>140.3036081638021</c:v>
                </c:pt>
                <c:pt idx="1986" formatCode="0.00">
                  <c:v>140.3095197574055</c:v>
                </c:pt>
                <c:pt idx="1987" formatCode="0.00">
                  <c:v>140.31541146746477</c:v>
                </c:pt>
                <c:pt idx="1988" formatCode="0.00">
                  <c:v>140.31848779504818</c:v>
                </c:pt>
                <c:pt idx="1989" formatCode="0.00">
                  <c:v>140.32144556225114</c:v>
                </c:pt>
                <c:pt idx="1990" formatCode="0.00">
                  <c:v>148.20654959850864</c:v>
                </c:pt>
                <c:pt idx="1991" formatCode="0.00">
                  <c:v>148.21037433525763</c:v>
                </c:pt>
                <c:pt idx="1992" formatCode="0.00">
                  <c:v>148.21531181140699</c:v>
                </c:pt>
                <c:pt idx="1993" formatCode="0.00">
                  <c:v>148.21749790269686</c:v>
                </c:pt>
                <c:pt idx="1994" formatCode="0.00">
                  <c:v>148.21967591709</c:v>
                </c:pt>
                <c:pt idx="1995" formatCode="0.00">
                  <c:v>148.22184585632871</c:v>
                </c:pt>
                <c:pt idx="1996" formatCode="0.00">
                  <c:v>148.2258184923331</c:v>
                </c:pt>
                <c:pt idx="1997" formatCode="0.00">
                  <c:v>148.23074501449091</c:v>
                </c:pt>
                <c:pt idx="1998" formatCode="0.00">
                  <c:v>148.23298387606658</c:v>
                </c:pt>
                <c:pt idx="1999" formatCode="0.00">
                  <c:v>148.2352230695632</c:v>
                </c:pt>
                <c:pt idx="2000" formatCode="0.00">
                  <c:v>148.2374037853842</c:v>
                </c:pt>
                <c:pt idx="2001" formatCode="0.00">
                  <c:v>148.24121863222246</c:v>
                </c:pt>
                <c:pt idx="2002" formatCode="0.00">
                  <c:v>148.24603344751981</c:v>
                </c:pt>
                <c:pt idx="2003" formatCode="0.00">
                  <c:v>148.24820479189535</c:v>
                </c:pt>
                <c:pt idx="2004" formatCode="0.00">
                  <c:v>148.25038497895309</c:v>
                </c:pt>
                <c:pt idx="2005" formatCode="0.00">
                  <c:v>148.25256535638727</c:v>
                </c:pt>
                <c:pt idx="2006" formatCode="0.00">
                  <c:v>148.25654606198592</c:v>
                </c:pt>
                <c:pt idx="2007" formatCode="0.00">
                  <c:v>148.26144237982882</c:v>
                </c:pt>
                <c:pt idx="2008" formatCode="0.00">
                  <c:v>151.56450989198385</c:v>
                </c:pt>
                <c:pt idx="2009" formatCode="0.00">
                  <c:v>151.56673344482456</c:v>
                </c:pt>
                <c:pt idx="2010" formatCode="0.00">
                  <c:v>151.47330988928022</c:v>
                </c:pt>
                <c:pt idx="2011" formatCode="0.00">
                  <c:v>151.47815027448536</c:v>
                </c:pt>
                <c:pt idx="2012" formatCode="0.00">
                  <c:v>151.48374224762964</c:v>
                </c:pt>
                <c:pt idx="2013" formatCode="0.00">
                  <c:v>151.48634000627601</c:v>
                </c:pt>
                <c:pt idx="2014" formatCode="0.00">
                  <c:v>151.48893585683484</c:v>
                </c:pt>
                <c:pt idx="2015" formatCode="0.00">
                  <c:v>151.49153198361063</c:v>
                </c:pt>
                <c:pt idx="2016" formatCode="0.00">
                  <c:v>151.49634714943465</c:v>
                </c:pt>
                <c:pt idx="2017" formatCode="0.00">
                  <c:v>151.50195349904635</c:v>
                </c:pt>
                <c:pt idx="2018" formatCode="0.00">
                  <c:v>151.50456026502357</c:v>
                </c:pt>
                <c:pt idx="2019" formatCode="0.00">
                  <c:v>151.5071675739209</c:v>
                </c:pt>
                <c:pt idx="2020" formatCode="0.00">
                  <c:v>151.50977515675268</c:v>
                </c:pt>
                <c:pt idx="2021" formatCode="0.00">
                  <c:v>151.51459693988232</c:v>
                </c:pt>
                <c:pt idx="2022" formatCode="0.00">
                  <c:v>151.52020873737513</c:v>
                </c:pt>
                <c:pt idx="2023" formatCode="0.00">
                  <c:v>151.52281849254362</c:v>
                </c:pt>
                <c:pt idx="2024" formatCode="0.00">
                  <c:v>151.52542878277507</c:v>
                </c:pt>
                <c:pt idx="2025" formatCode="0.00">
                  <c:v>151.52803935313764</c:v>
                </c:pt>
                <c:pt idx="2026" formatCode="0.00">
                  <c:v>151.53286762491942</c:v>
                </c:pt>
                <c:pt idx="2027" formatCode="0.00">
                  <c:v>151.53840783257274</c:v>
                </c:pt>
                <c:pt idx="2028" formatCode="0.00">
                  <c:v>151.54123068536379</c:v>
                </c:pt>
                <c:pt idx="2029" formatCode="0.00">
                  <c:v>151.54406305254585</c:v>
                </c:pt>
                <c:pt idx="2030" formatCode="0.00">
                  <c:v>151.54691376434135</c:v>
                </c:pt>
                <c:pt idx="2031" formatCode="0.00">
                  <c:v>151.55263949083218</c:v>
                </c:pt>
                <c:pt idx="2032" formatCode="0.00">
                  <c:v>151.55855886636218</c:v>
                </c:pt>
                <c:pt idx="2033" formatCode="0.00">
                  <c:v>151.56142971951098</c:v>
                </c:pt>
                <c:pt idx="2034" formatCode="0.00">
                  <c:v>151.5642832160006</c:v>
                </c:pt>
                <c:pt idx="2035" formatCode="0.00">
                  <c:v>151.56713715312264</c:v>
                </c:pt>
                <c:pt idx="2036" formatCode="0.00">
                  <c:v>151.57271069027593</c:v>
                </c:pt>
                <c:pt idx="2037" formatCode="0.00">
                  <c:v>151.57857201860125</c:v>
                </c:pt>
                <c:pt idx="2038" formatCode="0.00">
                  <c:v>151.58144050059002</c:v>
                </c:pt>
                <c:pt idx="2039" formatCode="0.00">
                  <c:v>151.5843210657751</c:v>
                </c:pt>
                <c:pt idx="2040" formatCode="0.00">
                  <c:v>154.65842598288134</c:v>
                </c:pt>
                <c:pt idx="2041" formatCode="0.00">
                  <c:v>154.66338798271397</c:v>
                </c:pt>
                <c:pt idx="2042" formatCode="0.00">
                  <c:v>154.66953644408113</c:v>
                </c:pt>
                <c:pt idx="2043" formatCode="0.00">
                  <c:v>154.67232034107613</c:v>
                </c:pt>
                <c:pt idx="2044" formatCode="0.00">
                  <c:v>154.67508668869763</c:v>
                </c:pt>
                <c:pt idx="2045" formatCode="0.00">
                  <c:v>154.67784452198725</c:v>
                </c:pt>
                <c:pt idx="2046" formatCode="0.00">
                  <c:v>154.68279425755458</c:v>
                </c:pt>
                <c:pt idx="2047" formatCode="0.00">
                  <c:v>154.68889803011413</c:v>
                </c:pt>
                <c:pt idx="2048" formatCode="0.00">
                  <c:v>154.6916581214918</c:v>
                </c:pt>
                <c:pt idx="2049" formatCode="0.00">
                  <c:v>154.69434141132487</c:v>
                </c:pt>
                <c:pt idx="2050" formatCode="0.00">
                  <c:v>154.69769622983486</c:v>
                </c:pt>
                <c:pt idx="2051" formatCode="0.00">
                  <c:v>154.7045708665849</c:v>
                </c:pt>
                <c:pt idx="2052" formatCode="0.00">
                  <c:v>154.71089402443761</c:v>
                </c:pt>
                <c:pt idx="2053" formatCode="0.00">
                  <c:v>154.71413594893602</c:v>
                </c:pt>
                <c:pt idx="2054" formatCode="0.00">
                  <c:v>154.71803508027304</c:v>
                </c:pt>
                <c:pt idx="2055" formatCode="0.00">
                  <c:v>154.72192303037477</c:v>
                </c:pt>
                <c:pt idx="2056" formatCode="0.00">
                  <c:v>154.73048351796484</c:v>
                </c:pt>
                <c:pt idx="2057" formatCode="0.00">
                  <c:v>154.73750705060601</c:v>
                </c:pt>
                <c:pt idx="2058" formatCode="0.00">
                  <c:v>154.74142146546905</c:v>
                </c:pt>
                <c:pt idx="2059" formatCode="0.00">
                  <c:v>154.74532469843143</c:v>
                </c:pt>
                <c:pt idx="2060" formatCode="0.00">
                  <c:v>154.74924034601707</c:v>
                </c:pt>
                <c:pt idx="2061" formatCode="0.00">
                  <c:v>154.75781307440243</c:v>
                </c:pt>
                <c:pt idx="2062" formatCode="0.00">
                  <c:v>154.7648502667551</c:v>
                </c:pt>
                <c:pt idx="2063" formatCode="0.00">
                  <c:v>154.76874188111159</c:v>
                </c:pt>
                <c:pt idx="2064" formatCode="0.00">
                  <c:v>154.77264578302942</c:v>
                </c:pt>
                <c:pt idx="2065" formatCode="0.00">
                  <c:v>154.78377443952206</c:v>
                </c:pt>
                <c:pt idx="2066" formatCode="0.00">
                  <c:v>154.79238656691504</c:v>
                </c:pt>
                <c:pt idx="2067" formatCode="0.00">
                  <c:v>154.79624730408673</c:v>
                </c:pt>
                <c:pt idx="2068" formatCode="0.00">
                  <c:v>154.80009683613986</c:v>
                </c:pt>
                <c:pt idx="2069" formatCode="0.00">
                  <c:v>154.80392340681942</c:v>
                </c:pt>
                <c:pt idx="2070" formatCode="0.00">
                  <c:v>154.81228838968605</c:v>
                </c:pt>
                <c:pt idx="2071" formatCode="0.00">
                  <c:v>154.81920633831891</c:v>
                </c:pt>
                <c:pt idx="2072" formatCode="0.00">
                  <c:v>154.82303594734509</c:v>
                </c:pt>
                <c:pt idx="2073" formatCode="0.00">
                  <c:v>154.82686608584683</c:v>
                </c:pt>
                <c:pt idx="2074" formatCode="0.00">
                  <c:v>154.83078269307308</c:v>
                </c:pt>
                <c:pt idx="2075" formatCode="0.00">
                  <c:v>154.84162900302482</c:v>
                </c:pt>
                <c:pt idx="2076" formatCode="0.00">
                  <c:v>154.84970175458449</c:v>
                </c:pt>
                <c:pt idx="2077" formatCode="0.00">
                  <c:v>154.85370027247293</c:v>
                </c:pt>
                <c:pt idx="2078" formatCode="0.00">
                  <c:v>154.85872173136522</c:v>
                </c:pt>
                <c:pt idx="2079" formatCode="0.00">
                  <c:v>154.86371799078887</c:v>
                </c:pt>
                <c:pt idx="2080" formatCode="0.00">
                  <c:v>154.87546585067381</c:v>
                </c:pt>
                <c:pt idx="2081" formatCode="0.00">
                  <c:v>154.88381327808111</c:v>
                </c:pt>
                <c:pt idx="2082" formatCode="0.00">
                  <c:v>154.88885259507418</c:v>
                </c:pt>
                <c:pt idx="2083" formatCode="0.00">
                  <c:v>154.89389268129173</c:v>
                </c:pt>
                <c:pt idx="2084" formatCode="0.00">
                  <c:v>154.89892065521386</c:v>
                </c:pt>
                <c:pt idx="2085" formatCode="0.00">
                  <c:v>154.91068266122872</c:v>
                </c:pt>
                <c:pt idx="2086" formatCode="0.00">
                  <c:v>154.91897765215595</c:v>
                </c:pt>
                <c:pt idx="2087" formatCode="0.00">
                  <c:v>154.92407424089538</c:v>
                </c:pt>
                <c:pt idx="2088" formatCode="0.00">
                  <c:v>154.92913140510771</c:v>
                </c:pt>
                <c:pt idx="2089" formatCode="0.00">
                  <c:v>154.93417614837253</c:v>
                </c:pt>
                <c:pt idx="2090" formatCode="0.00">
                  <c:v>154.94600923395936</c:v>
                </c:pt>
                <c:pt idx="2091" formatCode="0.00">
                  <c:v>154.95439345824317</c:v>
                </c:pt>
                <c:pt idx="2092" formatCode="0.00">
                  <c:v>154.95945556815209</c:v>
                </c:pt>
                <c:pt idx="2093" formatCode="0.00">
                  <c:v>154.96450525205591</c:v>
                </c:pt>
                <c:pt idx="2094" formatCode="0.00">
                  <c:v>154.96956900820598</c:v>
                </c:pt>
                <c:pt idx="2095" formatCode="0.00">
                  <c:v>154.98141659360869</c:v>
                </c:pt>
                <c:pt idx="2096" formatCode="0.00">
                  <c:v>154.9899510123422</c:v>
                </c:pt>
                <c:pt idx="2097" formatCode="0.00">
                  <c:v>154.99839001650295</c:v>
                </c:pt>
                <c:pt idx="2098" formatCode="0.00">
                  <c:v>155.00513366243521</c:v>
                </c:pt>
                <c:pt idx="2099" formatCode="0.00">
                  <c:v>155.01706069322032</c:v>
                </c:pt>
                <c:pt idx="2100" formatCode="0.00">
                  <c:v>155.02544257612163</c:v>
                </c:pt>
                <c:pt idx="2101" formatCode="0.00">
                  <c:v>155.03064828238806</c:v>
                </c:pt>
                <c:pt idx="2102" formatCode="0.00">
                  <c:v>155.03584169194872</c:v>
                </c:pt>
                <c:pt idx="2103" formatCode="0.00">
                  <c:v>155.04086443221644</c:v>
                </c:pt>
                <c:pt idx="2104" formatCode="0.00">
                  <c:v>155.05270821540847</c:v>
                </c:pt>
                <c:pt idx="2105" formatCode="0.00">
                  <c:v>155.06113949864704</c:v>
                </c:pt>
                <c:pt idx="2106" formatCode="0.00">
                  <c:v>155.06621906021726</c:v>
                </c:pt>
                <c:pt idx="2107" formatCode="0.00">
                  <c:v>155.07128639301578</c:v>
                </c:pt>
                <c:pt idx="2108" formatCode="0.00">
                  <c:v>155.09415940566933</c:v>
                </c:pt>
                <c:pt idx="2109" formatCode="0.00">
                  <c:v>155.10542002350661</c:v>
                </c:pt>
                <c:pt idx="2110" formatCode="0.00">
                  <c:v>155.11107555435075</c:v>
                </c:pt>
                <c:pt idx="2111" formatCode="0.00">
                  <c:v>159.50550815345682</c:v>
                </c:pt>
                <c:pt idx="2112" formatCode="0.00">
                  <c:v>159.51487751031593</c:v>
                </c:pt>
                <c:pt idx="2113" formatCode="0.00">
                  <c:v>159.52165460743291</c:v>
                </c:pt>
                <c:pt idx="2114" formatCode="0.00">
                  <c:v>159.5257170602458</c:v>
                </c:pt>
                <c:pt idx="2115" formatCode="0.00">
                  <c:v>159.52980524925425</c:v>
                </c:pt>
                <c:pt idx="2116" formatCode="0.00">
                  <c:v>159.53386369948458</c:v>
                </c:pt>
                <c:pt idx="2117" formatCode="0.00">
                  <c:v>159.54329705612915</c:v>
                </c:pt>
                <c:pt idx="2118" formatCode="0.00">
                  <c:v>159.5501033223326</c:v>
                </c:pt>
                <c:pt idx="2119" formatCode="0.00">
                  <c:v>159.55415562135909</c:v>
                </c:pt>
                <c:pt idx="2120" formatCode="0.00">
                  <c:v>159.55820862315707</c:v>
                </c:pt>
                <c:pt idx="2121" formatCode="0.00">
                  <c:v>159.56231776525996</c:v>
                </c:pt>
                <c:pt idx="2122" formatCode="0.00">
                  <c:v>159.57469205073761</c:v>
                </c:pt>
                <c:pt idx="2123" formatCode="0.00">
                  <c:v>159.58292039351764</c:v>
                </c:pt>
                <c:pt idx="2124" formatCode="0.00">
                  <c:v>159.58721515482145</c:v>
                </c:pt>
                <c:pt idx="2125" formatCode="0.00">
                  <c:v>159.59187708139336</c:v>
                </c:pt>
                <c:pt idx="2126" formatCode="0.00">
                  <c:v>159.60256210933085</c:v>
                </c:pt>
                <c:pt idx="2127" formatCode="0.00">
                  <c:v>159.61052584830219</c:v>
                </c:pt>
                <c:pt idx="2128" formatCode="0.00">
                  <c:v>159.61576057778245</c:v>
                </c:pt>
                <c:pt idx="2129" formatCode="0.00">
                  <c:v>159.62098493264665</c:v>
                </c:pt>
                <c:pt idx="2130" formatCode="0.00">
                  <c:v>159.6262005246119</c:v>
                </c:pt>
                <c:pt idx="2131" formatCode="0.00">
                  <c:v>159.63903068863442</c:v>
                </c:pt>
                <c:pt idx="2132" formatCode="0.00">
                  <c:v>159.64695384084192</c:v>
                </c:pt>
                <c:pt idx="2133" formatCode="0.00">
                  <c:v>159.6521790252429</c:v>
                </c:pt>
                <c:pt idx="2134" formatCode="0.00">
                  <c:v>159.65739379866051</c:v>
                </c:pt>
                <c:pt idx="2135" formatCode="0.00">
                  <c:v>159.66259841911204</c:v>
                </c:pt>
                <c:pt idx="2136" formatCode="0.00">
                  <c:v>159.67541813082354</c:v>
                </c:pt>
                <c:pt idx="2137" formatCode="0.00">
                  <c:v>159.68331954173289</c:v>
                </c:pt>
                <c:pt idx="2138" formatCode="0.00">
                  <c:v>159.68853783484448</c:v>
                </c:pt>
                <c:pt idx="2139" formatCode="0.00">
                  <c:v>159.69375695285649</c:v>
                </c:pt>
                <c:pt idx="2140" formatCode="0.00">
                  <c:v>159.69895960476867</c:v>
                </c:pt>
                <c:pt idx="2141" formatCode="0.00">
                  <c:v>159.71184506151286</c:v>
                </c:pt>
                <c:pt idx="2142" formatCode="0.00">
                  <c:v>159.71969556620289</c:v>
                </c:pt>
                <c:pt idx="2143" formatCode="0.00">
                  <c:v>159.72488332323738</c:v>
                </c:pt>
                <c:pt idx="2144" formatCode="0.00">
                  <c:v>159.7300611966858</c:v>
                </c:pt>
                <c:pt idx="2145" formatCode="0.00">
                  <c:v>159.73526045398455</c:v>
                </c:pt>
                <c:pt idx="2146" formatCode="0.00">
                  <c:v>159.74834598373289</c:v>
                </c:pt>
                <c:pt idx="2147" formatCode="0.00">
                  <c:v>159.75627920860919</c:v>
                </c:pt>
                <c:pt idx="2148" formatCode="0.00">
                  <c:v>159.76147295734506</c:v>
                </c:pt>
                <c:pt idx="2149" formatCode="0.00">
                  <c:v>159.76667803814888</c:v>
                </c:pt>
                <c:pt idx="2150" formatCode="0.00">
                  <c:v>159.77189545474465</c:v>
                </c:pt>
                <c:pt idx="2151" formatCode="0.00">
                  <c:v>159.78487450296862</c:v>
                </c:pt>
                <c:pt idx="2152" formatCode="0.00">
                  <c:v>159.7927657432075</c:v>
                </c:pt>
                <c:pt idx="2153" formatCode="0.00">
                  <c:v>159.79799833883456</c:v>
                </c:pt>
                <c:pt idx="2154" formatCode="0.00">
                  <c:v>159.80325246304511</c:v>
                </c:pt>
                <c:pt idx="2155" formatCode="0.00">
                  <c:v>159.80849614777415</c:v>
                </c:pt>
                <c:pt idx="2156" formatCode="0.00">
                  <c:v>159.82138703870348</c:v>
                </c:pt>
                <c:pt idx="2157" formatCode="0.00">
                  <c:v>159.82900186712715</c:v>
                </c:pt>
                <c:pt idx="2158" formatCode="0.00">
                  <c:v>159.83420339971406</c:v>
                </c:pt>
                <c:pt idx="2159" formatCode="0.00">
                  <c:v>159.83938501159096</c:v>
                </c:pt>
                <c:pt idx="2160" formatCode="0.00">
                  <c:v>159.84458806406798</c:v>
                </c:pt>
                <c:pt idx="2161" formatCode="0.00">
                  <c:v>159.86163047009148</c:v>
                </c:pt>
                <c:pt idx="2162" formatCode="0.00">
                  <c:v>159.87056048659898</c:v>
                </c:pt>
                <c:pt idx="2163" formatCode="0.00">
                  <c:v>159.87576953927868</c:v>
                </c:pt>
                <c:pt idx="2164" formatCode="0.00">
                  <c:v>159.88135190765328</c:v>
                </c:pt>
                <c:pt idx="2165" formatCode="0.00">
                  <c:v>159.89544116398702</c:v>
                </c:pt>
                <c:pt idx="2166" formatCode="0.00">
                  <c:v>159.90438572935622</c:v>
                </c:pt>
                <c:pt idx="2167" formatCode="0.00">
                  <c:v>159.91069442413641</c:v>
                </c:pt>
                <c:pt idx="2168" formatCode="0.00">
                  <c:v>159.91698187665304</c:v>
                </c:pt>
                <c:pt idx="2169" formatCode="0.00">
                  <c:v>159.92321478656626</c:v>
                </c:pt>
                <c:pt idx="2170" formatCode="0.00">
                  <c:v>159.93929003192966</c:v>
                </c:pt>
                <c:pt idx="2171" formatCode="0.00">
                  <c:v>159.9481703117973</c:v>
                </c:pt>
                <c:pt idx="2172" formatCode="0.00">
                  <c:v>159.95446513677638</c:v>
                </c:pt>
                <c:pt idx="2173" formatCode="0.00">
                  <c:v>159.96076124000342</c:v>
                </c:pt>
                <c:pt idx="2174" formatCode="0.00">
                  <c:v>159.96708060671008</c:v>
                </c:pt>
                <c:pt idx="2175" formatCode="0.00">
                  <c:v>159.98336756596228</c:v>
                </c:pt>
                <c:pt idx="2176" formatCode="0.00">
                  <c:v>159.99234686296754</c:v>
                </c:pt>
                <c:pt idx="2177" formatCode="0.00">
                  <c:v>159.99869494409495</c:v>
                </c:pt>
                <c:pt idx="2178" formatCode="0.00">
                  <c:v>160.00506659986107</c:v>
                </c:pt>
                <c:pt idx="2179" formatCode="0.00">
                  <c:v>160.01143936125663</c:v>
                </c:pt>
                <c:pt idx="2180" formatCode="0.00">
                  <c:v>160.02785563303087</c:v>
                </c:pt>
                <c:pt idx="2181" formatCode="0.00">
                  <c:v>160.03689619696502</c:v>
                </c:pt>
                <c:pt idx="2182" formatCode="0.00">
                  <c:v>160.04327925651586</c:v>
                </c:pt>
                <c:pt idx="2183" formatCode="0.00">
                  <c:v>160.04966364791497</c:v>
                </c:pt>
                <c:pt idx="2184" formatCode="0.00">
                  <c:v>160.05606025533942</c:v>
                </c:pt>
                <c:pt idx="2185" formatCode="0.00">
                  <c:v>160.07266372671077</c:v>
                </c:pt>
                <c:pt idx="2186" formatCode="0.00">
                  <c:v>160.08179105481213</c:v>
                </c:pt>
                <c:pt idx="2187" formatCode="0.00">
                  <c:v>160.08831530356014</c:v>
                </c:pt>
                <c:pt idx="2188" formatCode="0.00">
                  <c:v>160.09496425994604</c:v>
                </c:pt>
                <c:pt idx="2189" formatCode="0.00">
                  <c:v>165.35208167355381</c:v>
                </c:pt>
                <c:pt idx="2190" formatCode="0.00">
                  <c:v>165.36673520834307</c:v>
                </c:pt>
                <c:pt idx="2191" formatCode="0.00">
                  <c:v>165.37645794108104</c:v>
                </c:pt>
                <c:pt idx="2192" formatCode="0.00">
                  <c:v>165.38139134919308</c:v>
                </c:pt>
                <c:pt idx="2193" formatCode="0.00">
                  <c:v>165.38623357458877</c:v>
                </c:pt>
                <c:pt idx="2194" formatCode="0.00">
                  <c:v>165.39725678290193</c:v>
                </c:pt>
                <c:pt idx="2195" formatCode="0.00">
                  <c:v>165.40535942223852</c:v>
                </c:pt>
                <c:pt idx="2196" formatCode="0.00">
                  <c:v>165.4102427314053</c:v>
                </c:pt>
                <c:pt idx="2197" formatCode="0.00">
                  <c:v>165.41685998960344</c:v>
                </c:pt>
                <c:pt idx="2198" formatCode="0.00">
                  <c:v>165.42183313508355</c:v>
                </c:pt>
                <c:pt idx="2199" formatCode="0.00">
                  <c:v>165.43732880615585</c:v>
                </c:pt>
                <c:pt idx="2200" formatCode="0.00">
                  <c:v>165.44197116468357</c:v>
                </c:pt>
                <c:pt idx="2201" formatCode="0.00">
                  <c:v>165.4457681408372</c:v>
                </c:pt>
                <c:pt idx="2202" formatCode="0.00">
                  <c:v>165.45312483610996</c:v>
                </c:pt>
                <c:pt idx="2203" formatCode="0.00">
                  <c:v>165.45843173156837</c:v>
                </c:pt>
                <c:pt idx="2204" formatCode="0.00">
                  <c:v>165.46812433027463</c:v>
                </c:pt>
                <c:pt idx="2205" formatCode="0.00">
                  <c:v>165.47674762860052</c:v>
                </c:pt>
                <c:pt idx="2206" formatCode="0.00">
                  <c:v>165.48250013232504</c:v>
                </c:pt>
                <c:pt idx="2207" formatCode="0.00">
                  <c:v>165.5053188661154</c:v>
                </c:pt>
                <c:pt idx="2208" formatCode="0.00">
                  <c:v>165.51676045643018</c:v>
                </c:pt>
                <c:pt idx="2209" formatCode="0.00">
                  <c:v>165.52232835375585</c:v>
                </c:pt>
                <c:pt idx="2210" formatCode="0.00">
                  <c:v>165.52799933949919</c:v>
                </c:pt>
                <c:pt idx="2211" formatCode="0.00">
                  <c:v>165.53369166986508</c:v>
                </c:pt>
                <c:pt idx="2212" formatCode="0.00">
                  <c:v>165.54806730173854</c:v>
                </c:pt>
                <c:pt idx="2213" formatCode="0.00">
                  <c:v>165.55693351183311</c:v>
                </c:pt>
                <c:pt idx="2214" formatCode="0.00">
                  <c:v>165.56285621712797</c:v>
                </c:pt>
                <c:pt idx="2215" formatCode="0.00">
                  <c:v>165.56855618383929</c:v>
                </c:pt>
                <c:pt idx="2216" formatCode="0.00">
                  <c:v>165.57420568170903</c:v>
                </c:pt>
                <c:pt idx="2217" formatCode="0.00">
                  <c:v>165.59315237229833</c:v>
                </c:pt>
                <c:pt idx="2218" formatCode="0.00">
                  <c:v>165.60365286255711</c:v>
                </c:pt>
                <c:pt idx="2219" formatCode="0.00">
                  <c:v>165.60935127662739</c:v>
                </c:pt>
                <c:pt idx="2220" formatCode="0.00">
                  <c:v>165.61524917050622</c:v>
                </c:pt>
                <c:pt idx="2221" formatCode="0.00">
                  <c:v>165.63011355879857</c:v>
                </c:pt>
                <c:pt idx="2222" formatCode="0.00">
                  <c:v>165.63894910969802</c:v>
                </c:pt>
                <c:pt idx="2223" formatCode="0.00">
                  <c:v>165.64502330219409</c:v>
                </c:pt>
                <c:pt idx="2224" formatCode="0.00">
                  <c:v>165.65108755339637</c:v>
                </c:pt>
                <c:pt idx="2225" formatCode="0.00">
                  <c:v>165.65717547063571</c:v>
                </c:pt>
                <c:pt idx="2226" formatCode="0.00">
                  <c:v>165.67256383437999</c:v>
                </c:pt>
                <c:pt idx="2227" formatCode="0.00">
                  <c:v>165.68155696439385</c:v>
                </c:pt>
                <c:pt idx="2228" formatCode="0.00">
                  <c:v>165.68762491210632</c:v>
                </c:pt>
                <c:pt idx="2229" formatCode="0.00">
                  <c:v>165.69356229631705</c:v>
                </c:pt>
                <c:pt idx="2230" formatCode="0.00">
                  <c:v>165.69959932323906</c:v>
                </c:pt>
                <c:pt idx="2231" formatCode="0.00">
                  <c:v>157.36344405317794</c:v>
                </c:pt>
                <c:pt idx="2232" formatCode="0.00">
                  <c:v>157.36344405317794</c:v>
                </c:pt>
                <c:pt idx="2233" formatCode="0.00">
                  <c:v>157.36344405317794</c:v>
                </c:pt>
                <c:pt idx="2234" formatCode="0.00">
                  <c:v>157.36344407321795</c:v>
                </c:pt>
                <c:pt idx="2235" formatCode="0.00">
                  <c:v>157.36344406649062</c:v>
                </c:pt>
                <c:pt idx="2236" formatCode="0.00">
                  <c:v>157.36344406649062</c:v>
                </c:pt>
                <c:pt idx="2237" formatCode="0.00">
                  <c:v>158.07812689265543</c:v>
                </c:pt>
                <c:pt idx="2238" formatCode="0.00">
                  <c:v>158.07812689265543</c:v>
                </c:pt>
              </c:numCache>
            </c:numRef>
          </c:val>
          <c:smooth val="0"/>
          <c:extLst xmlns:c16r2="http://schemas.microsoft.com/office/drawing/2015/06/chart">
            <c:ext xmlns:c16="http://schemas.microsoft.com/office/drawing/2014/chart" uri="{C3380CC4-5D6E-409C-BE32-E72D297353CC}">
              <c16:uniqueId val="{00000001-CA20-4335-BDD4-3AB260116DAE}"/>
            </c:ext>
          </c:extLst>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Indices!$D$2:$D$2240</c:f>
              <c:numCache>
                <c:formatCode>General</c:formatCode>
                <c:ptCount val="2239"/>
                <c:pt idx="338" formatCode="0.00">
                  <c:v>100</c:v>
                </c:pt>
                <c:pt idx="339" formatCode="0.00">
                  <c:v>100</c:v>
                </c:pt>
                <c:pt idx="340" formatCode="0.00">
                  <c:v>100</c:v>
                </c:pt>
                <c:pt idx="341" formatCode="0.00">
                  <c:v>100</c:v>
                </c:pt>
                <c:pt idx="342" formatCode="0.00">
                  <c:v>100</c:v>
                </c:pt>
                <c:pt idx="343" formatCode="0.00">
                  <c:v>100</c:v>
                </c:pt>
                <c:pt idx="344" formatCode="0.00">
                  <c:v>100</c:v>
                </c:pt>
                <c:pt idx="345" formatCode="0.00">
                  <c:v>100</c:v>
                </c:pt>
                <c:pt idx="346" formatCode="0.00">
                  <c:v>100</c:v>
                </c:pt>
                <c:pt idx="347" formatCode="0.00">
                  <c:v>100</c:v>
                </c:pt>
                <c:pt idx="348" formatCode="0.00">
                  <c:v>100</c:v>
                </c:pt>
                <c:pt idx="349" formatCode="0.00">
                  <c:v>100</c:v>
                </c:pt>
                <c:pt idx="350" formatCode="0.00">
                  <c:v>100</c:v>
                </c:pt>
                <c:pt idx="351" formatCode="0.00">
                  <c:v>100</c:v>
                </c:pt>
                <c:pt idx="352" formatCode="0.00">
                  <c:v>100</c:v>
                </c:pt>
                <c:pt idx="353" formatCode="0.00">
                  <c:v>100</c:v>
                </c:pt>
                <c:pt idx="354" formatCode="0.00">
                  <c:v>100</c:v>
                </c:pt>
                <c:pt idx="355" formatCode="0.00">
                  <c:v>100</c:v>
                </c:pt>
                <c:pt idx="356" formatCode="0.00">
                  <c:v>100</c:v>
                </c:pt>
                <c:pt idx="357" formatCode="0.00">
                  <c:v>100</c:v>
                </c:pt>
                <c:pt idx="358" formatCode="0.00">
                  <c:v>100</c:v>
                </c:pt>
                <c:pt idx="359" formatCode="0.00">
                  <c:v>100</c:v>
                </c:pt>
                <c:pt idx="360" formatCode="0.00">
                  <c:v>100</c:v>
                </c:pt>
                <c:pt idx="361" formatCode="0.00">
                  <c:v>100</c:v>
                </c:pt>
                <c:pt idx="362" formatCode="0.00">
                  <c:v>100</c:v>
                </c:pt>
                <c:pt idx="363" formatCode="0.00">
                  <c:v>100</c:v>
                </c:pt>
                <c:pt idx="364" formatCode="0.00">
                  <c:v>100</c:v>
                </c:pt>
                <c:pt idx="365" formatCode="0.00">
                  <c:v>100</c:v>
                </c:pt>
                <c:pt idx="366" formatCode="0.00">
                  <c:v>100</c:v>
                </c:pt>
                <c:pt idx="367" formatCode="0.00">
                  <c:v>100</c:v>
                </c:pt>
                <c:pt idx="368" formatCode="0.00">
                  <c:v>100</c:v>
                </c:pt>
                <c:pt idx="369" formatCode="0.00">
                  <c:v>100</c:v>
                </c:pt>
                <c:pt idx="370" formatCode="0.00">
                  <c:v>100</c:v>
                </c:pt>
                <c:pt idx="371" formatCode="0.00">
                  <c:v>100</c:v>
                </c:pt>
                <c:pt idx="372" formatCode="0.00">
                  <c:v>100</c:v>
                </c:pt>
                <c:pt idx="373" formatCode="0.00">
                  <c:v>100</c:v>
                </c:pt>
                <c:pt idx="374" formatCode="0.00">
                  <c:v>100</c:v>
                </c:pt>
                <c:pt idx="375" formatCode="0.00">
                  <c:v>100</c:v>
                </c:pt>
                <c:pt idx="376" formatCode="0.00">
                  <c:v>100</c:v>
                </c:pt>
                <c:pt idx="377" formatCode="0.00">
                  <c:v>100</c:v>
                </c:pt>
                <c:pt idx="378" formatCode="0.00">
                  <c:v>100</c:v>
                </c:pt>
                <c:pt idx="379" formatCode="0.00">
                  <c:v>100</c:v>
                </c:pt>
                <c:pt idx="380" formatCode="0.00">
                  <c:v>100</c:v>
                </c:pt>
                <c:pt idx="381" formatCode="0.00">
                  <c:v>100</c:v>
                </c:pt>
                <c:pt idx="382" formatCode="0.00">
                  <c:v>100</c:v>
                </c:pt>
                <c:pt idx="383" formatCode="0.00">
                  <c:v>100</c:v>
                </c:pt>
                <c:pt idx="384" formatCode="0.00">
                  <c:v>100</c:v>
                </c:pt>
                <c:pt idx="385" formatCode="0.00">
                  <c:v>100</c:v>
                </c:pt>
                <c:pt idx="386" formatCode="0.00">
                  <c:v>100</c:v>
                </c:pt>
                <c:pt idx="387" formatCode="0.00">
                  <c:v>100</c:v>
                </c:pt>
                <c:pt idx="388" formatCode="0.00">
                  <c:v>100</c:v>
                </c:pt>
                <c:pt idx="389" formatCode="0.00">
                  <c:v>100</c:v>
                </c:pt>
                <c:pt idx="390" formatCode="0.00">
                  <c:v>100</c:v>
                </c:pt>
                <c:pt idx="391" formatCode="0.00">
                  <c:v>100</c:v>
                </c:pt>
                <c:pt idx="392" formatCode="0.00">
                  <c:v>100</c:v>
                </c:pt>
                <c:pt idx="393" formatCode="0.00">
                  <c:v>100</c:v>
                </c:pt>
                <c:pt idx="394" formatCode="0.00">
                  <c:v>100</c:v>
                </c:pt>
                <c:pt idx="395" formatCode="0.00">
                  <c:v>100</c:v>
                </c:pt>
                <c:pt idx="396" formatCode="0.00">
                  <c:v>100</c:v>
                </c:pt>
                <c:pt idx="397" formatCode="0.00">
                  <c:v>100</c:v>
                </c:pt>
                <c:pt idx="398" formatCode="0.00">
                  <c:v>100</c:v>
                </c:pt>
                <c:pt idx="399" formatCode="0.00">
                  <c:v>100</c:v>
                </c:pt>
                <c:pt idx="400" formatCode="0.00">
                  <c:v>100</c:v>
                </c:pt>
                <c:pt idx="401" formatCode="0.00">
                  <c:v>100</c:v>
                </c:pt>
                <c:pt idx="402" formatCode="0.00">
                  <c:v>100</c:v>
                </c:pt>
                <c:pt idx="403" formatCode="0.00">
                  <c:v>100</c:v>
                </c:pt>
                <c:pt idx="404" formatCode="0.00">
                  <c:v>100</c:v>
                </c:pt>
                <c:pt idx="405" formatCode="0.00">
                  <c:v>100</c:v>
                </c:pt>
                <c:pt idx="406" formatCode="0.00">
                  <c:v>100</c:v>
                </c:pt>
                <c:pt idx="407" formatCode="0.00">
                  <c:v>100</c:v>
                </c:pt>
                <c:pt idx="408" formatCode="0.00">
                  <c:v>100</c:v>
                </c:pt>
                <c:pt idx="409" formatCode="0.00">
                  <c:v>100</c:v>
                </c:pt>
                <c:pt idx="410" formatCode="0.00">
                  <c:v>100</c:v>
                </c:pt>
                <c:pt idx="411" formatCode="0.00">
                  <c:v>100</c:v>
                </c:pt>
                <c:pt idx="412" formatCode="0.00">
                  <c:v>100</c:v>
                </c:pt>
                <c:pt idx="413" formatCode="0.00">
                  <c:v>100</c:v>
                </c:pt>
                <c:pt idx="414" formatCode="0.00">
                  <c:v>100</c:v>
                </c:pt>
                <c:pt idx="415" formatCode="0.00">
                  <c:v>100</c:v>
                </c:pt>
                <c:pt idx="416" formatCode="0.00">
                  <c:v>100</c:v>
                </c:pt>
                <c:pt idx="417" formatCode="0.00">
                  <c:v>100</c:v>
                </c:pt>
                <c:pt idx="418" formatCode="0.00">
                  <c:v>100</c:v>
                </c:pt>
                <c:pt idx="419" formatCode="0.00">
                  <c:v>100</c:v>
                </c:pt>
                <c:pt idx="420" formatCode="0.00">
                  <c:v>100</c:v>
                </c:pt>
                <c:pt idx="421" formatCode="0.00">
                  <c:v>100</c:v>
                </c:pt>
                <c:pt idx="422" formatCode="0.00">
                  <c:v>100</c:v>
                </c:pt>
                <c:pt idx="423" formatCode="0.00">
                  <c:v>100</c:v>
                </c:pt>
                <c:pt idx="424" formatCode="0.00">
                  <c:v>100</c:v>
                </c:pt>
                <c:pt idx="425" formatCode="0.00">
                  <c:v>100</c:v>
                </c:pt>
                <c:pt idx="426" formatCode="0.00">
                  <c:v>100</c:v>
                </c:pt>
                <c:pt idx="427" formatCode="0.00">
                  <c:v>100</c:v>
                </c:pt>
                <c:pt idx="428" formatCode="0.00">
                  <c:v>100</c:v>
                </c:pt>
                <c:pt idx="429" formatCode="0.00">
                  <c:v>100</c:v>
                </c:pt>
                <c:pt idx="430" formatCode="0.00">
                  <c:v>100</c:v>
                </c:pt>
                <c:pt idx="431" formatCode="0.00">
                  <c:v>100</c:v>
                </c:pt>
                <c:pt idx="432" formatCode="0.00">
                  <c:v>100</c:v>
                </c:pt>
                <c:pt idx="433" formatCode="0.00">
                  <c:v>100</c:v>
                </c:pt>
                <c:pt idx="434" formatCode="0.00">
                  <c:v>100</c:v>
                </c:pt>
                <c:pt idx="435" formatCode="0.00">
                  <c:v>100</c:v>
                </c:pt>
                <c:pt idx="436" formatCode="0.00">
                  <c:v>100</c:v>
                </c:pt>
                <c:pt idx="437" formatCode="0.00">
                  <c:v>100</c:v>
                </c:pt>
                <c:pt idx="438" formatCode="0.00">
                  <c:v>100</c:v>
                </c:pt>
                <c:pt idx="439" formatCode="0.00">
                  <c:v>100</c:v>
                </c:pt>
                <c:pt idx="440" formatCode="0.00">
                  <c:v>100</c:v>
                </c:pt>
                <c:pt idx="441" formatCode="0.00">
                  <c:v>100</c:v>
                </c:pt>
                <c:pt idx="442" formatCode="0.00">
                  <c:v>100</c:v>
                </c:pt>
                <c:pt idx="443" formatCode="0.00">
                  <c:v>100</c:v>
                </c:pt>
                <c:pt idx="444" formatCode="0.00">
                  <c:v>100</c:v>
                </c:pt>
                <c:pt idx="445" formatCode="0.00">
                  <c:v>100</c:v>
                </c:pt>
                <c:pt idx="446" formatCode="0.00">
                  <c:v>100</c:v>
                </c:pt>
                <c:pt idx="447" formatCode="0.00">
                  <c:v>100</c:v>
                </c:pt>
                <c:pt idx="448" formatCode="0.00">
                  <c:v>100</c:v>
                </c:pt>
                <c:pt idx="449" formatCode="0.00">
                  <c:v>100</c:v>
                </c:pt>
                <c:pt idx="450" formatCode="0.00">
                  <c:v>100</c:v>
                </c:pt>
                <c:pt idx="451" formatCode="0.00">
                  <c:v>100</c:v>
                </c:pt>
                <c:pt idx="452" formatCode="0.00">
                  <c:v>100</c:v>
                </c:pt>
                <c:pt idx="453" formatCode="0.00">
                  <c:v>100</c:v>
                </c:pt>
                <c:pt idx="454" formatCode="0.00">
                  <c:v>100</c:v>
                </c:pt>
                <c:pt idx="455" formatCode="0.00">
                  <c:v>100</c:v>
                </c:pt>
                <c:pt idx="456" formatCode="0.00">
                  <c:v>100</c:v>
                </c:pt>
                <c:pt idx="457" formatCode="0.00">
                  <c:v>100</c:v>
                </c:pt>
                <c:pt idx="458" formatCode="0.00">
                  <c:v>100</c:v>
                </c:pt>
                <c:pt idx="459" formatCode="0.00">
                  <c:v>100</c:v>
                </c:pt>
                <c:pt idx="460" formatCode="0.00">
                  <c:v>100</c:v>
                </c:pt>
                <c:pt idx="461" formatCode="0.00">
                  <c:v>100</c:v>
                </c:pt>
                <c:pt idx="462" formatCode="0.00">
                  <c:v>100</c:v>
                </c:pt>
                <c:pt idx="463" formatCode="0.00">
                  <c:v>100</c:v>
                </c:pt>
                <c:pt idx="464" formatCode="0.00">
                  <c:v>100</c:v>
                </c:pt>
                <c:pt idx="465" formatCode="0.00">
                  <c:v>100</c:v>
                </c:pt>
                <c:pt idx="466" formatCode="0.00">
                  <c:v>100</c:v>
                </c:pt>
                <c:pt idx="467" formatCode="0.00">
                  <c:v>100</c:v>
                </c:pt>
                <c:pt idx="468" formatCode="0.00">
                  <c:v>100</c:v>
                </c:pt>
                <c:pt idx="469" formatCode="0.00">
                  <c:v>100</c:v>
                </c:pt>
                <c:pt idx="470" formatCode="0.00">
                  <c:v>100</c:v>
                </c:pt>
                <c:pt idx="471" formatCode="0.00">
                  <c:v>100</c:v>
                </c:pt>
                <c:pt idx="472" formatCode="0.00">
                  <c:v>100</c:v>
                </c:pt>
                <c:pt idx="473" formatCode="0.00">
                  <c:v>100</c:v>
                </c:pt>
                <c:pt idx="474" formatCode="0.00">
                  <c:v>100</c:v>
                </c:pt>
                <c:pt idx="475" formatCode="0.00">
                  <c:v>100</c:v>
                </c:pt>
                <c:pt idx="476" formatCode="0.00">
                  <c:v>100</c:v>
                </c:pt>
                <c:pt idx="477" formatCode="0.00">
                  <c:v>100</c:v>
                </c:pt>
                <c:pt idx="478" formatCode="0.00">
                  <c:v>100</c:v>
                </c:pt>
                <c:pt idx="479" formatCode="0.00">
                  <c:v>100</c:v>
                </c:pt>
                <c:pt idx="480" formatCode="0.00">
                  <c:v>100</c:v>
                </c:pt>
                <c:pt idx="481" formatCode="0.00">
                  <c:v>100</c:v>
                </c:pt>
                <c:pt idx="482" formatCode="0.00">
                  <c:v>100</c:v>
                </c:pt>
                <c:pt idx="483" formatCode="0.00">
                  <c:v>100</c:v>
                </c:pt>
                <c:pt idx="484" formatCode="0.00">
                  <c:v>100</c:v>
                </c:pt>
                <c:pt idx="485" formatCode="0.00">
                  <c:v>100</c:v>
                </c:pt>
                <c:pt idx="486" formatCode="0.00">
                  <c:v>100</c:v>
                </c:pt>
                <c:pt idx="487" formatCode="0.00">
                  <c:v>100</c:v>
                </c:pt>
                <c:pt idx="488" formatCode="0.00">
                  <c:v>100</c:v>
                </c:pt>
                <c:pt idx="489" formatCode="0.00">
                  <c:v>100</c:v>
                </c:pt>
                <c:pt idx="490" formatCode="0.00">
                  <c:v>100</c:v>
                </c:pt>
                <c:pt idx="491" formatCode="0.00">
                  <c:v>100</c:v>
                </c:pt>
                <c:pt idx="492" formatCode="0.00">
                  <c:v>100</c:v>
                </c:pt>
                <c:pt idx="493" formatCode="0.00">
                  <c:v>100</c:v>
                </c:pt>
                <c:pt idx="494" formatCode="0.00">
                  <c:v>100</c:v>
                </c:pt>
                <c:pt idx="495" formatCode="0.00">
                  <c:v>100</c:v>
                </c:pt>
                <c:pt idx="496" formatCode="0.00">
                  <c:v>100</c:v>
                </c:pt>
                <c:pt idx="497" formatCode="0.00">
                  <c:v>100</c:v>
                </c:pt>
                <c:pt idx="498" formatCode="0.00">
                  <c:v>100</c:v>
                </c:pt>
                <c:pt idx="499" formatCode="0.00">
                  <c:v>100</c:v>
                </c:pt>
                <c:pt idx="500" formatCode="0.00">
                  <c:v>100</c:v>
                </c:pt>
                <c:pt idx="501" formatCode="0.00">
                  <c:v>100</c:v>
                </c:pt>
                <c:pt idx="502" formatCode="0.00">
                  <c:v>100</c:v>
                </c:pt>
                <c:pt idx="503" formatCode="0.00">
                  <c:v>100</c:v>
                </c:pt>
                <c:pt idx="504" formatCode="0.00">
                  <c:v>100</c:v>
                </c:pt>
                <c:pt idx="505" formatCode="0.00">
                  <c:v>100</c:v>
                </c:pt>
                <c:pt idx="506" formatCode="0.00">
                  <c:v>100</c:v>
                </c:pt>
                <c:pt idx="507" formatCode="0.00">
                  <c:v>100</c:v>
                </c:pt>
                <c:pt idx="508" formatCode="0.00">
                  <c:v>100</c:v>
                </c:pt>
                <c:pt idx="509" formatCode="0.00">
                  <c:v>100</c:v>
                </c:pt>
                <c:pt idx="510" formatCode="0.00">
                  <c:v>100</c:v>
                </c:pt>
                <c:pt idx="511" formatCode="0.00">
                  <c:v>100</c:v>
                </c:pt>
                <c:pt idx="512" formatCode="0.00">
                  <c:v>100</c:v>
                </c:pt>
                <c:pt idx="513" formatCode="0.00">
                  <c:v>100</c:v>
                </c:pt>
                <c:pt idx="514" formatCode="0.00">
                  <c:v>100</c:v>
                </c:pt>
                <c:pt idx="515" formatCode="0.00">
                  <c:v>100</c:v>
                </c:pt>
                <c:pt idx="516" formatCode="0.00">
                  <c:v>100</c:v>
                </c:pt>
                <c:pt idx="517" formatCode="0.00">
                  <c:v>100</c:v>
                </c:pt>
                <c:pt idx="518" formatCode="0.00">
                  <c:v>100</c:v>
                </c:pt>
                <c:pt idx="519" formatCode="0.00">
                  <c:v>100</c:v>
                </c:pt>
                <c:pt idx="520" formatCode="0.00">
                  <c:v>100</c:v>
                </c:pt>
                <c:pt idx="521" formatCode="0.00">
                  <c:v>100</c:v>
                </c:pt>
                <c:pt idx="522" formatCode="0.00">
                  <c:v>100</c:v>
                </c:pt>
                <c:pt idx="523" formatCode="0.00">
                  <c:v>100</c:v>
                </c:pt>
                <c:pt idx="524" formatCode="0.00">
                  <c:v>100</c:v>
                </c:pt>
                <c:pt idx="525" formatCode="0.00">
                  <c:v>100</c:v>
                </c:pt>
                <c:pt idx="526" formatCode="0.00">
                  <c:v>100</c:v>
                </c:pt>
                <c:pt idx="527" formatCode="0.00">
                  <c:v>100</c:v>
                </c:pt>
                <c:pt idx="528" formatCode="0.00">
                  <c:v>100</c:v>
                </c:pt>
                <c:pt idx="529" formatCode="0.00">
                  <c:v>100</c:v>
                </c:pt>
                <c:pt idx="530" formatCode="0.00">
                  <c:v>100</c:v>
                </c:pt>
                <c:pt idx="531" formatCode="0.00">
                  <c:v>100</c:v>
                </c:pt>
                <c:pt idx="532" formatCode="0.00">
                  <c:v>100.67804327529501</c:v>
                </c:pt>
                <c:pt idx="533" formatCode="0.00">
                  <c:v>100.69144854539336</c:v>
                </c:pt>
                <c:pt idx="534" formatCode="0.00">
                  <c:v>100.73144854539335</c:v>
                </c:pt>
                <c:pt idx="535" formatCode="0.00">
                  <c:v>100.74144854539335</c:v>
                </c:pt>
                <c:pt idx="536" formatCode="0.00">
                  <c:v>100.75804327529501</c:v>
                </c:pt>
                <c:pt idx="537" formatCode="0.00">
                  <c:v>100.768043275295</c:v>
                </c:pt>
                <c:pt idx="538" formatCode="0.00">
                  <c:v>100.818043275295</c:v>
                </c:pt>
                <c:pt idx="539" formatCode="0.00">
                  <c:v>100.86804327529502</c:v>
                </c:pt>
                <c:pt idx="540" formatCode="0.00">
                  <c:v>100.90804327529501</c:v>
                </c:pt>
                <c:pt idx="541" formatCode="0.00">
                  <c:v>100.91804327529501</c:v>
                </c:pt>
                <c:pt idx="542" formatCode="0.00">
                  <c:v>100.93154677662095</c:v>
                </c:pt>
                <c:pt idx="543" formatCode="0.00">
                  <c:v>100.98753688117461</c:v>
                </c:pt>
                <c:pt idx="544" formatCode="0.00">
                  <c:v>100.99761015924128</c:v>
                </c:pt>
                <c:pt idx="545" formatCode="0.00">
                  <c:v>101.02681065285421</c:v>
                </c:pt>
                <c:pt idx="546" formatCode="0.00">
                  <c:v>101.05306563121101</c:v>
                </c:pt>
                <c:pt idx="547" formatCode="0.00">
                  <c:v>101.06978196408507</c:v>
                </c:pt>
                <c:pt idx="548" formatCode="0.00">
                  <c:v>101.10343202154432</c:v>
                </c:pt>
                <c:pt idx="549" formatCode="0.00">
                  <c:v>101.14270579322395</c:v>
                </c:pt>
                <c:pt idx="550" formatCode="0.00">
                  <c:v>101.1719062868369</c:v>
                </c:pt>
                <c:pt idx="551" formatCode="0.00">
                  <c:v>101.20748251896528</c:v>
                </c:pt>
                <c:pt idx="552" formatCode="0.00">
                  <c:v>101.23325278931894</c:v>
                </c:pt>
                <c:pt idx="553" formatCode="0.00">
                  <c:v>101.28972760187571</c:v>
                </c:pt>
                <c:pt idx="554" formatCode="0.00">
                  <c:v>101.33462508777566</c:v>
                </c:pt>
                <c:pt idx="555" formatCode="0.00">
                  <c:v>101.39570427396576</c:v>
                </c:pt>
                <c:pt idx="556" formatCode="0.00">
                  <c:v>101.47232564265587</c:v>
                </c:pt>
                <c:pt idx="557" formatCode="0.00">
                  <c:v>101.49541771404533</c:v>
                </c:pt>
                <c:pt idx="558" formatCode="0.00">
                  <c:v>101.54079990794843</c:v>
                </c:pt>
                <c:pt idx="559" formatCode="0.00">
                  <c:v>101.56657017830209</c:v>
                </c:pt>
                <c:pt idx="560" formatCode="0.00">
                  <c:v>101.580073679628</c:v>
                </c:pt>
                <c:pt idx="561" formatCode="0.00">
                  <c:v>101.61693656863537</c:v>
                </c:pt>
                <c:pt idx="562" formatCode="0.00">
                  <c:v>101.6304400699613</c:v>
                </c:pt>
                <c:pt idx="563" formatCode="0.00">
                  <c:v>101.64051334802795</c:v>
                </c:pt>
                <c:pt idx="564" formatCode="0.00">
                  <c:v>101.65722968090198</c:v>
                </c:pt>
                <c:pt idx="565" formatCode="0.00">
                  <c:v>101.66730295896866</c:v>
                </c:pt>
                <c:pt idx="566" formatCode="0.00">
                  <c:v>101.70759607123532</c:v>
                </c:pt>
                <c:pt idx="567" formatCode="0.00">
                  <c:v>101.71766934930197</c:v>
                </c:pt>
                <c:pt idx="568" formatCode="0.00">
                  <c:v>101.73117285062791</c:v>
                </c:pt>
                <c:pt idx="569" formatCode="0.00">
                  <c:v>101.74124612869457</c:v>
                </c:pt>
                <c:pt idx="570" formatCode="0.00">
                  <c:v>101.75796246156862</c:v>
                </c:pt>
                <c:pt idx="571" formatCode="0.00">
                  <c:v>101.79455803428404</c:v>
                </c:pt>
                <c:pt idx="572" formatCode="0.00">
                  <c:v>101.80463131235069</c:v>
                </c:pt>
                <c:pt idx="573" formatCode="0.00">
                  <c:v>101.81840212996858</c:v>
                </c:pt>
                <c:pt idx="574" formatCode="0.00">
                  <c:v>101.83190563129449</c:v>
                </c:pt>
                <c:pt idx="575" formatCode="0.00">
                  <c:v>101.84197890936116</c:v>
                </c:pt>
                <c:pt idx="576" formatCode="0.00">
                  <c:v>101.88227202162781</c:v>
                </c:pt>
                <c:pt idx="577" formatCode="0.00">
                  <c:v>101.89234529969447</c:v>
                </c:pt>
                <c:pt idx="578" formatCode="0.00">
                  <c:v>101.9053640930173</c:v>
                </c:pt>
                <c:pt idx="579" formatCode="0.00">
                  <c:v>101.91543737108395</c:v>
                </c:pt>
                <c:pt idx="580" formatCode="0.00">
                  <c:v>101.9289408724099</c:v>
                </c:pt>
                <c:pt idx="581" formatCode="0.00">
                  <c:v>101.96580376141726</c:v>
                </c:pt>
                <c:pt idx="582" formatCode="0.00">
                  <c:v>101.97587703948392</c:v>
                </c:pt>
                <c:pt idx="583" formatCode="0.00">
                  <c:v>101.53987598720281</c:v>
                </c:pt>
                <c:pt idx="584" formatCode="0.00">
                  <c:v>101.55002439476215</c:v>
                </c:pt>
                <c:pt idx="585" formatCode="0.00">
                  <c:v>101.56245261568738</c:v>
                </c:pt>
                <c:pt idx="586" formatCode="0.00">
                  <c:v>101.60304624592473</c:v>
                </c:pt>
                <c:pt idx="587" formatCode="0.00">
                  <c:v>101.62599803586252</c:v>
                </c:pt>
                <c:pt idx="588" formatCode="0.00">
                  <c:v>101.64136006279618</c:v>
                </c:pt>
                <c:pt idx="589" formatCode="0.00">
                  <c:v>101.64136006279618</c:v>
                </c:pt>
                <c:pt idx="590" formatCode="0.00">
                  <c:v>101.64136006279618</c:v>
                </c:pt>
                <c:pt idx="591" formatCode="0.00">
                  <c:v>101.64136006279618</c:v>
                </c:pt>
                <c:pt idx="592" formatCode="0.00">
                  <c:v>101.64136006279618</c:v>
                </c:pt>
                <c:pt idx="593" formatCode="0.00">
                  <c:v>101.64136006279618</c:v>
                </c:pt>
                <c:pt idx="594" formatCode="0.00">
                  <c:v>101.64136006279618</c:v>
                </c:pt>
                <c:pt idx="595" formatCode="0.00">
                  <c:v>101.64136006279618</c:v>
                </c:pt>
                <c:pt idx="596" formatCode="0.00">
                  <c:v>101.64136006279618</c:v>
                </c:pt>
                <c:pt idx="597" formatCode="0.00">
                  <c:v>101.40723173867441</c:v>
                </c:pt>
                <c:pt idx="598" formatCode="0.00">
                  <c:v>103.17837295666929</c:v>
                </c:pt>
                <c:pt idx="599" formatCode="0.00">
                  <c:v>103.17115835511841</c:v>
                </c:pt>
                <c:pt idx="600" formatCode="0.00">
                  <c:v>103.17637197449274</c:v>
                </c:pt>
                <c:pt idx="601" formatCode="0.00">
                  <c:v>103.17865178785861</c:v>
                </c:pt>
                <c:pt idx="602" formatCode="0.00">
                  <c:v>103.20937584172596</c:v>
                </c:pt>
                <c:pt idx="603" formatCode="0.00">
                  <c:v>103.20178607872184</c:v>
                </c:pt>
                <c:pt idx="604" formatCode="0.00">
                  <c:v>103.20699969809617</c:v>
                </c:pt>
                <c:pt idx="605" formatCode="0.00">
                  <c:v>103.2122133174705</c:v>
                </c:pt>
                <c:pt idx="606" formatCode="0.00">
                  <c:v>103.21742693684486</c:v>
                </c:pt>
                <c:pt idx="607" formatCode="0.00">
                  <c:v>103.24293737133785</c:v>
                </c:pt>
                <c:pt idx="608" formatCode="0.00">
                  <c:v>103.23800258315283</c:v>
                </c:pt>
                <c:pt idx="609" formatCode="0.00">
                  <c:v>103.24321620252717</c:v>
                </c:pt>
                <c:pt idx="610" formatCode="0.00">
                  <c:v>103.24842982190152</c:v>
                </c:pt>
                <c:pt idx="611" formatCode="0.00">
                  <c:v>103.25592325464173</c:v>
                </c:pt>
                <c:pt idx="612" formatCode="0.00">
                  <c:v>103.28143368913474</c:v>
                </c:pt>
                <c:pt idx="613" formatCode="0.00">
                  <c:v>103.26141570520542</c:v>
                </c:pt>
                <c:pt idx="614" formatCode="0.00">
                  <c:v>103.27677773213908</c:v>
                </c:pt>
                <c:pt idx="615" formatCode="0.00">
                  <c:v>103.2842711648793</c:v>
                </c:pt>
                <c:pt idx="616" formatCode="0.00">
                  <c:v>103.28948478425363</c:v>
                </c:pt>
                <c:pt idx="617" formatCode="0.00">
                  <c:v>103.31499521874665</c:v>
                </c:pt>
                <c:pt idx="618" formatCode="0.00">
                  <c:v>103.31006043056166</c:v>
                </c:pt>
                <c:pt idx="619" formatCode="0.00">
                  <c:v>103.31527404993601</c:v>
                </c:pt>
                <c:pt idx="620" formatCode="0.00">
                  <c:v>103.32048766931035</c:v>
                </c:pt>
                <c:pt idx="621" formatCode="0.00">
                  <c:v>103.32048766931035</c:v>
                </c:pt>
                <c:pt idx="622" formatCode="0.00">
                  <c:v>103.35349153654356</c:v>
                </c:pt>
                <c:pt idx="623" formatCode="0.00">
                  <c:v>103.34362196017355</c:v>
                </c:pt>
                <c:pt idx="624" formatCode="0.00">
                  <c:v>103.34883557954788</c:v>
                </c:pt>
                <c:pt idx="625" formatCode="0.00">
                  <c:v>103.35111539291377</c:v>
                </c:pt>
                <c:pt idx="626" formatCode="0.00">
                  <c:v>103.35632901228809</c:v>
                </c:pt>
                <c:pt idx="627" formatCode="0.00">
                  <c:v>103.3818394467811</c:v>
                </c:pt>
                <c:pt idx="628" formatCode="0.00">
                  <c:v>103.3769046585961</c:v>
                </c:pt>
                <c:pt idx="629" formatCode="0.00">
                  <c:v>103.38211827797043</c:v>
                </c:pt>
                <c:pt idx="630" formatCode="0.00">
                  <c:v>103.38733189734477</c:v>
                </c:pt>
                <c:pt idx="631" formatCode="0.00">
                  <c:v>103.39254551671911</c:v>
                </c:pt>
                <c:pt idx="632" formatCode="0.00">
                  <c:v>103.41805595121212</c:v>
                </c:pt>
                <c:pt idx="633" formatCode="0.00">
                  <c:v>103.41046618820799</c:v>
                </c:pt>
                <c:pt idx="634" formatCode="0.00">
                  <c:v>103.41567980758235</c:v>
                </c:pt>
                <c:pt idx="635" formatCode="0.00">
                  <c:v>103.42089342695667</c:v>
                </c:pt>
                <c:pt idx="636" formatCode="0.00">
                  <c:v>103.42838685969689</c:v>
                </c:pt>
                <c:pt idx="637" formatCode="0.00">
                  <c:v>103.4538972941899</c:v>
                </c:pt>
                <c:pt idx="638" formatCode="0.00">
                  <c:v>103.44402771781989</c:v>
                </c:pt>
                <c:pt idx="639" formatCode="0.00">
                  <c:v>103.45189631201333</c:v>
                </c:pt>
                <c:pt idx="640" formatCode="0.00">
                  <c:v>103.45938974475355</c:v>
                </c:pt>
                <c:pt idx="641" formatCode="0.00">
                  <c:v>103.45938974475355</c:v>
                </c:pt>
                <c:pt idx="642" formatCode="0.00">
                  <c:v>103.4901137986209</c:v>
                </c:pt>
                <c:pt idx="643" formatCode="0.00">
                  <c:v>103.48252403561678</c:v>
                </c:pt>
                <c:pt idx="644" formatCode="0.00">
                  <c:v>103.48773765499111</c:v>
                </c:pt>
                <c:pt idx="645" formatCode="0.00">
                  <c:v>103.48773765499111</c:v>
                </c:pt>
                <c:pt idx="646" formatCode="0.00">
                  <c:v>103.48773765499111</c:v>
                </c:pt>
                <c:pt idx="647" formatCode="0.00">
                  <c:v>103.52074152222433</c:v>
                </c:pt>
                <c:pt idx="648" formatCode="0.00">
                  <c:v>103.51087194585433</c:v>
                </c:pt>
                <c:pt idx="649" formatCode="0.00">
                  <c:v>103.51608556522866</c:v>
                </c:pt>
                <c:pt idx="650" formatCode="0.00">
                  <c:v>103.52395415942213</c:v>
                </c:pt>
                <c:pt idx="651" formatCode="0.00">
                  <c:v>103.53144759216232</c:v>
                </c:pt>
                <c:pt idx="652" formatCode="0.00">
                  <c:v>103.56710643421468</c:v>
                </c:pt>
                <c:pt idx="653" formatCode="0.00">
                  <c:v>103.55458188302555</c:v>
                </c:pt>
                <c:pt idx="654" formatCode="0.00">
                  <c:v>103.55979550239989</c:v>
                </c:pt>
                <c:pt idx="655" formatCode="0.00">
                  <c:v>103.56500912177424</c:v>
                </c:pt>
                <c:pt idx="656" formatCode="0.00">
                  <c:v>103.59051955626725</c:v>
                </c:pt>
                <c:pt idx="657" formatCode="0.00">
                  <c:v>103.58292979326313</c:v>
                </c:pt>
                <c:pt idx="658" formatCode="0.00">
                  <c:v>103.58814341263746</c:v>
                </c:pt>
                <c:pt idx="659" formatCode="0.00">
                  <c:v>103.59335703201182</c:v>
                </c:pt>
                <c:pt idx="660" formatCode="0.00">
                  <c:v>103.59601200683095</c:v>
                </c:pt>
                <c:pt idx="661" formatCode="0.00">
                  <c:v>103.62901587406417</c:v>
                </c:pt>
                <c:pt idx="662" formatCode="0.00">
                  <c:v>103.61914629769416</c:v>
                </c:pt>
                <c:pt idx="663" formatCode="0.00">
                  <c:v>103.62435991706849</c:v>
                </c:pt>
                <c:pt idx="664" formatCode="0.00">
                  <c:v>103.62663973043438</c:v>
                </c:pt>
                <c:pt idx="665" formatCode="0.00">
                  <c:v>103.63185334980869</c:v>
                </c:pt>
                <c:pt idx="666" formatCode="0.00">
                  <c:v>103.65736378430172</c:v>
                </c:pt>
                <c:pt idx="667" formatCode="0.00">
                  <c:v>103.64749420793171</c:v>
                </c:pt>
                <c:pt idx="668" formatCode="0.00">
                  <c:v>103.65498764067192</c:v>
                </c:pt>
                <c:pt idx="669" formatCode="0.00">
                  <c:v>103.66020126004625</c:v>
                </c:pt>
                <c:pt idx="670" formatCode="0.00">
                  <c:v>103.66541487942058</c:v>
                </c:pt>
                <c:pt idx="671" formatCode="0.00">
                  <c:v>103.69092531391357</c:v>
                </c:pt>
                <c:pt idx="672" formatCode="0.00">
                  <c:v>103.68599052572858</c:v>
                </c:pt>
                <c:pt idx="673" formatCode="0.00">
                  <c:v>103.69120414510292</c:v>
                </c:pt>
                <c:pt idx="674" formatCode="0.00">
                  <c:v>103.69641776447726</c:v>
                </c:pt>
                <c:pt idx="675" formatCode="0.00">
                  <c:v>103.70163138385161</c:v>
                </c:pt>
                <c:pt idx="676" formatCode="0.00">
                  <c:v>103.72942163171048</c:v>
                </c:pt>
                <c:pt idx="677" formatCode="0.00">
                  <c:v>103.71955205534047</c:v>
                </c:pt>
                <c:pt idx="678" formatCode="0.00">
                  <c:v>103.7247656747148</c:v>
                </c:pt>
                <c:pt idx="679" formatCode="0.00">
                  <c:v>103.75971766941923</c:v>
                </c:pt>
                <c:pt idx="680" formatCode="0.00">
                  <c:v>103.76785786717551</c:v>
                </c:pt>
                <c:pt idx="681" formatCode="0.00">
                  <c:v>103.15842715272774</c:v>
                </c:pt>
                <c:pt idx="682" formatCode="0.00">
                  <c:v>103.14898777600081</c:v>
                </c:pt>
                <c:pt idx="683" formatCode="0.00">
                  <c:v>103.15131790898111</c:v>
                </c:pt>
                <c:pt idx="684" formatCode="0.00">
                  <c:v>103.15335715894152</c:v>
                </c:pt>
                <c:pt idx="685" formatCode="0.00">
                  <c:v>103.17033010865424</c:v>
                </c:pt>
                <c:pt idx="686" formatCode="0.00">
                  <c:v>103.1647169408231</c:v>
                </c:pt>
                <c:pt idx="687" formatCode="0.00">
                  <c:v>103.1670470738034</c:v>
                </c:pt>
                <c:pt idx="688" formatCode="0.00">
                  <c:v>103.16937720678368</c:v>
                </c:pt>
                <c:pt idx="689" formatCode="0.00">
                  <c:v>103.17347500270193</c:v>
                </c:pt>
                <c:pt idx="690" formatCode="0.00">
                  <c:v>103.18838940645685</c:v>
                </c:pt>
                <c:pt idx="691" formatCode="0.00">
                  <c:v>103.18483478458353</c:v>
                </c:pt>
                <c:pt idx="692" formatCode="0.00">
                  <c:v>103.20416520230779</c:v>
                </c:pt>
                <c:pt idx="693" formatCode="0.00">
                  <c:v>103.20812839360778</c:v>
                </c:pt>
                <c:pt idx="694" formatCode="0.00">
                  <c:v>103.2123717642713</c:v>
                </c:pt>
                <c:pt idx="695" formatCode="0.00">
                  <c:v>103.23844711708448</c:v>
                </c:pt>
                <c:pt idx="696" formatCode="0.00">
                  <c:v>103.22727374312524</c:v>
                </c:pt>
                <c:pt idx="697" formatCode="0.00">
                  <c:v>103.22820675697962</c:v>
                </c:pt>
                <c:pt idx="698" formatCode="0.00">
                  <c:v>103.23118960879304</c:v>
                </c:pt>
                <c:pt idx="699" formatCode="0.00">
                  <c:v>103.2382160681391</c:v>
                </c:pt>
                <c:pt idx="700" formatCode="0.00">
                  <c:v>103.2608896186042</c:v>
                </c:pt>
                <c:pt idx="701" formatCode="0.00">
                  <c:v>103.25284936907182</c:v>
                </c:pt>
                <c:pt idx="702" formatCode="0.00">
                  <c:v>103.25795286085346</c:v>
                </c:pt>
                <c:pt idx="703" formatCode="0.00">
                  <c:v>103.30516563483236</c:v>
                </c:pt>
                <c:pt idx="704" formatCode="0.00">
                  <c:v>103.28176682935177</c:v>
                </c:pt>
                <c:pt idx="705" formatCode="0.00">
                  <c:v>103.28268607915396</c:v>
                </c:pt>
                <c:pt idx="706" formatCode="0.00">
                  <c:v>103.28642709531235</c:v>
                </c:pt>
                <c:pt idx="707" formatCode="0.00">
                  <c:v>103.28747790579477</c:v>
                </c:pt>
                <c:pt idx="708" formatCode="0.00">
                  <c:v>103.31690750248086</c:v>
                </c:pt>
                <c:pt idx="709" formatCode="0.00">
                  <c:v>103.30386852899234</c:v>
                </c:pt>
                <c:pt idx="710" formatCode="0.00">
                  <c:v>103.31024659088608</c:v>
                </c:pt>
                <c:pt idx="711" formatCode="0.00">
                  <c:v>103.31231646309121</c:v>
                </c:pt>
                <c:pt idx="712" formatCode="0.00">
                  <c:v>103.31490132977123</c:v>
                </c:pt>
                <c:pt idx="713" formatCode="0.00">
                  <c:v>103.34333488498172</c:v>
                </c:pt>
                <c:pt idx="714" formatCode="0.00">
                  <c:v>103.33120600167958</c:v>
                </c:pt>
                <c:pt idx="715" formatCode="0.00">
                  <c:v>103.33411489902092</c:v>
                </c:pt>
                <c:pt idx="716" formatCode="0.00">
                  <c:v>103.33961154591276</c:v>
                </c:pt>
                <c:pt idx="717" formatCode="0.00">
                  <c:v>103.34416688234069</c:v>
                </c:pt>
                <c:pt idx="718" formatCode="0.00">
                  <c:v>103.37066473238224</c:v>
                </c:pt>
                <c:pt idx="719" formatCode="0.00">
                  <c:v>103.35757443105571</c:v>
                </c:pt>
                <c:pt idx="720" formatCode="0.00">
                  <c:v>103.35950593575505</c:v>
                </c:pt>
                <c:pt idx="721" formatCode="0.00">
                  <c:v>103.3644769057226</c:v>
                </c:pt>
                <c:pt idx="722" formatCode="0.00">
                  <c:v>103.36948371732073</c:v>
                </c:pt>
                <c:pt idx="723" formatCode="0.00">
                  <c:v>103.39419290938974</c:v>
                </c:pt>
                <c:pt idx="724" formatCode="0.00">
                  <c:v>103.38427393531897</c:v>
                </c:pt>
                <c:pt idx="725" formatCode="0.00">
                  <c:v>103.38806841546699</c:v>
                </c:pt>
                <c:pt idx="726" formatCode="0.00">
                  <c:v>103.38929123236909</c:v>
                </c:pt>
                <c:pt idx="727" formatCode="0.00">
                  <c:v>103.39500857043194</c:v>
                </c:pt>
                <c:pt idx="728" formatCode="0.00">
                  <c:v>103.4209551730884</c:v>
                </c:pt>
                <c:pt idx="729" formatCode="0.00">
                  <c:v>103.40469341608869</c:v>
                </c:pt>
                <c:pt idx="730" formatCode="0.00">
                  <c:v>103.41302239154737</c:v>
                </c:pt>
                <c:pt idx="731" formatCode="0.00">
                  <c:v>103.41749387980556</c:v>
                </c:pt>
                <c:pt idx="732" formatCode="0.00">
                  <c:v>103.41793584086506</c:v>
                </c:pt>
                <c:pt idx="733" formatCode="0.00">
                  <c:v>103.44510800762595</c:v>
                </c:pt>
                <c:pt idx="734" formatCode="0.00">
                  <c:v>104.11826469806648</c:v>
                </c:pt>
                <c:pt idx="735" formatCode="0.00">
                  <c:v>104.13016932135899</c:v>
                </c:pt>
                <c:pt idx="736" formatCode="0.00">
                  <c:v>104.13944084847928</c:v>
                </c:pt>
                <c:pt idx="737" formatCode="0.00">
                  <c:v>104.14575898375489</c:v>
                </c:pt>
                <c:pt idx="738" formatCode="0.00">
                  <c:v>104.18101448632025</c:v>
                </c:pt>
                <c:pt idx="739" formatCode="0.00">
                  <c:v>104.18385169526265</c:v>
                </c:pt>
                <c:pt idx="740" formatCode="0.00">
                  <c:v>104.19022423008096</c:v>
                </c:pt>
                <c:pt idx="741" formatCode="0.00">
                  <c:v>104.19864405864494</c:v>
                </c:pt>
                <c:pt idx="742" formatCode="0.00">
                  <c:v>104.20708639163323</c:v>
                </c:pt>
                <c:pt idx="743" formatCode="0.00">
                  <c:v>104.23929024264183</c:v>
                </c:pt>
                <c:pt idx="744" formatCode="0.00">
                  <c:v>104.24306615764047</c:v>
                </c:pt>
                <c:pt idx="745" formatCode="0.00">
                  <c:v>104.25149723841662</c:v>
                </c:pt>
                <c:pt idx="746" formatCode="0.00">
                  <c:v>104.26060566405985</c:v>
                </c:pt>
                <c:pt idx="747" formatCode="0.00">
                  <c:v>104.27034325584907</c:v>
                </c:pt>
                <c:pt idx="748" formatCode="0.00">
                  <c:v>104.29944341107588</c:v>
                </c:pt>
                <c:pt idx="749" formatCode="0.00">
                  <c:v>104.30244468701157</c:v>
                </c:pt>
                <c:pt idx="750" formatCode="0.00">
                  <c:v>104.31332804816449</c:v>
                </c:pt>
                <c:pt idx="751" formatCode="0.00">
                  <c:v>104.32309290192707</c:v>
                </c:pt>
                <c:pt idx="752" formatCode="0.00">
                  <c:v>104.3321106379328</c:v>
                </c:pt>
                <c:pt idx="753" formatCode="0.00">
                  <c:v>104.36533845614437</c:v>
                </c:pt>
                <c:pt idx="754" formatCode="0.00">
                  <c:v>104.36673593030253</c:v>
                </c:pt>
                <c:pt idx="755" formatCode="0.00">
                  <c:v>104.37559006167274</c:v>
                </c:pt>
                <c:pt idx="756" formatCode="0.00">
                  <c:v>104.38444561530862</c:v>
                </c:pt>
                <c:pt idx="757" formatCode="0.00">
                  <c:v>104.39330259049274</c:v>
                </c:pt>
                <c:pt idx="758" formatCode="0.00">
                  <c:v>104.42619253677832</c:v>
                </c:pt>
                <c:pt idx="759" formatCode="0.00">
                  <c:v>104.42981675047871</c:v>
                </c:pt>
                <c:pt idx="760" formatCode="0.00">
                  <c:v>104.43862969916952</c:v>
                </c:pt>
                <c:pt idx="761" formatCode="0.00">
                  <c:v>104.44744406453212</c:v>
                </c:pt>
                <c:pt idx="762" formatCode="0.00">
                  <c:v>104.45628547770762</c:v>
                </c:pt>
                <c:pt idx="763" formatCode="0.00">
                  <c:v>104.48807822758033</c:v>
                </c:pt>
                <c:pt idx="764" formatCode="0.00">
                  <c:v>104.4917636325589</c:v>
                </c:pt>
                <c:pt idx="765" formatCode="0.00">
                  <c:v>104.50066345289504</c:v>
                </c:pt>
                <c:pt idx="766" formatCode="0.00">
                  <c:v>104.50956470208557</c:v>
                </c:pt>
                <c:pt idx="767" formatCode="0.00">
                  <c:v>104.51849304652809</c:v>
                </c:pt>
                <c:pt idx="768" formatCode="0.00">
                  <c:v>104.55046971725075</c:v>
                </c:pt>
                <c:pt idx="769" formatCode="0.00">
                  <c:v>104.55421647567906</c:v>
                </c:pt>
                <c:pt idx="770" formatCode="0.00">
                  <c:v>104.56312632804882</c:v>
                </c:pt>
                <c:pt idx="771" formatCode="0.00">
                  <c:v>104.57203760961926</c:v>
                </c:pt>
                <c:pt idx="772" formatCode="0.00">
                  <c:v>104.58092464186555</c:v>
                </c:pt>
                <c:pt idx="773" formatCode="0.00">
                  <c:v>104.61270027821871</c:v>
                </c:pt>
                <c:pt idx="774" formatCode="0.00">
                  <c:v>104.61635427646586</c:v>
                </c:pt>
                <c:pt idx="775" formatCode="0.00">
                  <c:v>104.62522272088297</c:v>
                </c:pt>
                <c:pt idx="776" formatCode="0.00">
                  <c:v>104.63401549851253</c:v>
                </c:pt>
                <c:pt idx="777" formatCode="0.00">
                  <c:v>104.64286106543992</c:v>
                </c:pt>
                <c:pt idx="778" formatCode="0.00">
                  <c:v>104.67458934759209</c:v>
                </c:pt>
                <c:pt idx="779" formatCode="0.00">
                  <c:v>104.67825323473275</c:v>
                </c:pt>
                <c:pt idx="780" formatCode="0.00">
                  <c:v>102.81184718073312</c:v>
                </c:pt>
                <c:pt idx="781" formatCode="0.00">
                  <c:v>102.82132623452635</c:v>
                </c:pt>
                <c:pt idx="782" formatCode="0.00">
                  <c:v>102.83080871213353</c:v>
                </c:pt>
                <c:pt idx="783" formatCode="0.00">
                  <c:v>102.8627285258828</c:v>
                </c:pt>
                <c:pt idx="784" formatCode="0.00">
                  <c:v>102.86871799798219</c:v>
                </c:pt>
                <c:pt idx="785" formatCode="0.00">
                  <c:v>102.87824278283111</c:v>
                </c:pt>
                <c:pt idx="786" formatCode="0.00">
                  <c:v>102.8877456394562</c:v>
                </c:pt>
                <c:pt idx="787" formatCode="0.00">
                  <c:v>102.89725185767517</c:v>
                </c:pt>
                <c:pt idx="788" formatCode="0.00">
                  <c:v>102.9292906944671</c:v>
                </c:pt>
                <c:pt idx="789" formatCode="0.00">
                  <c:v>102.93530598637672</c:v>
                </c:pt>
                <c:pt idx="790" formatCode="0.00">
                  <c:v>102.94480354950835</c:v>
                </c:pt>
                <c:pt idx="791" formatCode="0.00">
                  <c:v>102.95430440952845</c:v>
                </c:pt>
                <c:pt idx="792" formatCode="0.00">
                  <c:v>102.96380855746861</c:v>
                </c:pt>
                <c:pt idx="793" formatCode="0.00">
                  <c:v>102.99589006948938</c:v>
                </c:pt>
                <c:pt idx="794" formatCode="0.00">
                  <c:v>103.00175233600098</c:v>
                </c:pt>
                <c:pt idx="795" formatCode="0.00">
                  <c:v>103.01117139383548</c:v>
                </c:pt>
                <c:pt idx="796" formatCode="0.00">
                  <c:v>103.02056830852213</c:v>
                </c:pt>
                <c:pt idx="797" formatCode="0.00">
                  <c:v>103.02991771348802</c:v>
                </c:pt>
                <c:pt idx="798" formatCode="0.00">
                  <c:v>103.06135659482779</c:v>
                </c:pt>
                <c:pt idx="799" formatCode="0.00">
                  <c:v>103.06721614727665</c:v>
                </c:pt>
                <c:pt idx="800" formatCode="0.00">
                  <c:v>103.07653058576702</c:v>
                </c:pt>
                <c:pt idx="801" formatCode="0.00">
                  <c:v>103.08584814082187</c:v>
                </c:pt>
                <c:pt idx="802" formatCode="0.00">
                  <c:v>103.09516881353007</c:v>
                </c:pt>
                <c:pt idx="803" formatCode="0.00">
                  <c:v>103.12657220935475</c:v>
                </c:pt>
                <c:pt idx="804" formatCode="0.00">
                  <c:v>103.13245304262075</c:v>
                </c:pt>
                <c:pt idx="805" formatCode="0.00">
                  <c:v>103.14168757107555</c:v>
                </c:pt>
                <c:pt idx="806" formatCode="0.00">
                  <c:v>103.15100132314814</c:v>
                </c:pt>
                <c:pt idx="807" formatCode="0.00">
                  <c:v>103.19318215809335</c:v>
                </c:pt>
                <c:pt idx="808" formatCode="0.00">
                  <c:v>103.19727741348881</c:v>
                </c:pt>
                <c:pt idx="809" formatCode="0.00">
                  <c:v>103.20648222927122</c:v>
                </c:pt>
                <c:pt idx="810" formatCode="0.00">
                  <c:v>103.2158170946402</c:v>
                </c:pt>
                <c:pt idx="811" formatCode="0.00">
                  <c:v>103.22535830004915</c:v>
                </c:pt>
                <c:pt idx="812" formatCode="0.00">
                  <c:v>103.25813794715957</c:v>
                </c:pt>
                <c:pt idx="813" formatCode="0.00">
                  <c:v>103.26456630221159</c:v>
                </c:pt>
                <c:pt idx="814" formatCode="0.00">
                  <c:v>103.27422446231576</c:v>
                </c:pt>
                <c:pt idx="815" formatCode="0.00">
                  <c:v>103.28368214958006</c:v>
                </c:pt>
                <c:pt idx="816" formatCode="0.00">
                  <c:v>103.29309191860384</c:v>
                </c:pt>
                <c:pt idx="817" formatCode="0.00">
                  <c:v>103.32469159682083</c:v>
                </c:pt>
                <c:pt idx="818" formatCode="0.00">
                  <c:v>103.3308581466363</c:v>
                </c:pt>
                <c:pt idx="819" formatCode="0.00">
                  <c:v>103.34033349765093</c:v>
                </c:pt>
                <c:pt idx="820" formatCode="0.00">
                  <c:v>103.3498881417058</c:v>
                </c:pt>
                <c:pt idx="821" formatCode="0.00">
                  <c:v>103.35942025632252</c:v>
                </c:pt>
                <c:pt idx="822" formatCode="0.00">
                  <c:v>103.39128849997815</c:v>
                </c:pt>
                <c:pt idx="823" formatCode="0.00">
                  <c:v>103.39742091516892</c:v>
                </c:pt>
                <c:pt idx="824" formatCode="0.00">
                  <c:v>103.4068656308644</c:v>
                </c:pt>
                <c:pt idx="825" formatCode="0.00">
                  <c:v>103.41633868983122</c:v>
                </c:pt>
                <c:pt idx="826" formatCode="0.00">
                  <c:v>103.42578912242621</c:v>
                </c:pt>
                <c:pt idx="827" formatCode="0.00">
                  <c:v>103.45746718315101</c:v>
                </c:pt>
                <c:pt idx="828" formatCode="0.00">
                  <c:v>103.46361523734129</c:v>
                </c:pt>
                <c:pt idx="829" formatCode="0.00">
                  <c:v>103.47302884525489</c:v>
                </c:pt>
                <c:pt idx="830" formatCode="0.00">
                  <c:v>103.48241974951794</c:v>
                </c:pt>
                <c:pt idx="831" formatCode="0.00">
                  <c:v>103.4918134468078</c:v>
                </c:pt>
                <c:pt idx="832" formatCode="0.00">
                  <c:v>103.52322392004758</c:v>
                </c:pt>
                <c:pt idx="833" formatCode="0.00">
                  <c:v>103.52943755066208</c:v>
                </c:pt>
                <c:pt idx="834" formatCode="0.00">
                  <c:v>103.5389982344069</c:v>
                </c:pt>
                <c:pt idx="835" formatCode="0.00">
                  <c:v>103.54861274641142</c:v>
                </c:pt>
                <c:pt idx="836" formatCode="0.00">
                  <c:v>103.55823005880734</c:v>
                </c:pt>
                <c:pt idx="837" formatCode="0.00">
                  <c:v>103.59013813780082</c:v>
                </c:pt>
                <c:pt idx="838" formatCode="0.00">
                  <c:v>103.59636549534952</c:v>
                </c:pt>
                <c:pt idx="839" formatCode="0.00">
                  <c:v>103.61736316831829</c:v>
                </c:pt>
                <c:pt idx="840" formatCode="0.00">
                  <c:v>103.62534247456148</c:v>
                </c:pt>
                <c:pt idx="841" formatCode="0.00">
                  <c:v>103.65744223733356</c:v>
                </c:pt>
                <c:pt idx="842" formatCode="0.00">
                  <c:v>103.66378464717423</c:v>
                </c:pt>
                <c:pt idx="843" formatCode="0.00">
                  <c:v>103.67340941502452</c:v>
                </c:pt>
                <c:pt idx="844" formatCode="0.00">
                  <c:v>103.68301133412068</c:v>
                </c:pt>
                <c:pt idx="845" formatCode="0.00">
                  <c:v>103.69256480710294</c:v>
                </c:pt>
                <c:pt idx="846" formatCode="0.00">
                  <c:v>102.68965303290231</c:v>
                </c:pt>
                <c:pt idx="847" formatCode="0.00">
                  <c:v>102.69672040723063</c:v>
                </c:pt>
                <c:pt idx="848" formatCode="0.00">
                  <c:v>102.70566121619473</c:v>
                </c:pt>
                <c:pt idx="849" formatCode="0.00">
                  <c:v>102.71460498377792</c:v>
                </c:pt>
                <c:pt idx="850" formatCode="0.00">
                  <c:v>102.72357432213819</c:v>
                </c:pt>
                <c:pt idx="851" formatCode="0.00">
                  <c:v>102.76263603288038</c:v>
                </c:pt>
                <c:pt idx="852" formatCode="0.00">
                  <c:v>102.76884252393867</c:v>
                </c:pt>
                <c:pt idx="853" formatCode="0.00">
                  <c:v>102.77787477378541</c:v>
                </c:pt>
                <c:pt idx="854" formatCode="0.00">
                  <c:v>102.78693258193886</c:v>
                </c:pt>
                <c:pt idx="855" formatCode="0.00">
                  <c:v>102.8160324008833</c:v>
                </c:pt>
                <c:pt idx="856" formatCode="0.00">
                  <c:v>102.82330251404095</c:v>
                </c:pt>
                <c:pt idx="857" formatCode="0.00">
                  <c:v>102.83242017597898</c:v>
                </c:pt>
                <c:pt idx="858" formatCode="0.00">
                  <c:v>102.84167667842725</c:v>
                </c:pt>
                <c:pt idx="859" formatCode="0.00">
                  <c:v>102.85114004219082</c:v>
                </c:pt>
                <c:pt idx="860" formatCode="0.00">
                  <c:v>102.88041353990283</c:v>
                </c:pt>
                <c:pt idx="861" formatCode="0.00">
                  <c:v>102.88774982298141</c:v>
                </c:pt>
                <c:pt idx="862" formatCode="0.00">
                  <c:v>102.89688770224028</c:v>
                </c:pt>
                <c:pt idx="863" formatCode="0.00">
                  <c:v>102.90602843891838</c:v>
                </c:pt>
                <c:pt idx="864" formatCode="0.00">
                  <c:v>102.91512666426867</c:v>
                </c:pt>
                <c:pt idx="865" formatCode="0.00">
                  <c:v>102.95432700985904</c:v>
                </c:pt>
                <c:pt idx="866" formatCode="0.00">
                  <c:v>102.96090238156911</c:v>
                </c:pt>
                <c:pt idx="867" formatCode="0.00">
                  <c:v>102.97015370901754</c:v>
                </c:pt>
                <c:pt idx="868" formatCode="0.00">
                  <c:v>102.97947596408561</c:v>
                </c:pt>
                <c:pt idx="869" formatCode="0.00">
                  <c:v>103.00957322863076</c:v>
                </c:pt>
                <c:pt idx="870" formatCode="0.00">
                  <c:v>105.26120787114492</c:v>
                </c:pt>
                <c:pt idx="871" formatCode="0.00">
                  <c:v>105.27065788939861</c:v>
                </c:pt>
                <c:pt idx="872" formatCode="0.00">
                  <c:v>105.28011075188648</c:v>
                </c:pt>
                <c:pt idx="873" formatCode="0.00">
                  <c:v>105.28956644230331</c:v>
                </c:pt>
                <c:pt idx="874" formatCode="0.00">
                  <c:v>105.32994948793817</c:v>
                </c:pt>
                <c:pt idx="875" formatCode="0.00">
                  <c:v>105.32729990582827</c:v>
                </c:pt>
                <c:pt idx="876" formatCode="0.00">
                  <c:v>105.33672420935218</c:v>
                </c:pt>
                <c:pt idx="877" formatCode="0.00">
                  <c:v>105.34612856586618</c:v>
                </c:pt>
                <c:pt idx="878" formatCode="0.00">
                  <c:v>105.35553570697647</c:v>
                </c:pt>
                <c:pt idx="879" formatCode="0.00">
                  <c:v>105.38543610074574</c:v>
                </c:pt>
                <c:pt idx="880" formatCode="0.00">
                  <c:v>105.39314258762028</c:v>
                </c:pt>
                <c:pt idx="881" formatCode="0.00">
                  <c:v>105.40256353824596</c:v>
                </c:pt>
                <c:pt idx="882" formatCode="0.00">
                  <c:v>105.41198723356521</c:v>
                </c:pt>
                <c:pt idx="883" formatCode="0.00">
                  <c:v>105.42136815786482</c:v>
                </c:pt>
                <c:pt idx="884" formatCode="0.00">
                  <c:v>105.45123751931132</c:v>
                </c:pt>
                <c:pt idx="885" formatCode="0.00">
                  <c:v>105.45889243931185</c:v>
                </c:pt>
                <c:pt idx="886" formatCode="0.00">
                  <c:v>105.46824138749274</c:v>
                </c:pt>
                <c:pt idx="887" formatCode="0.00">
                  <c:v>105.47759304648532</c:v>
                </c:pt>
                <c:pt idx="888" formatCode="0.00">
                  <c:v>105.48692457497653</c:v>
                </c:pt>
                <c:pt idx="889" formatCode="0.00">
                  <c:v>105.51648900916639</c:v>
                </c:pt>
                <c:pt idx="890" formatCode="0.00">
                  <c:v>105.5241141520771</c:v>
                </c:pt>
                <c:pt idx="891" formatCode="0.00">
                  <c:v>105.53341341083143</c:v>
                </c:pt>
                <c:pt idx="892" formatCode="0.00">
                  <c:v>105.54271530627703</c:v>
                </c:pt>
                <c:pt idx="893" formatCode="0.00">
                  <c:v>105.55195144122216</c:v>
                </c:pt>
                <c:pt idx="894" formatCode="0.00">
                  <c:v>105.58127829579436</c:v>
                </c:pt>
                <c:pt idx="895" formatCode="0.00">
                  <c:v>105.58884992319068</c:v>
                </c:pt>
                <c:pt idx="896" formatCode="0.00">
                  <c:v>105.59825874943272</c:v>
                </c:pt>
                <c:pt idx="897" formatCode="0.00">
                  <c:v>105.60776146448316</c:v>
                </c:pt>
                <c:pt idx="898" formatCode="0.00">
                  <c:v>105.61722118715922</c:v>
                </c:pt>
                <c:pt idx="899" formatCode="0.00">
                  <c:v>105.64719983877826</c:v>
                </c:pt>
                <c:pt idx="900" formatCode="0.00">
                  <c:v>105.65499116980818</c:v>
                </c:pt>
                <c:pt idx="901" formatCode="0.00">
                  <c:v>105.66446398502663</c:v>
                </c:pt>
                <c:pt idx="902" formatCode="0.00">
                  <c:v>105.67400791620925</c:v>
                </c:pt>
                <c:pt idx="903" formatCode="0.00">
                  <c:v>105.68348595394212</c:v>
                </c:pt>
                <c:pt idx="904" formatCode="0.00">
                  <c:v>105.72377943605053</c:v>
                </c:pt>
                <c:pt idx="905" formatCode="0.00">
                  <c:v>105.73077019824186</c:v>
                </c:pt>
                <c:pt idx="906" formatCode="0.00">
                  <c:v>105.74024088850038</c:v>
                </c:pt>
                <c:pt idx="907" formatCode="0.00">
                  <c:v>105.74971414577743</c:v>
                </c:pt>
                <c:pt idx="908" formatCode="0.00">
                  <c:v>105.77976507397737</c:v>
                </c:pt>
                <c:pt idx="909" formatCode="0.00">
                  <c:v>105.78762889426943</c:v>
                </c:pt>
                <c:pt idx="910" formatCode="0.00">
                  <c:v>105.79711492157624</c:v>
                </c:pt>
                <c:pt idx="911" formatCode="0.00">
                  <c:v>105.80660348563511</c:v>
                </c:pt>
                <c:pt idx="912" formatCode="0.00">
                  <c:v>105.8160717150747</c:v>
                </c:pt>
                <c:pt idx="913" formatCode="0.00">
                  <c:v>105.84608982523072</c:v>
                </c:pt>
                <c:pt idx="914" formatCode="0.00">
                  <c:v>105.85396601673483</c:v>
                </c:pt>
                <c:pt idx="915" formatCode="0.00">
                  <c:v>105.86344683883651</c:v>
                </c:pt>
                <c:pt idx="916" formatCode="0.00">
                  <c:v>105.87295307038622</c:v>
                </c:pt>
                <c:pt idx="917" formatCode="0.00">
                  <c:v>105.88243891020548</c:v>
                </c:pt>
                <c:pt idx="918" formatCode="0.00">
                  <c:v>105.91256125557516</c:v>
                </c:pt>
                <c:pt idx="919" formatCode="0.00">
                  <c:v>105.92049500092924</c:v>
                </c:pt>
                <c:pt idx="920" formatCode="0.00">
                  <c:v>105.92999330687589</c:v>
                </c:pt>
                <c:pt idx="921" formatCode="0.00">
                  <c:v>105.93949410165662</c:v>
                </c:pt>
                <c:pt idx="922" formatCode="0.00">
                  <c:v>105.94904320363909</c:v>
                </c:pt>
                <c:pt idx="923" formatCode="0.00">
                  <c:v>105.9791322469295</c:v>
                </c:pt>
                <c:pt idx="924" formatCode="0.00">
                  <c:v>105.987100059726</c:v>
                </c:pt>
                <c:pt idx="925" formatCode="0.00">
                  <c:v>105.9966385955683</c:v>
                </c:pt>
                <c:pt idx="926" formatCode="0.00">
                  <c:v>106.00617958770353</c:v>
                </c:pt>
                <c:pt idx="927" formatCode="0.00">
                  <c:v>106.01574597606285</c:v>
                </c:pt>
                <c:pt idx="928" formatCode="0.00">
                  <c:v>106.04593906372706</c:v>
                </c:pt>
                <c:pt idx="929" formatCode="0.00">
                  <c:v>106.0539404000525</c:v>
                </c:pt>
                <c:pt idx="930" formatCode="0.00">
                  <c:v>106.06349607574666</c:v>
                </c:pt>
                <c:pt idx="931" formatCode="0.00">
                  <c:v>106.07305418553278</c:v>
                </c:pt>
                <c:pt idx="932" formatCode="0.00">
                  <c:v>106.08261472879302</c:v>
                </c:pt>
                <c:pt idx="933" formatCode="0.00">
                  <c:v>106.12308373845261</c:v>
                </c:pt>
                <c:pt idx="934" formatCode="0.00">
                  <c:v>106.13035416446361</c:v>
                </c:pt>
                <c:pt idx="935" formatCode="0.00">
                  <c:v>106.13992920311257</c:v>
                </c:pt>
                <c:pt idx="936" formatCode="0.00">
                  <c:v>106.14950665139709</c:v>
                </c:pt>
                <c:pt idx="937" formatCode="0.00">
                  <c:v>104.50886405298338</c:v>
                </c:pt>
                <c:pt idx="938" formatCode="0.00">
                  <c:v>104.51508572650152</c:v>
                </c:pt>
                <c:pt idx="939" formatCode="0.00">
                  <c:v>104.543113930064</c:v>
                </c:pt>
                <c:pt idx="940" formatCode="0.00">
                  <c:v>104.55168174962634</c:v>
                </c:pt>
                <c:pt idx="941" formatCode="0.00">
                  <c:v>104.56025134639511</c:v>
                </c:pt>
                <c:pt idx="942" formatCode="0.00">
                  <c:v>104.56882272124848</c:v>
                </c:pt>
                <c:pt idx="943" formatCode="0.00">
                  <c:v>104.57512977500905</c:v>
                </c:pt>
                <c:pt idx="944" formatCode="0.00">
                  <c:v>104.60325252202961</c:v>
                </c:pt>
                <c:pt idx="945" formatCode="0.00">
                  <c:v>104.61187620275348</c:v>
                </c:pt>
                <c:pt idx="946" formatCode="0.00">
                  <c:v>104.61585283567898</c:v>
                </c:pt>
                <c:pt idx="947" formatCode="0.00">
                  <c:v>104.66342650666127</c:v>
                </c:pt>
                <c:pt idx="948" formatCode="0.00">
                  <c:v>104.67201924154053</c:v>
                </c:pt>
                <c:pt idx="949" formatCode="0.00">
                  <c:v>104.68061375279214</c:v>
                </c:pt>
                <c:pt idx="950" formatCode="0.00">
                  <c:v>104.68921004269083</c:v>
                </c:pt>
                <c:pt idx="951" formatCode="0.00">
                  <c:v>104.69549269138609</c:v>
                </c:pt>
                <c:pt idx="952" formatCode="0.00">
                  <c:v>104.72360934454245</c:v>
                </c:pt>
                <c:pt idx="953" formatCode="0.00">
                  <c:v>104.69964798495302</c:v>
                </c:pt>
                <c:pt idx="954" formatCode="0.00">
                  <c:v>104.70769157694404</c:v>
                </c:pt>
                <c:pt idx="955" formatCode="0.00">
                  <c:v>105.35047445704689</c:v>
                </c:pt>
                <c:pt idx="956" formatCode="0.00">
                  <c:v>105.33183196265699</c:v>
                </c:pt>
                <c:pt idx="957" formatCode="0.00">
                  <c:v>105.35931084200598</c:v>
                </c:pt>
                <c:pt idx="958" formatCode="0.00">
                  <c:v>105.36767787064707</c:v>
                </c:pt>
                <c:pt idx="959" formatCode="0.00">
                  <c:v>105.37606734859301</c:v>
                </c:pt>
                <c:pt idx="960" formatCode="0.00">
                  <c:v>105.38443677609924</c:v>
                </c:pt>
                <c:pt idx="961" formatCode="0.00">
                  <c:v>105.39041886287563</c:v>
                </c:pt>
                <c:pt idx="962" formatCode="0.00">
                  <c:v>105.41685612760739</c:v>
                </c:pt>
                <c:pt idx="963" formatCode="0.00">
                  <c:v>105.43480123251695</c:v>
                </c:pt>
                <c:pt idx="964" formatCode="0.00">
                  <c:v>105.44317904507385</c:v>
                </c:pt>
                <c:pt idx="965" formatCode="0.00">
                  <c:v>105.44919079772149</c:v>
                </c:pt>
                <c:pt idx="966" formatCode="0.00">
                  <c:v>105.47678378411509</c:v>
                </c:pt>
                <c:pt idx="967" formatCode="0.00">
                  <c:v>105.48518887331441</c:v>
                </c:pt>
                <c:pt idx="968" formatCode="0.00">
                  <c:v>105.49361645545076</c:v>
                </c:pt>
                <c:pt idx="969" formatCode="0.00">
                  <c:v>105.50202395427641</c:v>
                </c:pt>
                <c:pt idx="970" formatCode="0.00">
                  <c:v>105.50806541797894</c:v>
                </c:pt>
                <c:pt idx="971" formatCode="0.00">
                  <c:v>105.53568367447342</c:v>
                </c:pt>
                <c:pt idx="972" formatCode="0.00">
                  <c:v>105.54409719150226</c:v>
                </c:pt>
                <c:pt idx="973" formatCode="0.00">
                  <c:v>105.55249060682608</c:v>
                </c:pt>
                <c:pt idx="974" formatCode="0.00">
                  <c:v>105.56086390824295</c:v>
                </c:pt>
                <c:pt idx="975" formatCode="0.00">
                  <c:v>105.56682856680327</c:v>
                </c:pt>
                <c:pt idx="976" formatCode="0.00">
                  <c:v>105.59440810427856</c:v>
                </c:pt>
                <c:pt idx="977" formatCode="0.00">
                  <c:v>105.60280870479384</c:v>
                </c:pt>
                <c:pt idx="978" formatCode="0.00">
                  <c:v>105.611231829114</c:v>
                </c:pt>
                <c:pt idx="979" formatCode="0.00">
                  <c:v>105.61965615506107</c:v>
                </c:pt>
                <c:pt idx="980" formatCode="0.00">
                  <c:v>105.62569315861722</c:v>
                </c:pt>
                <c:pt idx="981" formatCode="0.00">
                  <c:v>105.65336190758342</c:v>
                </c:pt>
                <c:pt idx="982" formatCode="0.00">
                  <c:v>105.66179226249488</c:v>
                </c:pt>
                <c:pt idx="983" formatCode="0.00">
                  <c:v>105.67022381903325</c:v>
                </c:pt>
                <c:pt idx="984" formatCode="0.00">
                  <c:v>105.82345934565869</c:v>
                </c:pt>
                <c:pt idx="985" formatCode="0.00">
                  <c:v>105.82896432934754</c:v>
                </c:pt>
                <c:pt idx="986" formatCode="0.00">
                  <c:v>105.85529558294813</c:v>
                </c:pt>
                <c:pt idx="987" formatCode="0.00">
                  <c:v>105.86323800563555</c:v>
                </c:pt>
                <c:pt idx="988" formatCode="0.00">
                  <c:v>105.87118157577578</c:v>
                </c:pt>
                <c:pt idx="989" formatCode="0.00">
                  <c:v>105.87912629082246</c:v>
                </c:pt>
                <c:pt idx="990" formatCode="0.00">
                  <c:v>105.884618943175</c:v>
                </c:pt>
                <c:pt idx="991" formatCode="0.00">
                  <c:v>105.91091318231382</c:v>
                </c:pt>
                <c:pt idx="992" formatCode="0.00">
                  <c:v>105.91886362987806</c:v>
                </c:pt>
                <c:pt idx="993" formatCode="0.00">
                  <c:v>105.92681522467886</c:v>
                </c:pt>
                <c:pt idx="994" formatCode="0.00">
                  <c:v>105.93476797075864</c:v>
                </c:pt>
                <c:pt idx="995" formatCode="0.00">
                  <c:v>105.94026865408892</c:v>
                </c:pt>
                <c:pt idx="996" formatCode="0.00">
                  <c:v>105.96646455586188</c:v>
                </c:pt>
                <c:pt idx="997" formatCode="0.00">
                  <c:v>105.97440261154007</c:v>
                </c:pt>
                <c:pt idx="998" formatCode="0.00">
                  <c:v>105.98236222278659</c:v>
                </c:pt>
                <c:pt idx="999" formatCode="0.00">
                  <c:v>105.99028215108834</c:v>
                </c:pt>
                <c:pt idx="1000" formatCode="0.00">
                  <c:v>105.99575000593478</c:v>
                </c:pt>
                <c:pt idx="1001" formatCode="0.00">
                  <c:v>106.02196982815141</c:v>
                </c:pt>
                <c:pt idx="1002" formatCode="0.00">
                  <c:v>106.02989544477606</c:v>
                </c:pt>
                <c:pt idx="1003" formatCode="0.00">
                  <c:v>106.0378222088535</c:v>
                </c:pt>
                <c:pt idx="1004" formatCode="0.00">
                  <c:v>106.04575010359625</c:v>
                </c:pt>
                <c:pt idx="1005" formatCode="0.00">
                  <c:v>106.05122593296848</c:v>
                </c:pt>
                <c:pt idx="1006" formatCode="0.00">
                  <c:v>106.07554002364242</c:v>
                </c:pt>
                <c:pt idx="1007" formatCode="0.00">
                  <c:v>106.08376798285232</c:v>
                </c:pt>
                <c:pt idx="1008" formatCode="0.00">
                  <c:v>106.09199711811431</c:v>
                </c:pt>
                <c:pt idx="1009" formatCode="0.00">
                  <c:v>106.100227424756</c:v>
                </c:pt>
                <c:pt idx="1010" formatCode="0.00">
                  <c:v>106.10794218881603</c:v>
                </c:pt>
                <c:pt idx="1011" formatCode="0.00">
                  <c:v>106.1331568692149</c:v>
                </c:pt>
                <c:pt idx="1012" formatCode="0.00">
                  <c:v>106.14132973224551</c:v>
                </c:pt>
                <c:pt idx="1013" formatCode="0.00">
                  <c:v>106.14893738535444</c:v>
                </c:pt>
                <c:pt idx="1014" formatCode="0.00">
                  <c:v>106.16545338247391</c:v>
                </c:pt>
                <c:pt idx="1015" formatCode="0.00">
                  <c:v>106.17522982035999</c:v>
                </c:pt>
                <c:pt idx="1016" formatCode="0.00">
                  <c:v>106.19939271293045</c:v>
                </c:pt>
                <c:pt idx="1017" formatCode="0.00">
                  <c:v>106.20785980650385</c:v>
                </c:pt>
                <c:pt idx="1018" formatCode="0.00">
                  <c:v>106.21632809431875</c:v>
                </c:pt>
                <c:pt idx="1019" formatCode="0.00">
                  <c:v>106.22481922783507</c:v>
                </c:pt>
                <c:pt idx="1020" formatCode="0.00">
                  <c:v>106.23460725358203</c:v>
                </c:pt>
                <c:pt idx="1021" formatCode="0.00">
                  <c:v>106.25884892671785</c:v>
                </c:pt>
                <c:pt idx="1022" formatCode="0.00">
                  <c:v>106.26741106025975</c:v>
                </c:pt>
                <c:pt idx="1023" formatCode="0.00">
                  <c:v>106.27595274685466</c:v>
                </c:pt>
                <c:pt idx="1024" formatCode="0.00">
                  <c:v>106.28449564791889</c:v>
                </c:pt>
                <c:pt idx="1025" formatCode="0.00">
                  <c:v>106.29435507213971</c:v>
                </c:pt>
                <c:pt idx="1026" formatCode="0.00">
                  <c:v>106.31867574361587</c:v>
                </c:pt>
                <c:pt idx="1027" formatCode="0.00">
                  <c:v>106.32724639110143</c:v>
                </c:pt>
                <c:pt idx="1028" formatCode="0.00">
                  <c:v>106.33579657811289</c:v>
                </c:pt>
                <c:pt idx="1029" formatCode="0.00">
                  <c:v>106.34434797783057</c:v>
                </c:pt>
                <c:pt idx="1030" formatCode="0.00">
                  <c:v>106.35421911952953</c:v>
                </c:pt>
                <c:pt idx="1031" formatCode="0.00">
                  <c:v>106.37856207803</c:v>
                </c:pt>
                <c:pt idx="1032" formatCode="0.00">
                  <c:v>106.38711955074842</c:v>
                </c:pt>
                <c:pt idx="1033" formatCode="0.00">
                  <c:v>106.38810364490988</c:v>
                </c:pt>
                <c:pt idx="1034" formatCode="0.00">
                  <c:v>106.39668071894435</c:v>
                </c:pt>
                <c:pt idx="1035" formatCode="0.00">
                  <c:v>106.40661510186162</c:v>
                </c:pt>
                <c:pt idx="1036" formatCode="0.00">
                  <c:v>106.43099752915815</c:v>
                </c:pt>
                <c:pt idx="1037" formatCode="0.00">
                  <c:v>106.43958068334518</c:v>
                </c:pt>
                <c:pt idx="1038" formatCode="0.00">
                  <c:v>106.4481650535718</c:v>
                </c:pt>
                <c:pt idx="1039" formatCode="0.00">
                  <c:v>106.45675064532716</c:v>
                </c:pt>
                <c:pt idx="1040" formatCode="0.00">
                  <c:v>106.46669677723419</c:v>
                </c:pt>
                <c:pt idx="1041" formatCode="0.00">
                  <c:v>106.49104455798961</c:v>
                </c:pt>
                <c:pt idx="1042" formatCode="0.00">
                  <c:v>106.49963622539309</c:v>
                </c:pt>
                <c:pt idx="1043" formatCode="0.00">
                  <c:v>106.50822911182662</c:v>
                </c:pt>
                <c:pt idx="1044" formatCode="0.00">
                  <c:v>108.44374672966327</c:v>
                </c:pt>
                <c:pt idx="1045" formatCode="0.00">
                  <c:v>108.45293923873771</c:v>
                </c:pt>
                <c:pt idx="1046" formatCode="0.00">
                  <c:v>108.47523533465746</c:v>
                </c:pt>
                <c:pt idx="1047" formatCode="0.00">
                  <c:v>108.48311116960834</c:v>
                </c:pt>
                <c:pt idx="1048" formatCode="0.00">
                  <c:v>108.49098813667366</c:v>
                </c:pt>
                <c:pt idx="1049" formatCode="0.00">
                  <c:v>108.49888641057504</c:v>
                </c:pt>
                <c:pt idx="1050" formatCode="0.00">
                  <c:v>108.50814699646305</c:v>
                </c:pt>
                <c:pt idx="1051" formatCode="0.00">
                  <c:v>108.53046367403722</c:v>
                </c:pt>
                <c:pt idx="1052" formatCode="0.00">
                  <c:v>108.53834746180051</c:v>
                </c:pt>
                <c:pt idx="1053" formatCode="0.00">
                  <c:v>108.54623238375389</c:v>
                </c:pt>
                <c:pt idx="1054" formatCode="0.00">
                  <c:v>108.55411844305594</c:v>
                </c:pt>
                <c:pt idx="1055" formatCode="0.00">
                  <c:v>108.56333336188975</c:v>
                </c:pt>
                <c:pt idx="1056" formatCode="0.00">
                  <c:v>108.58567062046143</c:v>
                </c:pt>
                <c:pt idx="1057" formatCode="0.00">
                  <c:v>108.59356235750207</c:v>
                </c:pt>
                <c:pt idx="1058" formatCode="0.00">
                  <c:v>108.60145523269328</c:v>
                </c:pt>
                <c:pt idx="1059" formatCode="0.00">
                  <c:v>108.60934923878045</c:v>
                </c:pt>
                <c:pt idx="1060" formatCode="0.00">
                  <c:v>108.61857537168727</c:v>
                </c:pt>
                <c:pt idx="1061" formatCode="0.00">
                  <c:v>108.64093323057698</c:v>
                </c:pt>
                <c:pt idx="1062" formatCode="0.00">
                  <c:v>108.64883292299507</c:v>
                </c:pt>
                <c:pt idx="1063" formatCode="0.00">
                  <c:v>108.65673375299438</c:v>
                </c:pt>
                <c:pt idx="1064" formatCode="0.00">
                  <c:v>108.66463572081406</c:v>
                </c:pt>
                <c:pt idx="1065" formatCode="0.00">
                  <c:v>108.67387307385148</c:v>
                </c:pt>
                <c:pt idx="1066" formatCode="0.00">
                  <c:v>108.69625154964075</c:v>
                </c:pt>
                <c:pt idx="1067" formatCode="0.00">
                  <c:v>108.70415920578705</c:v>
                </c:pt>
                <c:pt idx="1068" formatCode="0.00">
                  <c:v>108.71206799885651</c:v>
                </c:pt>
                <c:pt idx="1069" formatCode="0.00">
                  <c:v>108.71997792908181</c:v>
                </c:pt>
                <c:pt idx="1070" formatCode="0.00">
                  <c:v>108.72928358941829</c:v>
                </c:pt>
                <c:pt idx="1071" formatCode="0.00">
                  <c:v>108.75168271858094</c:v>
                </c:pt>
                <c:pt idx="1072" formatCode="0.00">
                  <c:v>108.7596186046014</c:v>
                </c:pt>
                <c:pt idx="1073" formatCode="0.00">
                  <c:v>108.76753537955864</c:v>
                </c:pt>
                <c:pt idx="1074" formatCode="0.00">
                  <c:v>108.77545329184797</c:v>
                </c:pt>
                <c:pt idx="1075" formatCode="0.00">
                  <c:v>108.78471313255234</c:v>
                </c:pt>
                <c:pt idx="1076" formatCode="0.00">
                  <c:v>108.80718540541751</c:v>
                </c:pt>
                <c:pt idx="1077" formatCode="0.00">
                  <c:v>108.81510902480242</c:v>
                </c:pt>
                <c:pt idx="1078" formatCode="0.00">
                  <c:v>108.8230337823131</c:v>
                </c:pt>
                <c:pt idx="1079" formatCode="0.00">
                  <c:v>108.83095968019268</c:v>
                </c:pt>
                <c:pt idx="1080" formatCode="0.00">
                  <c:v>108.8402307806987</c:v>
                </c:pt>
                <c:pt idx="1081" formatCode="0.00">
                  <c:v>108.86267126045072</c:v>
                </c:pt>
                <c:pt idx="1082" formatCode="0.00">
                  <c:v>108.87060286268451</c:v>
                </c:pt>
                <c:pt idx="1083" formatCode="0.00">
                  <c:v>108.87853560681111</c:v>
                </c:pt>
                <c:pt idx="1084" formatCode="0.00">
                  <c:v>108.88646949222914</c:v>
                </c:pt>
                <c:pt idx="1085" formatCode="0.00">
                  <c:v>108.89575185406852</c:v>
                </c:pt>
                <c:pt idx="1086" formatCode="0.00">
                  <c:v>108.9182130238719</c:v>
                </c:pt>
                <c:pt idx="1087" formatCode="0.00">
                  <c:v>108.92617291982982</c:v>
                </c:pt>
                <c:pt idx="1088" formatCode="0.00">
                  <c:v>108.93411365701562</c:v>
                </c:pt>
                <c:pt idx="1089" formatCode="0.00">
                  <c:v>108.94207584912323</c:v>
                </c:pt>
                <c:pt idx="1090" formatCode="0.00">
                  <c:v>108.9513981232725</c:v>
                </c:pt>
                <c:pt idx="1091" formatCode="0.00">
                  <c:v>108.9739326446397</c:v>
                </c:pt>
                <c:pt idx="1092" formatCode="0.00">
                  <c:v>108.98190057473762</c:v>
                </c:pt>
                <c:pt idx="1093" formatCode="0.00">
                  <c:v>108.98991030566833</c:v>
                </c:pt>
                <c:pt idx="1094" formatCode="0.00">
                  <c:v>108.99995600378122</c:v>
                </c:pt>
                <c:pt idx="1095" formatCode="0.00">
                  <c:v>109.0297988894766</c:v>
                </c:pt>
                <c:pt idx="1096" formatCode="0.00">
                  <c:v>109.03777486848441</c:v>
                </c:pt>
                <c:pt idx="1097" formatCode="0.00">
                  <c:v>109.04573165400402</c:v>
                </c:pt>
                <c:pt idx="1098" formatCode="0.00">
                  <c:v>109.05368958336356</c:v>
                </c:pt>
                <c:pt idx="1099" formatCode="0.00">
                  <c:v>109.06300584557857</c:v>
                </c:pt>
                <c:pt idx="1100" formatCode="0.00">
                  <c:v>109.08552931123228</c:v>
                </c:pt>
                <c:pt idx="1101" formatCode="0.00">
                  <c:v>109.09349296248108</c:v>
                </c:pt>
                <c:pt idx="1102" formatCode="0.00">
                  <c:v>109.10145775810554</c:v>
                </c:pt>
                <c:pt idx="1103" formatCode="0.00">
                  <c:v>109.89725578651901</c:v>
                </c:pt>
                <c:pt idx="1104" formatCode="0.00">
                  <c:v>109.90532430752256</c:v>
                </c:pt>
                <c:pt idx="1105" formatCode="0.00">
                  <c:v>109.92827518098855</c:v>
                </c:pt>
                <c:pt idx="1106" formatCode="0.00">
                  <c:v>109.93447148936319</c:v>
                </c:pt>
                <c:pt idx="1107" formatCode="0.00">
                  <c:v>109.94068521664178</c:v>
                </c:pt>
                <c:pt idx="1108" formatCode="0.00">
                  <c:v>109.94812423087039</c:v>
                </c:pt>
                <c:pt idx="1109" formatCode="0.00">
                  <c:v>109.96554663275103</c:v>
                </c:pt>
                <c:pt idx="1110" formatCode="0.00">
                  <c:v>109.97176501405825</c:v>
                </c:pt>
                <c:pt idx="1111" formatCode="0.00">
                  <c:v>109.97798433049297</c:v>
                </c:pt>
                <c:pt idx="1112" formatCode="0.00">
                  <c:v>109.9842045764522</c:v>
                </c:pt>
                <c:pt idx="1113" formatCode="0.00">
                  <c:v>109.99167797414022</c:v>
                </c:pt>
                <c:pt idx="1114" formatCode="0.00">
                  <c:v>110.00907536088494</c:v>
                </c:pt>
                <c:pt idx="1115" formatCode="0.00">
                  <c:v>110.01528375545857</c:v>
                </c:pt>
                <c:pt idx="1116" formatCode="0.00">
                  <c:v>110.0214930816412</c:v>
                </c:pt>
                <c:pt idx="1117" formatCode="0.00">
                  <c:v>110.02770333606699</c:v>
                </c:pt>
                <c:pt idx="1118" formatCode="0.00">
                  <c:v>110.03513716317744</c:v>
                </c:pt>
                <c:pt idx="1119" formatCode="0.00">
                  <c:v>110.05255085205543</c:v>
                </c:pt>
                <c:pt idx="1120" formatCode="0.00">
                  <c:v>110.05937798754168</c:v>
                </c:pt>
                <c:pt idx="1121" formatCode="0.00">
                  <c:v>110.07119740688174</c:v>
                </c:pt>
                <c:pt idx="1122" formatCode="0.00">
                  <c:v>110.07866563674982</c:v>
                </c:pt>
                <c:pt idx="1123" formatCode="0.00">
                  <c:v>110.0961370899641</c:v>
                </c:pt>
                <c:pt idx="1124" formatCode="0.00">
                  <c:v>110.1024081261486</c:v>
                </c:pt>
                <c:pt idx="1125" formatCode="0.00">
                  <c:v>110.10868010839174</c:v>
                </c:pt>
                <c:pt idx="1126" formatCode="0.00">
                  <c:v>110.11491994007142</c:v>
                </c:pt>
                <c:pt idx="1127" formatCode="0.00">
                  <c:v>110.12239795026719</c:v>
                </c:pt>
                <c:pt idx="1128" formatCode="0.00">
                  <c:v>110.14050513123581</c:v>
                </c:pt>
                <c:pt idx="1129" formatCode="0.00">
                  <c:v>110.1523748396862</c:v>
                </c:pt>
                <c:pt idx="1130" formatCode="0.00">
                  <c:v>110.1586212201167</c:v>
                </c:pt>
                <c:pt idx="1131" formatCode="0.00">
                  <c:v>110.16610900740937</c:v>
                </c:pt>
                <c:pt idx="1132" formatCode="0.00">
                  <c:v>110.18432542964851</c:v>
                </c:pt>
                <c:pt idx="1133" formatCode="0.00">
                  <c:v>110.19620663900467</c:v>
                </c:pt>
                <c:pt idx="1134" formatCode="0.00">
                  <c:v>110.20244300907524</c:v>
                </c:pt>
                <c:pt idx="1135" formatCode="0.00">
                  <c:v>110.20989108750989</c:v>
                </c:pt>
                <c:pt idx="1136" formatCode="0.00">
                  <c:v>110.22732869453084</c:v>
                </c:pt>
                <c:pt idx="1137" formatCode="0.00">
                  <c:v>110.23353654648473</c:v>
                </c:pt>
                <c:pt idx="1138" formatCode="0.00">
                  <c:v>110.23972873943542</c:v>
                </c:pt>
                <c:pt idx="1139" formatCode="0.00">
                  <c:v>110.24590526567128</c:v>
                </c:pt>
                <c:pt idx="1140" formatCode="0.00">
                  <c:v>110.25338780431069</c:v>
                </c:pt>
                <c:pt idx="1141" formatCode="0.00">
                  <c:v>110.27088327725313</c:v>
                </c:pt>
                <c:pt idx="1142" formatCode="0.00">
                  <c:v>110.27713081478514</c:v>
                </c:pt>
                <c:pt idx="1143" formatCode="0.00">
                  <c:v>110.28337927943055</c:v>
                </c:pt>
                <c:pt idx="1144" formatCode="0.00">
                  <c:v>110.28962868587871</c:v>
                </c:pt>
                <c:pt idx="1145" formatCode="0.00">
                  <c:v>110.29714577762446</c:v>
                </c:pt>
                <c:pt idx="1146" formatCode="0.00">
                  <c:v>110.31465763732855</c:v>
                </c:pt>
                <c:pt idx="1147" formatCode="0.00">
                  <c:v>110.32091171469128</c:v>
                </c:pt>
                <c:pt idx="1148" formatCode="0.00">
                  <c:v>110.32716672432873</c:v>
                </c:pt>
                <c:pt idx="1149" formatCode="0.00">
                  <c:v>110.33342267180137</c:v>
                </c:pt>
                <c:pt idx="1150" formatCode="0.00">
                  <c:v>110.34092474078514</c:v>
                </c:pt>
                <c:pt idx="1151" formatCode="0.00">
                  <c:v>110.35841133130195</c:v>
                </c:pt>
                <c:pt idx="1152" formatCode="0.00">
                  <c:v>110.36463869084668</c:v>
                </c:pt>
                <c:pt idx="1153" formatCode="0.00">
                  <c:v>110.37085034836855</c:v>
                </c:pt>
                <c:pt idx="1154" formatCode="0.00">
                  <c:v>110.37709619044232</c:v>
                </c:pt>
                <c:pt idx="1155" formatCode="0.00">
                  <c:v>110.38523221678582</c:v>
                </c:pt>
                <c:pt idx="1156" formatCode="0.00">
                  <c:v>110.4084169796719</c:v>
                </c:pt>
                <c:pt idx="1157" formatCode="0.00">
                  <c:v>110.4146850658523</c:v>
                </c:pt>
                <c:pt idx="1158" formatCode="0.00">
                  <c:v>110.42095408982932</c:v>
                </c:pt>
                <c:pt idx="1159" formatCode="0.00">
                  <c:v>110.4284756924197</c:v>
                </c:pt>
                <c:pt idx="1160" formatCode="0.00">
                  <c:v>110.44599500071391</c:v>
                </c:pt>
                <c:pt idx="1161" formatCode="0.00">
                  <c:v>110.4522520463691</c:v>
                </c:pt>
                <c:pt idx="1162" formatCode="0.00">
                  <c:v>110.45851002003488</c:v>
                </c:pt>
                <c:pt idx="1163" formatCode="0.00">
                  <c:v>110.46476893233779</c:v>
                </c:pt>
                <c:pt idx="1164" formatCode="0.00">
                  <c:v>110.4722754303084</c:v>
                </c:pt>
                <c:pt idx="1165" formatCode="0.00">
                  <c:v>110.48981110332477</c:v>
                </c:pt>
                <c:pt idx="1166" formatCode="0.00">
                  <c:v>110.49607467872038</c:v>
                </c:pt>
                <c:pt idx="1167" formatCode="0.00">
                  <c:v>110.50233919014948</c:v>
                </c:pt>
                <c:pt idx="1168" formatCode="0.00">
                  <c:v>110.50860463020598</c:v>
                </c:pt>
                <c:pt idx="1169" formatCode="0.00">
                  <c:v>110.51614578925985</c:v>
                </c:pt>
                <c:pt idx="1170" formatCode="0.00">
                  <c:v>110.53373966689335</c:v>
                </c:pt>
                <c:pt idx="1171" formatCode="0.00">
                  <c:v>110.54002647343049</c:v>
                </c:pt>
                <c:pt idx="1172" formatCode="0.00">
                  <c:v>110.54633090541111</c:v>
                </c:pt>
                <c:pt idx="1173" formatCode="0.00">
                  <c:v>110.55265297505663</c:v>
                </c:pt>
                <c:pt idx="1174" formatCode="0.00">
                  <c:v>110.56022887763089</c:v>
                </c:pt>
                <c:pt idx="1175" formatCode="0.00">
                  <c:v>110.57788108888028</c:v>
                </c:pt>
                <c:pt idx="1176" formatCode="0.00">
                  <c:v>110.58419118671297</c:v>
                </c:pt>
                <c:pt idx="1177" formatCode="0.00">
                  <c:v>110.59050222116231</c:v>
                </c:pt>
                <c:pt idx="1178" formatCode="0.00">
                  <c:v>110.59679750035916</c:v>
                </c:pt>
                <c:pt idx="1179" formatCode="0.00">
                  <c:v>110.60313589949004</c:v>
                </c:pt>
                <c:pt idx="1180" formatCode="0.00">
                  <c:v>110.61871008675099</c:v>
                </c:pt>
                <c:pt idx="1181" formatCode="0.00">
                  <c:v>110.62419066014198</c:v>
                </c:pt>
                <c:pt idx="1182" formatCode="0.00">
                  <c:v>110.62965526451831</c:v>
                </c:pt>
                <c:pt idx="1183" formatCode="0.00">
                  <c:v>112.25841015749585</c:v>
                </c:pt>
                <c:pt idx="1184" formatCode="0.00">
                  <c:v>112.26498884215962</c:v>
                </c:pt>
                <c:pt idx="1185" formatCode="0.00">
                  <c:v>112.2852514333895</c:v>
                </c:pt>
                <c:pt idx="1186" formatCode="0.00">
                  <c:v>112.29060563593201</c:v>
                </c:pt>
                <c:pt idx="1187" formatCode="0.00">
                  <c:v>112.29596057126159</c:v>
                </c:pt>
                <c:pt idx="1188" formatCode="0.00">
                  <c:v>112.30208041197078</c:v>
                </c:pt>
                <c:pt idx="1189" formatCode="0.00">
                  <c:v>112.3174267175135</c:v>
                </c:pt>
                <c:pt idx="1190" formatCode="0.00">
                  <c:v>112.32285116331514</c:v>
                </c:pt>
                <c:pt idx="1191" formatCode="0.00">
                  <c:v>112.32993846080885</c:v>
                </c:pt>
                <c:pt idx="1192" formatCode="0.00">
                  <c:v>112.35520700790509</c:v>
                </c:pt>
                <c:pt idx="1193" formatCode="0.00">
                  <c:v>112.3605707963485</c:v>
                </c:pt>
                <c:pt idx="1194" formatCode="0.00">
                  <c:v>112.36598474470081</c:v>
                </c:pt>
                <c:pt idx="1195" formatCode="0.00">
                  <c:v>112.3713994349369</c:v>
                </c:pt>
                <c:pt idx="1196" formatCode="0.00">
                  <c:v>112.37755930580798</c:v>
                </c:pt>
                <c:pt idx="1197" formatCode="0.00">
                  <c:v>112.3929729260215</c:v>
                </c:pt>
                <c:pt idx="1198" formatCode="0.00">
                  <c:v>112.39837485871253</c:v>
                </c:pt>
                <c:pt idx="1199" formatCode="0.00">
                  <c:v>112.40376105188446</c:v>
                </c:pt>
                <c:pt idx="1200" formatCode="0.00">
                  <c:v>112.40914798125796</c:v>
                </c:pt>
                <c:pt idx="1201" formatCode="0.00">
                  <c:v>112.41529098326328</c:v>
                </c:pt>
                <c:pt idx="1202" formatCode="0.00">
                  <c:v>112.43067627622621</c:v>
                </c:pt>
                <c:pt idx="1203" formatCode="0.00">
                  <c:v>112.43606690329979</c:v>
                </c:pt>
                <c:pt idx="1204" formatCode="0.00">
                  <c:v>112.44144177731714</c:v>
                </c:pt>
                <c:pt idx="1205" formatCode="0.00">
                  <c:v>112.44681738539641</c:v>
                </c:pt>
                <c:pt idx="1206" formatCode="0.00">
                  <c:v>112.45299271431026</c:v>
                </c:pt>
                <c:pt idx="1207" formatCode="0.00">
                  <c:v>112.46839099869672</c:v>
                </c:pt>
                <c:pt idx="1208" formatCode="0.00">
                  <c:v>112.47377030280062</c:v>
                </c:pt>
                <c:pt idx="1209" formatCode="0.00">
                  <c:v>112.4791503400693</c:v>
                </c:pt>
                <c:pt idx="1210" formatCode="0.00">
                  <c:v>112.48454762941813</c:v>
                </c:pt>
                <c:pt idx="1211" formatCode="0.00">
                  <c:v>112.49073069379372</c:v>
                </c:pt>
                <c:pt idx="1212" formatCode="0.00">
                  <c:v>112.50614197881038</c:v>
                </c:pt>
                <c:pt idx="1213" formatCode="0.00">
                  <c:v>112.51201857420985</c:v>
                </c:pt>
                <c:pt idx="1214" formatCode="0.00">
                  <c:v>112.5224578042714</c:v>
                </c:pt>
                <c:pt idx="1215" formatCode="0.00">
                  <c:v>112.52864863739111</c:v>
                </c:pt>
                <c:pt idx="1216" formatCode="0.00">
                  <c:v>112.54407297069939</c:v>
                </c:pt>
                <c:pt idx="1217" formatCode="0.00">
                  <c:v>112.54947917298578</c:v>
                </c:pt>
                <c:pt idx="1218" formatCode="0.00">
                  <c:v>112.5548861179016</c:v>
                </c:pt>
                <c:pt idx="1219" formatCode="0.00">
                  <c:v>112.56029380594342</c:v>
                </c:pt>
                <c:pt idx="1220" formatCode="0.00">
                  <c:v>112.56649238490297</c:v>
                </c:pt>
                <c:pt idx="1221" formatCode="0.00">
                  <c:v>112.58192975318946</c:v>
                </c:pt>
                <c:pt idx="1222" formatCode="0.00">
                  <c:v>112.58734115285152</c:v>
                </c:pt>
                <c:pt idx="1223" formatCode="0.00">
                  <c:v>112.59276984770217</c:v>
                </c:pt>
                <c:pt idx="1224" formatCode="0.00">
                  <c:v>112.59819928724903</c:v>
                </c:pt>
                <c:pt idx="1225" formatCode="0.00">
                  <c:v>111.44202530683964</c:v>
                </c:pt>
                <c:pt idx="1226" formatCode="0.00">
                  <c:v>111.44676612789254</c:v>
                </c:pt>
                <c:pt idx="1227" formatCode="0.00">
                  <c:v>111.46357884981128</c:v>
                </c:pt>
                <c:pt idx="1228" formatCode="0.00">
                  <c:v>111.46832236014095</c:v>
                </c:pt>
                <c:pt idx="1229" formatCode="0.00">
                  <c:v>111.47905316043527</c:v>
                </c:pt>
                <c:pt idx="1230" formatCode="0.00">
                  <c:v>111.48124035182121</c:v>
                </c:pt>
                <c:pt idx="1231" formatCode="0.00">
                  <c:v>111.49797739478682</c:v>
                </c:pt>
                <c:pt idx="1232" formatCode="0.00">
                  <c:v>111.50272559684649</c:v>
                </c:pt>
                <c:pt idx="1233" formatCode="0.00">
                  <c:v>111.50748945186508</c:v>
                </c:pt>
                <c:pt idx="1234" formatCode="0.00">
                  <c:v>111.51223900511533</c:v>
                </c:pt>
                <c:pt idx="1235" formatCode="0.00">
                  <c:v>111.51452076201107</c:v>
                </c:pt>
                <c:pt idx="1236" formatCode="0.00">
                  <c:v>111.53136178953073</c:v>
                </c:pt>
                <c:pt idx="1237" formatCode="0.00">
                  <c:v>111.53611471714161</c:v>
                </c:pt>
                <c:pt idx="1238" formatCode="0.00">
                  <c:v>111.54086831666004</c:v>
                </c:pt>
                <c:pt idx="1239" formatCode="0.00">
                  <c:v>111.54563758224913</c:v>
                </c:pt>
                <c:pt idx="1240" formatCode="0.00">
                  <c:v>111.5478641499534</c:v>
                </c:pt>
                <c:pt idx="1241" formatCode="0.00">
                  <c:v>111.56471936757215</c:v>
                </c:pt>
                <c:pt idx="1242" formatCode="0.00">
                  <c:v>111.56947701343984</c:v>
                </c:pt>
                <c:pt idx="1243" formatCode="0.00">
                  <c:v>111.57423533424533</c:v>
                </c:pt>
                <c:pt idx="1244" formatCode="0.00">
                  <c:v>111.57899432631862</c:v>
                </c:pt>
                <c:pt idx="1245" formatCode="0.00">
                  <c:v>111.58122562781139</c:v>
                </c:pt>
                <c:pt idx="1246" formatCode="0.00">
                  <c:v>111.59805002406655</c:v>
                </c:pt>
                <c:pt idx="1247" formatCode="0.00">
                  <c:v>111.60281238618883</c:v>
                </c:pt>
                <c:pt idx="1248" formatCode="0.00">
                  <c:v>111.60757542204631</c:v>
                </c:pt>
                <c:pt idx="1249" formatCode="0.00">
                  <c:v>111.61233913260898</c:v>
                </c:pt>
                <c:pt idx="1250" formatCode="0.00">
                  <c:v>111.61454513487411</c:v>
                </c:pt>
                <c:pt idx="1251" formatCode="0.00">
                  <c:v>111.63133862128194</c:v>
                </c:pt>
                <c:pt idx="1252" formatCode="0.00">
                  <c:v>111.6360756523036</c:v>
                </c:pt>
                <c:pt idx="1253" formatCode="0.00">
                  <c:v>111.64038721498943</c:v>
                </c:pt>
                <c:pt idx="1254" formatCode="0.00">
                  <c:v>111.6455645266426</c:v>
                </c:pt>
                <c:pt idx="1255" formatCode="0.00">
                  <c:v>111.64921608270291</c:v>
                </c:pt>
                <c:pt idx="1256" formatCode="0.00">
                  <c:v>111.66233490184563</c:v>
                </c:pt>
                <c:pt idx="1257" formatCode="0.00">
                  <c:v>111.66651513262839</c:v>
                </c:pt>
                <c:pt idx="1258" formatCode="0.00">
                  <c:v>111.67578947750636</c:v>
                </c:pt>
                <c:pt idx="1259" formatCode="0.00">
                  <c:v>111.68098801678192</c:v>
                </c:pt>
                <c:pt idx="1260" formatCode="0.00">
                  <c:v>111.68355670786214</c:v>
                </c:pt>
                <c:pt idx="1261" formatCode="0.00">
                  <c:v>111.70180352995783</c:v>
                </c:pt>
                <c:pt idx="1262" formatCode="0.00">
                  <c:v>111.70700570383913</c:v>
                </c:pt>
                <c:pt idx="1263" formatCode="0.00">
                  <c:v>111.71220860409821</c:v>
                </c:pt>
                <c:pt idx="1264" formatCode="0.00">
                  <c:v>111.71741828737991</c:v>
                </c:pt>
                <c:pt idx="1265" formatCode="0.00">
                  <c:v>111.71998611877665</c:v>
                </c:pt>
                <c:pt idx="1266" formatCode="0.00">
                  <c:v>111.73817127416386</c:v>
                </c:pt>
                <c:pt idx="1267" formatCode="0.00">
                  <c:v>111.74334932569221</c:v>
                </c:pt>
                <c:pt idx="1268" formatCode="0.00">
                  <c:v>111.74852810245272</c:v>
                </c:pt>
                <c:pt idx="1269" formatCode="0.00">
                  <c:v>111.7537076058458</c:v>
                </c:pt>
                <c:pt idx="1270" formatCode="0.00">
                  <c:v>111.75623031267389</c:v>
                </c:pt>
                <c:pt idx="1271" formatCode="0.00">
                  <c:v>111.77443068917449</c:v>
                </c:pt>
                <c:pt idx="1272" formatCode="0.00">
                  <c:v>111.77961381429216</c:v>
                </c:pt>
                <c:pt idx="1273" formatCode="0.00">
                  <c:v>111.78478142660873</c:v>
                </c:pt>
                <c:pt idx="1274" formatCode="0.00">
                  <c:v>111.78994976298777</c:v>
                </c:pt>
                <c:pt idx="1275" formatCode="0.00">
                  <c:v>111.79246129731079</c:v>
                </c:pt>
                <c:pt idx="1276" formatCode="0.00">
                  <c:v>111.81062814922538</c:v>
                </c:pt>
                <c:pt idx="1277" formatCode="0.00">
                  <c:v>111.81580009229674</c:v>
                </c:pt>
                <c:pt idx="1278" formatCode="0.00">
                  <c:v>111.82100526540444</c:v>
                </c:pt>
                <c:pt idx="1279" formatCode="0.00">
                  <c:v>111.82619491305668</c:v>
                </c:pt>
                <c:pt idx="1280" formatCode="0.00">
                  <c:v>111.82872776579174</c:v>
                </c:pt>
                <c:pt idx="1281" formatCode="0.00">
                  <c:v>111.8469585844953</c:v>
                </c:pt>
                <c:pt idx="1282" formatCode="0.00">
                  <c:v>111.85215186172512</c:v>
                </c:pt>
                <c:pt idx="1283" formatCode="0.00">
                  <c:v>111.85734586849192</c:v>
                </c:pt>
                <c:pt idx="1284" formatCode="0.00">
                  <c:v>111.86254059667186</c:v>
                </c:pt>
                <c:pt idx="1285" formatCode="0.00">
                  <c:v>111.86507853639121</c:v>
                </c:pt>
                <c:pt idx="1286" formatCode="0.00">
                  <c:v>111.88332461046915</c:v>
                </c:pt>
                <c:pt idx="1287" formatCode="0.00">
                  <c:v>111.88850669831409</c:v>
                </c:pt>
                <c:pt idx="1288" formatCode="0.00">
                  <c:v>111.89368951028742</c:v>
                </c:pt>
                <c:pt idx="1289" formatCode="0.00">
                  <c:v>114.09665666186557</c:v>
                </c:pt>
                <c:pt idx="1290" formatCode="0.00">
                  <c:v>114.09868250608426</c:v>
                </c:pt>
                <c:pt idx="1291" formatCode="0.00">
                  <c:v>114.11562518002769</c:v>
                </c:pt>
                <c:pt idx="1292" formatCode="0.00">
                  <c:v>114.12037331911907</c:v>
                </c:pt>
                <c:pt idx="1293" formatCode="0.00">
                  <c:v>114.12512213785691</c:v>
                </c:pt>
                <c:pt idx="1294" formatCode="0.00">
                  <c:v>114.12987163271906</c:v>
                </c:pt>
                <c:pt idx="1295" formatCode="0.00">
                  <c:v>114.13191743836506</c:v>
                </c:pt>
                <c:pt idx="1296" formatCode="0.00">
                  <c:v>114.1488743801487</c:v>
                </c:pt>
                <c:pt idx="1297" formatCode="0.00">
                  <c:v>114.15362727637692</c:v>
                </c:pt>
                <c:pt idx="1298" formatCode="0.00">
                  <c:v>114.15838085137196</c:v>
                </c:pt>
                <c:pt idx="1299" formatCode="0.00">
                  <c:v>114.16313511081518</c:v>
                </c:pt>
                <c:pt idx="1300" formatCode="0.00">
                  <c:v>114.16520090478525</c:v>
                </c:pt>
                <c:pt idx="1301" formatCode="0.00">
                  <c:v>114.18217212943603</c:v>
                </c:pt>
                <c:pt idx="1302" formatCode="0.00">
                  <c:v>114.18694502626366</c:v>
                </c:pt>
                <c:pt idx="1303" formatCode="0.00">
                  <c:v>114.19170336995721</c:v>
                </c:pt>
                <c:pt idx="1304" formatCode="0.00">
                  <c:v>114.19646239118073</c:v>
                </c:pt>
                <c:pt idx="1305" formatCode="0.00">
                  <c:v>114.19813668079951</c:v>
                </c:pt>
                <c:pt idx="1306" formatCode="0.00">
                  <c:v>114.2139788371191</c:v>
                </c:pt>
                <c:pt idx="1307" formatCode="0.00">
                  <c:v>114.21837514221751</c:v>
                </c:pt>
                <c:pt idx="1308" formatCode="0.00">
                  <c:v>114.2227720489547</c:v>
                </c:pt>
                <c:pt idx="1309" formatCode="0.00">
                  <c:v>114.22716955799063</c:v>
                </c:pt>
                <c:pt idx="1310" formatCode="0.00">
                  <c:v>114.22751111081186</c:v>
                </c:pt>
                <c:pt idx="1311" formatCode="0.00">
                  <c:v>114.24916252403017</c:v>
                </c:pt>
                <c:pt idx="1312" formatCode="0.00">
                  <c:v>114.25356364557844</c:v>
                </c:pt>
                <c:pt idx="1313" formatCode="0.00">
                  <c:v>114.25796537198968</c:v>
                </c:pt>
                <c:pt idx="1314" formatCode="0.00">
                  <c:v>114.25964806358517</c:v>
                </c:pt>
                <c:pt idx="1315" formatCode="0.00">
                  <c:v>114.2755154205735</c:v>
                </c:pt>
                <c:pt idx="1316" formatCode="0.00">
                  <c:v>114.27992015481743</c:v>
                </c:pt>
                <c:pt idx="1317" formatCode="0.00">
                  <c:v>114.28432548903579</c:v>
                </c:pt>
                <c:pt idx="1318" formatCode="0.00">
                  <c:v>114.28873142930061</c:v>
                </c:pt>
                <c:pt idx="1319" formatCode="0.00">
                  <c:v>114.29043359653859</c:v>
                </c:pt>
                <c:pt idx="1320" formatCode="0.00">
                  <c:v>114.30658854683224</c:v>
                </c:pt>
                <c:pt idx="1321" formatCode="0.00">
                  <c:v>114.31101280613942</c:v>
                </c:pt>
                <c:pt idx="1322" formatCode="0.00">
                  <c:v>114.31545295717611</c:v>
                </c:pt>
                <c:pt idx="1323" formatCode="0.00">
                  <c:v>114.31987843074683</c:v>
                </c:pt>
                <c:pt idx="1324" formatCode="0.00">
                  <c:v>114.32160013535079</c:v>
                </c:pt>
                <c:pt idx="1325" formatCode="0.00">
                  <c:v>114.33753870579257</c:v>
                </c:pt>
                <c:pt idx="1326" formatCode="0.00">
                  <c:v>114.34195191381464</c:v>
                </c:pt>
                <c:pt idx="1327" formatCode="0.00">
                  <c:v>114.34636572914381</c:v>
                </c:pt>
                <c:pt idx="1328" formatCode="0.00">
                  <c:v>114.35078014597542</c:v>
                </c:pt>
                <c:pt idx="1329" formatCode="0.00">
                  <c:v>114.35249079440256</c:v>
                </c:pt>
                <c:pt idx="1330" formatCode="0.00">
                  <c:v>114.36844203997771</c:v>
                </c:pt>
                <c:pt idx="1331" formatCode="0.00">
                  <c:v>114.37285947858315</c:v>
                </c:pt>
                <c:pt idx="1332" formatCode="0.00">
                  <c:v>114.37729282154385</c:v>
                </c:pt>
                <c:pt idx="1333" formatCode="0.00">
                  <c:v>114.38171146967098</c:v>
                </c:pt>
                <c:pt idx="1334" formatCode="0.00">
                  <c:v>114.38344165970653</c:v>
                </c:pt>
                <c:pt idx="1335" formatCode="0.00">
                  <c:v>114.39940560332769</c:v>
                </c:pt>
                <c:pt idx="1336" formatCode="0.00">
                  <c:v>114.40384258927263</c:v>
                </c:pt>
                <c:pt idx="1337" formatCode="0.00">
                  <c:v>114.40831081631637</c:v>
                </c:pt>
                <c:pt idx="1338" formatCode="0.00">
                  <c:v>114.4127949771907</c:v>
                </c:pt>
                <c:pt idx="1339" formatCode="0.00">
                  <c:v>114.4141464210056</c:v>
                </c:pt>
                <c:pt idx="1340" formatCode="0.00">
                  <c:v>114.42901982951321</c:v>
                </c:pt>
                <c:pt idx="1341" formatCode="0.00">
                  <c:v>114.43309309040126</c:v>
                </c:pt>
                <c:pt idx="1342" formatCode="0.00">
                  <c:v>114.43715155609004</c:v>
                </c:pt>
                <c:pt idx="1343" formatCode="0.00">
                  <c:v>114.44130253345047</c:v>
                </c:pt>
                <c:pt idx="1344" formatCode="0.00">
                  <c:v>114.44267303111874</c:v>
                </c:pt>
                <c:pt idx="1345" formatCode="0.00">
                  <c:v>114.45760361134572</c:v>
                </c:pt>
                <c:pt idx="1346" formatCode="0.00">
                  <c:v>114.46169594870975</c:v>
                </c:pt>
                <c:pt idx="1347" formatCode="0.00">
                  <c:v>114.46580416545393</c:v>
                </c:pt>
                <c:pt idx="1348" formatCode="0.00">
                  <c:v>115.11117086533254</c:v>
                </c:pt>
                <c:pt idx="1349" formatCode="0.00">
                  <c:v>115.11233458975924</c:v>
                </c:pt>
                <c:pt idx="1350" formatCode="0.00">
                  <c:v>115.12691888750774</c:v>
                </c:pt>
                <c:pt idx="1351" formatCode="0.00">
                  <c:v>115.13086132129364</c:v>
                </c:pt>
                <c:pt idx="1352" formatCode="0.00">
                  <c:v>115.13483394897193</c:v>
                </c:pt>
                <c:pt idx="1353" formatCode="0.00">
                  <c:v>115.13879227931352</c:v>
                </c:pt>
                <c:pt idx="1354" formatCode="0.00">
                  <c:v>115.13865299093683</c:v>
                </c:pt>
                <c:pt idx="1355" formatCode="0.00">
                  <c:v>115.15857391956297</c:v>
                </c:pt>
                <c:pt idx="1356" formatCode="0.00">
                  <c:v>115.16253545310435</c:v>
                </c:pt>
                <c:pt idx="1357" formatCode="0.00">
                  <c:v>115.16642331259075</c:v>
                </c:pt>
                <c:pt idx="1358" formatCode="0.00">
                  <c:v>115.16752023827632</c:v>
                </c:pt>
                <c:pt idx="1359" formatCode="0.00">
                  <c:v>115.18185963026801</c:v>
                </c:pt>
                <c:pt idx="1360" formatCode="0.00">
                  <c:v>115.18572038121523</c:v>
                </c:pt>
                <c:pt idx="1361" formatCode="0.00">
                  <c:v>115.18958164154201</c:v>
                </c:pt>
                <c:pt idx="1362" formatCode="0.00">
                  <c:v>115.1934582711728</c:v>
                </c:pt>
                <c:pt idx="1363" formatCode="0.00">
                  <c:v>115.19469247351455</c:v>
                </c:pt>
                <c:pt idx="1364" formatCode="0.00">
                  <c:v>115.20913182795036</c:v>
                </c:pt>
                <c:pt idx="1365" formatCode="0.00">
                  <c:v>115.2130704956007</c:v>
                </c:pt>
                <c:pt idx="1366" formatCode="0.00">
                  <c:v>115.21706913409213</c:v>
                </c:pt>
                <c:pt idx="1367" formatCode="0.00">
                  <c:v>115.22112475807876</c:v>
                </c:pt>
                <c:pt idx="1368" formatCode="0.00">
                  <c:v>115.22223508129683</c:v>
                </c:pt>
                <c:pt idx="1369" formatCode="0.00">
                  <c:v>115.23659945198862</c:v>
                </c:pt>
                <c:pt idx="1370" formatCode="0.00">
                  <c:v>115.2405214622619</c:v>
                </c:pt>
                <c:pt idx="1371" formatCode="0.00">
                  <c:v>115.2431572569309</c:v>
                </c:pt>
                <c:pt idx="1372" formatCode="0.00">
                  <c:v>115.24987903436121</c:v>
                </c:pt>
                <c:pt idx="1373" formatCode="0.00">
                  <c:v>115.26478591594847</c:v>
                </c:pt>
                <c:pt idx="1374" formatCode="0.00">
                  <c:v>115.26878554894245</c:v>
                </c:pt>
                <c:pt idx="1375" formatCode="0.00">
                  <c:v>115.27265281780679</c:v>
                </c:pt>
                <c:pt idx="1376" formatCode="0.00">
                  <c:v>115.27650583696271</c:v>
                </c:pt>
                <c:pt idx="1377" formatCode="0.00">
                  <c:v>115.27757929115839</c:v>
                </c:pt>
                <c:pt idx="1378" formatCode="0.00">
                  <c:v>115.29218743504441</c:v>
                </c:pt>
                <c:pt idx="1379" formatCode="0.00">
                  <c:v>115.29485989771293</c:v>
                </c:pt>
                <c:pt idx="1380" formatCode="0.00">
                  <c:v>115.30428739601497</c:v>
                </c:pt>
                <c:pt idx="1381" formatCode="0.00">
                  <c:v>115.30552713519293</c:v>
                </c:pt>
                <c:pt idx="1382" formatCode="0.00">
                  <c:v>115.32036835609429</c:v>
                </c:pt>
                <c:pt idx="1383" formatCode="0.00">
                  <c:v>115.3230299137475</c:v>
                </c:pt>
                <c:pt idx="1384" formatCode="0.00">
                  <c:v>115.33225808035934</c:v>
                </c:pt>
                <c:pt idx="1385" formatCode="0.00">
                  <c:v>115.33333894789213</c:v>
                </c:pt>
                <c:pt idx="1386" formatCode="0.00">
                  <c:v>115.34757031063553</c:v>
                </c:pt>
                <c:pt idx="1387" formatCode="0.00">
                  <c:v>115.35135933605203</c:v>
                </c:pt>
                <c:pt idx="1388" formatCode="0.00">
                  <c:v>115.35511926827962</c:v>
                </c:pt>
                <c:pt idx="1389" formatCode="0.00">
                  <c:v>115.35886489628236</c:v>
                </c:pt>
                <c:pt idx="1390" formatCode="0.00">
                  <c:v>115.35983093346694</c:v>
                </c:pt>
                <c:pt idx="1391" formatCode="0.00">
                  <c:v>115.37385087902724</c:v>
                </c:pt>
                <c:pt idx="1392" formatCode="0.00">
                  <c:v>115.37759898117983</c:v>
                </c:pt>
                <c:pt idx="1393" formatCode="0.00">
                  <c:v>115.38134758148952</c:v>
                </c:pt>
                <c:pt idx="1394" formatCode="0.00">
                  <c:v>115.38511148666772</c:v>
                </c:pt>
                <c:pt idx="1395" formatCode="0.00">
                  <c:v>115.38612542685264</c:v>
                </c:pt>
                <c:pt idx="1396" formatCode="0.00">
                  <c:v>115.40024466518695</c:v>
                </c:pt>
                <c:pt idx="1397" formatCode="0.00">
                  <c:v>115.40404070202099</c:v>
                </c:pt>
                <c:pt idx="1398" formatCode="0.00">
                  <c:v>115.40788170379095</c:v>
                </c:pt>
                <c:pt idx="1399" formatCode="0.00">
                  <c:v>115.41172321407436</c:v>
                </c:pt>
                <c:pt idx="1400" formatCode="0.00">
                  <c:v>115.41281479704966</c:v>
                </c:pt>
                <c:pt idx="1401" formatCode="0.00">
                  <c:v>115.42716697598712</c:v>
                </c:pt>
                <c:pt idx="1402" formatCode="0.00">
                  <c:v>115.43099623213686</c:v>
                </c:pt>
                <c:pt idx="1403" formatCode="0.00">
                  <c:v>115.43479634175743</c:v>
                </c:pt>
                <c:pt idx="1404" formatCode="0.00">
                  <c:v>115.43861178375792</c:v>
                </c:pt>
                <c:pt idx="1405" formatCode="0.00">
                  <c:v>115.43828726992903</c:v>
                </c:pt>
                <c:pt idx="1406" formatCode="0.00">
                  <c:v>115.45772325266341</c:v>
                </c:pt>
                <c:pt idx="1407" formatCode="0.00">
                  <c:v>115.46154174534342</c:v>
                </c:pt>
                <c:pt idx="1408" formatCode="0.00">
                  <c:v>115.46536074321254</c:v>
                </c:pt>
                <c:pt idx="1409" formatCode="0.00">
                  <c:v>115.46638532483577</c:v>
                </c:pt>
                <c:pt idx="1410" formatCode="0.00">
                  <c:v>115.48062545537651</c:v>
                </c:pt>
                <c:pt idx="1411" formatCode="0.00">
                  <c:v>115.48444699493655</c:v>
                </c:pt>
                <c:pt idx="1412" formatCode="0.00">
                  <c:v>115.48826904200951</c:v>
                </c:pt>
                <c:pt idx="1413" formatCode="0.00">
                  <c:v>115.49209159786645</c:v>
                </c:pt>
                <c:pt idx="1414" formatCode="0.00">
                  <c:v>115.4931345740964</c:v>
                </c:pt>
                <c:pt idx="1415" formatCode="0.00">
                  <c:v>115.50738537539618</c:v>
                </c:pt>
                <c:pt idx="1416" formatCode="0.00">
                  <c:v>115.51121047344309</c:v>
                </c:pt>
                <c:pt idx="1417" formatCode="0.00">
                  <c:v>115.51503607979663</c:v>
                </c:pt>
                <c:pt idx="1418" formatCode="0.00">
                  <c:v>115.51887705343596</c:v>
                </c:pt>
                <c:pt idx="1419" formatCode="0.00">
                  <c:v>115.51993845372802</c:v>
                </c:pt>
                <c:pt idx="1420" formatCode="0.00">
                  <c:v>115.53424453134038</c:v>
                </c:pt>
                <c:pt idx="1421" formatCode="0.00">
                  <c:v>115.53808806557093</c:v>
                </c:pt>
                <c:pt idx="1422" formatCode="0.00">
                  <c:v>115.54194697879956</c:v>
                </c:pt>
                <c:pt idx="1423" formatCode="0.00">
                  <c:v>115.54580640780318</c:v>
                </c:pt>
                <c:pt idx="1424" formatCode="0.00">
                  <c:v>115.54699036950797</c:v>
                </c:pt>
                <c:pt idx="1425" formatCode="0.00">
                  <c:v>115.56135186020265</c:v>
                </c:pt>
                <c:pt idx="1426" formatCode="0.00">
                  <c:v>115.56518411656359</c:v>
                </c:pt>
                <c:pt idx="1427" formatCode="0.00">
                  <c:v>115.56901688352124</c:v>
                </c:pt>
                <c:pt idx="1428" formatCode="0.00">
                  <c:v>115.57286503641609</c:v>
                </c:pt>
                <c:pt idx="1429" formatCode="0.00">
                  <c:v>115.57391873736856</c:v>
                </c:pt>
                <c:pt idx="1430" formatCode="0.00">
                  <c:v>115.58820170739502</c:v>
                </c:pt>
                <c:pt idx="1431" formatCode="0.00">
                  <c:v>115.59203752844508</c:v>
                </c:pt>
                <c:pt idx="1432" formatCode="0.00">
                  <c:v>115.59588875251039</c:v>
                </c:pt>
                <c:pt idx="1433" formatCode="0.00">
                  <c:v>115.5997255951286</c:v>
                </c:pt>
                <c:pt idx="1434" formatCode="0.00">
                  <c:v>115.59943749554493</c:v>
                </c:pt>
                <c:pt idx="1435" formatCode="0.00">
                  <c:v>115.6189590922299</c:v>
                </c:pt>
                <c:pt idx="1436" formatCode="0.00">
                  <c:v>115.62281389898052</c:v>
                </c:pt>
                <c:pt idx="1437" formatCode="0.00">
                  <c:v>115.62666921679916</c:v>
                </c:pt>
                <c:pt idx="1438" formatCode="0.00">
                  <c:v>115.62774495973062</c:v>
                </c:pt>
                <c:pt idx="1439" formatCode="0.00">
                  <c:v>115.64209407759324</c:v>
                </c:pt>
                <c:pt idx="1440" formatCode="0.00">
                  <c:v>114.06715718571694</c:v>
                </c:pt>
                <c:pt idx="1441" formatCode="0.00">
                  <c:v>114.07022220770364</c:v>
                </c:pt>
                <c:pt idx="1442" formatCode="0.00">
                  <c:v>114.07328766758116</c:v>
                </c:pt>
                <c:pt idx="1443" formatCode="0.00">
                  <c:v>114.07355576849862</c:v>
                </c:pt>
                <c:pt idx="1444" formatCode="0.00">
                  <c:v>114.08575639764729</c:v>
                </c:pt>
                <c:pt idx="1445" formatCode="0.00">
                  <c:v>114.08882405445912</c:v>
                </c:pt>
                <c:pt idx="1446" formatCode="0.00">
                  <c:v>114.0919176420321</c:v>
                </c:pt>
                <c:pt idx="1447" formatCode="0.00">
                  <c:v>114.09503715951121</c:v>
                </c:pt>
                <c:pt idx="1448" formatCode="0.00">
                  <c:v>114.09534658735592</c:v>
                </c:pt>
                <c:pt idx="1449" formatCode="0.00">
                  <c:v>114.10748010781278</c:v>
                </c:pt>
                <c:pt idx="1450" formatCode="0.00">
                  <c:v>114.11058910137967</c:v>
                </c:pt>
                <c:pt idx="1451" formatCode="0.00">
                  <c:v>114.11369854012652</c:v>
                </c:pt>
                <c:pt idx="1452" formatCode="0.00">
                  <c:v>114.11680841986475</c:v>
                </c:pt>
                <c:pt idx="1453" formatCode="0.00">
                  <c:v>114.11710820832847</c:v>
                </c:pt>
                <c:pt idx="1454" formatCode="0.00">
                  <c:v>114.12925105226743</c:v>
                </c:pt>
                <c:pt idx="1455" formatCode="0.00">
                  <c:v>114.13237591679251</c:v>
                </c:pt>
                <c:pt idx="1456" formatCode="0.00">
                  <c:v>114.12990567623937</c:v>
                </c:pt>
                <c:pt idx="1457" formatCode="0.00">
                  <c:v>114.1510279033493</c:v>
                </c:pt>
                <c:pt idx="1458" formatCode="0.00">
                  <c:v>114.15411757609468</c:v>
                </c:pt>
                <c:pt idx="1459" formatCode="0.00">
                  <c:v>114.15719491464529</c:v>
                </c:pt>
                <c:pt idx="1460" formatCode="0.00">
                  <c:v>114.16027269133562</c:v>
                </c:pt>
                <c:pt idx="1461" formatCode="0.00">
                  <c:v>114.16054036821308</c:v>
                </c:pt>
                <c:pt idx="1462" formatCode="0.00">
                  <c:v>114.17258685616282</c:v>
                </c:pt>
                <c:pt idx="1463" formatCode="0.00">
                  <c:v>114.17567959331403</c:v>
                </c:pt>
                <c:pt idx="1464" formatCode="0.00">
                  <c:v>114.17743140487961</c:v>
                </c:pt>
                <c:pt idx="1465" formatCode="0.00">
                  <c:v>114.18223895107415</c:v>
                </c:pt>
                <c:pt idx="1466" formatCode="0.00">
                  <c:v>114.19433301508106</c:v>
                </c:pt>
                <c:pt idx="1467" formatCode="0.00">
                  <c:v>114.19744162776284</c:v>
                </c:pt>
                <c:pt idx="1468" formatCode="0.00">
                  <c:v>114.20056347589372</c:v>
                </c:pt>
                <c:pt idx="1469" formatCode="0.00">
                  <c:v>114.2036857699681</c:v>
                </c:pt>
                <c:pt idx="1470" formatCode="0.00">
                  <c:v>114.20398517779901</c:v>
                </c:pt>
                <c:pt idx="1471" formatCode="0.00">
                  <c:v>114.21608850324512</c:v>
                </c:pt>
                <c:pt idx="1472" formatCode="0.00">
                  <c:v>114.21920021543646</c:v>
                </c:pt>
                <c:pt idx="1473" formatCode="0.00">
                  <c:v>114.22231237365403</c:v>
                </c:pt>
                <c:pt idx="1474" formatCode="0.00">
                  <c:v>114.22543777032162</c:v>
                </c:pt>
                <c:pt idx="1475" formatCode="0.00">
                  <c:v>114.2257530797997</c:v>
                </c:pt>
                <c:pt idx="1476" formatCode="0.00">
                  <c:v>114.23790407891062</c:v>
                </c:pt>
                <c:pt idx="1477" formatCode="0.00">
                  <c:v>114.24100609145515</c:v>
                </c:pt>
                <c:pt idx="1478" formatCode="0.00">
                  <c:v>114.24410854286388</c:v>
                </c:pt>
                <c:pt idx="1479" formatCode="0.00">
                  <c:v>114.24709829266995</c:v>
                </c:pt>
                <c:pt idx="1480" formatCode="0.00">
                  <c:v>114.24875010733983</c:v>
                </c:pt>
                <c:pt idx="1481" formatCode="0.00">
                  <c:v>114.26087180888354</c:v>
                </c:pt>
                <c:pt idx="1482" formatCode="0.00">
                  <c:v>114.26431671812007</c:v>
                </c:pt>
                <c:pt idx="1483" formatCode="0.00">
                  <c:v>114.26776209185763</c:v>
                </c:pt>
                <c:pt idx="1484" formatCode="0.00">
                  <c:v>107.93137605011076</c:v>
                </c:pt>
                <c:pt idx="1485" formatCode="0.00">
                  <c:v>107.9334921580636</c:v>
                </c:pt>
                <c:pt idx="1486" formatCode="0.00">
                  <c:v>107.94531516947873</c:v>
                </c:pt>
                <c:pt idx="1487" formatCode="0.00">
                  <c:v>107.94925636225085</c:v>
                </c:pt>
                <c:pt idx="1488" formatCode="0.00">
                  <c:v>107.95274472965912</c:v>
                </c:pt>
                <c:pt idx="1489" formatCode="0.00">
                  <c:v>107.95623358002202</c:v>
                </c:pt>
                <c:pt idx="1490" formatCode="0.00">
                  <c:v>107.95705136773215</c:v>
                </c:pt>
                <c:pt idx="1491" formatCode="0.00">
                  <c:v>107.96743964361717</c:v>
                </c:pt>
                <c:pt idx="1492" formatCode="0.00">
                  <c:v>107.97024230633183</c:v>
                </c:pt>
                <c:pt idx="1493" formatCode="0.00">
                  <c:v>107.97305909009873</c:v>
                </c:pt>
                <c:pt idx="1494" formatCode="0.00">
                  <c:v>107.97588999774904</c:v>
                </c:pt>
                <c:pt idx="1495" formatCode="0.00">
                  <c:v>107.97677608782791</c:v>
                </c:pt>
                <c:pt idx="1496" formatCode="0.00">
                  <c:v>107.98724882985215</c:v>
                </c:pt>
                <c:pt idx="1497" formatCode="0.00">
                  <c:v>107.99010908080233</c:v>
                </c:pt>
                <c:pt idx="1498" formatCode="0.00">
                  <c:v>107.99296969504033</c:v>
                </c:pt>
                <c:pt idx="1499" formatCode="0.00">
                  <c:v>107.99580311864491</c:v>
                </c:pt>
                <c:pt idx="1500" formatCode="0.00">
                  <c:v>107.99664315953046</c:v>
                </c:pt>
                <c:pt idx="1501" formatCode="0.00">
                  <c:v>108.00700667603876</c:v>
                </c:pt>
                <c:pt idx="1502" formatCode="0.00">
                  <c:v>108.00980053169718</c:v>
                </c:pt>
                <c:pt idx="1503" formatCode="0.00">
                  <c:v>108.01258095684807</c:v>
                </c:pt>
                <c:pt idx="1504" formatCode="0.00">
                  <c:v>108.01537551477985</c:v>
                </c:pt>
                <c:pt idx="1505" formatCode="0.00">
                  <c:v>108.01618577600915</c:v>
                </c:pt>
                <c:pt idx="1506" formatCode="0.00">
                  <c:v>108.02675014803475</c:v>
                </c:pt>
                <c:pt idx="1507" formatCode="0.00">
                  <c:v>108.02956026919431</c:v>
                </c:pt>
                <c:pt idx="1508" formatCode="0.00">
                  <c:v>108.03237074885257</c:v>
                </c:pt>
                <c:pt idx="1509" formatCode="0.00">
                  <c:v>108.03516778712175</c:v>
                </c:pt>
                <c:pt idx="1510" formatCode="0.00">
                  <c:v>108.03598099205065</c:v>
                </c:pt>
                <c:pt idx="1511" formatCode="0.00">
                  <c:v>108.04635840468151</c:v>
                </c:pt>
                <c:pt idx="1512" formatCode="0.00">
                  <c:v>108.04914340211273</c:v>
                </c:pt>
                <c:pt idx="1513" formatCode="0.00">
                  <c:v>108.0519287500032</c:v>
                </c:pt>
                <c:pt idx="1514" formatCode="0.00">
                  <c:v>108.05471444856178</c:v>
                </c:pt>
                <c:pt idx="1515" formatCode="0.00">
                  <c:v>108.05551419241708</c:v>
                </c:pt>
                <c:pt idx="1516" formatCode="0.00">
                  <c:v>108.06585968622673</c:v>
                </c:pt>
                <c:pt idx="1517" formatCode="0.00">
                  <c:v>108.06864713499651</c:v>
                </c:pt>
                <c:pt idx="1518" formatCode="0.00">
                  <c:v>108.07143492875338</c:v>
                </c:pt>
                <c:pt idx="1519" formatCode="0.00">
                  <c:v>108.07422307473466</c:v>
                </c:pt>
                <c:pt idx="1520" formatCode="0.00">
                  <c:v>108.07502572319106</c:v>
                </c:pt>
                <c:pt idx="1521" formatCode="0.00">
                  <c:v>108.08537810771763</c:v>
                </c:pt>
                <c:pt idx="1522" formatCode="0.00">
                  <c:v>108.08816800204764</c:v>
                </c:pt>
                <c:pt idx="1523" formatCode="0.00">
                  <c:v>108.09095824885968</c:v>
                </c:pt>
                <c:pt idx="1524" formatCode="0.00">
                  <c:v>108.09374884339027</c:v>
                </c:pt>
                <c:pt idx="1525" formatCode="0.00">
                  <c:v>108.09455439862002</c:v>
                </c:pt>
                <c:pt idx="1526" formatCode="0.00">
                  <c:v>108.10491367516842</c:v>
                </c:pt>
                <c:pt idx="1527" formatCode="0.00">
                  <c:v>108.10770602045245</c:v>
                </c:pt>
                <c:pt idx="1528" formatCode="0.00">
                  <c:v>108.11049871566416</c:v>
                </c:pt>
                <c:pt idx="1529" formatCode="0.00">
                  <c:v>108.11334706454632</c:v>
                </c:pt>
                <c:pt idx="1530" formatCode="0.00">
                  <c:v>108.11417194256812</c:v>
                </c:pt>
                <c:pt idx="1531" formatCode="0.00">
                  <c:v>108.12457703519263</c:v>
                </c:pt>
                <c:pt idx="1532" formatCode="0.00">
                  <c:v>108.12741333596678</c:v>
                </c:pt>
                <c:pt idx="1533" formatCode="0.00">
                  <c:v>108.13027765832854</c:v>
                </c:pt>
                <c:pt idx="1534" formatCode="0.00">
                  <c:v>108.13312851139747</c:v>
                </c:pt>
                <c:pt idx="1535" formatCode="0.00">
                  <c:v>108.13398916800917</c:v>
                </c:pt>
                <c:pt idx="1536" formatCode="0.00">
                  <c:v>108.14444016576985</c:v>
                </c:pt>
                <c:pt idx="1537" formatCode="0.00">
                  <c:v>108.14726512954526</c:v>
                </c:pt>
                <c:pt idx="1538" formatCode="0.00">
                  <c:v>108.15009045073931</c:v>
                </c:pt>
                <c:pt idx="1539" formatCode="0.00">
                  <c:v>108.15290228148424</c:v>
                </c:pt>
                <c:pt idx="1540" formatCode="0.00">
                  <c:v>108.15374947424701</c:v>
                </c:pt>
                <c:pt idx="1541" formatCode="0.00">
                  <c:v>108.16420746793811</c:v>
                </c:pt>
                <c:pt idx="1542" formatCode="0.00">
                  <c:v>108.16704876333321</c:v>
                </c:pt>
                <c:pt idx="1543" formatCode="0.00">
                  <c:v>108.16989041980042</c:v>
                </c:pt>
                <c:pt idx="1544" formatCode="0.00">
                  <c:v>108.17276013337762</c:v>
                </c:pt>
                <c:pt idx="1545" formatCode="0.00">
                  <c:v>108.17365959332557</c:v>
                </c:pt>
                <c:pt idx="1546" formatCode="0.00">
                  <c:v>108.18420255790799</c:v>
                </c:pt>
                <c:pt idx="1547" formatCode="0.00">
                  <c:v>108.18703251335337</c:v>
                </c:pt>
                <c:pt idx="1548" formatCode="0.00">
                  <c:v>108.18986282527669</c:v>
                </c:pt>
                <c:pt idx="1549" formatCode="0.00">
                  <c:v>108.19269348995482</c:v>
                </c:pt>
                <c:pt idx="1550" formatCode="0.00">
                  <c:v>108.19364529196937</c:v>
                </c:pt>
                <c:pt idx="1551" formatCode="0.00">
                  <c:v>108.20411735701569</c:v>
                </c:pt>
                <c:pt idx="1552" formatCode="0.00">
                  <c:v>108.20694980972239</c:v>
                </c:pt>
                <c:pt idx="1553" formatCode="0.00">
                  <c:v>108.20978261943124</c:v>
                </c:pt>
                <c:pt idx="1554" formatCode="0.00">
                  <c:v>106.52708120953078</c:v>
                </c:pt>
                <c:pt idx="1555" formatCode="0.00">
                  <c:v>106.52719317295758</c:v>
                </c:pt>
                <c:pt idx="1556" formatCode="0.00">
                  <c:v>106.53558155867215</c:v>
                </c:pt>
                <c:pt idx="1557" formatCode="0.00">
                  <c:v>106.53769241657922</c:v>
                </c:pt>
                <c:pt idx="1558" formatCode="0.00">
                  <c:v>106.5398035691049</c:v>
                </c:pt>
                <c:pt idx="1559" formatCode="0.00">
                  <c:v>106.5419150167443</c:v>
                </c:pt>
                <c:pt idx="1560" formatCode="0.00">
                  <c:v>106.54200106392065</c:v>
                </c:pt>
                <c:pt idx="1561" formatCode="0.00">
                  <c:v>106.54938375532453</c:v>
                </c:pt>
                <c:pt idx="1562" formatCode="0.00">
                  <c:v>106.55462235369288</c:v>
                </c:pt>
                <c:pt idx="1563" formatCode="0.00">
                  <c:v>106.55672422209861</c:v>
                </c:pt>
                <c:pt idx="1564" formatCode="0.00">
                  <c:v>106.55679855601183</c:v>
                </c:pt>
                <c:pt idx="1565" formatCode="0.00">
                  <c:v>106.56513374798872</c:v>
                </c:pt>
                <c:pt idx="1566" formatCode="0.00">
                  <c:v>106.56722542723374</c:v>
                </c:pt>
                <c:pt idx="1567" formatCode="0.00">
                  <c:v>106.5693057451699</c:v>
                </c:pt>
                <c:pt idx="1568" formatCode="0.00">
                  <c:v>106.57138635535158</c:v>
                </c:pt>
                <c:pt idx="1569" formatCode="0.00">
                  <c:v>106.57143469271301</c:v>
                </c:pt>
                <c:pt idx="1570" formatCode="0.00">
                  <c:v>106.57971081366702</c:v>
                </c:pt>
                <c:pt idx="1571" formatCode="0.00">
                  <c:v>106.5818161888553</c:v>
                </c:pt>
                <c:pt idx="1572" formatCode="0.00">
                  <c:v>106.58392185653607</c:v>
                </c:pt>
                <c:pt idx="1573" formatCode="0.00">
                  <c:v>106.58606280033038</c:v>
                </c:pt>
                <c:pt idx="1574" formatCode="0.00">
                  <c:v>106.58619916949119</c:v>
                </c:pt>
                <c:pt idx="1575" formatCode="0.00">
                  <c:v>106.59461053900272</c:v>
                </c:pt>
                <c:pt idx="1576" formatCode="0.00">
                  <c:v>106.59674131126637</c:v>
                </c:pt>
                <c:pt idx="1577" formatCode="0.00">
                  <c:v>106.59887238611772</c:v>
                </c:pt>
                <c:pt idx="1578" formatCode="0.00">
                  <c:v>106.60100375158024</c:v>
                </c:pt>
                <c:pt idx="1579" formatCode="0.00">
                  <c:v>106.6011141591469</c:v>
                </c:pt>
                <c:pt idx="1580" formatCode="0.00">
                  <c:v>106.60953131082189</c:v>
                </c:pt>
                <c:pt idx="1581" formatCode="0.00">
                  <c:v>106.61166416956205</c:v>
                </c:pt>
                <c:pt idx="1582" formatCode="0.00">
                  <c:v>106.61380899673416</c:v>
                </c:pt>
                <c:pt idx="1583" formatCode="0.00">
                  <c:v>106.61594244900789</c:v>
                </c:pt>
                <c:pt idx="1584" formatCode="0.00">
                  <c:v>106.61608395188455</c:v>
                </c:pt>
                <c:pt idx="1585" formatCode="0.00">
                  <c:v>106.62460419657404</c:v>
                </c:pt>
                <c:pt idx="1586" formatCode="0.00">
                  <c:v>106.62675082852166</c:v>
                </c:pt>
                <c:pt idx="1587" formatCode="0.00">
                  <c:v>106.62889776307108</c:v>
                </c:pt>
                <c:pt idx="1588" formatCode="0.00">
                  <c:v>106.6310333120046</c:v>
                </c:pt>
                <c:pt idx="1589" formatCode="0.00">
                  <c:v>106.63114882918178</c:v>
                </c:pt>
                <c:pt idx="1590" formatCode="0.00">
                  <c:v>106.63961004881581</c:v>
                </c:pt>
                <c:pt idx="1591" formatCode="0.00">
                  <c:v>106.64177046646685</c:v>
                </c:pt>
                <c:pt idx="1592" formatCode="0.00">
                  <c:v>106.64390780898958</c:v>
                </c:pt>
                <c:pt idx="1593" formatCode="0.00">
                  <c:v>106.64606882814867</c:v>
                </c:pt>
                <c:pt idx="1594" formatCode="0.00">
                  <c:v>106.64625835592543</c:v>
                </c:pt>
                <c:pt idx="1595" formatCode="0.00">
                  <c:v>106.6547903659083</c:v>
                </c:pt>
                <c:pt idx="1596" formatCode="0.00">
                  <c:v>106.65697628862274</c:v>
                </c:pt>
                <c:pt idx="1597" formatCode="0.00">
                  <c:v>106.65912743326285</c:v>
                </c:pt>
                <c:pt idx="1598" formatCode="0.00">
                  <c:v>106.35850501645979</c:v>
                </c:pt>
                <c:pt idx="1599" formatCode="0.00">
                  <c:v>106.35770691417245</c:v>
                </c:pt>
                <c:pt idx="1600" formatCode="0.00">
                  <c:v>106.36497046223144</c:v>
                </c:pt>
                <c:pt idx="1601" formatCode="0.00">
                  <c:v>106.366601315438</c:v>
                </c:pt>
                <c:pt idx="1602" formatCode="0.00">
                  <c:v>106.36504150291772</c:v>
                </c:pt>
                <c:pt idx="1603" formatCode="0.00">
                  <c:v>106.36986383981896</c:v>
                </c:pt>
                <c:pt idx="1604" formatCode="0.00">
                  <c:v>106.36790658076166</c:v>
                </c:pt>
                <c:pt idx="1605" formatCode="0.00">
                  <c:v>106.37803721962872</c:v>
                </c:pt>
                <c:pt idx="1606" formatCode="0.00">
                  <c:v>106.37968068441633</c:v>
                </c:pt>
                <c:pt idx="1607" formatCode="0.00">
                  <c:v>106.38131398283083</c:v>
                </c:pt>
                <c:pt idx="1608" formatCode="0.00">
                  <c:v>106.3805204970089</c:v>
                </c:pt>
                <c:pt idx="1609" formatCode="0.00">
                  <c:v>106.38776557831382</c:v>
                </c:pt>
                <c:pt idx="1610" formatCode="0.00">
                  <c:v>106.38936890829225</c:v>
                </c:pt>
                <c:pt idx="1611" formatCode="0.00">
                  <c:v>106.39097250515672</c:v>
                </c:pt>
                <c:pt idx="1612" formatCode="0.00">
                  <c:v>106.39258680838326</c:v>
                </c:pt>
                <c:pt idx="1613" formatCode="0.00">
                  <c:v>106.39180840986813</c:v>
                </c:pt>
                <c:pt idx="1614" formatCode="0.00">
                  <c:v>106.39902971752085</c:v>
                </c:pt>
                <c:pt idx="1615" formatCode="0.00">
                  <c:v>106.40064535936472</c:v>
                </c:pt>
                <c:pt idx="1616" formatCode="0.00">
                  <c:v>106.40225082346997</c:v>
                </c:pt>
                <c:pt idx="1617" formatCode="0.00">
                  <c:v>106.4038565564138</c:v>
                </c:pt>
                <c:pt idx="1618" formatCode="0.00">
                  <c:v>106.40306766416792</c:v>
                </c:pt>
                <c:pt idx="1619" formatCode="0.00">
                  <c:v>106.40998648123336</c:v>
                </c:pt>
                <c:pt idx="1620" formatCode="0.00">
                  <c:v>106.41179572387965</c:v>
                </c:pt>
                <c:pt idx="1621" formatCode="0.00">
                  <c:v>106.41361647598002</c:v>
                </c:pt>
                <c:pt idx="1622" formatCode="0.00">
                  <c:v>106.41284180606743</c:v>
                </c:pt>
                <c:pt idx="1623" formatCode="0.00">
                  <c:v>106.42283510243158</c:v>
                </c:pt>
                <c:pt idx="1624" formatCode="0.00">
                  <c:v>106.42469129209435</c:v>
                </c:pt>
                <c:pt idx="1625" formatCode="0.00">
                  <c:v>106.42657023457957</c:v>
                </c:pt>
                <c:pt idx="1626" formatCode="0.00">
                  <c:v>106.42831210499715</c:v>
                </c:pt>
                <c:pt idx="1627" formatCode="0.00">
                  <c:v>106.43013771181865</c:v>
                </c:pt>
                <c:pt idx="1628" formatCode="0.00">
                  <c:v>106.43757202579853</c:v>
                </c:pt>
                <c:pt idx="1629" formatCode="0.00">
                  <c:v>106.43988808456908</c:v>
                </c:pt>
                <c:pt idx="1630" formatCode="0.00">
                  <c:v>106.44204347886752</c:v>
                </c:pt>
                <c:pt idx="1631" formatCode="0.00">
                  <c:v>106.44649145393427</c:v>
                </c:pt>
                <c:pt idx="1632" formatCode="0.00">
                  <c:v>106.45398911587094</c:v>
                </c:pt>
                <c:pt idx="1633" formatCode="0.00">
                  <c:v>106.45631995253579</c:v>
                </c:pt>
                <c:pt idx="1634" formatCode="0.00">
                  <c:v>106.45859481268222</c:v>
                </c:pt>
                <c:pt idx="1635" formatCode="0.00">
                  <c:v>106.46313548402557</c:v>
                </c:pt>
                <c:pt idx="1636" formatCode="0.00">
                  <c:v>106.47058071985435</c:v>
                </c:pt>
                <c:pt idx="1637" formatCode="0.00">
                  <c:v>106.47283924843805</c:v>
                </c:pt>
                <c:pt idx="1638" formatCode="0.00">
                  <c:v>106.47507320791209</c:v>
                </c:pt>
                <c:pt idx="1639" formatCode="0.00">
                  <c:v>106.47729503577128</c:v>
                </c:pt>
                <c:pt idx="1640" formatCode="0.00">
                  <c:v>106.47898673079553</c:v>
                </c:pt>
                <c:pt idx="1641" formatCode="0.00">
                  <c:v>106.4862053700286</c:v>
                </c:pt>
                <c:pt idx="1642" formatCode="0.00">
                  <c:v>106.4884287776911</c:v>
                </c:pt>
                <c:pt idx="1643" formatCode="0.00">
                  <c:v>106.49066495395623</c:v>
                </c:pt>
                <c:pt idx="1644" formatCode="0.00">
                  <c:v>106.49290144738282</c:v>
                </c:pt>
                <c:pt idx="1645" formatCode="0.00">
                  <c:v>106.49459684821456</c:v>
                </c:pt>
                <c:pt idx="1646" formatCode="0.00">
                  <c:v>106.50182063655042</c:v>
                </c:pt>
                <c:pt idx="1647" formatCode="0.00">
                  <c:v>106.5040462601745</c:v>
                </c:pt>
                <c:pt idx="1648" formatCode="0.00">
                  <c:v>106.50628465671754</c:v>
                </c:pt>
                <c:pt idx="1649" formatCode="0.00">
                  <c:v>106.50851090880215</c:v>
                </c:pt>
                <c:pt idx="1650" formatCode="0.00">
                  <c:v>106.51016836576088</c:v>
                </c:pt>
                <c:pt idx="1651" formatCode="0.00">
                  <c:v>106.51742632995442</c:v>
                </c:pt>
                <c:pt idx="1652" formatCode="0.00">
                  <c:v>106.51965415968525</c:v>
                </c:pt>
                <c:pt idx="1653" formatCode="0.00">
                  <c:v>106.52189477600093</c:v>
                </c:pt>
                <c:pt idx="1654" formatCode="0.00">
                  <c:v>106.52411077210051</c:v>
                </c:pt>
                <c:pt idx="1655" formatCode="0.00">
                  <c:v>106.52564447123005</c:v>
                </c:pt>
                <c:pt idx="1656" formatCode="0.00">
                  <c:v>106.53541840778998</c:v>
                </c:pt>
                <c:pt idx="1657" formatCode="0.00">
                  <c:v>106.5377111583462</c:v>
                </c:pt>
                <c:pt idx="1658" formatCode="0.00">
                  <c:v>106.53996680371503</c:v>
                </c:pt>
                <c:pt idx="1659" formatCode="0.00">
                  <c:v>106.5417150787182</c:v>
                </c:pt>
                <c:pt idx="1660" formatCode="0.00">
                  <c:v>106.54904155376555</c:v>
                </c:pt>
                <c:pt idx="1661" formatCode="0.00">
                  <c:v>106.55131128685812</c:v>
                </c:pt>
                <c:pt idx="1662" formatCode="0.00">
                  <c:v>106.55360630980518</c:v>
                </c:pt>
                <c:pt idx="1663" formatCode="0.00">
                  <c:v>106.55590165883871</c:v>
                </c:pt>
                <c:pt idx="1664" formatCode="0.00">
                  <c:v>106.55771630204703</c:v>
                </c:pt>
                <c:pt idx="1665" formatCode="0.00">
                  <c:v>106.56513529025466</c:v>
                </c:pt>
                <c:pt idx="1666" formatCode="0.00">
                  <c:v>106.56741978980877</c:v>
                </c:pt>
                <c:pt idx="1667" formatCode="0.00">
                  <c:v>106.56971710268219</c:v>
                </c:pt>
                <c:pt idx="1668" formatCode="0.00">
                  <c:v>106.57200225277643</c:v>
                </c:pt>
                <c:pt idx="1669" formatCode="0.00">
                  <c:v>106.57377898239918</c:v>
                </c:pt>
                <c:pt idx="1670" formatCode="0.00">
                  <c:v>106.58108693694153</c:v>
                </c:pt>
                <c:pt idx="1671" formatCode="0.00">
                  <c:v>106.5833487117708</c:v>
                </c:pt>
                <c:pt idx="1672" formatCode="0.00">
                  <c:v>106.58561080733784</c:v>
                </c:pt>
                <c:pt idx="1673" formatCode="0.00">
                  <c:v>106.587885727276</c:v>
                </c:pt>
                <c:pt idx="1674" formatCode="0.00">
                  <c:v>106.58972890744158</c:v>
                </c:pt>
                <c:pt idx="1675" formatCode="0.00">
                  <c:v>106.59710033475022</c:v>
                </c:pt>
                <c:pt idx="1676" formatCode="0.00">
                  <c:v>106.59945189776423</c:v>
                </c:pt>
                <c:pt idx="1677" formatCode="0.00">
                  <c:v>106.60175378019052</c:v>
                </c:pt>
                <c:pt idx="1678" formatCode="0.00">
                  <c:v>106.60404348362287</c:v>
                </c:pt>
                <c:pt idx="1679" formatCode="0.00">
                  <c:v>106.60584872851926</c:v>
                </c:pt>
                <c:pt idx="1680" formatCode="0.00">
                  <c:v>106.61322547223816</c:v>
                </c:pt>
                <c:pt idx="1681" formatCode="0.00">
                  <c:v>106.61554182619078</c:v>
                </c:pt>
                <c:pt idx="1682" formatCode="0.00">
                  <c:v>106.61787102100521</c:v>
                </c:pt>
                <c:pt idx="1683" formatCode="0.00">
                  <c:v>106.62017552047058</c:v>
                </c:pt>
                <c:pt idx="1684" formatCode="0.00">
                  <c:v>106.62181206616121</c:v>
                </c:pt>
                <c:pt idx="1685" formatCode="0.00">
                  <c:v>108.95044946713659</c:v>
                </c:pt>
                <c:pt idx="1686" formatCode="0.00">
                  <c:v>108.95249286948479</c:v>
                </c:pt>
                <c:pt idx="1687" formatCode="0.00">
                  <c:v>108.95451338902397</c:v>
                </c:pt>
                <c:pt idx="1688" formatCode="0.00">
                  <c:v>108.95592807681034</c:v>
                </c:pt>
                <c:pt idx="1689" formatCode="0.00">
                  <c:v>108.96248493113696</c:v>
                </c:pt>
                <c:pt idx="1690" formatCode="0.00">
                  <c:v>108.9644953729579</c:v>
                </c:pt>
                <c:pt idx="1691" formatCode="0.00">
                  <c:v>108.96649451211083</c:v>
                </c:pt>
                <c:pt idx="1692" formatCode="0.00">
                  <c:v>108.96849395395947</c:v>
                </c:pt>
                <c:pt idx="1693" formatCode="0.00">
                  <c:v>108.9699321547896</c:v>
                </c:pt>
                <c:pt idx="1694" formatCode="0.00">
                  <c:v>108.97657337316149</c:v>
                </c:pt>
                <c:pt idx="1695" formatCode="0.00">
                  <c:v>108.97865558037429</c:v>
                </c:pt>
                <c:pt idx="1696" formatCode="0.00">
                  <c:v>108.97976167763336</c:v>
                </c:pt>
                <c:pt idx="1697" formatCode="0.00">
                  <c:v>108.99109765984957</c:v>
                </c:pt>
                <c:pt idx="1698" formatCode="0.00">
                  <c:v>108.99311238876577</c:v>
                </c:pt>
                <c:pt idx="1699" formatCode="0.00">
                  <c:v>108.99511580763533</c:v>
                </c:pt>
                <c:pt idx="1700" formatCode="0.00">
                  <c:v>108.99711952768915</c:v>
                </c:pt>
                <c:pt idx="1701" formatCode="0.00">
                  <c:v>108.99854514468275</c:v>
                </c:pt>
                <c:pt idx="1702" formatCode="0.00">
                  <c:v>109.00511659619221</c:v>
                </c:pt>
                <c:pt idx="1703" formatCode="0.00">
                  <c:v>109.0071102047668</c:v>
                </c:pt>
                <c:pt idx="1704" formatCode="0.00">
                  <c:v>109.00910411568103</c:v>
                </c:pt>
                <c:pt idx="1705" formatCode="0.00">
                  <c:v>109.01109832345541</c:v>
                </c:pt>
                <c:pt idx="1706" formatCode="0.00">
                  <c:v>109.01252755092044</c:v>
                </c:pt>
                <c:pt idx="1707" formatCode="0.00">
                  <c:v>109.01905070790576</c:v>
                </c:pt>
                <c:pt idx="1708" formatCode="0.00">
                  <c:v>109.02103479061502</c:v>
                </c:pt>
                <c:pt idx="1709" formatCode="0.00">
                  <c:v>109.02301916608548</c:v>
                </c:pt>
                <c:pt idx="1710" formatCode="0.00">
                  <c:v>109.02495732615895</c:v>
                </c:pt>
                <c:pt idx="1711" formatCode="0.00">
                  <c:v>109.02627042825175</c:v>
                </c:pt>
                <c:pt idx="1712" formatCode="0.00">
                  <c:v>109.03266546382126</c:v>
                </c:pt>
                <c:pt idx="1713" formatCode="0.00">
                  <c:v>109.03459343576183</c:v>
                </c:pt>
                <c:pt idx="1714" formatCode="0.00">
                  <c:v>109.03652169941134</c:v>
                </c:pt>
                <c:pt idx="1715" formatCode="0.00">
                  <c:v>109.03772453689162</c:v>
                </c:pt>
                <c:pt idx="1716" formatCode="0.00">
                  <c:v>109.04642676495206</c:v>
                </c:pt>
                <c:pt idx="1717" formatCode="0.00">
                  <c:v>109.04842663195733</c:v>
                </c:pt>
                <c:pt idx="1718" formatCode="0.00">
                  <c:v>109.05038023027973</c:v>
                </c:pt>
                <c:pt idx="1719" formatCode="0.00">
                  <c:v>109.05233412364903</c:v>
                </c:pt>
                <c:pt idx="1720" formatCode="0.00">
                  <c:v>109.05367420442987</c:v>
                </c:pt>
                <c:pt idx="1721" formatCode="0.00">
                  <c:v>109.06013175963834</c:v>
                </c:pt>
                <c:pt idx="1722" formatCode="0.00">
                  <c:v>109.06207546668973</c:v>
                </c:pt>
                <c:pt idx="1723" formatCode="0.00">
                  <c:v>108.25727350806889</c:v>
                </c:pt>
                <c:pt idx="1724" formatCode="0.00">
                  <c:v>108.25889874003438</c:v>
                </c:pt>
                <c:pt idx="1725" formatCode="0.00">
                  <c:v>108.25969324317528</c:v>
                </c:pt>
                <c:pt idx="1726" formatCode="0.00">
                  <c:v>108.26542572587779</c:v>
                </c:pt>
                <c:pt idx="1727" formatCode="0.00">
                  <c:v>108.26705230834803</c:v>
                </c:pt>
                <c:pt idx="1728" formatCode="0.00">
                  <c:v>108.26867916006665</c:v>
                </c:pt>
                <c:pt idx="1729" formatCode="0.00">
                  <c:v>108.27029563154656</c:v>
                </c:pt>
                <c:pt idx="1730" formatCode="0.00">
                  <c:v>108.27103809042924</c:v>
                </c:pt>
                <c:pt idx="1731" formatCode="0.00">
                  <c:v>108.27670232581754</c:v>
                </c:pt>
                <c:pt idx="1732" formatCode="0.00">
                  <c:v>108.2782988167595</c:v>
                </c:pt>
                <c:pt idx="1733" formatCode="0.00">
                  <c:v>108.27989557245871</c:v>
                </c:pt>
                <c:pt idx="1734" formatCode="0.00">
                  <c:v>108.28152457212039</c:v>
                </c:pt>
                <c:pt idx="1735" formatCode="0.00">
                  <c:v>108.28245472503235</c:v>
                </c:pt>
                <c:pt idx="1736" formatCode="0.00">
                  <c:v>108.28819580246898</c:v>
                </c:pt>
                <c:pt idx="1737" formatCode="0.00">
                  <c:v>108.28988278685605</c:v>
                </c:pt>
                <c:pt idx="1738" formatCode="0.00">
                  <c:v>108.29155193934976</c:v>
                </c:pt>
                <c:pt idx="1739" formatCode="0.00">
                  <c:v>108.50564934763958</c:v>
                </c:pt>
                <c:pt idx="1740" formatCode="0.00">
                  <c:v>108.5066032290086</c:v>
                </c:pt>
                <c:pt idx="1741" formatCode="0.00">
                  <c:v>108.51252974459626</c:v>
                </c:pt>
                <c:pt idx="1742" formatCode="0.00">
                  <c:v>108.51425077263639</c:v>
                </c:pt>
                <c:pt idx="1743" formatCode="0.00">
                  <c:v>108.51596138973542</c:v>
                </c:pt>
                <c:pt idx="1744" formatCode="0.00">
                  <c:v>108.51761882892387</c:v>
                </c:pt>
                <c:pt idx="1745" formatCode="0.00">
                  <c:v>108.51853914295731</c:v>
                </c:pt>
                <c:pt idx="1746" formatCode="0.00">
                  <c:v>108.52447017417157</c:v>
                </c:pt>
                <c:pt idx="1747" formatCode="0.00">
                  <c:v>108.52623597745537</c:v>
                </c:pt>
                <c:pt idx="1748" formatCode="0.00">
                  <c:v>108.52799137772742</c:v>
                </c:pt>
                <c:pt idx="1749" formatCode="0.00">
                  <c:v>108.5297470694488</c:v>
                </c:pt>
                <c:pt idx="1750" formatCode="0.00">
                  <c:v>108.53074489935348</c:v>
                </c:pt>
                <c:pt idx="1751" formatCode="0.00">
                  <c:v>108.53660763319539</c:v>
                </c:pt>
                <c:pt idx="1752" formatCode="0.00">
                  <c:v>108.53830054178266</c:v>
                </c:pt>
                <c:pt idx="1753" formatCode="0.00">
                  <c:v>108.5400044337209</c:v>
                </c:pt>
                <c:pt idx="1754" formatCode="0.00">
                  <c:v>108.5417193176557</c:v>
                </c:pt>
                <c:pt idx="1755" formatCode="0.00">
                  <c:v>108.54270208953936</c:v>
                </c:pt>
                <c:pt idx="1756" formatCode="0.00">
                  <c:v>108.54878800098693</c:v>
                </c:pt>
                <c:pt idx="1757" formatCode="0.00">
                  <c:v>108.55075066160478</c:v>
                </c:pt>
                <c:pt idx="1758" formatCode="0.00">
                  <c:v>108.55247799695682</c:v>
                </c:pt>
                <c:pt idx="1759" formatCode="0.00">
                  <c:v>108.55418419621117</c:v>
                </c:pt>
                <c:pt idx="1760" formatCode="0.00">
                  <c:v>108.55520757795303</c:v>
                </c:pt>
                <c:pt idx="1761" formatCode="0.00">
                  <c:v>108.56137115138509</c:v>
                </c:pt>
                <c:pt idx="1762" formatCode="0.00">
                  <c:v>108.56315380846715</c:v>
                </c:pt>
                <c:pt idx="1763" formatCode="0.00">
                  <c:v>108.56493676407142</c:v>
                </c:pt>
                <c:pt idx="1764" formatCode="0.00">
                  <c:v>108.56663426457136</c:v>
                </c:pt>
                <c:pt idx="1765" formatCode="0.00">
                  <c:v>108.56751277771073</c:v>
                </c:pt>
                <c:pt idx="1766" formatCode="0.00">
                  <c:v>108.57303866855281</c:v>
                </c:pt>
                <c:pt idx="1767" formatCode="0.00">
                  <c:v>108.57462541455129</c:v>
                </c:pt>
                <c:pt idx="1768" formatCode="0.00">
                  <c:v>108.57671058473485</c:v>
                </c:pt>
                <c:pt idx="1769" formatCode="0.00">
                  <c:v>108.57879606443706</c:v>
                </c:pt>
                <c:pt idx="1770" formatCode="0.00">
                  <c:v>108.58017612953645</c:v>
                </c:pt>
                <c:pt idx="1771" formatCode="0.00">
                  <c:v>108.5873008763006</c:v>
                </c:pt>
                <c:pt idx="1772" formatCode="0.00">
                  <c:v>108.58943544077266</c:v>
                </c:pt>
                <c:pt idx="1773" formatCode="0.00">
                  <c:v>108.59158177835143</c:v>
                </c:pt>
                <c:pt idx="1774" formatCode="0.00">
                  <c:v>108.59364582378387</c:v>
                </c:pt>
                <c:pt idx="1775" formatCode="0.00">
                  <c:v>108.59493343411535</c:v>
                </c:pt>
                <c:pt idx="1776" formatCode="0.00">
                  <c:v>108.60197934870155</c:v>
                </c:pt>
                <c:pt idx="1777" formatCode="0.00">
                  <c:v>108.6040921390303</c:v>
                </c:pt>
                <c:pt idx="1778" formatCode="0.00">
                  <c:v>108.60620524309697</c:v>
                </c:pt>
                <c:pt idx="1779" formatCode="0.00">
                  <c:v>108.60835408103588</c:v>
                </c:pt>
                <c:pt idx="1780" formatCode="0.00">
                  <c:v>108.60989502003426</c:v>
                </c:pt>
                <c:pt idx="1781" formatCode="0.00">
                  <c:v>108.61697774834525</c:v>
                </c:pt>
                <c:pt idx="1782" formatCode="0.00">
                  <c:v>108.61906544113218</c:v>
                </c:pt>
                <c:pt idx="1783" formatCode="0.00">
                  <c:v>108.62115344282446</c:v>
                </c:pt>
                <c:pt idx="1784" formatCode="0.00">
                  <c:v>108.62326536381879</c:v>
                </c:pt>
                <c:pt idx="1785" formatCode="0.00">
                  <c:v>108.62467128987068</c:v>
                </c:pt>
                <c:pt idx="1786" formatCode="0.00">
                  <c:v>108.63191292870296</c:v>
                </c:pt>
                <c:pt idx="1787" formatCode="0.00">
                  <c:v>108.63413271750133</c:v>
                </c:pt>
                <c:pt idx="1788" formatCode="0.00">
                  <c:v>108.63643552056723</c:v>
                </c:pt>
                <c:pt idx="1789" formatCode="0.00">
                  <c:v>111.200120894751</c:v>
                </c:pt>
                <c:pt idx="1790" formatCode="0.00">
                  <c:v>111.20112705604079</c:v>
                </c:pt>
                <c:pt idx="1791" formatCode="0.00">
                  <c:v>111.20769971731744</c:v>
                </c:pt>
                <c:pt idx="1792" formatCode="0.00">
                  <c:v>111.20958109817269</c:v>
                </c:pt>
                <c:pt idx="1793" formatCode="0.00">
                  <c:v>111.21141902666463</c:v>
                </c:pt>
                <c:pt idx="1794" formatCode="0.00">
                  <c:v>111.21324902490339</c:v>
                </c:pt>
                <c:pt idx="1795" formatCode="0.00">
                  <c:v>111.21428260488531</c:v>
                </c:pt>
                <c:pt idx="1796" formatCode="0.00">
                  <c:v>111.22106965910912</c:v>
                </c:pt>
                <c:pt idx="1797" formatCode="0.00">
                  <c:v>111.22303044995299</c:v>
                </c:pt>
                <c:pt idx="1798" formatCode="0.00">
                  <c:v>111.22500308749781</c:v>
                </c:pt>
                <c:pt idx="1799" formatCode="0.00">
                  <c:v>111.22698757375697</c:v>
                </c:pt>
                <c:pt idx="1800" formatCode="0.00">
                  <c:v>111.22807127958345</c:v>
                </c:pt>
                <c:pt idx="1801" formatCode="0.00">
                  <c:v>111.23534933726242</c:v>
                </c:pt>
                <c:pt idx="1802" formatCode="0.00">
                  <c:v>111.23770295518544</c:v>
                </c:pt>
                <c:pt idx="1803" formatCode="0.00">
                  <c:v>111.24013105218813</c:v>
                </c:pt>
                <c:pt idx="1804" formatCode="0.00">
                  <c:v>111.24259657150482</c:v>
                </c:pt>
                <c:pt idx="1805" formatCode="0.00">
                  <c:v>111.2448557861423</c:v>
                </c:pt>
                <c:pt idx="1806" formatCode="0.00">
                  <c:v>111.25178477290896</c:v>
                </c:pt>
                <c:pt idx="1807" formatCode="0.00">
                  <c:v>111.25406651560988</c:v>
                </c:pt>
                <c:pt idx="1808" formatCode="0.00">
                  <c:v>111.25634857558508</c:v>
                </c:pt>
                <c:pt idx="1809" formatCode="0.00">
                  <c:v>111.25864331703261</c:v>
                </c:pt>
                <c:pt idx="1810" formatCode="0.00">
                  <c:v>111.2608846995295</c:v>
                </c:pt>
                <c:pt idx="1811" formatCode="0.00">
                  <c:v>111.26790166769247</c:v>
                </c:pt>
                <c:pt idx="1812" formatCode="0.00">
                  <c:v>111.27024622188219</c:v>
                </c:pt>
                <c:pt idx="1813" formatCode="0.00">
                  <c:v>111.27487681656447</c:v>
                </c:pt>
                <c:pt idx="1814" formatCode="0.00">
                  <c:v>111.27707854462349</c:v>
                </c:pt>
                <c:pt idx="1815" formatCode="0.00">
                  <c:v>111.28401752668672</c:v>
                </c:pt>
                <c:pt idx="1816" formatCode="0.00">
                  <c:v>111.28629135651229</c:v>
                </c:pt>
                <c:pt idx="1817" formatCode="0.00">
                  <c:v>111.28857788158295</c:v>
                </c:pt>
                <c:pt idx="1818" formatCode="0.00">
                  <c:v>111.29086472657556</c:v>
                </c:pt>
                <c:pt idx="1819" formatCode="0.00">
                  <c:v>111.29307037373832</c:v>
                </c:pt>
                <c:pt idx="1820" formatCode="0.00">
                  <c:v>111.30001432642604</c:v>
                </c:pt>
                <c:pt idx="1821" formatCode="0.00">
                  <c:v>111.30230276114277</c:v>
                </c:pt>
                <c:pt idx="1822" formatCode="0.00">
                  <c:v>111.30451051107548</c:v>
                </c:pt>
                <c:pt idx="1823" formatCode="0.00">
                  <c:v>111.30722733238329</c:v>
                </c:pt>
                <c:pt idx="1824" formatCode="0.00">
                  <c:v>111.31098387912095</c:v>
                </c:pt>
                <c:pt idx="1825" formatCode="0.00">
                  <c:v>111.31804060360851</c:v>
                </c:pt>
                <c:pt idx="1826" formatCode="0.00">
                  <c:v>111.32071924498985</c:v>
                </c:pt>
                <c:pt idx="1827" formatCode="0.00">
                  <c:v>111.3233982299441</c:v>
                </c:pt>
                <c:pt idx="1828" formatCode="0.00">
                  <c:v>111.32605075056048</c:v>
                </c:pt>
                <c:pt idx="1829" formatCode="0.00">
                  <c:v>111.3296055071033</c:v>
                </c:pt>
                <c:pt idx="1830" formatCode="0.00">
                  <c:v>111.33652809555549</c:v>
                </c:pt>
                <c:pt idx="1831" formatCode="0.00">
                  <c:v>111.33915547279322</c:v>
                </c:pt>
                <c:pt idx="1832" formatCode="0.00">
                  <c:v>111.34182342799247</c:v>
                </c:pt>
                <c:pt idx="1833" formatCode="0.00">
                  <c:v>111.34446489763816</c:v>
                </c:pt>
                <c:pt idx="1834" formatCode="0.00">
                  <c:v>111.34805000774881</c:v>
                </c:pt>
                <c:pt idx="1835" formatCode="0.00">
                  <c:v>111.35503313343189</c:v>
                </c:pt>
                <c:pt idx="1836" formatCode="0.00">
                  <c:v>111.3576762877084</c:v>
                </c:pt>
                <c:pt idx="1837" formatCode="0.00">
                  <c:v>111.36036004825154</c:v>
                </c:pt>
                <c:pt idx="1838" formatCode="0.00">
                  <c:v>111.36300388272147</c:v>
                </c:pt>
                <c:pt idx="1839" formatCode="0.00">
                  <c:v>111.36659354990695</c:v>
                </c:pt>
                <c:pt idx="1840" formatCode="0.00">
                  <c:v>111.37355373400071</c:v>
                </c:pt>
                <c:pt idx="1841" formatCode="0.00">
                  <c:v>111.37622611349607</c:v>
                </c:pt>
                <c:pt idx="1842" formatCode="0.00">
                  <c:v>111.37895254965112</c:v>
                </c:pt>
                <c:pt idx="1843" formatCode="0.00">
                  <c:v>111.3817062013015</c:v>
                </c:pt>
                <c:pt idx="1844" formatCode="0.00">
                  <c:v>111.3863515965688</c:v>
                </c:pt>
                <c:pt idx="1845" formatCode="0.00">
                  <c:v>111.39551335925194</c:v>
                </c:pt>
                <c:pt idx="1846" formatCode="0.00">
                  <c:v>111.39831701552659</c:v>
                </c:pt>
                <c:pt idx="1847" formatCode="0.00">
                  <c:v>111.40121747413865</c:v>
                </c:pt>
                <c:pt idx="1848" formatCode="0.00">
                  <c:v>111.40535201273958</c:v>
                </c:pt>
                <c:pt idx="1849" formatCode="0.00">
                  <c:v>111.41249055607365</c:v>
                </c:pt>
                <c:pt idx="1850" formatCode="0.00">
                  <c:v>111.41531017040795</c:v>
                </c:pt>
                <c:pt idx="1851" formatCode="0.00">
                  <c:v>113.13982319886048</c:v>
                </c:pt>
                <c:pt idx="1852" formatCode="0.00">
                  <c:v>113.1416515046083</c:v>
                </c:pt>
                <c:pt idx="1853" formatCode="0.00">
                  <c:v>113.14360486821728</c:v>
                </c:pt>
                <c:pt idx="1854" formatCode="0.00">
                  <c:v>113.15030047938566</c:v>
                </c:pt>
                <c:pt idx="1855" formatCode="0.00">
                  <c:v>113.15165132922024</c:v>
                </c:pt>
                <c:pt idx="1856" formatCode="0.00">
                  <c:v>113.15364847771481</c:v>
                </c:pt>
                <c:pt idx="1857" formatCode="0.00">
                  <c:v>113.1578985457147</c:v>
                </c:pt>
                <c:pt idx="1858" formatCode="0.00">
                  <c:v>113.16325970393623</c:v>
                </c:pt>
                <c:pt idx="1859" formatCode="0.00">
                  <c:v>113.16576662739696</c:v>
                </c:pt>
                <c:pt idx="1860" formatCode="0.00">
                  <c:v>113.16827387354896</c:v>
                </c:pt>
                <c:pt idx="1861" formatCode="0.00">
                  <c:v>113.17078143922249</c:v>
                </c:pt>
                <c:pt idx="1862" formatCode="0.00">
                  <c:v>113.17509303024704</c:v>
                </c:pt>
                <c:pt idx="1863" formatCode="0.00">
                  <c:v>113.18101772931453</c:v>
                </c:pt>
                <c:pt idx="1864" formatCode="0.00">
                  <c:v>113.183589889807</c:v>
                </c:pt>
                <c:pt idx="1865" formatCode="0.00">
                  <c:v>113.18622536491038</c:v>
                </c:pt>
                <c:pt idx="1866" formatCode="0.00">
                  <c:v>113.18882338764958</c:v>
                </c:pt>
                <c:pt idx="1867" formatCode="0.00">
                  <c:v>113.19341267191803</c:v>
                </c:pt>
                <c:pt idx="1868" formatCode="0.00">
                  <c:v>113.19945734562612</c:v>
                </c:pt>
                <c:pt idx="1869" formatCode="0.00">
                  <c:v>113.20240993693706</c:v>
                </c:pt>
                <c:pt idx="1870" formatCode="0.00">
                  <c:v>113.20507984604011</c:v>
                </c:pt>
                <c:pt idx="1871" formatCode="0.00">
                  <c:v>113.20766304574003</c:v>
                </c:pt>
                <c:pt idx="1872" formatCode="0.00">
                  <c:v>113.21196660517026</c:v>
                </c:pt>
                <c:pt idx="1873" formatCode="0.00">
                  <c:v>113.21766322510705</c:v>
                </c:pt>
                <c:pt idx="1874" formatCode="0.00">
                  <c:v>113.22022752031128</c:v>
                </c:pt>
                <c:pt idx="1875" formatCode="0.00">
                  <c:v>113.22314619739089</c:v>
                </c:pt>
                <c:pt idx="1876" formatCode="0.00">
                  <c:v>113.22633082740079</c:v>
                </c:pt>
                <c:pt idx="1877" formatCode="0.00">
                  <c:v>113.23154088118218</c:v>
                </c:pt>
                <c:pt idx="1878" formatCode="0.00">
                  <c:v>113.23798666961625</c:v>
                </c:pt>
                <c:pt idx="1879" formatCode="0.00">
                  <c:v>113.23673067073427</c:v>
                </c:pt>
                <c:pt idx="1880" formatCode="0.00">
                  <c:v>113.24387506523159</c:v>
                </c:pt>
                <c:pt idx="1881" formatCode="0.00">
                  <c:v>113.25135830915136</c:v>
                </c:pt>
                <c:pt idx="1882" formatCode="0.00">
                  <c:v>113.25950754591312</c:v>
                </c:pt>
                <c:pt idx="1883" formatCode="0.00">
                  <c:v>113.26246608386263</c:v>
                </c:pt>
                <c:pt idx="1884" formatCode="0.00">
                  <c:v>113.26542927525551</c:v>
                </c:pt>
                <c:pt idx="1885" formatCode="0.00">
                  <c:v>113.27238938898259</c:v>
                </c:pt>
                <c:pt idx="1886" formatCode="0.00">
                  <c:v>113.28048469942684</c:v>
                </c:pt>
                <c:pt idx="1887" formatCode="0.00">
                  <c:v>113.28358340978477</c:v>
                </c:pt>
                <c:pt idx="1888" formatCode="0.00">
                  <c:v>113.28654940346419</c:v>
                </c:pt>
                <c:pt idx="1889" formatCode="0.00">
                  <c:v>113.28947658504991</c:v>
                </c:pt>
                <c:pt idx="1890" formatCode="0.00">
                  <c:v>113.29521643307505</c:v>
                </c:pt>
                <c:pt idx="1891" formatCode="0.00">
                  <c:v>113.30151119388528</c:v>
                </c:pt>
                <c:pt idx="1892" formatCode="0.00">
                  <c:v>113.30445249769812</c:v>
                </c:pt>
                <c:pt idx="1893" formatCode="0.00">
                  <c:v>113.30739419708745</c:v>
                </c:pt>
                <c:pt idx="1894" formatCode="0.00">
                  <c:v>113.31032292271242</c:v>
                </c:pt>
                <c:pt idx="1895" formatCode="0.00">
                  <c:v>113.31623051344269</c:v>
                </c:pt>
                <c:pt idx="1896" formatCode="0.00">
                  <c:v>113.32229913755951</c:v>
                </c:pt>
                <c:pt idx="1897" formatCode="0.00">
                  <c:v>113.32516997292865</c:v>
                </c:pt>
                <c:pt idx="1898" formatCode="0.00">
                  <c:v>113.32846747908638</c:v>
                </c:pt>
                <c:pt idx="1899" formatCode="0.00">
                  <c:v>113.33170965798858</c:v>
                </c:pt>
                <c:pt idx="1900" formatCode="0.00">
                  <c:v>113.33736060951007</c:v>
                </c:pt>
                <c:pt idx="1901" formatCode="0.00">
                  <c:v>113.34445821910634</c:v>
                </c:pt>
                <c:pt idx="1902" formatCode="0.00">
                  <c:v>113.34766052858561</c:v>
                </c:pt>
                <c:pt idx="1903" formatCode="0.00">
                  <c:v>113.35087932739216</c:v>
                </c:pt>
                <c:pt idx="1904" formatCode="0.00">
                  <c:v>113.35414045483294</c:v>
                </c:pt>
                <c:pt idx="1905" formatCode="0.00">
                  <c:v>113.36142211197564</c:v>
                </c:pt>
                <c:pt idx="1906" formatCode="0.00">
                  <c:v>113.37088753875572</c:v>
                </c:pt>
                <c:pt idx="1907" formatCode="0.00">
                  <c:v>113.37417942072072</c:v>
                </c:pt>
                <c:pt idx="1908" formatCode="0.00">
                  <c:v>113.37745761266309</c:v>
                </c:pt>
                <c:pt idx="1909" formatCode="0.00">
                  <c:v>113.38317937834628</c:v>
                </c:pt>
                <c:pt idx="1910" formatCode="0.00">
                  <c:v>113.39049025205503</c:v>
                </c:pt>
                <c:pt idx="1911" formatCode="0.00">
                  <c:v>113.39374229896661</c:v>
                </c:pt>
                <c:pt idx="1912" formatCode="0.00">
                  <c:v>113.39699475773675</c:v>
                </c:pt>
                <c:pt idx="1913" formatCode="0.00">
                  <c:v>113.40027587095041</c:v>
                </c:pt>
                <c:pt idx="1914" formatCode="0.00">
                  <c:v>113.40603366352731</c:v>
                </c:pt>
                <c:pt idx="1915" formatCode="0.00">
                  <c:v>113.41340326072424</c:v>
                </c:pt>
                <c:pt idx="1916" formatCode="0.00">
                  <c:v>113.41665821844433</c:v>
                </c:pt>
                <c:pt idx="1917" formatCode="0.00">
                  <c:v>113.41992771640174</c:v>
                </c:pt>
                <c:pt idx="1918" formatCode="0.00">
                  <c:v>113.42397468538124</c:v>
                </c:pt>
                <c:pt idx="1919" formatCode="0.00">
                  <c:v>113.43135249909896</c:v>
                </c:pt>
                <c:pt idx="1920" formatCode="0.00">
                  <c:v>113.4402198093798</c:v>
                </c:pt>
                <c:pt idx="1921" formatCode="0.00">
                  <c:v>113.44424135882349</c:v>
                </c:pt>
                <c:pt idx="1922" formatCode="0.00">
                  <c:v>113.44823519327207</c:v>
                </c:pt>
                <c:pt idx="1923" formatCode="0.00">
                  <c:v>113.4522295906597</c:v>
                </c:pt>
                <c:pt idx="1924" formatCode="0.00">
                  <c:v>113.45964572776268</c:v>
                </c:pt>
                <c:pt idx="1925" formatCode="0.00">
                  <c:v>113.46876359947369</c:v>
                </c:pt>
                <c:pt idx="1926" formatCode="0.00">
                  <c:v>113.47478196218646</c:v>
                </c:pt>
                <c:pt idx="1927" formatCode="0.00">
                  <c:v>113.47890457598537</c:v>
                </c:pt>
                <c:pt idx="1928" formatCode="0.00">
                  <c:v>113.4829429088811</c:v>
                </c:pt>
                <c:pt idx="1929" formatCode="0.00">
                  <c:v>113.49017942298265</c:v>
                </c:pt>
                <c:pt idx="1930" formatCode="0.00">
                  <c:v>113.4987728723531</c:v>
                </c:pt>
                <c:pt idx="1931" formatCode="0.00">
                  <c:v>113.50286227559366</c:v>
                </c:pt>
                <c:pt idx="1932" formatCode="0.00">
                  <c:v>113.50695224113561</c:v>
                </c:pt>
                <c:pt idx="1933" formatCode="0.00">
                  <c:v>113.51105716024253</c:v>
                </c:pt>
                <c:pt idx="1934" formatCode="0.00">
                  <c:v>113.51836930584591</c:v>
                </c:pt>
                <c:pt idx="1935" formatCode="0.00">
                  <c:v>113.52745083198971</c:v>
                </c:pt>
                <c:pt idx="1936" formatCode="0.00">
                  <c:v>113.53154418798013</c:v>
                </c:pt>
                <c:pt idx="1937" formatCode="0.00">
                  <c:v>113.53566691014085</c:v>
                </c:pt>
                <c:pt idx="1938" formatCode="0.00">
                  <c:v>113.53981899169987</c:v>
                </c:pt>
                <c:pt idx="1939" formatCode="0.00">
                  <c:v>113.5902370974386</c:v>
                </c:pt>
                <c:pt idx="1940" formatCode="0.00">
                  <c:v>113.59922358429355</c:v>
                </c:pt>
                <c:pt idx="1941" formatCode="0.00">
                  <c:v>113.60715546335298</c:v>
                </c:pt>
                <c:pt idx="1942" formatCode="0.00">
                  <c:v>113.61785409892002</c:v>
                </c:pt>
                <c:pt idx="1943" formatCode="0.00">
                  <c:v>113.62092986679974</c:v>
                </c:pt>
                <c:pt idx="1944" formatCode="0.00">
                  <c:v>113.62401518445348</c:v>
                </c:pt>
                <c:pt idx="1945" formatCode="0.00">
                  <c:v>113.62714673786982</c:v>
                </c:pt>
                <c:pt idx="1946" formatCode="0.00">
                  <c:v>113.63259148070755</c:v>
                </c:pt>
                <c:pt idx="1947" formatCode="0.00">
                  <c:v>113.63945524334569</c:v>
                </c:pt>
                <c:pt idx="1948" formatCode="0.00">
                  <c:v>113.64249681109979</c:v>
                </c:pt>
                <c:pt idx="1949" formatCode="0.00">
                  <c:v>113.64546526178441</c:v>
                </c:pt>
                <c:pt idx="1950" formatCode="0.00">
                  <c:v>113.64843405999443</c:v>
                </c:pt>
                <c:pt idx="1951" formatCode="0.00">
                  <c:v>113.65372647306091</c:v>
                </c:pt>
                <c:pt idx="1952" formatCode="0.00">
                  <c:v>113.66059542332083</c:v>
                </c:pt>
                <c:pt idx="1953" formatCode="0.00">
                  <c:v>113.66369505796466</c:v>
                </c:pt>
                <c:pt idx="1954" formatCode="0.00">
                  <c:v>113.66673960087009</c:v>
                </c:pt>
                <c:pt idx="1955" formatCode="0.00">
                  <c:v>113.6697753710832</c:v>
                </c:pt>
                <c:pt idx="1956" formatCode="0.00">
                  <c:v>113.67515728075075</c:v>
                </c:pt>
                <c:pt idx="1957" formatCode="0.00">
                  <c:v>113.68190351510701</c:v>
                </c:pt>
                <c:pt idx="1958" formatCode="0.00">
                  <c:v>113.68494104678619</c:v>
                </c:pt>
                <c:pt idx="1959" formatCode="0.00">
                  <c:v>113.68799717830326</c:v>
                </c:pt>
                <c:pt idx="1960" formatCode="0.00">
                  <c:v>113.68759477046395</c:v>
                </c:pt>
                <c:pt idx="1961" formatCode="0.00">
                  <c:v>113.69636725748829</c:v>
                </c:pt>
                <c:pt idx="1962" formatCode="0.00">
                  <c:v>113.69756014641466</c:v>
                </c:pt>
                <c:pt idx="1963" formatCode="0.00">
                  <c:v>113.70064466555954</c:v>
                </c:pt>
                <c:pt idx="1964" formatCode="0.00">
                  <c:v>113.70391362092509</c:v>
                </c:pt>
                <c:pt idx="1965" formatCode="0.00">
                  <c:v>113.70623311911083</c:v>
                </c:pt>
                <c:pt idx="1966" formatCode="0.00">
                  <c:v>113.71304180642588</c:v>
                </c:pt>
                <c:pt idx="1967" formatCode="0.00">
                  <c:v>113.72043635019513</c:v>
                </c:pt>
                <c:pt idx="1968" formatCode="0.00">
                  <c:v>113.72396900645474</c:v>
                </c:pt>
                <c:pt idx="1969" formatCode="0.00">
                  <c:v>113.72746213133091</c:v>
                </c:pt>
                <c:pt idx="1970" formatCode="0.00">
                  <c:v>113.73292923022575</c:v>
                </c:pt>
                <c:pt idx="1971" formatCode="0.00">
                  <c:v>113.7393076891527</c:v>
                </c:pt>
                <c:pt idx="1972" formatCode="0.00">
                  <c:v>113.74642611280834</c:v>
                </c:pt>
                <c:pt idx="1973" formatCode="0.00">
                  <c:v>113.74987170940918</c:v>
                </c:pt>
                <c:pt idx="1974" formatCode="0.00">
                  <c:v>113.75333771017107</c:v>
                </c:pt>
                <c:pt idx="1975" formatCode="0.00">
                  <c:v>113.75681410486101</c:v>
                </c:pt>
                <c:pt idx="1976" formatCode="0.00">
                  <c:v>113.76339650474856</c:v>
                </c:pt>
                <c:pt idx="1977" formatCode="0.00">
                  <c:v>113.77078242451131</c:v>
                </c:pt>
                <c:pt idx="1978" formatCode="0.00">
                  <c:v>113.7742708722929</c:v>
                </c:pt>
                <c:pt idx="1979" formatCode="0.00">
                  <c:v>113.77770970307969</c:v>
                </c:pt>
                <c:pt idx="1980" formatCode="0.00">
                  <c:v>113.78115893945791</c:v>
                </c:pt>
                <c:pt idx="1981" formatCode="0.00">
                  <c:v>113.7875881194385</c:v>
                </c:pt>
                <c:pt idx="1982" formatCode="0.00">
                  <c:v>113.79475792462755</c:v>
                </c:pt>
                <c:pt idx="1983" formatCode="0.00">
                  <c:v>113.79808210897795</c:v>
                </c:pt>
                <c:pt idx="1984" formatCode="0.00">
                  <c:v>113.80142579322623</c:v>
                </c:pt>
                <c:pt idx="1985" formatCode="0.00">
                  <c:v>113.80480983884371</c:v>
                </c:pt>
                <c:pt idx="1986" formatCode="0.00">
                  <c:v>113.81129892885207</c:v>
                </c:pt>
                <c:pt idx="1987" formatCode="0.00">
                  <c:v>113.81868917598268</c:v>
                </c:pt>
                <c:pt idx="1988" formatCode="0.00">
                  <c:v>113.82230516055252</c:v>
                </c:pt>
                <c:pt idx="1989" formatCode="0.00">
                  <c:v>113.82578158012234</c:v>
                </c:pt>
                <c:pt idx="1990" formatCode="0.00">
                  <c:v>114.31618676823349</c:v>
                </c:pt>
                <c:pt idx="1991" formatCode="0.00">
                  <c:v>114.31779501116117</c:v>
                </c:pt>
                <c:pt idx="1992" formatCode="0.00">
                  <c:v>114.32082791833092</c:v>
                </c:pt>
                <c:pt idx="1993" formatCode="0.00">
                  <c:v>114.32185158361494</c:v>
                </c:pt>
                <c:pt idx="1994" formatCode="0.00">
                  <c:v>114.32304484715713</c:v>
                </c:pt>
                <c:pt idx="1995" formatCode="0.00">
                  <c:v>114.32423065465586</c:v>
                </c:pt>
                <c:pt idx="1996" formatCode="0.00">
                  <c:v>114.325613425098</c:v>
                </c:pt>
                <c:pt idx="1997" formatCode="0.00">
                  <c:v>114.32917623251235</c:v>
                </c:pt>
                <c:pt idx="1998" formatCode="0.00">
                  <c:v>114.33042572476214</c:v>
                </c:pt>
                <c:pt idx="1999" formatCode="0.00">
                  <c:v>114.33167576553056</c:v>
                </c:pt>
                <c:pt idx="2000" formatCode="0.00">
                  <c:v>114.33287152450981</c:v>
                </c:pt>
                <c:pt idx="2001" formatCode="0.00">
                  <c:v>114.33410387299661</c:v>
                </c:pt>
                <c:pt idx="2002" formatCode="0.00">
                  <c:v>114.33757384285659</c:v>
                </c:pt>
                <c:pt idx="2003" formatCode="0.00">
                  <c:v>114.33876413090383</c:v>
                </c:pt>
                <c:pt idx="2004" formatCode="0.00">
                  <c:v>114.33995025551906</c:v>
                </c:pt>
                <c:pt idx="2005" formatCode="0.00">
                  <c:v>114.34113207721173</c:v>
                </c:pt>
                <c:pt idx="2006" formatCode="0.00">
                  <c:v>114.34248810780603</c:v>
                </c:pt>
                <c:pt idx="2007" formatCode="0.00">
                  <c:v>114.34600258749421</c:v>
                </c:pt>
                <c:pt idx="2008" formatCode="0.00">
                  <c:v>114.34720144802557</c:v>
                </c:pt>
                <c:pt idx="2009" formatCode="0.00">
                  <c:v>114.3484006228453</c:v>
                </c:pt>
                <c:pt idx="2010" formatCode="0.00">
                  <c:v>114.34971629268367</c:v>
                </c:pt>
                <c:pt idx="2011" formatCode="0.00">
                  <c:v>114.35183450397561</c:v>
                </c:pt>
                <c:pt idx="2012" formatCode="0.00">
                  <c:v>114.35594536369531</c:v>
                </c:pt>
                <c:pt idx="2013" formatCode="0.00">
                  <c:v>114.3574952915567</c:v>
                </c:pt>
                <c:pt idx="2014" formatCode="0.00">
                  <c:v>114.35904560406478</c:v>
                </c:pt>
                <c:pt idx="2015" formatCode="0.00">
                  <c:v>114.36059630299111</c:v>
                </c:pt>
                <c:pt idx="2016" formatCode="0.00">
                  <c:v>114.36270339835264</c:v>
                </c:pt>
                <c:pt idx="2017" formatCode="0.00">
                  <c:v>114.36683286685631</c:v>
                </c:pt>
                <c:pt idx="2018" formatCode="0.00">
                  <c:v>114.36839327470076</c:v>
                </c:pt>
                <c:pt idx="2019" formatCode="0.00">
                  <c:v>114.36995408845564</c:v>
                </c:pt>
                <c:pt idx="2020" formatCode="0.00">
                  <c:v>114.37151527011133</c:v>
                </c:pt>
                <c:pt idx="2021" formatCode="0.00">
                  <c:v>114.37362843737861</c:v>
                </c:pt>
                <c:pt idx="2022" formatCode="0.00">
                  <c:v>114.37749710651673</c:v>
                </c:pt>
                <c:pt idx="2023" formatCode="0.00">
                  <c:v>114.37931655249214</c:v>
                </c:pt>
                <c:pt idx="2024" formatCode="0.00">
                  <c:v>114.38114326017951</c:v>
                </c:pt>
                <c:pt idx="2025" formatCode="0.00">
                  <c:v>114.3829703852609</c:v>
                </c:pt>
                <c:pt idx="2026" formatCode="0.00">
                  <c:v>114.38593742226682</c:v>
                </c:pt>
                <c:pt idx="2027" formatCode="0.00">
                  <c:v>114.39028180460315</c:v>
                </c:pt>
                <c:pt idx="2028" formatCode="0.00">
                  <c:v>114.39211102332168</c:v>
                </c:pt>
                <c:pt idx="2029" formatCode="0.00">
                  <c:v>114.39394897047679</c:v>
                </c:pt>
                <c:pt idx="2030" formatCode="0.00">
                  <c:v>114.39580396717743</c:v>
                </c:pt>
                <c:pt idx="2031" formatCode="0.00">
                  <c:v>114.39898707032552</c:v>
                </c:pt>
                <c:pt idx="2032" formatCode="0.00">
                  <c:v>114.40345032040595</c:v>
                </c:pt>
                <c:pt idx="2033" formatCode="0.00">
                  <c:v>114.40532410557771</c:v>
                </c:pt>
                <c:pt idx="2034" formatCode="0.00">
                  <c:v>114.40718167082358</c:v>
                </c:pt>
                <c:pt idx="2035" formatCode="0.00">
                  <c:v>114.40903967571856</c:v>
                </c:pt>
                <c:pt idx="2036" formatCode="0.00">
                  <c:v>114.41207739273011</c:v>
                </c:pt>
                <c:pt idx="2037" formatCode="0.00">
                  <c:v>114.41648886957422</c:v>
                </c:pt>
                <c:pt idx="2038" formatCode="0.00">
                  <c:v>114.41836565151908</c:v>
                </c:pt>
                <c:pt idx="2039" formatCode="0.00">
                  <c:v>114.42023453126102</c:v>
                </c:pt>
                <c:pt idx="2040" formatCode="0.00">
                  <c:v>122.38441157745281</c:v>
                </c:pt>
                <c:pt idx="2041" formatCode="0.00">
                  <c:v>122.3848352983085</c:v>
                </c:pt>
                <c:pt idx="2042" formatCode="0.00">
                  <c:v>122.38681057783054</c:v>
                </c:pt>
                <c:pt idx="2043" formatCode="0.00">
                  <c:v>122.38741477553523</c:v>
                </c:pt>
                <c:pt idx="2044" formatCode="0.00">
                  <c:v>122.38800781133037</c:v>
                </c:pt>
                <c:pt idx="2045" formatCode="0.00">
                  <c:v>122.38858909531936</c:v>
                </c:pt>
                <c:pt idx="2046" formatCode="0.00">
                  <c:v>122.38899955535791</c:v>
                </c:pt>
                <c:pt idx="2047" formatCode="0.00">
                  <c:v>122.39138194644357</c:v>
                </c:pt>
                <c:pt idx="2048" formatCode="0.00">
                  <c:v>122.3921152704104</c:v>
                </c:pt>
                <c:pt idx="2049" formatCode="0.00">
                  <c:v>122.39286697625393</c:v>
                </c:pt>
                <c:pt idx="2050" formatCode="0.00">
                  <c:v>122.39360691052934</c:v>
                </c:pt>
                <c:pt idx="2051" formatCode="0.00">
                  <c:v>122.39417302988296</c:v>
                </c:pt>
                <c:pt idx="2052" formatCode="0.00">
                  <c:v>122.39655896478156</c:v>
                </c:pt>
                <c:pt idx="2053" formatCode="0.00">
                  <c:v>122.3973064829643</c:v>
                </c:pt>
                <c:pt idx="2054" formatCode="0.00">
                  <c:v>122.39807236744618</c:v>
                </c:pt>
                <c:pt idx="2055" formatCode="0.00">
                  <c:v>122.39883257224929</c:v>
                </c:pt>
                <c:pt idx="2056" formatCode="0.00">
                  <c:v>122.39946106985767</c:v>
                </c:pt>
                <c:pt idx="2057" formatCode="0.00">
                  <c:v>122.40186119466341</c:v>
                </c:pt>
                <c:pt idx="2058" formatCode="0.00">
                  <c:v>122.4026252568942</c:v>
                </c:pt>
                <c:pt idx="2059" formatCode="0.00">
                  <c:v>122.40338365566711</c:v>
                </c:pt>
                <c:pt idx="2060" formatCode="0.00">
                  <c:v>122.4041483515857</c:v>
                </c:pt>
                <c:pt idx="2061" formatCode="0.00">
                  <c:v>122.40477177049786</c:v>
                </c:pt>
                <c:pt idx="2062" formatCode="0.00">
                  <c:v>122.40718532405104</c:v>
                </c:pt>
                <c:pt idx="2063" formatCode="0.00">
                  <c:v>122.40794885483604</c:v>
                </c:pt>
                <c:pt idx="2064" formatCode="0.00">
                  <c:v>122.40871875956772</c:v>
                </c:pt>
                <c:pt idx="2065" formatCode="0.00">
                  <c:v>122.40939833953195</c:v>
                </c:pt>
                <c:pt idx="2066" formatCode="0.00">
                  <c:v>122.41268260415228</c:v>
                </c:pt>
                <c:pt idx="2067" formatCode="0.00">
                  <c:v>122.41343005647698</c:v>
                </c:pt>
                <c:pt idx="2068" formatCode="0.00">
                  <c:v>122.41417169050312</c:v>
                </c:pt>
                <c:pt idx="2069" formatCode="0.00">
                  <c:v>122.4148991679792</c:v>
                </c:pt>
                <c:pt idx="2070" formatCode="0.00">
                  <c:v>122.41540237241612</c:v>
                </c:pt>
                <c:pt idx="2071" formatCode="0.00">
                  <c:v>122.417776456333</c:v>
                </c:pt>
                <c:pt idx="2072" formatCode="0.00">
                  <c:v>122.41850035296524</c:v>
                </c:pt>
                <c:pt idx="2073" formatCode="0.00">
                  <c:v>122.41922455961752</c:v>
                </c:pt>
                <c:pt idx="2074" formatCode="0.00">
                  <c:v>122.42003426502237</c:v>
                </c:pt>
                <c:pt idx="2075" formatCode="0.00">
                  <c:v>122.42147706750526</c:v>
                </c:pt>
                <c:pt idx="2076" formatCode="0.00">
                  <c:v>122.42439357182843</c:v>
                </c:pt>
                <c:pt idx="2077" formatCode="0.00">
                  <c:v>122.42544263548258</c:v>
                </c:pt>
                <c:pt idx="2078" formatCode="0.00">
                  <c:v>122.42647544338479</c:v>
                </c:pt>
                <c:pt idx="2079" formatCode="0.00">
                  <c:v>122.42759781657593</c:v>
                </c:pt>
                <c:pt idx="2080" formatCode="0.00">
                  <c:v>122.4291673344454</c:v>
                </c:pt>
                <c:pt idx="2081" formatCode="0.00">
                  <c:v>122.43214099869815</c:v>
                </c:pt>
                <c:pt idx="2082" formatCode="0.00">
                  <c:v>122.4332844449068</c:v>
                </c:pt>
                <c:pt idx="2083" formatCode="0.00">
                  <c:v>122.43442832640521</c:v>
                </c:pt>
                <c:pt idx="2084" formatCode="0.00">
                  <c:v>122.4248730355441</c:v>
                </c:pt>
                <c:pt idx="2085" formatCode="0.00">
                  <c:v>122.42639545789942</c:v>
                </c:pt>
                <c:pt idx="2086" formatCode="0.00">
                  <c:v>122.43089324548477</c:v>
                </c:pt>
                <c:pt idx="2087" formatCode="0.00">
                  <c:v>122.43257494766742</c:v>
                </c:pt>
                <c:pt idx="2088" formatCode="0.00">
                  <c:v>122.43422112741564</c:v>
                </c:pt>
                <c:pt idx="2089" formatCode="0.00">
                  <c:v>122.43587536278322</c:v>
                </c:pt>
                <c:pt idx="2090" formatCode="0.00">
                  <c:v>122.43986307050881</c:v>
                </c:pt>
                <c:pt idx="2091" formatCode="0.00">
                  <c:v>122.44460305685547</c:v>
                </c:pt>
                <c:pt idx="2092" formatCode="0.00">
                  <c:v>122.44661393856484</c:v>
                </c:pt>
                <c:pt idx="2093" formatCode="0.00">
                  <c:v>122.44859060298026</c:v>
                </c:pt>
                <c:pt idx="2094" formatCode="0.00">
                  <c:v>122.45074222499666</c:v>
                </c:pt>
                <c:pt idx="2095" formatCode="0.00">
                  <c:v>122.45461146342124</c:v>
                </c:pt>
                <c:pt idx="2096" formatCode="0.00">
                  <c:v>122.4596043511737</c:v>
                </c:pt>
                <c:pt idx="2097" formatCode="0.00">
                  <c:v>122.46262447889636</c:v>
                </c:pt>
                <c:pt idx="2098" formatCode="0.00">
                  <c:v>122.46617714447319</c:v>
                </c:pt>
                <c:pt idx="2099" formatCode="0.00">
                  <c:v>122.47009754291136</c:v>
                </c:pt>
                <c:pt idx="2100" formatCode="0.00">
                  <c:v>122.47498044061503</c:v>
                </c:pt>
                <c:pt idx="2101" formatCode="0.00">
                  <c:v>122.47726872927048</c:v>
                </c:pt>
                <c:pt idx="2102" formatCode="0.00">
                  <c:v>122.47954874697156</c:v>
                </c:pt>
                <c:pt idx="2103" formatCode="0.00">
                  <c:v>122.481655082364</c:v>
                </c:pt>
                <c:pt idx="2104" formatCode="0.00">
                  <c:v>122.48580908935489</c:v>
                </c:pt>
                <c:pt idx="2105" formatCode="0.00">
                  <c:v>122.4907258821457</c:v>
                </c:pt>
                <c:pt idx="2106" formatCode="0.00">
                  <c:v>122.49300124962458</c:v>
                </c:pt>
                <c:pt idx="2107" formatCode="0.00">
                  <c:v>122.49526772602628</c:v>
                </c:pt>
                <c:pt idx="2108" formatCode="0.00">
                  <c:v>122.50444410928306</c:v>
                </c:pt>
                <c:pt idx="2109" formatCode="0.00">
                  <c:v>122.51154593496439</c:v>
                </c:pt>
                <c:pt idx="2110" formatCode="0.00">
                  <c:v>122.51423511476372</c:v>
                </c:pt>
                <c:pt idx="2111" formatCode="0.00">
                  <c:v>126.2836474894159</c:v>
                </c:pt>
                <c:pt idx="2112" formatCode="0.00">
                  <c:v>126.28632157033672</c:v>
                </c:pt>
                <c:pt idx="2113" formatCode="0.00">
                  <c:v>126.29091671984847</c:v>
                </c:pt>
                <c:pt idx="2114" formatCode="0.00">
                  <c:v>126.29274837990481</c:v>
                </c:pt>
                <c:pt idx="2115" formatCode="0.00">
                  <c:v>126.29460453211388</c:v>
                </c:pt>
                <c:pt idx="2116" formatCode="0.00">
                  <c:v>126.29643755051522</c:v>
                </c:pt>
                <c:pt idx="2117" formatCode="0.00">
                  <c:v>126.2991585433999</c:v>
                </c:pt>
                <c:pt idx="2118" formatCode="0.00">
                  <c:v>126.3037738656103</c:v>
                </c:pt>
                <c:pt idx="2119" formatCode="0.00">
                  <c:v>126.30560200853121</c:v>
                </c:pt>
                <c:pt idx="2120" formatCode="0.00">
                  <c:v>126.30743076984012</c:v>
                </c:pt>
                <c:pt idx="2121" formatCode="0.00">
                  <c:v>126.30945941655342</c:v>
                </c:pt>
                <c:pt idx="2122" formatCode="0.00">
                  <c:v>126.31351826358532</c:v>
                </c:pt>
                <c:pt idx="2123" formatCode="0.00">
                  <c:v>126.31966714529329</c:v>
                </c:pt>
                <c:pt idx="2124" formatCode="0.00">
                  <c:v>126.3218068223533</c:v>
                </c:pt>
                <c:pt idx="2125" formatCode="0.00">
                  <c:v>126.32427071329128</c:v>
                </c:pt>
                <c:pt idx="2126" formatCode="0.00">
                  <c:v>126.3287288446565</c:v>
                </c:pt>
                <c:pt idx="2127" formatCode="0.00">
                  <c:v>126.3342060277528</c:v>
                </c:pt>
                <c:pt idx="2128" formatCode="0.00">
                  <c:v>126.33668232810054</c:v>
                </c:pt>
                <c:pt idx="2129" formatCode="0.00">
                  <c:v>126.33915095752202</c:v>
                </c:pt>
                <c:pt idx="2130" formatCode="0.00">
                  <c:v>126.34160830407988</c:v>
                </c:pt>
                <c:pt idx="2131" formatCode="0.00">
                  <c:v>126.34589251673043</c:v>
                </c:pt>
                <c:pt idx="2132" formatCode="0.00">
                  <c:v>126.35133930300513</c:v>
                </c:pt>
                <c:pt idx="2133" formatCode="0.00">
                  <c:v>126.35377437137574</c:v>
                </c:pt>
                <c:pt idx="2134" formatCode="0.00">
                  <c:v>126.35639811722244</c:v>
                </c:pt>
                <c:pt idx="2135" formatCode="0.00">
                  <c:v>126.35901398790269</c:v>
                </c:pt>
                <c:pt idx="2136" formatCode="0.00">
                  <c:v>126.36383458088412</c:v>
                </c:pt>
                <c:pt idx="2137" formatCode="0.00">
                  <c:v>126.36940609784068</c:v>
                </c:pt>
                <c:pt idx="2138" formatCode="0.00">
                  <c:v>126.37203505403627</c:v>
                </c:pt>
                <c:pt idx="2139" formatCode="0.00">
                  <c:v>126.37465412986816</c:v>
                </c:pt>
                <c:pt idx="2140" formatCode="0.00">
                  <c:v>126.3772682572779</c:v>
                </c:pt>
                <c:pt idx="2141" formatCode="0.00">
                  <c:v>126.38214310600955</c:v>
                </c:pt>
                <c:pt idx="2142" formatCode="0.00">
                  <c:v>126.38772493057475</c:v>
                </c:pt>
                <c:pt idx="2143" formatCode="0.00">
                  <c:v>126.39033171201022</c:v>
                </c:pt>
                <c:pt idx="2144" formatCode="0.00">
                  <c:v>126.39294213401871</c:v>
                </c:pt>
                <c:pt idx="2145" formatCode="0.00">
                  <c:v>126.39556735841249</c:v>
                </c:pt>
                <c:pt idx="2146" formatCode="0.00">
                  <c:v>126.40055607967344</c:v>
                </c:pt>
                <c:pt idx="2147" formatCode="0.00">
                  <c:v>126.40414256061607</c:v>
                </c:pt>
                <c:pt idx="2148" formatCode="0.00">
                  <c:v>126.40683945232409</c:v>
                </c:pt>
                <c:pt idx="2149" formatCode="0.00">
                  <c:v>126.40975004841918</c:v>
                </c:pt>
                <c:pt idx="2150" formatCode="0.00">
                  <c:v>126.41266162680327</c:v>
                </c:pt>
                <c:pt idx="2151" formatCode="0.00">
                  <c:v>126.41784478066181</c:v>
                </c:pt>
                <c:pt idx="2152" formatCode="0.00">
                  <c:v>126.42432451822864</c:v>
                </c:pt>
                <c:pt idx="2153" formatCode="0.00">
                  <c:v>126.42724878302631</c:v>
                </c:pt>
                <c:pt idx="2154" formatCode="0.00">
                  <c:v>126.43019119856818</c:v>
                </c:pt>
                <c:pt idx="2155" formatCode="0.00">
                  <c:v>126.43311706873457</c:v>
                </c:pt>
                <c:pt idx="2156" formatCode="0.00">
                  <c:v>126.43826001900919</c:v>
                </c:pt>
                <c:pt idx="2157" formatCode="0.00">
                  <c:v>126.44474442859963</c:v>
                </c:pt>
                <c:pt idx="2158" formatCode="0.00">
                  <c:v>126.44774261929872</c:v>
                </c:pt>
                <c:pt idx="2159" formatCode="0.00">
                  <c:v>126.45072404958135</c:v>
                </c:pt>
                <c:pt idx="2160" formatCode="0.00">
                  <c:v>126.45372850699815</c:v>
                </c:pt>
                <c:pt idx="2161" formatCode="0.00">
                  <c:v>126.4603379970295</c:v>
                </c:pt>
                <c:pt idx="2162" formatCode="0.00">
                  <c:v>126.46868828758431</c:v>
                </c:pt>
                <c:pt idx="2163" formatCode="0.00">
                  <c:v>126.47169284504312</c:v>
                </c:pt>
                <c:pt idx="2164" formatCode="0.00">
                  <c:v>126.47500697988735</c:v>
                </c:pt>
                <c:pt idx="2165" formatCode="0.00">
                  <c:v>126.48141641520054</c:v>
                </c:pt>
                <c:pt idx="2166" formatCode="0.00">
                  <c:v>126.48875513022885</c:v>
                </c:pt>
                <c:pt idx="2167" formatCode="0.00">
                  <c:v>126.49219272581274</c:v>
                </c:pt>
                <c:pt idx="2168" formatCode="0.00">
                  <c:v>126.49561412125516</c:v>
                </c:pt>
                <c:pt idx="2169" formatCode="0.00">
                  <c:v>126.49898737051191</c:v>
                </c:pt>
                <c:pt idx="2170" formatCode="0.00">
                  <c:v>126.5052653721453</c:v>
                </c:pt>
                <c:pt idx="2171" formatCode="0.00">
                  <c:v>126.5125255092523</c:v>
                </c:pt>
                <c:pt idx="2172" formatCode="0.00">
                  <c:v>126.51594172237483</c:v>
                </c:pt>
                <c:pt idx="2173" formatCode="0.00">
                  <c:v>126.51936347993103</c:v>
                </c:pt>
                <c:pt idx="2174" formatCode="0.00">
                  <c:v>126.52279228533698</c:v>
                </c:pt>
                <c:pt idx="2175" formatCode="0.00">
                  <c:v>126.52919142799392</c:v>
                </c:pt>
                <c:pt idx="2176" formatCode="0.00">
                  <c:v>126.53632449887951</c:v>
                </c:pt>
                <c:pt idx="2177" formatCode="0.00">
                  <c:v>126.54010680203098</c:v>
                </c:pt>
                <c:pt idx="2178" formatCode="0.00">
                  <c:v>126.54393249960665</c:v>
                </c:pt>
                <c:pt idx="2179" formatCode="0.00">
                  <c:v>126.54773522729394</c:v>
                </c:pt>
                <c:pt idx="2180" formatCode="0.00">
                  <c:v>126.55530827063919</c:v>
                </c:pt>
                <c:pt idx="2181" formatCode="0.00">
                  <c:v>126.56299174639042</c:v>
                </c:pt>
                <c:pt idx="2182" formatCode="0.00">
                  <c:v>126.56680104740548</c:v>
                </c:pt>
                <c:pt idx="2183" formatCode="0.00">
                  <c:v>126.57062076026206</c:v>
                </c:pt>
                <c:pt idx="2184" formatCode="0.00">
                  <c:v>126.57441610375292</c:v>
                </c:pt>
                <c:pt idx="2185" formatCode="0.00">
                  <c:v>126.58207457486685</c:v>
                </c:pt>
                <c:pt idx="2186" formatCode="0.00">
                  <c:v>126.58983754617157</c:v>
                </c:pt>
                <c:pt idx="2187" formatCode="0.00">
                  <c:v>126.59376176862303</c:v>
                </c:pt>
                <c:pt idx="2188" formatCode="0.00">
                  <c:v>126.59777582833507</c:v>
                </c:pt>
                <c:pt idx="2189" formatCode="0.00">
                  <c:v>128.86552481180442</c:v>
                </c:pt>
                <c:pt idx="2190" formatCode="0.00">
                  <c:v>128.87318052918394</c:v>
                </c:pt>
                <c:pt idx="2191" formatCode="0.00">
                  <c:v>128.87906560374165</c:v>
                </c:pt>
                <c:pt idx="2192" formatCode="0.00">
                  <c:v>128.88181006296816</c:v>
                </c:pt>
                <c:pt idx="2193" formatCode="0.00">
                  <c:v>128.88446052324878</c:v>
                </c:pt>
                <c:pt idx="2194" formatCode="0.00">
                  <c:v>128.89002715375241</c:v>
                </c:pt>
                <c:pt idx="2195" formatCode="0.00">
                  <c:v>128.89481839042998</c:v>
                </c:pt>
                <c:pt idx="2196" formatCode="0.00">
                  <c:v>128.89748956529544</c:v>
                </c:pt>
                <c:pt idx="2197" formatCode="0.00">
                  <c:v>128.9013069248532</c:v>
                </c:pt>
                <c:pt idx="2198" formatCode="0.00">
                  <c:v>128.90401764910462</c:v>
                </c:pt>
                <c:pt idx="2199" formatCode="0.00">
                  <c:v>128.91271750775343</c:v>
                </c:pt>
                <c:pt idx="2200" formatCode="0.00">
                  <c:v>128.91569271045503</c:v>
                </c:pt>
                <c:pt idx="2201" formatCode="0.00">
                  <c:v>128.91755962756719</c:v>
                </c:pt>
                <c:pt idx="2202" formatCode="0.00">
                  <c:v>128.92179334651709</c:v>
                </c:pt>
                <c:pt idx="2203" formatCode="0.00">
                  <c:v>128.92476221406878</c:v>
                </c:pt>
                <c:pt idx="2204" formatCode="0.00">
                  <c:v>128.93031224652555</c:v>
                </c:pt>
                <c:pt idx="2205" formatCode="0.00">
                  <c:v>128.93547925318472</c:v>
                </c:pt>
                <c:pt idx="2206" formatCode="0.00">
                  <c:v>128.93903413082731</c:v>
                </c:pt>
                <c:pt idx="2207" formatCode="0.00">
                  <c:v>128.95262610467472</c:v>
                </c:pt>
                <c:pt idx="2208" formatCode="0.00">
                  <c:v>128.96040623925643</c:v>
                </c:pt>
                <c:pt idx="2209" formatCode="0.00">
                  <c:v>128.96384220801389</c:v>
                </c:pt>
                <c:pt idx="2210" formatCode="0.00">
                  <c:v>128.9673576200376</c:v>
                </c:pt>
                <c:pt idx="2211" formatCode="0.00">
                  <c:v>128.97087709247802</c:v>
                </c:pt>
                <c:pt idx="2212" formatCode="0.00">
                  <c:v>128.97954409437418</c:v>
                </c:pt>
                <c:pt idx="2213" formatCode="0.00">
                  <c:v>128.98543418776529</c:v>
                </c:pt>
                <c:pt idx="2214" formatCode="0.00">
                  <c:v>128.98643168546513</c:v>
                </c:pt>
                <c:pt idx="2215" formatCode="0.00">
                  <c:v>128.98991636712236</c:v>
                </c:pt>
                <c:pt idx="2216" formatCode="0.00">
                  <c:v>128.99396590217142</c:v>
                </c:pt>
                <c:pt idx="2217" formatCode="0.00">
                  <c:v>129.00588353318611</c:v>
                </c:pt>
                <c:pt idx="2218" formatCode="0.00">
                  <c:v>129.01542154125661</c:v>
                </c:pt>
                <c:pt idx="2219" formatCode="0.00">
                  <c:v>129.01953481610943</c:v>
                </c:pt>
                <c:pt idx="2220" formatCode="0.00">
                  <c:v>129.02357944801744</c:v>
                </c:pt>
                <c:pt idx="2221" formatCode="0.00">
                  <c:v>129.03245473149582</c:v>
                </c:pt>
                <c:pt idx="2222" formatCode="0.00">
                  <c:v>129.03988625313045</c:v>
                </c:pt>
                <c:pt idx="2223" formatCode="0.00">
                  <c:v>129.04401641933839</c:v>
                </c:pt>
                <c:pt idx="2224" formatCode="0.00">
                  <c:v>129.04813841881298</c:v>
                </c:pt>
                <c:pt idx="2225" formatCode="0.00">
                  <c:v>129.05227161830916</c:v>
                </c:pt>
                <c:pt idx="2226" formatCode="0.00">
                  <c:v>129.06129880643647</c:v>
                </c:pt>
                <c:pt idx="2227" formatCode="0.00">
                  <c:v>129.06867929157565</c:v>
                </c:pt>
                <c:pt idx="2228" formatCode="0.00">
                  <c:v>129.07274112921459</c:v>
                </c:pt>
                <c:pt idx="2229" formatCode="0.00">
                  <c:v>129.07677569119457</c:v>
                </c:pt>
                <c:pt idx="2230" formatCode="0.00">
                  <c:v>129.08086188202955</c:v>
                </c:pt>
                <c:pt idx="2231" formatCode="0.00">
                  <c:v>126.36834156351627</c:v>
                </c:pt>
                <c:pt idx="2232" formatCode="0.00">
                  <c:v>126.36834156351627</c:v>
                </c:pt>
                <c:pt idx="2233" formatCode="0.00">
                  <c:v>126.36834156351627</c:v>
                </c:pt>
                <c:pt idx="2234" formatCode="0.00">
                  <c:v>126.36834156351627</c:v>
                </c:pt>
                <c:pt idx="2235" formatCode="0.00">
                  <c:v>126.36834156351627</c:v>
                </c:pt>
                <c:pt idx="2236" formatCode="0.00">
                  <c:v>126.36834156351627</c:v>
                </c:pt>
                <c:pt idx="2237" formatCode="0.00">
                  <c:v>127.51707217986821</c:v>
                </c:pt>
                <c:pt idx="2238" formatCode="0.00">
                  <c:v>127.73067813743488</c:v>
                </c:pt>
              </c:numCache>
            </c:numRef>
          </c:val>
          <c:smooth val="0"/>
          <c:extLst xmlns:c16r2="http://schemas.microsoft.com/office/drawing/2015/06/chart">
            <c:ext xmlns:c16="http://schemas.microsoft.com/office/drawing/2014/chart" uri="{C3380CC4-5D6E-409C-BE32-E72D297353CC}">
              <c16:uniqueId val="{00000002-CA20-4335-BDD4-3AB260116DAE}"/>
            </c:ext>
          </c:extLst>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Indices!$E$2:$E$2240</c:f>
              <c:numCache>
                <c:formatCode>General</c:formatCode>
                <c:ptCount val="2239"/>
                <c:pt idx="1121" formatCode="0.00">
                  <c:v>100</c:v>
                </c:pt>
                <c:pt idx="1122" formatCode="0.00">
                  <c:v>100.03544617507998</c:v>
                </c:pt>
                <c:pt idx="1123" formatCode="0.00">
                  <c:v>100.04726619108999</c:v>
                </c:pt>
                <c:pt idx="1124" formatCode="0.00">
                  <c:v>100.05914234036</c:v>
                </c:pt>
                <c:pt idx="1125" formatCode="0.00">
                  <c:v>100.07102004555</c:v>
                </c:pt>
                <c:pt idx="1126" formatCode="0.00">
                  <c:v>100.08284470186001</c:v>
                </c:pt>
                <c:pt idx="1127" formatCode="0.00">
                  <c:v>100.11832329861001</c:v>
                </c:pt>
                <c:pt idx="1128" formatCode="0.00">
                  <c:v>100.14198495319</c:v>
                </c:pt>
                <c:pt idx="1129" formatCode="0.00">
                  <c:v>100.15381886722999</c:v>
                </c:pt>
                <c:pt idx="1130" formatCode="0.00">
                  <c:v>100.16565432502</c:v>
                </c:pt>
                <c:pt idx="1131" formatCode="0.00">
                  <c:v>100.20116533025001</c:v>
                </c:pt>
                <c:pt idx="1132" formatCode="0.00">
                  <c:v>100.22495795915999</c:v>
                </c:pt>
                <c:pt idx="1133" formatCode="0.00">
                  <c:v>100.23680269649</c:v>
                </c:pt>
                <c:pt idx="1134" formatCode="0.00">
                  <c:v>100.24862162849</c:v>
                </c:pt>
                <c:pt idx="1135" formatCode="0.00">
                  <c:v>100.28400097829</c:v>
                </c:pt>
                <c:pt idx="1136" formatCode="0.00">
                  <c:v>100.29579869035999</c:v>
                </c:pt>
                <c:pt idx="1137" formatCode="0.00">
                  <c:v>100.30757056730999</c:v>
                </c:pt>
                <c:pt idx="1138" formatCode="0.00">
                  <c:v>100.31931659912998</c:v>
                </c:pt>
                <c:pt idx="1139" formatCode="0.00">
                  <c:v>100.33103677577996</c:v>
                </c:pt>
                <c:pt idx="1140" formatCode="0.00">
                  <c:v>100.36653037585998</c:v>
                </c:pt>
                <c:pt idx="1141" formatCode="0.00">
                  <c:v>100.37836619586997</c:v>
                </c:pt>
                <c:pt idx="1142" formatCode="0.00">
                  <c:v>100.39020355645998</c:v>
                </c:pt>
                <c:pt idx="1143" formatCode="0.00">
                  <c:v>100.40204245781999</c:v>
                </c:pt>
                <c:pt idx="1144" formatCode="0.00">
                  <c:v>100.41388290012998</c:v>
                </c:pt>
                <c:pt idx="1145" formatCode="0.00">
                  <c:v>100.44949105553998</c:v>
                </c:pt>
                <c:pt idx="1146" formatCode="0.00">
                  <c:v>100.46133767330998</c:v>
                </c:pt>
                <c:pt idx="1147" formatCode="0.00">
                  <c:v>100.47318583299997</c:v>
                </c:pt>
                <c:pt idx="1148" formatCode="0.00">
                  <c:v>100.48503553481996</c:v>
                </c:pt>
                <c:pt idx="1149" formatCode="0.00">
                  <c:v>100.49688677893995</c:v>
                </c:pt>
                <c:pt idx="1150" formatCode="0.00">
                  <c:v>100.53244513879996</c:v>
                </c:pt>
                <c:pt idx="1151" formatCode="0.00">
                  <c:v>100.54427511753997</c:v>
                </c:pt>
                <c:pt idx="1152" formatCode="0.00">
                  <c:v>100.55607919332996</c:v>
                </c:pt>
                <c:pt idx="1153" formatCode="0.00">
                  <c:v>100.56785735608995</c:v>
                </c:pt>
                <c:pt idx="1154" formatCode="0.00">
                  <c:v>100.57969193439997</c:v>
                </c:pt>
                <c:pt idx="1155" formatCode="0.00">
                  <c:v>100.62714619414999</c:v>
                </c:pt>
                <c:pt idx="1156" formatCode="0.00">
                  <c:v>100.63901593525996</c:v>
                </c:pt>
                <c:pt idx="1157" formatCode="0.00">
                  <c:v>100.65088722117996</c:v>
                </c:pt>
                <c:pt idx="1158" formatCode="0.00">
                  <c:v>100.66276005209996</c:v>
                </c:pt>
                <c:pt idx="1159" formatCode="0.00">
                  <c:v>100.69838318046997</c:v>
                </c:pt>
                <c:pt idx="1160" formatCode="0.00">
                  <c:v>100.71023470881997</c:v>
                </c:pt>
                <c:pt idx="1161" formatCode="0.00">
                  <c:v>100.72208777627995</c:v>
                </c:pt>
                <c:pt idx="1162" formatCode="0.00">
                  <c:v>100.73394238303996</c:v>
                </c:pt>
                <c:pt idx="1163" formatCode="0.00">
                  <c:v>100.74579852928996</c:v>
                </c:pt>
                <c:pt idx="1164" formatCode="0.00">
                  <c:v>100.78137158709997</c:v>
                </c:pt>
                <c:pt idx="1165" formatCode="0.00">
                  <c:v>100.79323389265997</c:v>
                </c:pt>
                <c:pt idx="1166" formatCode="0.00">
                  <c:v>100.80509773867996</c:v>
                </c:pt>
                <c:pt idx="1167" formatCode="0.00">
                  <c:v>100.81696312534996</c:v>
                </c:pt>
                <c:pt idx="1168" formatCode="0.00">
                  <c:v>100.82883005285994</c:v>
                </c:pt>
                <c:pt idx="1169" formatCode="0.00">
                  <c:v>100.86451802350996</c:v>
                </c:pt>
                <c:pt idx="1170" formatCode="0.00">
                  <c:v>100.87641865800995</c:v>
                </c:pt>
                <c:pt idx="1171" formatCode="0.00">
                  <c:v>100.88832084118992</c:v>
                </c:pt>
                <c:pt idx="1172" formatCode="0.00">
                  <c:v>100.90025211211993</c:v>
                </c:pt>
                <c:pt idx="1173" formatCode="0.00">
                  <c:v>100.91221248134991</c:v>
                </c:pt>
                <c:pt idx="1174" formatCode="0.00">
                  <c:v>100.9172239330417</c:v>
                </c:pt>
                <c:pt idx="1175" formatCode="0.00">
                  <c:v>100.94160376722937</c:v>
                </c:pt>
                <c:pt idx="1176" formatCode="0.00">
                  <c:v>100.95369856322682</c:v>
                </c:pt>
                <c:pt idx="1177" formatCode="0.00">
                  <c:v>100.96579492201954</c:v>
                </c:pt>
                <c:pt idx="1178" formatCode="0.00">
                  <c:v>100.97786517728402</c:v>
                </c:pt>
                <c:pt idx="1179" formatCode="0.00">
                  <c:v>101.01001313154792</c:v>
                </c:pt>
                <c:pt idx="1180" formatCode="0.00">
                  <c:v>101.02073282408995</c:v>
                </c:pt>
                <c:pt idx="1181" formatCode="0.00">
                  <c:v>101.03145375298507</c:v>
                </c:pt>
                <c:pt idx="1182" formatCode="0.00">
                  <c:v>101.0421482330144</c:v>
                </c:pt>
                <c:pt idx="1183" formatCode="0.00">
                  <c:v>101.05284394349007</c:v>
                </c:pt>
                <c:pt idx="1184" formatCode="0.00">
                  <c:v>101.09607477182789</c:v>
                </c:pt>
                <c:pt idx="1185" formatCode="0.00">
                  <c:v>101.10680438900197</c:v>
                </c:pt>
                <c:pt idx="1186" formatCode="0.00">
                  <c:v>101.11753524362808</c:v>
                </c:pt>
                <c:pt idx="1187" formatCode="0.00">
                  <c:v>101.12826733584357</c:v>
                </c:pt>
                <c:pt idx="1188" formatCode="0.00">
                  <c:v>101.16046732565889</c:v>
                </c:pt>
                <c:pt idx="1189" formatCode="0.00">
                  <c:v>101.17123127037242</c:v>
                </c:pt>
                <c:pt idx="1190" formatCode="0.00">
                  <c:v>101.1820796343962</c:v>
                </c:pt>
                <c:pt idx="1191" formatCode="0.00">
                  <c:v>101.23660505143137</c:v>
                </c:pt>
                <c:pt idx="1192" formatCode="0.00">
                  <c:v>101.24735005166339</c:v>
                </c:pt>
                <c:pt idx="1193" formatCode="0.00">
                  <c:v>101.25809629112199</c:v>
                </c:pt>
                <c:pt idx="1194" formatCode="0.00">
                  <c:v>101.26892701974988</c:v>
                </c:pt>
                <c:pt idx="1195" formatCode="0.00">
                  <c:v>101.27975900649844</c:v>
                </c:pt>
                <c:pt idx="1196" formatCode="0.00">
                  <c:v>101.31209220454849</c:v>
                </c:pt>
                <c:pt idx="1197" formatCode="0.00">
                  <c:v>101.32290144061189</c:v>
                </c:pt>
                <c:pt idx="1198" formatCode="0.00">
                  <c:v>101.3337119292775</c:v>
                </c:pt>
                <c:pt idx="1199" formatCode="0.00">
                  <c:v>101.34449589901058</c:v>
                </c:pt>
                <c:pt idx="1200" formatCode="0.00">
                  <c:v>101.35528111541474</c:v>
                </c:pt>
                <c:pt idx="1201" formatCode="0.00">
                  <c:v>101.38755717138675</c:v>
                </c:pt>
                <c:pt idx="1202" formatCode="0.00">
                  <c:v>101.39834736614419</c:v>
                </c:pt>
                <c:pt idx="1203" formatCode="0.00">
                  <c:v>101.40913880826068</c:v>
                </c:pt>
                <c:pt idx="1204" formatCode="0.00">
                  <c:v>101.41990370450984</c:v>
                </c:pt>
                <c:pt idx="1205" formatCode="0.00">
                  <c:v>101.43066984220212</c:v>
                </c:pt>
                <c:pt idx="1206" formatCode="0.00">
                  <c:v>101.46305537873164</c:v>
                </c:pt>
                <c:pt idx="1207" formatCode="0.00">
                  <c:v>101.47385430134857</c:v>
                </c:pt>
                <c:pt idx="1208" formatCode="0.00">
                  <c:v>101.4846266603201</c:v>
                </c:pt>
                <c:pt idx="1209" formatCode="0.00">
                  <c:v>101.49540026156023</c:v>
                </c:pt>
                <c:pt idx="1210" formatCode="0.00">
                  <c:v>101.50620292339558</c:v>
                </c:pt>
                <c:pt idx="1211" formatCode="0.00">
                  <c:v>101.53861465518237</c:v>
                </c:pt>
                <c:pt idx="1212" formatCode="0.00">
                  <c:v>101.54942231246125</c:v>
                </c:pt>
                <c:pt idx="1213" formatCode="0.00">
                  <c:v>101.57126279536499</c:v>
                </c:pt>
                <c:pt idx="1214" formatCode="0.00">
                  <c:v>101.58210206573983</c:v>
                </c:pt>
                <c:pt idx="1215" formatCode="0.00">
                  <c:v>101.61454011541176</c:v>
                </c:pt>
                <c:pt idx="1216" formatCode="0.00">
                  <c:v>101.62535654825913</c:v>
                </c:pt>
                <c:pt idx="1217" formatCode="0.00">
                  <c:v>101.63617423141578</c:v>
                </c:pt>
                <c:pt idx="1218" formatCode="0.00">
                  <c:v>101.64699316500399</c:v>
                </c:pt>
                <c:pt idx="1219" formatCode="0.00">
                  <c:v>101.65781334916133</c:v>
                </c:pt>
                <c:pt idx="1220" formatCode="0.00">
                  <c:v>101.69027765378411</c:v>
                </c:pt>
                <c:pt idx="1221" formatCode="0.00">
                  <c:v>101.70110284122693</c:v>
                </c:pt>
                <c:pt idx="1222" formatCode="0.00">
                  <c:v>101.71192927994208</c:v>
                </c:pt>
                <c:pt idx="1223" formatCode="0.00">
                  <c:v>101.72278485050259</c:v>
                </c:pt>
                <c:pt idx="1224" formatCode="0.00">
                  <c:v>101.73364167884745</c:v>
                </c:pt>
                <c:pt idx="1225" formatCode="0.00">
                  <c:v>100.14774486509124</c:v>
                </c:pt>
                <c:pt idx="1226" formatCode="0.00">
                  <c:v>100.14781565844252</c:v>
                </c:pt>
                <c:pt idx="1227" formatCode="0.00">
                  <c:v>100.14880958263821</c:v>
                </c:pt>
                <c:pt idx="1228" formatCode="0.00">
                  <c:v>100.14888058176041</c:v>
                </c:pt>
                <c:pt idx="1229" formatCode="0.00">
                  <c:v>100.14940942519321</c:v>
                </c:pt>
                <c:pt idx="1230" formatCode="0.00">
                  <c:v>100.14870147495674</c:v>
                </c:pt>
                <c:pt idx="1231" formatCode="0.00">
                  <c:v>100.14968961202366</c:v>
                </c:pt>
                <c:pt idx="1232" formatCode="0.00">
                  <c:v>100.14976097004111</c:v>
                </c:pt>
                <c:pt idx="1233" formatCode="0.00">
                  <c:v>100.14983352468185</c:v>
                </c:pt>
                <c:pt idx="1234" formatCode="0.00">
                  <c:v>100.14990498563827</c:v>
                </c:pt>
                <c:pt idx="1235" formatCode="0.00">
                  <c:v>100.14920426690132</c:v>
                </c:pt>
                <c:pt idx="1236" formatCode="0.00">
                  <c:v>100.15020035565824</c:v>
                </c:pt>
                <c:pt idx="1237" formatCode="0.00">
                  <c:v>100.15027207475696</c:v>
                </c:pt>
                <c:pt idx="1238" formatCode="0.00">
                  <c:v>100.15034384527925</c:v>
                </c:pt>
                <c:pt idx="1239" formatCode="0.00">
                  <c:v>100.15041681354073</c:v>
                </c:pt>
                <c:pt idx="1240" formatCode="0.00">
                  <c:v>100.14971187490296</c:v>
                </c:pt>
                <c:pt idx="1241" formatCode="0.00">
                  <c:v>100.15070904856979</c:v>
                </c:pt>
                <c:pt idx="1242" formatCode="0.00">
                  <c:v>100.15078112850513</c:v>
                </c:pt>
                <c:pt idx="1243" formatCode="0.00">
                  <c:v>100.1508532599405</c:v>
                </c:pt>
                <c:pt idx="1244" formatCode="0.00">
                  <c:v>100.15092544286064</c:v>
                </c:pt>
                <c:pt idx="1245" formatCode="0.00">
                  <c:v>100.15022086597669</c:v>
                </c:pt>
                <c:pt idx="1246" formatCode="0.00">
                  <c:v>100.15121568271759</c:v>
                </c:pt>
                <c:pt idx="1247" formatCode="0.00">
                  <c:v>100.15128812329081</c:v>
                </c:pt>
                <c:pt idx="1248" formatCode="0.00">
                  <c:v>100.15136061537942</c:v>
                </c:pt>
                <c:pt idx="1249" formatCode="0.00">
                  <c:v>100.15143315901389</c:v>
                </c:pt>
                <c:pt idx="1250" formatCode="0.00">
                  <c:v>100.15072664737102</c:v>
                </c:pt>
                <c:pt idx="1251" formatCode="0.00">
                  <c:v>100.15172013946297</c:v>
                </c:pt>
                <c:pt idx="1252" formatCode="0.00">
                  <c:v>100.15177906997323</c:v>
                </c:pt>
                <c:pt idx="1253" formatCode="0.00">
                  <c:v>100.1518369293733</c:v>
                </c:pt>
                <c:pt idx="1254" formatCode="0.00">
                  <c:v>100.1518959593954</c:v>
                </c:pt>
                <c:pt idx="1255" formatCode="0.00">
                  <c:v>100.15118187221947</c:v>
                </c:pt>
                <c:pt idx="1256" formatCode="0.00">
                  <c:v>100.15214139979207</c:v>
                </c:pt>
                <c:pt idx="1257" formatCode="0.00">
                  <c:v>100.15220180163278</c:v>
                </c:pt>
                <c:pt idx="1258" formatCode="0.00">
                  <c:v>100.15226225355838</c:v>
                </c:pt>
                <c:pt idx="1259" formatCode="0.00">
                  <c:v>100.15232275559953</c:v>
                </c:pt>
                <c:pt idx="1260" formatCode="0.00">
                  <c:v>100.15160565696293</c:v>
                </c:pt>
                <c:pt idx="1261" formatCode="0.00">
                  <c:v>100.15256623699204</c:v>
                </c:pt>
                <c:pt idx="1262" formatCode="0.00">
                  <c:v>100.15262698976382</c:v>
                </c:pt>
                <c:pt idx="1263" formatCode="0.00">
                  <c:v>100.15268779268169</c:v>
                </c:pt>
                <c:pt idx="1264" formatCode="0.00">
                  <c:v>100.15274864573041</c:v>
                </c:pt>
                <c:pt idx="1265" formatCode="0.00">
                  <c:v>100.15203077611052</c:v>
                </c:pt>
                <c:pt idx="1266" formatCode="0.00">
                  <c:v>100.15299240903992</c:v>
                </c:pt>
                <c:pt idx="1267" formatCode="0.00">
                  <c:v>100.15305351289577</c:v>
                </c:pt>
                <c:pt idx="1268" formatCode="0.00">
                  <c:v>100.15311466692833</c:v>
                </c:pt>
                <c:pt idx="1269" formatCode="0.00">
                  <c:v>100.15317587113763</c:v>
                </c:pt>
                <c:pt idx="1270" formatCode="0.00">
                  <c:v>100.15245835272424</c:v>
                </c:pt>
                <c:pt idx="1271" formatCode="0.00">
                  <c:v>100.15342103936497</c:v>
                </c:pt>
                <c:pt idx="1272" formatCode="0.00">
                  <c:v>100.15348249458033</c:v>
                </c:pt>
                <c:pt idx="1273" formatCode="0.00">
                  <c:v>100.15354287559444</c:v>
                </c:pt>
                <c:pt idx="1274" formatCode="0.00">
                  <c:v>100.153603306571</c:v>
                </c:pt>
                <c:pt idx="1275" formatCode="0.00">
                  <c:v>100.15288501471066</c:v>
                </c:pt>
                <c:pt idx="1276" formatCode="0.00">
                  <c:v>100.15384538039838</c:v>
                </c:pt>
                <c:pt idx="1277" formatCode="0.00">
                  <c:v>100.15390606130983</c:v>
                </c:pt>
                <c:pt idx="1278" formatCode="0.00">
                  <c:v>100.15396904283733</c:v>
                </c:pt>
                <c:pt idx="1279" formatCode="0.00">
                  <c:v>100.15403094944433</c:v>
                </c:pt>
                <c:pt idx="1280" formatCode="0.00">
                  <c:v>100.15331413348987</c:v>
                </c:pt>
                <c:pt idx="1281" formatCode="0.00">
                  <c:v>100.15427892779805</c:v>
                </c:pt>
                <c:pt idx="1282" formatCode="0.00">
                  <c:v>100.15434108579366</c:v>
                </c:pt>
                <c:pt idx="1283" formatCode="0.00">
                  <c:v>100.15440329408844</c:v>
                </c:pt>
                <c:pt idx="1284" formatCode="0.00">
                  <c:v>100.15446555268235</c:v>
                </c:pt>
                <c:pt idx="1285" formatCode="0.00">
                  <c:v>100.15374908876073</c:v>
                </c:pt>
                <c:pt idx="1286" formatCode="0.00">
                  <c:v>100.1547149392439</c:v>
                </c:pt>
                <c:pt idx="1287" formatCode="0.00">
                  <c:v>100.15477632250716</c:v>
                </c:pt>
                <c:pt idx="1288" formatCode="0.00">
                  <c:v>100.15483775584002</c:v>
                </c:pt>
                <c:pt idx="1289" formatCode="0.00">
                  <c:v>120.02137135170312</c:v>
                </c:pt>
                <c:pt idx="1290" formatCode="0.00">
                  <c:v>120.02067851661383</c:v>
                </c:pt>
                <c:pt idx="1291" formatCode="0.00">
                  <c:v>120.02171882644038</c:v>
                </c:pt>
                <c:pt idx="1292" formatCode="0.00">
                  <c:v>120.0218061646918</c:v>
                </c:pt>
                <c:pt idx="1293" formatCode="0.00">
                  <c:v>120.02189355605806</c:v>
                </c:pt>
                <c:pt idx="1294" formatCode="0.00">
                  <c:v>120.02198100050848</c:v>
                </c:pt>
                <c:pt idx="1295" formatCode="0.00">
                  <c:v>120.02128972525898</c:v>
                </c:pt>
                <c:pt idx="1296" formatCode="0.00">
                  <c:v>120.02233115017498</c:v>
                </c:pt>
                <c:pt idx="1297" formatCode="0.00">
                  <c:v>120.02241886024534</c:v>
                </c:pt>
                <c:pt idx="1298" formatCode="0.00">
                  <c:v>120.02250662346106</c:v>
                </c:pt>
                <c:pt idx="1299" formatCode="0.00">
                  <c:v>120.02259443983749</c:v>
                </c:pt>
                <c:pt idx="1300" formatCode="0.00">
                  <c:v>120.02190472667729</c:v>
                </c:pt>
                <c:pt idx="1301" formatCode="0.00">
                  <c:v>120.0229472679528</c:v>
                </c:pt>
                <c:pt idx="1302" formatCode="0.00">
                  <c:v>120.02303654096933</c:v>
                </c:pt>
                <c:pt idx="1303" formatCode="0.00">
                  <c:v>120.02312467660074</c:v>
                </c:pt>
                <c:pt idx="1304" formatCode="0.00">
                  <c:v>120.00888678636505</c:v>
                </c:pt>
                <c:pt idx="1305" formatCode="0.00">
                  <c:v>120.0080714545926</c:v>
                </c:pt>
                <c:pt idx="1306" formatCode="0.00">
                  <c:v>120.01506680174354</c:v>
                </c:pt>
                <c:pt idx="1307" formatCode="0.00">
                  <c:v>120.01715392136289</c:v>
                </c:pt>
                <c:pt idx="1308" formatCode="0.00">
                  <c:v>120.01924129909665</c:v>
                </c:pt>
                <c:pt idx="1309" formatCode="0.00">
                  <c:v>120.03564168201328</c:v>
                </c:pt>
                <c:pt idx="1310" formatCode="0.00">
                  <c:v>120.03659581791236</c:v>
                </c:pt>
                <c:pt idx="1311" formatCode="0.00">
                  <c:v>120.04608343062047</c:v>
                </c:pt>
                <c:pt idx="1312" formatCode="0.00">
                  <c:v>120.04817286513791</c:v>
                </c:pt>
                <c:pt idx="1313" formatCode="0.00">
                  <c:v>120.05026255804015</c:v>
                </c:pt>
                <c:pt idx="1314" formatCode="0.00">
                  <c:v>120.05158995828751</c:v>
                </c:pt>
                <c:pt idx="1315" formatCode="0.00">
                  <c:v>120.05859852818985</c:v>
                </c:pt>
                <c:pt idx="1316" formatCode="0.00">
                  <c:v>120.06068714918543</c:v>
                </c:pt>
                <c:pt idx="1317" formatCode="0.00">
                  <c:v>120.06277602849921</c:v>
                </c:pt>
                <c:pt idx="1318" formatCode="0.00">
                  <c:v>120.06486516617281</c:v>
                </c:pt>
                <c:pt idx="1319" formatCode="0.00">
                  <c:v>120.06619838706911</c:v>
                </c:pt>
                <c:pt idx="1320" formatCode="0.00">
                  <c:v>120.07332171153277</c:v>
                </c:pt>
                <c:pt idx="1321" formatCode="0.00">
                  <c:v>120.07541869935029</c:v>
                </c:pt>
                <c:pt idx="1322" formatCode="0.00">
                  <c:v>120.07752249555178</c:v>
                </c:pt>
                <c:pt idx="1323" formatCode="0.00">
                  <c:v>120.07962000385402</c:v>
                </c:pt>
                <c:pt idx="1324" formatCode="0.00">
                  <c:v>120.08096159695998</c:v>
                </c:pt>
                <c:pt idx="1325" formatCode="0.00">
                  <c:v>120.08799220499482</c:v>
                </c:pt>
                <c:pt idx="1326" formatCode="0.00">
                  <c:v>120.09008445848342</c:v>
                </c:pt>
                <c:pt idx="1327" formatCode="0.00">
                  <c:v>120.09217697066465</c:v>
                </c:pt>
                <c:pt idx="1328" formatCode="0.00">
                  <c:v>120.09426974158013</c:v>
                </c:pt>
                <c:pt idx="1329" formatCode="0.00">
                  <c:v>120.09560659611358</c:v>
                </c:pt>
                <c:pt idx="1330" formatCode="0.00">
                  <c:v>120.10264263658964</c:v>
                </c:pt>
                <c:pt idx="1331" formatCode="0.00">
                  <c:v>120.10473670144668</c:v>
                </c:pt>
                <c:pt idx="1332" formatCode="0.00">
                  <c:v>120.10683758334133</c:v>
                </c:pt>
                <c:pt idx="1333" formatCode="0.00">
                  <c:v>120.10893216670695</c:v>
                </c:pt>
                <c:pt idx="1334" formatCode="0.00">
                  <c:v>120.11027739336681</c:v>
                </c:pt>
                <c:pt idx="1335" formatCode="0.00">
                  <c:v>120.11731887439683</c:v>
                </c:pt>
                <c:pt idx="1336" formatCode="0.00">
                  <c:v>120.11942131560309</c:v>
                </c:pt>
                <c:pt idx="1337" formatCode="0.00">
                  <c:v>120.12153714313368</c:v>
                </c:pt>
                <c:pt idx="1338" formatCode="0.00">
                  <c:v>120.12365979754114</c:v>
                </c:pt>
                <c:pt idx="1339" formatCode="0.00">
                  <c:v>120.12484274044381</c:v>
                </c:pt>
                <c:pt idx="1340" formatCode="0.00">
                  <c:v>120.13141695137884</c:v>
                </c:pt>
                <c:pt idx="1341" formatCode="0.00">
                  <c:v>120.13336354525282</c:v>
                </c:pt>
                <c:pt idx="1342" formatCode="0.00">
                  <c:v>120.1353038001797</c:v>
                </c:pt>
                <c:pt idx="1343" formatCode="0.00">
                  <c:v>120.13728369155614</c:v>
                </c:pt>
                <c:pt idx="1344" formatCode="0.00">
                  <c:v>120.1384747987325</c:v>
                </c:pt>
                <c:pt idx="1345" formatCode="0.00">
                  <c:v>120.14507350677374</c:v>
                </c:pt>
                <c:pt idx="1346" formatCode="0.00">
                  <c:v>120.14702827521837</c:v>
                </c:pt>
                <c:pt idx="1347" formatCode="0.00">
                  <c:v>120.14898984578556</c:v>
                </c:pt>
                <c:pt idx="1348" formatCode="0.00">
                  <c:v>125.86065516755293</c:v>
                </c:pt>
                <c:pt idx="1349" formatCode="0.00">
                  <c:v>125.86178230168106</c:v>
                </c:pt>
                <c:pt idx="1350" formatCode="0.00">
                  <c:v>125.86821799481933</c:v>
                </c:pt>
                <c:pt idx="1351" formatCode="0.00">
                  <c:v>125.87011101951543</c:v>
                </c:pt>
                <c:pt idx="1352" formatCode="0.00">
                  <c:v>125.87201693143552</c:v>
                </c:pt>
                <c:pt idx="1353" formatCode="0.00">
                  <c:v>125.8739167415503</c:v>
                </c:pt>
                <c:pt idx="1354" formatCode="0.00">
                  <c:v>125.87469778745842</c:v>
                </c:pt>
                <c:pt idx="1355" formatCode="0.00">
                  <c:v>125.88341151695599</c:v>
                </c:pt>
                <c:pt idx="1356" formatCode="0.00">
                  <c:v>125.8853126941311</c:v>
                </c:pt>
                <c:pt idx="1357" formatCode="0.00">
                  <c:v>125.8871824225116</c:v>
                </c:pt>
                <c:pt idx="1358" formatCode="0.00">
                  <c:v>125.88828104276671</c:v>
                </c:pt>
                <c:pt idx="1359" formatCode="0.00">
                  <c:v>125.89461219306676</c:v>
                </c:pt>
                <c:pt idx="1360" formatCode="0.00">
                  <c:v>125.89647034853</c:v>
                </c:pt>
                <c:pt idx="1361" formatCode="0.00">
                  <c:v>125.89832872339109</c:v>
                </c:pt>
                <c:pt idx="1362" formatCode="0.00">
                  <c:v>125.90019365740837</c:v>
                </c:pt>
                <c:pt idx="1363" formatCode="0.00">
                  <c:v>125.90135087699427</c:v>
                </c:pt>
                <c:pt idx="1364" formatCode="0.00">
                  <c:v>125.90772469901394</c:v>
                </c:pt>
                <c:pt idx="1365" formatCode="0.00">
                  <c:v>125.90961611491065</c:v>
                </c:pt>
                <c:pt idx="1366" formatCode="0.00">
                  <c:v>125.91153313060236</c:v>
                </c:pt>
                <c:pt idx="1367" formatCode="0.00">
                  <c:v>125.91346306546976</c:v>
                </c:pt>
                <c:pt idx="1368" formatCode="0.00">
                  <c:v>125.9145965072797</c:v>
                </c:pt>
                <c:pt idx="1369" formatCode="0.00">
                  <c:v>125.92099406954867</c:v>
                </c:pt>
                <c:pt idx="1370" formatCode="0.00">
                  <c:v>125.92289976365187</c:v>
                </c:pt>
                <c:pt idx="1371" formatCode="0.00">
                  <c:v>125.92447079274089</c:v>
                </c:pt>
                <c:pt idx="1372" formatCode="0.00">
                  <c:v>125.92801804913609</c:v>
                </c:pt>
                <c:pt idx="1373" formatCode="0.00">
                  <c:v>125.93464897618367</c:v>
                </c:pt>
                <c:pt idx="1374" formatCode="0.00">
                  <c:v>125.93658806037867</c:v>
                </c:pt>
                <c:pt idx="1375" formatCode="0.00">
                  <c:v>125.93847020748234</c:v>
                </c:pt>
                <c:pt idx="1376" formatCode="0.00">
                  <c:v>125.94034622515582</c:v>
                </c:pt>
                <c:pt idx="1377" formatCode="0.00">
                  <c:v>125.94146380730587</c:v>
                </c:pt>
                <c:pt idx="1378" formatCode="0.00">
                  <c:v>125.94796770677017</c:v>
                </c:pt>
                <c:pt idx="1379" formatCode="0.00">
                  <c:v>125.94955193651916</c:v>
                </c:pt>
                <c:pt idx="1380" formatCode="0.00">
                  <c:v>125.95382101905777</c:v>
                </c:pt>
                <c:pt idx="1381" formatCode="0.00">
                  <c:v>125.95500749530082</c:v>
                </c:pt>
                <c:pt idx="1382" formatCode="0.00">
                  <c:v>125.96160295348055</c:v>
                </c:pt>
                <c:pt idx="1383" formatCode="0.00">
                  <c:v>125.96318249880227</c:v>
                </c:pt>
                <c:pt idx="1384" formatCode="0.00">
                  <c:v>125.96736592388729</c:v>
                </c:pt>
                <c:pt idx="1385" formatCode="0.00">
                  <c:v>125.96848412903631</c:v>
                </c:pt>
                <c:pt idx="1386" formatCode="0.00">
                  <c:v>125.97481752099502</c:v>
                </c:pt>
                <c:pt idx="1387" formatCode="0.00">
                  <c:v>125.97666364726609</c:v>
                </c:pt>
                <c:pt idx="1388" formatCode="0.00">
                  <c:v>125.97849727128619</c:v>
                </c:pt>
                <c:pt idx="1389" formatCode="0.00">
                  <c:v>125.98032474931671</c:v>
                </c:pt>
                <c:pt idx="1390" formatCode="0.00">
                  <c:v>125.9813936099634</c:v>
                </c:pt>
                <c:pt idx="1391" formatCode="0.00">
                  <c:v>125.98763615054915</c:v>
                </c:pt>
                <c:pt idx="1392" formatCode="0.00">
                  <c:v>125.98946469231909</c:v>
                </c:pt>
                <c:pt idx="1393" formatCode="0.00">
                  <c:v>125.99129344692008</c:v>
                </c:pt>
                <c:pt idx="1394" formatCode="0.00">
                  <c:v>125.99312877858257</c:v>
                </c:pt>
                <c:pt idx="1395" formatCode="0.00">
                  <c:v>125.99421822388118</c:v>
                </c:pt>
                <c:pt idx="1396" formatCode="0.00">
                  <c:v>126.00050343359639</c:v>
                </c:pt>
                <c:pt idx="1397" formatCode="0.00">
                  <c:v>126.00235257354248</c:v>
                </c:pt>
                <c:pt idx="1398" formatCode="0.00">
                  <c:v>126.00422103388755</c:v>
                </c:pt>
                <c:pt idx="1399" formatCode="0.00">
                  <c:v>126.00608971465815</c:v>
                </c:pt>
                <c:pt idx="1400" formatCode="0.00">
                  <c:v>126.00721252410807</c:v>
                </c:pt>
                <c:pt idx="1401" formatCode="0.00">
                  <c:v>126.01359783237361</c:v>
                </c:pt>
                <c:pt idx="1402" formatCode="0.00">
                  <c:v>126.01546124694254</c:v>
                </c:pt>
                <c:pt idx="1403" formatCode="0.00">
                  <c:v>126.0173121362067</c:v>
                </c:pt>
                <c:pt idx="1404" formatCode="0.00">
                  <c:v>126.01916961522441</c:v>
                </c:pt>
                <c:pt idx="1405" formatCode="0.00">
                  <c:v>126.01990181427442</c:v>
                </c:pt>
                <c:pt idx="1406" formatCode="0.00">
                  <c:v>126.0284717253499</c:v>
                </c:pt>
                <c:pt idx="1407" formatCode="0.00">
                  <c:v>126.03033051439516</c:v>
                </c:pt>
                <c:pt idx="1408" formatCode="0.00">
                  <c:v>126.03218952166043</c:v>
                </c:pt>
                <c:pt idx="1409" formatCode="0.00">
                  <c:v>126.03328353917611</c:v>
                </c:pt>
                <c:pt idx="1410" formatCode="0.00">
                  <c:v>126.0396206987384</c:v>
                </c:pt>
                <c:pt idx="1411" formatCode="0.00">
                  <c:v>126.04148079677087</c:v>
                </c:pt>
                <c:pt idx="1412" formatCode="0.00">
                  <c:v>126.04334111314816</c:v>
                </c:pt>
                <c:pt idx="1413" formatCode="0.00">
                  <c:v>126.03929941677315</c:v>
                </c:pt>
                <c:pt idx="1414" formatCode="0.00">
                  <c:v>126.04028596482976</c:v>
                </c:pt>
                <c:pt idx="1415" formatCode="0.00">
                  <c:v>126.047944033409</c:v>
                </c:pt>
                <c:pt idx="1416" formatCode="0.00">
                  <c:v>126.05024467728472</c:v>
                </c:pt>
                <c:pt idx="1417" formatCode="0.00">
                  <c:v>126.05254558245878</c:v>
                </c:pt>
                <c:pt idx="1418" formatCode="0.00">
                  <c:v>126.05485438545539</c:v>
                </c:pt>
                <c:pt idx="1419" formatCode="0.00">
                  <c:v>126.0564049634506</c:v>
                </c:pt>
                <c:pt idx="1420" formatCode="0.00">
                  <c:v>126.06409143731609</c:v>
                </c:pt>
                <c:pt idx="1421" formatCode="0.00">
                  <c:v>126.06640155461997</c:v>
                </c:pt>
                <c:pt idx="1422" formatCode="0.00">
                  <c:v>126.06871957588194</c:v>
                </c:pt>
                <c:pt idx="1423" formatCode="0.00">
                  <c:v>126.07103786163181</c:v>
                </c:pt>
                <c:pt idx="1424" formatCode="0.00">
                  <c:v>126.0726514213884</c:v>
                </c:pt>
                <c:pt idx="1425" formatCode="0.00">
                  <c:v>126.08036636932209</c:v>
                </c:pt>
                <c:pt idx="1426" formatCode="0.00">
                  <c:v>126.08267069204561</c:v>
                </c:pt>
                <c:pt idx="1427" formatCode="0.00">
                  <c:v>126.0849752764327</c:v>
                </c:pt>
                <c:pt idx="1428" formatCode="0.00">
                  <c:v>126.08728776945264</c:v>
                </c:pt>
                <c:pt idx="1429" formatCode="0.00">
                  <c:v>126.08883439011231</c:v>
                </c:pt>
                <c:pt idx="1430" formatCode="0.00">
                  <c:v>126.09650898863561</c:v>
                </c:pt>
                <c:pt idx="1431" formatCode="0.00">
                  <c:v>126.0988151440996</c:v>
                </c:pt>
                <c:pt idx="1432" formatCode="0.00">
                  <c:v>126.10112921284686</c:v>
                </c:pt>
                <c:pt idx="1433" formatCode="0.00">
                  <c:v>126.10343589275794</c:v>
                </c:pt>
                <c:pt idx="1434" formatCode="0.00">
                  <c:v>126.10462806161694</c:v>
                </c:pt>
                <c:pt idx="1435" formatCode="0.00">
                  <c:v>126.11499461704526</c:v>
                </c:pt>
                <c:pt idx="1436" formatCode="0.00">
                  <c:v>126.11731052737119</c:v>
                </c:pt>
                <c:pt idx="1437" formatCode="0.00">
                  <c:v>126.11962670121109</c:v>
                </c:pt>
                <c:pt idx="1438" formatCode="0.00">
                  <c:v>126.12118580108296</c:v>
                </c:pt>
                <c:pt idx="1439" formatCode="0.00">
                  <c:v>126.12889554707401</c:v>
                </c:pt>
                <c:pt idx="1440" formatCode="0.00">
                  <c:v>120.1785084262951</c:v>
                </c:pt>
                <c:pt idx="1441" formatCode="0.00">
                  <c:v>120.17897794199274</c:v>
                </c:pt>
                <c:pt idx="1442" formatCode="0.00">
                  <c:v>120.17944754063075</c:v>
                </c:pt>
                <c:pt idx="1443" formatCode="0.00">
                  <c:v>120.17915663912603</c:v>
                </c:pt>
                <c:pt idx="1444" formatCode="0.00">
                  <c:v>120.18136532092485</c:v>
                </c:pt>
                <c:pt idx="1445" formatCode="0.00">
                  <c:v>120.18183533833107</c:v>
                </c:pt>
                <c:pt idx="1446" formatCode="0.00">
                  <c:v>120.18231029119765</c:v>
                </c:pt>
                <c:pt idx="1447" formatCode="0.00">
                  <c:v>120.18279018098571</c:v>
                </c:pt>
                <c:pt idx="1448" formatCode="0.00">
                  <c:v>120.18250714751233</c:v>
                </c:pt>
                <c:pt idx="1449" formatCode="0.00">
                  <c:v>120.18470305392077</c:v>
                </c:pt>
                <c:pt idx="1450" formatCode="0.00">
                  <c:v>120.18518094008887</c:v>
                </c:pt>
                <c:pt idx="1451" formatCode="0.00">
                  <c:v>120.18565891078011</c:v>
                </c:pt>
                <c:pt idx="1452" formatCode="0.00">
                  <c:v>120.18613696599452</c:v>
                </c:pt>
                <c:pt idx="1453" formatCode="0.00">
                  <c:v>120.18585209753354</c:v>
                </c:pt>
                <c:pt idx="1454" formatCode="0.00">
                  <c:v>120.18804977848978</c:v>
                </c:pt>
                <c:pt idx="1455" formatCode="0.00">
                  <c:v>120.18853068569688</c:v>
                </c:pt>
                <c:pt idx="1456" formatCode="0.00">
                  <c:v>120.18749052070943</c:v>
                </c:pt>
                <c:pt idx="1457" formatCode="0.00">
                  <c:v>120.19139762789122</c:v>
                </c:pt>
                <c:pt idx="1458" formatCode="0.00">
                  <c:v>120.19187183558554</c:v>
                </c:pt>
                <c:pt idx="1459" formatCode="0.00">
                  <c:v>120.19366281252665</c:v>
                </c:pt>
                <c:pt idx="1460" formatCode="0.00">
                  <c:v>120.19415360037067</c:v>
                </c:pt>
                <c:pt idx="1461" formatCode="0.00">
                  <c:v>120.19391915226956</c:v>
                </c:pt>
                <c:pt idx="1462" formatCode="0.00">
                  <c:v>120.19611733425258</c:v>
                </c:pt>
                <c:pt idx="1463" formatCode="0.00">
                  <c:v>120.19661097087493</c:v>
                </c:pt>
                <c:pt idx="1464" formatCode="0.00">
                  <c:v>120.19675419614325</c:v>
                </c:pt>
                <c:pt idx="1465" formatCode="0.00">
                  <c:v>120.19738401339097</c:v>
                </c:pt>
                <c:pt idx="1466" formatCode="0.00">
                  <c:v>120.19959125223278</c:v>
                </c:pt>
                <c:pt idx="1467" formatCode="0.00">
                  <c:v>120.20008791106301</c:v>
                </c:pt>
                <c:pt idx="1468" formatCode="0.00">
                  <c:v>120.20058708873664</c:v>
                </c:pt>
                <c:pt idx="1469" formatCode="0.00">
                  <c:v>120.20108635115263</c:v>
                </c:pt>
                <c:pt idx="1470" formatCode="0.00">
                  <c:v>120.20085794415556</c:v>
                </c:pt>
                <c:pt idx="1471" formatCode="0.00">
                  <c:v>120.20377524426202</c:v>
                </c:pt>
                <c:pt idx="1472" formatCode="0.00">
                  <c:v>120.20419176778934</c:v>
                </c:pt>
                <c:pt idx="1473" formatCode="0.00">
                  <c:v>120.2051738236356</c:v>
                </c:pt>
                <c:pt idx="1474" formatCode="0.00">
                  <c:v>120.20615988185415</c:v>
                </c:pt>
                <c:pt idx="1475" formatCode="0.00">
                  <c:v>120.20637929544884</c:v>
                </c:pt>
                <c:pt idx="1476" formatCode="0.00">
                  <c:v>120.21009344969229</c:v>
                </c:pt>
                <c:pt idx="1477" formatCode="0.00">
                  <c:v>120.21107243942085</c:v>
                </c:pt>
                <c:pt idx="1478" formatCode="0.00">
                  <c:v>120.2120515623202</c:v>
                </c:pt>
                <c:pt idx="1479" formatCode="0.00">
                  <c:v>120.2130346896213</c:v>
                </c:pt>
                <c:pt idx="1480" formatCode="0.00">
                  <c:v>120.21325117158983</c:v>
                </c:pt>
                <c:pt idx="1481" formatCode="0.00">
                  <c:v>120.2169681367875</c:v>
                </c:pt>
                <c:pt idx="1482" formatCode="0.00">
                  <c:v>120.21795193413038</c:v>
                </c:pt>
                <c:pt idx="1483" formatCode="0.00">
                  <c:v>120.21893586554606</c:v>
                </c:pt>
                <c:pt idx="1484" formatCode="0.00">
                  <c:v>125.84332323877531</c:v>
                </c:pt>
                <c:pt idx="1485" formatCode="0.00">
                  <c:v>125.84275440369792</c:v>
                </c:pt>
                <c:pt idx="1486" formatCode="0.00">
                  <c:v>125.84440765284823</c:v>
                </c:pt>
                <c:pt idx="1487" formatCode="0.00">
                  <c:v>125.84467946760942</c:v>
                </c:pt>
                <c:pt idx="1488" formatCode="0.00">
                  <c:v>125.84495135063108</c:v>
                </c:pt>
                <c:pt idx="1489" formatCode="0.00">
                  <c:v>125.84522330191324</c:v>
                </c:pt>
                <c:pt idx="1490" formatCode="0.00">
                  <c:v>125.84455297882597</c:v>
                </c:pt>
                <c:pt idx="1491" formatCode="0.00">
                  <c:v>125.84591934587567</c:v>
                </c:pt>
                <c:pt idx="1492" formatCode="0.00">
                  <c:v>125.84609352050305</c:v>
                </c:pt>
                <c:pt idx="1493" formatCode="0.00">
                  <c:v>125.84626970722088</c:v>
                </c:pt>
                <c:pt idx="1494" formatCode="0.00">
                  <c:v>125.84644790654451</c:v>
                </c:pt>
                <c:pt idx="1495" formatCode="0.00">
                  <c:v>125.84578578473666</c:v>
                </c:pt>
                <c:pt idx="1496" formatCode="0.00">
                  <c:v>125.84716498624373</c:v>
                </c:pt>
                <c:pt idx="1497" formatCode="0.00">
                  <c:v>125.84734736659597</c:v>
                </c:pt>
                <c:pt idx="1498" formatCode="0.00">
                  <c:v>125.84752979868318</c:v>
                </c:pt>
                <c:pt idx="1499" formatCode="0.00">
                  <c:v>125.84770835628592</c:v>
                </c:pt>
                <c:pt idx="1500" formatCode="0.00">
                  <c:v>125.84704070535227</c:v>
                </c:pt>
                <c:pt idx="1501" formatCode="0.00">
                  <c:v>125.84840343942921</c:v>
                </c:pt>
                <c:pt idx="1502" formatCode="0.00">
                  <c:v>125.84857536621017</c:v>
                </c:pt>
                <c:pt idx="1503" formatCode="0.00">
                  <c:v>125.84874538206243</c:v>
                </c:pt>
                <c:pt idx="1504" formatCode="0.00">
                  <c:v>125.84891740871491</c:v>
                </c:pt>
                <c:pt idx="1505" formatCode="0.00">
                  <c:v>125.84824510857622</c:v>
                </c:pt>
                <c:pt idx="1506" formatCode="0.00">
                  <c:v>125.84963528689406</c:v>
                </c:pt>
                <c:pt idx="1507" formatCode="0.00">
                  <c:v>125.84980952805238</c:v>
                </c:pt>
                <c:pt idx="1508" formatCode="0.00">
                  <c:v>125.84998381956522</c:v>
                </c:pt>
                <c:pt idx="1509" formatCode="0.00">
                  <c:v>125.85015619918293</c:v>
                </c:pt>
                <c:pt idx="1510" formatCode="0.00">
                  <c:v>125.84948425204175</c:v>
                </c:pt>
                <c:pt idx="1511" formatCode="0.00">
                  <c:v>125.8508460679129</c:v>
                </c:pt>
                <c:pt idx="1512" formatCode="0.00">
                  <c:v>125.85101673466974</c:v>
                </c:pt>
                <c:pt idx="1513" formatCode="0.00">
                  <c:v>125.85118745116901</c:v>
                </c:pt>
                <c:pt idx="1514" formatCode="0.00">
                  <c:v>125.85135821741078</c:v>
                </c:pt>
                <c:pt idx="1515" formatCode="0.00">
                  <c:v>125.85068465660363</c:v>
                </c:pt>
                <c:pt idx="1516" formatCode="0.00">
                  <c:v>125.85204163054269</c:v>
                </c:pt>
                <c:pt idx="1517" formatCode="0.00">
                  <c:v>125.85221264549673</c:v>
                </c:pt>
                <c:pt idx="1518" formatCode="0.00">
                  <c:v>125.85238371022542</c:v>
                </c:pt>
                <c:pt idx="1519" formatCode="0.00">
                  <c:v>125.85255482472877</c:v>
                </c:pt>
                <c:pt idx="1520" formatCode="0.00">
                  <c:v>125.85188161221552</c:v>
                </c:pt>
                <c:pt idx="1521" formatCode="0.00">
                  <c:v>125.85323963116504</c:v>
                </c:pt>
                <c:pt idx="1522" formatCode="0.00">
                  <c:v>125.85341099454175</c:v>
                </c:pt>
                <c:pt idx="1523" formatCode="0.00">
                  <c:v>125.8535824077254</c:v>
                </c:pt>
                <c:pt idx="1524" formatCode="0.00">
                  <c:v>125.85375387068369</c:v>
                </c:pt>
                <c:pt idx="1525" formatCode="0.00">
                  <c:v>125.85308100668978</c:v>
                </c:pt>
                <c:pt idx="1526" formatCode="0.00">
                  <c:v>125.85444007122959</c:v>
                </c:pt>
                <c:pt idx="1527" formatCode="0.00">
                  <c:v>125.85461178322235</c:v>
                </c:pt>
                <c:pt idx="1528" formatCode="0.00">
                  <c:v>125.85478354505422</c:v>
                </c:pt>
                <c:pt idx="1529" formatCode="0.00">
                  <c:v>125.85496322428087</c:v>
                </c:pt>
                <c:pt idx="1530" formatCode="0.00">
                  <c:v>125.85429267669394</c:v>
                </c:pt>
                <c:pt idx="1531" formatCode="0.00">
                  <c:v>125.85565869158233</c:v>
                </c:pt>
                <c:pt idx="1532" formatCode="0.00">
                  <c:v>125.85583665688496</c:v>
                </c:pt>
                <c:pt idx="1533" formatCode="0.00">
                  <c:v>125.85601860880067</c:v>
                </c:pt>
                <c:pt idx="1534" formatCode="0.00">
                  <c:v>125.856198644182</c:v>
                </c:pt>
                <c:pt idx="1535" formatCode="0.00">
                  <c:v>125.85553238575442</c:v>
                </c:pt>
                <c:pt idx="1536" formatCode="0.00">
                  <c:v>125.85690536503785</c:v>
                </c:pt>
                <c:pt idx="1537" formatCode="0.00">
                  <c:v>125.85708171747991</c:v>
                </c:pt>
                <c:pt idx="1538" formatCode="0.00">
                  <c:v>125.85725812043766</c:v>
                </c:pt>
                <c:pt idx="1539" formatCode="0.00">
                  <c:v>125.85743260473478</c:v>
                </c:pt>
                <c:pt idx="1540" formatCode="0.00">
                  <c:v>125.85676473186804</c:v>
                </c:pt>
                <c:pt idx="1541" formatCode="0.00">
                  <c:v>125.85813877201247</c:v>
                </c:pt>
                <c:pt idx="1542" formatCode="0.00">
                  <c:v>125.85831744820695</c:v>
                </c:pt>
                <c:pt idx="1543" formatCode="0.00">
                  <c:v>125.85849617530367</c:v>
                </c:pt>
                <c:pt idx="1544" formatCode="0.00">
                  <c:v>125.8586788940715</c:v>
                </c:pt>
                <c:pt idx="1545" formatCode="0.00">
                  <c:v>125.85801728765902</c:v>
                </c:pt>
                <c:pt idx="1546" formatCode="0.00">
                  <c:v>125.85940421812305</c:v>
                </c:pt>
                <c:pt idx="1547" formatCode="0.00">
                  <c:v>125.85958128068381</c:v>
                </c:pt>
                <c:pt idx="1548" formatCode="0.00">
                  <c:v>125.85975839382468</c:v>
                </c:pt>
                <c:pt idx="1549" formatCode="0.00">
                  <c:v>125.85993555761009</c:v>
                </c:pt>
                <c:pt idx="1550" formatCode="0.00">
                  <c:v>125.85928022551268</c:v>
                </c:pt>
                <c:pt idx="1551" formatCode="0.00">
                  <c:v>125.86065640029791</c:v>
                </c:pt>
                <c:pt idx="1552" formatCode="0.00">
                  <c:v>125.86083381817579</c:v>
                </c:pt>
                <c:pt idx="1553" formatCode="0.00">
                  <c:v>125.86101128666594</c:v>
                </c:pt>
                <c:pt idx="1554" formatCode="0.00">
                  <c:v>126.61429566043245</c:v>
                </c:pt>
                <c:pt idx="1555" formatCode="0.00">
                  <c:v>126.6131430194864</c:v>
                </c:pt>
                <c:pt idx="1556" formatCode="0.00">
                  <c:v>126.61305721339357</c:v>
                </c:pt>
                <c:pt idx="1557" formatCode="0.00">
                  <c:v>126.61274717036611</c:v>
                </c:pt>
                <c:pt idx="1558" formatCode="0.00">
                  <c:v>126.61243713668145</c:v>
                </c:pt>
                <c:pt idx="1559" formatCode="0.00">
                  <c:v>126.61212711237182</c:v>
                </c:pt>
                <c:pt idx="1560" formatCode="0.00">
                  <c:v>126.61097379825954</c:v>
                </c:pt>
                <c:pt idx="1561" formatCode="0.00">
                  <c:v>126.61046654011403</c:v>
                </c:pt>
                <c:pt idx="1562" formatCode="0.00">
                  <c:v>126.61026823491453</c:v>
                </c:pt>
                <c:pt idx="1563" formatCode="0.00">
                  <c:v>126.6099579064156</c:v>
                </c:pt>
                <c:pt idx="1564" formatCode="0.00">
                  <c:v>126.60880428808181</c:v>
                </c:pt>
                <c:pt idx="1565" formatCode="0.00">
                  <c:v>126.60871665757092</c:v>
                </c:pt>
                <c:pt idx="1566" formatCode="0.00">
                  <c:v>126.60840597296554</c:v>
                </c:pt>
                <c:pt idx="1567" formatCode="0.00">
                  <c:v>126.60809382115772</c:v>
                </c:pt>
                <c:pt idx="1568" formatCode="0.00">
                  <c:v>126.60778167846813</c:v>
                </c:pt>
                <c:pt idx="1569" formatCode="0.00">
                  <c:v>126.60662615699519</c:v>
                </c:pt>
                <c:pt idx="1570" formatCode="0.00">
                  <c:v>126.6065331714088</c:v>
                </c:pt>
                <c:pt idx="1571" formatCode="0.00">
                  <c:v>126.60622180731569</c:v>
                </c:pt>
                <c:pt idx="1572" formatCode="0.00">
                  <c:v>126.60591045243751</c:v>
                </c:pt>
                <c:pt idx="1573" formatCode="0.00">
                  <c:v>126.60560020660418</c:v>
                </c:pt>
                <c:pt idx="1574" formatCode="0.00">
                  <c:v>126.60444694894115</c:v>
                </c:pt>
                <c:pt idx="1575" formatCode="0.00">
                  <c:v>126.60435855586567</c:v>
                </c:pt>
                <c:pt idx="1576" formatCode="0.00">
                  <c:v>126.60404799028098</c:v>
                </c:pt>
                <c:pt idx="1577" formatCode="0.00">
                  <c:v>126.6037374340401</c:v>
                </c:pt>
                <c:pt idx="1578" formatCode="0.00">
                  <c:v>126.60342688714302</c:v>
                </c:pt>
                <c:pt idx="1579" formatCode="0.00">
                  <c:v>126.60227296172033</c:v>
                </c:pt>
                <c:pt idx="1580" formatCode="0.00">
                  <c:v>126.6021847650902</c:v>
                </c:pt>
                <c:pt idx="1581" formatCode="0.00">
                  <c:v>126.60187426497657</c:v>
                </c:pt>
                <c:pt idx="1582" formatCode="0.00">
                  <c:v>126.60156414122486</c:v>
                </c:pt>
                <c:pt idx="1583" formatCode="0.00">
                  <c:v>126.60125365986327</c:v>
                </c:pt>
                <c:pt idx="1584" formatCode="0.00">
                  <c:v>126.60010053410893</c:v>
                </c:pt>
                <c:pt idx="1585" formatCode="0.00">
                  <c:v>126.60003373490642</c:v>
                </c:pt>
                <c:pt idx="1586" formatCode="0.00">
                  <c:v>126.60204818517202</c:v>
                </c:pt>
                <c:pt idx="1587" formatCode="0.00">
                  <c:v>126.60406283546732</c:v>
                </c:pt>
                <c:pt idx="1588" formatCode="0.00">
                  <c:v>126.60606996198543</c:v>
                </c:pt>
                <c:pt idx="1589" formatCode="0.00">
                  <c:v>126.61191638653489</c:v>
                </c:pt>
                <c:pt idx="1590" formatCode="0.00">
                  <c:v>126.61410814720591</c:v>
                </c:pt>
                <c:pt idx="1591" formatCode="0.00">
                  <c:v>126.61613171101421</c:v>
                </c:pt>
                <c:pt idx="1592" formatCode="0.00">
                  <c:v>126.61814001888277</c:v>
                </c:pt>
                <c:pt idx="1593" formatCode="0.00">
                  <c:v>126.62016398015146</c:v>
                </c:pt>
                <c:pt idx="1594" formatCode="0.00">
                  <c:v>126.62543185575068</c:v>
                </c:pt>
                <c:pt idx="1595" formatCode="0.00">
                  <c:v>126.74856260117831</c:v>
                </c:pt>
                <c:pt idx="1596" formatCode="0.00">
                  <c:v>126.75159177324799</c:v>
                </c:pt>
                <c:pt idx="1597" formatCode="0.00">
                  <c:v>126.75458843450001</c:v>
                </c:pt>
                <c:pt idx="1598" formatCode="0.00">
                  <c:v>140.59450398381176</c:v>
                </c:pt>
                <c:pt idx="1599" formatCode="0.00">
                  <c:v>140.60315751265946</c:v>
                </c:pt>
                <c:pt idx="1600" formatCode="0.00">
                  <c:v>140.60619809159391</c:v>
                </c:pt>
                <c:pt idx="1601" formatCode="0.00">
                  <c:v>140.60914143907908</c:v>
                </c:pt>
                <c:pt idx="1602" formatCode="0.00">
                  <c:v>140.60876195542446</c:v>
                </c:pt>
                <c:pt idx="1603" formatCode="0.00">
                  <c:v>140.61502898354942</c:v>
                </c:pt>
                <c:pt idx="1604" formatCode="0.00">
                  <c:v>140.62668549510028</c:v>
                </c:pt>
                <c:pt idx="1605" formatCode="0.00">
                  <c:v>140.62979400947791</c:v>
                </c:pt>
                <c:pt idx="1606" formatCode="0.00">
                  <c:v>140.63275048996852</c:v>
                </c:pt>
                <c:pt idx="1607" formatCode="0.00">
                  <c:v>140.63569638515725</c:v>
                </c:pt>
                <c:pt idx="1608" formatCode="0.00">
                  <c:v>140.64436156689476</c:v>
                </c:pt>
                <c:pt idx="1609" formatCode="0.00">
                  <c:v>140.64739498864949</c:v>
                </c:pt>
                <c:pt idx="1610" formatCode="0.00">
                  <c:v>140.65030967615365</c:v>
                </c:pt>
                <c:pt idx="1611" formatCode="0.00">
                  <c:v>140.65322463849378</c:v>
                </c:pt>
                <c:pt idx="1612" formatCode="0.00">
                  <c:v>140.65615075368802</c:v>
                </c:pt>
                <c:pt idx="1613" formatCode="0.00">
                  <c:v>140.66485399415416</c:v>
                </c:pt>
                <c:pt idx="1614" formatCode="0.00">
                  <c:v>140.66787820157805</c:v>
                </c:pt>
                <c:pt idx="1615" formatCode="0.00">
                  <c:v>140.67080571521876</c:v>
                </c:pt>
                <c:pt idx="1616" formatCode="0.00">
                  <c:v>140.67372262790568</c:v>
                </c:pt>
                <c:pt idx="1617" formatCode="0.00">
                  <c:v>140.67663981779162</c:v>
                </c:pt>
                <c:pt idx="1618" formatCode="0.00">
                  <c:v>140.68531658907509</c:v>
                </c:pt>
                <c:pt idx="1619" formatCode="0.00">
                  <c:v>140.68835404633614</c:v>
                </c:pt>
                <c:pt idx="1620" formatCode="0.00">
                  <c:v>140.69128351195772</c:v>
                </c:pt>
                <c:pt idx="1621" formatCode="0.00">
                  <c:v>140.69422414220043</c:v>
                </c:pt>
                <c:pt idx="1622" formatCode="0.00">
                  <c:v>140.70591078799345</c:v>
                </c:pt>
                <c:pt idx="1623" formatCode="0.00">
                  <c:v>140.70903870679487</c:v>
                </c:pt>
                <c:pt idx="1624" formatCode="0.00">
                  <c:v>140.71201370777516</c:v>
                </c:pt>
                <c:pt idx="1625" formatCode="0.00">
                  <c:v>140.71501078029064</c:v>
                </c:pt>
                <c:pt idx="1626" formatCode="0.00">
                  <c:v>140.71799725187481</c:v>
                </c:pt>
                <c:pt idx="1627" formatCode="0.00">
                  <c:v>140.72687967093574</c:v>
                </c:pt>
                <c:pt idx="1628" formatCode="0.00">
                  <c:v>140.7299887354371</c:v>
                </c:pt>
                <c:pt idx="1629" formatCode="0.00">
                  <c:v>140.73298777405194</c:v>
                </c:pt>
                <c:pt idx="1630" formatCode="0.00">
                  <c:v>140.73903832603952</c:v>
                </c:pt>
                <c:pt idx="1631" formatCode="0.00">
                  <c:v>140.74804602145926</c:v>
                </c:pt>
                <c:pt idx="1632" formatCode="0.00">
                  <c:v>140.75117725930636</c:v>
                </c:pt>
                <c:pt idx="1633" formatCode="0.00">
                  <c:v>140.7541883573312</c:v>
                </c:pt>
                <c:pt idx="1634" formatCode="0.00">
                  <c:v>140.76039447094769</c:v>
                </c:pt>
                <c:pt idx="1635" formatCode="0.00">
                  <c:v>140.76950599539248</c:v>
                </c:pt>
                <c:pt idx="1636" formatCode="0.00">
                  <c:v>140.77261687048664</c:v>
                </c:pt>
                <c:pt idx="1637" formatCode="0.00">
                  <c:v>140.7755645974533</c:v>
                </c:pt>
                <c:pt idx="1638" formatCode="0.00">
                  <c:v>140.77849078874945</c:v>
                </c:pt>
                <c:pt idx="1639" formatCode="0.00">
                  <c:v>140.78140634601502</c:v>
                </c:pt>
                <c:pt idx="1640" formatCode="0.00">
                  <c:v>140.79008008175424</c:v>
                </c:pt>
                <c:pt idx="1641" formatCode="0.00">
                  <c:v>140.79310289524983</c:v>
                </c:pt>
                <c:pt idx="1642" formatCode="0.00">
                  <c:v>140.7960198366419</c:v>
                </c:pt>
                <c:pt idx="1643" formatCode="0.00">
                  <c:v>140.79894797318576</c:v>
                </c:pt>
                <c:pt idx="1644" formatCode="0.00">
                  <c:v>140.80187638540465</c:v>
                </c:pt>
                <c:pt idx="1645" formatCode="0.00">
                  <c:v>140.81055589845641</c:v>
                </c:pt>
                <c:pt idx="1646" formatCode="0.00">
                  <c:v>140.81358071426891</c:v>
                </c:pt>
                <c:pt idx="1647" formatCode="0.00">
                  <c:v>140.81649959786481</c:v>
                </c:pt>
                <c:pt idx="1648" formatCode="0.00">
                  <c:v>140.8194296805874</c:v>
                </c:pt>
                <c:pt idx="1649" formatCode="0.00">
                  <c:v>140.82234911607935</c:v>
                </c:pt>
                <c:pt idx="1650" formatCode="0.00">
                  <c:v>140.83096956386495</c:v>
                </c:pt>
                <c:pt idx="1651" formatCode="0.00">
                  <c:v>140.83400765674784</c:v>
                </c:pt>
                <c:pt idx="1652" formatCode="0.00">
                  <c:v>140.83692847638881</c:v>
                </c:pt>
                <c:pt idx="1653" formatCode="0.00">
                  <c:v>140.8398605005861</c:v>
                </c:pt>
                <c:pt idx="1654" formatCode="0.00">
                  <c:v>140.84277094617354</c:v>
                </c:pt>
                <c:pt idx="1655" formatCode="0.00">
                  <c:v>140.85451401967438</c:v>
                </c:pt>
                <c:pt idx="1656" formatCode="0.00">
                  <c:v>140.85760776171134</c:v>
                </c:pt>
                <c:pt idx="1657" formatCode="0.00">
                  <c:v>140.86058549430234</c:v>
                </c:pt>
                <c:pt idx="1658" formatCode="0.00">
                  <c:v>140.86353070352109</c:v>
                </c:pt>
                <c:pt idx="1659" formatCode="0.00">
                  <c:v>140.87229252855926</c:v>
                </c:pt>
                <c:pt idx="1660" formatCode="0.00">
                  <c:v>140.87535725687445</c:v>
                </c:pt>
                <c:pt idx="1661" formatCode="0.00">
                  <c:v>140.87831481367911</c:v>
                </c:pt>
                <c:pt idx="1662" formatCode="0.00">
                  <c:v>140.88129453927351</c:v>
                </c:pt>
                <c:pt idx="1663" formatCode="0.00">
                  <c:v>140.88427454983534</c:v>
                </c:pt>
                <c:pt idx="1664" formatCode="0.00">
                  <c:v>140.8931396979572</c:v>
                </c:pt>
                <c:pt idx="1665" formatCode="0.00">
                  <c:v>140.89624038024149</c:v>
                </c:pt>
                <c:pt idx="1666" formatCode="0.00">
                  <c:v>140.89921087935534</c:v>
                </c:pt>
                <c:pt idx="1667" formatCode="0.00">
                  <c:v>140.90219261360622</c:v>
                </c:pt>
                <c:pt idx="1668" formatCode="0.00">
                  <c:v>140.90516368258761</c:v>
                </c:pt>
                <c:pt idx="1669" formatCode="0.00">
                  <c:v>140.91396980945566</c:v>
                </c:pt>
                <c:pt idx="1670" formatCode="0.00">
                  <c:v>140.91702734355081</c:v>
                </c:pt>
                <c:pt idx="1671" formatCode="0.00">
                  <c:v>140.91997792590178</c:v>
                </c:pt>
                <c:pt idx="1672" formatCode="0.00">
                  <c:v>140.92292879167587</c:v>
                </c:pt>
                <c:pt idx="1673" formatCode="0.00">
                  <c:v>140.92589089408648</c:v>
                </c:pt>
                <c:pt idx="1674" formatCode="0.00">
                  <c:v>140.93480047523744</c:v>
                </c:pt>
                <c:pt idx="1675" formatCode="0.00">
                  <c:v>140.93788268053075</c:v>
                </c:pt>
                <c:pt idx="1676" formatCode="0.00">
                  <c:v>140.94091197484116</c:v>
                </c:pt>
                <c:pt idx="1677" formatCode="0.00">
                  <c:v>140.94389771602431</c:v>
                </c:pt>
                <c:pt idx="1678" formatCode="0.00">
                  <c:v>140.94687278262322</c:v>
                </c:pt>
                <c:pt idx="1679" formatCode="0.00">
                  <c:v>140.95572331150601</c:v>
                </c:pt>
                <c:pt idx="1680" formatCode="0.00">
                  <c:v>140.95880758597764</c:v>
                </c:pt>
                <c:pt idx="1681" formatCode="0.00">
                  <c:v>140.96180601574139</c:v>
                </c:pt>
                <c:pt idx="1682" formatCode="0.00">
                  <c:v>140.96481570406567</c:v>
                </c:pt>
                <c:pt idx="1683" formatCode="0.00">
                  <c:v>106.07903221856847</c:v>
                </c:pt>
                <c:pt idx="1684" formatCode="0.00">
                  <c:v>106.09091733946143</c:v>
                </c:pt>
                <c:pt idx="1685" formatCode="0.00">
                  <c:v>105.72738410604153</c:v>
                </c:pt>
                <c:pt idx="1686" formatCode="0.00">
                  <c:v>105.73033984928695</c:v>
                </c:pt>
                <c:pt idx="1687" formatCode="0.00">
                  <c:v>105.73327436118612</c:v>
                </c:pt>
                <c:pt idx="1688" formatCode="0.00">
                  <c:v>105.74194399173314</c:v>
                </c:pt>
                <c:pt idx="1689" formatCode="0.00">
                  <c:v>105.74489613940989</c:v>
                </c:pt>
                <c:pt idx="1690" formatCode="0.00">
                  <c:v>105.74782147017794</c:v>
                </c:pt>
                <c:pt idx="1691" formatCode="0.00">
                  <c:v>105.75073577751297</c:v>
                </c:pt>
                <c:pt idx="1692" formatCode="0.00">
                  <c:v>105.75365036530215</c:v>
                </c:pt>
                <c:pt idx="1693" formatCode="0.00">
                  <c:v>105.7623579861162</c:v>
                </c:pt>
                <c:pt idx="1694" formatCode="0.00">
                  <c:v>105.76534334197774</c:v>
                </c:pt>
                <c:pt idx="1695" formatCode="0.00">
                  <c:v>105.76833471761471</c:v>
                </c:pt>
                <c:pt idx="1696" formatCode="0.00">
                  <c:v>105.78327097889601</c:v>
                </c:pt>
                <c:pt idx="1697" formatCode="0.00">
                  <c:v>105.78631777167683</c:v>
                </c:pt>
                <c:pt idx="1698" formatCode="0.00">
                  <c:v>105.78924654685034</c:v>
                </c:pt>
                <c:pt idx="1699" formatCode="0.00">
                  <c:v>105.79216482601319</c:v>
                </c:pt>
                <c:pt idx="1700" formatCode="0.00">
                  <c:v>105.79508338563019</c:v>
                </c:pt>
                <c:pt idx="1701" formatCode="0.00">
                  <c:v>76.867305109672643</c:v>
                </c:pt>
                <c:pt idx="1702" formatCode="0.00">
                  <c:v>76.870261813610853</c:v>
                </c:pt>
                <c:pt idx="1703" formatCode="0.00">
                  <c:v>76.873170991898704</c:v>
                </c:pt>
                <c:pt idx="1704" formatCode="0.00">
                  <c:v>76.876080448254854</c:v>
                </c:pt>
                <c:pt idx="1705" formatCode="0.00">
                  <c:v>76.87899018120217</c:v>
                </c:pt>
                <c:pt idx="1706" formatCode="0.00">
                  <c:v>76.887683294431525</c:v>
                </c:pt>
                <c:pt idx="1707" formatCode="0.00">
                  <c:v>76.890620162018138</c:v>
                </c:pt>
                <c:pt idx="1708" formatCode="0.00">
                  <c:v>76.893520499661435</c:v>
                </c:pt>
                <c:pt idx="1709" formatCode="0.00">
                  <c:v>76.896421117736438</c:v>
                </c:pt>
                <c:pt idx="1710" formatCode="0.00">
                  <c:v>76.899278846736124</c:v>
                </c:pt>
                <c:pt idx="1711" formatCode="0.00">
                  <c:v>76.907784252985238</c:v>
                </c:pt>
                <c:pt idx="1712" formatCode="0.00">
                  <c:v>76.910668486282219</c:v>
                </c:pt>
                <c:pt idx="1713" formatCode="0.00">
                  <c:v>76.913089021511027</c:v>
                </c:pt>
                <c:pt idx="1714" formatCode="0.00">
                  <c:v>76.916180179627787</c:v>
                </c:pt>
                <c:pt idx="1715" formatCode="0.00">
                  <c:v>76.928887678321985</c:v>
                </c:pt>
                <c:pt idx="1716" formatCode="0.00">
                  <c:v>76.932051209633784</c:v>
                </c:pt>
                <c:pt idx="1717" formatCode="0.00">
                  <c:v>76.935217200845784</c:v>
                </c:pt>
                <c:pt idx="1718" formatCode="0.00">
                  <c:v>76.938334842544705</c:v>
                </c:pt>
                <c:pt idx="1719" formatCode="0.00">
                  <c:v>76.941452791925471</c:v>
                </c:pt>
                <c:pt idx="1720" formatCode="0.00">
                  <c:v>76.9507401348895</c:v>
                </c:pt>
                <c:pt idx="1721" formatCode="0.00">
                  <c:v>76.953890329176119</c:v>
                </c:pt>
                <c:pt idx="1722" formatCode="0.00">
                  <c:v>76.956997634455576</c:v>
                </c:pt>
                <c:pt idx="1723" formatCode="0.00">
                  <c:v>76.063814678704063</c:v>
                </c:pt>
                <c:pt idx="1724" formatCode="0.00">
                  <c:v>76.066869346687909</c:v>
                </c:pt>
                <c:pt idx="1725" formatCode="0.00">
                  <c:v>76.076064051319733</c:v>
                </c:pt>
                <c:pt idx="1726" formatCode="0.00">
                  <c:v>76.079101968870418</c:v>
                </c:pt>
                <c:pt idx="1727" formatCode="0.00">
                  <c:v>76.082158148587396</c:v>
                </c:pt>
                <c:pt idx="1728" formatCode="0.00">
                  <c:v>76.085214632978023</c:v>
                </c:pt>
                <c:pt idx="1729" formatCode="0.00">
                  <c:v>76.088259486737783</c:v>
                </c:pt>
                <c:pt idx="1730" formatCode="0.00">
                  <c:v>76.097352866025844</c:v>
                </c:pt>
                <c:pt idx="1731" formatCode="0.00">
                  <c:v>76.100357367787126</c:v>
                </c:pt>
                <c:pt idx="1732" formatCode="0.00">
                  <c:v>76.103379844361399</c:v>
                </c:pt>
                <c:pt idx="1733" formatCode="0.00">
                  <c:v>76.106402615573657</c:v>
                </c:pt>
                <c:pt idx="1734" formatCode="0.00">
                  <c:v>76.10946150070167</c:v>
                </c:pt>
                <c:pt idx="1735" formatCode="0.00">
                  <c:v>76.118920303007798</c:v>
                </c:pt>
                <c:pt idx="1736" formatCode="0.00">
                  <c:v>76.121962434915446</c:v>
                </c:pt>
                <c:pt idx="1737" formatCode="0.00">
                  <c:v>76.125082572735664</c:v>
                </c:pt>
                <c:pt idx="1738" formatCode="0.00">
                  <c:v>76.128203019836818</c:v>
                </c:pt>
                <c:pt idx="1739" formatCode="0.00">
                  <c:v>76.130345895310455</c:v>
                </c:pt>
                <c:pt idx="1740" formatCode="0.00">
                  <c:v>76.13972363096633</c:v>
                </c:pt>
                <c:pt idx="1741" formatCode="0.00">
                  <c:v>76.143066217108952</c:v>
                </c:pt>
                <c:pt idx="1742" formatCode="0.00">
                  <c:v>76.146268677699851</c:v>
                </c:pt>
                <c:pt idx="1743" formatCode="0.00">
                  <c:v>76.149459391362143</c:v>
                </c:pt>
                <c:pt idx="1744" formatCode="0.00">
                  <c:v>76.152590061309027</c:v>
                </c:pt>
                <c:pt idx="1745" formatCode="0.00">
                  <c:v>76.16198826076544</c:v>
                </c:pt>
                <c:pt idx="1746" formatCode="0.00">
                  <c:v>76.165333173496904</c:v>
                </c:pt>
                <c:pt idx="1747" formatCode="0.00">
                  <c:v>76.168585385139224</c:v>
                </c:pt>
                <c:pt idx="1748" formatCode="0.00">
                  <c:v>76.171825850908419</c:v>
                </c:pt>
                <c:pt idx="1749" formatCode="0.00">
                  <c:v>76.175066644154626</c:v>
                </c:pt>
                <c:pt idx="1750" formatCode="0.00">
                  <c:v>76.184612219806908</c:v>
                </c:pt>
                <c:pt idx="1751" formatCode="0.00">
                  <c:v>76.189140248602769</c:v>
                </c:pt>
                <c:pt idx="1752" formatCode="0.00">
                  <c:v>76.19231026865279</c:v>
                </c:pt>
                <c:pt idx="1753" formatCode="0.00">
                  <c:v>76.195492491581803</c:v>
                </c:pt>
                <c:pt idx="1754" formatCode="0.00">
                  <c:v>76.198687117825315</c:v>
                </c:pt>
                <c:pt idx="1755" formatCode="0.00">
                  <c:v>76.208203673032102</c:v>
                </c:pt>
                <c:pt idx="1756" formatCode="0.00">
                  <c:v>76.211627265235137</c:v>
                </c:pt>
                <c:pt idx="1757" formatCode="0.00">
                  <c:v>76.215101575395352</c:v>
                </c:pt>
                <c:pt idx="1758" formatCode="0.00">
                  <c:v>76.218310253820079</c:v>
                </c:pt>
                <c:pt idx="1759" formatCode="0.00">
                  <c:v>76.221495067788354</c:v>
                </c:pt>
                <c:pt idx="1760" formatCode="0.00">
                  <c:v>76.231090081485064</c:v>
                </c:pt>
                <c:pt idx="1761" formatCode="0.00">
                  <c:v>76.234553752320551</c:v>
                </c:pt>
                <c:pt idx="1762" formatCode="0.00">
                  <c:v>76.237824869372659</c:v>
                </c:pt>
                <c:pt idx="1763" formatCode="0.00">
                  <c:v>76.241045746752491</c:v>
                </c:pt>
                <c:pt idx="1764" formatCode="0.00">
                  <c:v>76.244240412575564</c:v>
                </c:pt>
                <c:pt idx="1765" formatCode="0.00">
                  <c:v>76.253657210273261</c:v>
                </c:pt>
                <c:pt idx="1766" formatCode="0.00">
                  <c:v>76.256991249027777</c:v>
                </c:pt>
                <c:pt idx="1767" formatCode="0.00">
                  <c:v>76.26022574050792</c:v>
                </c:pt>
                <c:pt idx="1768" formatCode="0.00">
                  <c:v>76.263423860773798</c:v>
                </c:pt>
                <c:pt idx="1769" formatCode="0.00">
                  <c:v>76.266622298517348</c:v>
                </c:pt>
                <c:pt idx="1770" formatCode="0.00">
                  <c:v>76.276226956527978</c:v>
                </c:pt>
                <c:pt idx="1771" formatCode="0.00">
                  <c:v>76.279601370283672</c:v>
                </c:pt>
                <c:pt idx="1772" formatCode="0.00">
                  <c:v>76.28285037105384</c:v>
                </c:pt>
                <c:pt idx="1773" formatCode="0.00">
                  <c:v>76.286111937507343</c:v>
                </c:pt>
                <c:pt idx="1774" formatCode="0.00">
                  <c:v>76.289288145727113</c:v>
                </c:pt>
                <c:pt idx="1775" formatCode="0.00">
                  <c:v>76.298718168866742</c:v>
                </c:pt>
                <c:pt idx="1776" formatCode="0.00">
                  <c:v>76.302056848462911</c:v>
                </c:pt>
                <c:pt idx="1777" formatCode="0.00">
                  <c:v>76.305283617504998</c:v>
                </c:pt>
                <c:pt idx="1778" formatCode="0.00">
                  <c:v>76.308510709744397</c:v>
                </c:pt>
                <c:pt idx="1779" formatCode="0.00">
                  <c:v>76.311774871066604</c:v>
                </c:pt>
                <c:pt idx="1780" formatCode="0.00">
                  <c:v>76.321683399292624</c:v>
                </c:pt>
                <c:pt idx="1781" formatCode="0.00">
                  <c:v>76.325037135562155</c:v>
                </c:pt>
                <c:pt idx="1782" formatCode="0.00">
                  <c:v>76.328241691042493</c:v>
                </c:pt>
                <c:pt idx="1783" formatCode="0.00">
                  <c:v>76.331446564554128</c:v>
                </c:pt>
                <c:pt idx="1784" formatCode="0.00">
                  <c:v>76.33467626935473</c:v>
                </c:pt>
                <c:pt idx="1785" formatCode="0.00">
                  <c:v>76.34433753873563</c:v>
                </c:pt>
                <c:pt idx="1786" formatCode="0.00">
                  <c:v>76.34776985511202</c:v>
                </c:pt>
                <c:pt idx="1787" formatCode="0.00">
                  <c:v>76.351111534694155</c:v>
                </c:pt>
                <c:pt idx="1788" formatCode="0.00">
                  <c:v>76.354539391563549</c:v>
                </c:pt>
                <c:pt idx="1789" formatCode="0.00">
                  <c:v>87.929532355849645</c:v>
                </c:pt>
                <c:pt idx="1790" formatCode="0.00">
                  <c:v>87.938865773268148</c:v>
                </c:pt>
                <c:pt idx="1791" formatCode="0.00">
                  <c:v>87.942192118528226</c:v>
                </c:pt>
                <c:pt idx="1792" formatCode="0.00">
                  <c:v>87.945337049102108</c:v>
                </c:pt>
                <c:pt idx="1793" formatCode="0.00">
                  <c:v>87.948470191244596</c:v>
                </c:pt>
                <c:pt idx="1794" formatCode="0.00">
                  <c:v>87.951603640657851</c:v>
                </c:pt>
                <c:pt idx="1795" formatCode="0.00">
                  <c:v>87.960836291579497</c:v>
                </c:pt>
                <c:pt idx="1796" formatCode="0.00">
                  <c:v>87.964152241703616</c:v>
                </c:pt>
                <c:pt idx="1797" formatCode="0.00">
                  <c:v>87.967299326137621</c:v>
                </c:pt>
                <c:pt idx="1798" formatCode="0.00">
                  <c:v>87.970458819717521</c:v>
                </c:pt>
                <c:pt idx="1799" formatCode="0.00">
                  <c:v>87.973630729574509</c:v>
                </c:pt>
                <c:pt idx="1800" formatCode="0.00">
                  <c:v>87.983048508021014</c:v>
                </c:pt>
                <c:pt idx="1801" formatCode="0.00">
                  <c:v>87.986544058033587</c:v>
                </c:pt>
                <c:pt idx="1802" formatCode="0.00">
                  <c:v>87.989778093249143</c:v>
                </c:pt>
                <c:pt idx="1803" formatCode="0.00">
                  <c:v>87.993085107878514</c:v>
                </c:pt>
                <c:pt idx="1804" formatCode="0.00">
                  <c:v>87.996428787402408</c:v>
                </c:pt>
                <c:pt idx="1805" formatCode="0.00">
                  <c:v>88.005853228726878</c:v>
                </c:pt>
                <c:pt idx="1806" formatCode="0.00">
                  <c:v>88.009186455870264</c:v>
                </c:pt>
                <c:pt idx="1807" formatCode="0.00">
                  <c:v>88.012350058297969</c:v>
                </c:pt>
                <c:pt idx="1808" formatCode="0.00">
                  <c:v>88.015513970913545</c:v>
                </c:pt>
                <c:pt idx="1809" formatCode="0.00">
                  <c:v>88.018690314103182</c:v>
                </c:pt>
                <c:pt idx="1810" formatCode="0.00">
                  <c:v>88.028085477112967</c:v>
                </c:pt>
                <c:pt idx="1811" formatCode="0.00">
                  <c:v>88.031459037732688</c:v>
                </c:pt>
                <c:pt idx="1812" formatCode="0.00">
                  <c:v>88.037849365453312</c:v>
                </c:pt>
                <c:pt idx="1813" formatCode="0.00">
                  <c:v>88.041113242684204</c:v>
                </c:pt>
                <c:pt idx="1814" formatCode="0.00">
                  <c:v>88.050443315623113</c:v>
                </c:pt>
                <c:pt idx="1815" formatCode="0.00">
                  <c:v>88.053781125939693</c:v>
                </c:pt>
                <c:pt idx="1816" formatCode="0.00">
                  <c:v>88.056936976904936</c:v>
                </c:pt>
                <c:pt idx="1817" formatCode="0.00">
                  <c:v>88.060105470313189</c:v>
                </c:pt>
                <c:pt idx="1818" formatCode="0.00">
                  <c:v>88.063273804020454</c:v>
                </c:pt>
                <c:pt idx="1819" formatCode="0.00">
                  <c:v>88.072610431298898</c:v>
                </c:pt>
                <c:pt idx="1820" formatCode="0.00">
                  <c:v>88.075949327363674</c:v>
                </c:pt>
                <c:pt idx="1821" formatCode="0.00">
                  <c:v>88.079119219852842</c:v>
                </c:pt>
                <c:pt idx="1822" formatCode="0.00">
                  <c:v>88.082337974902231</c:v>
                </c:pt>
                <c:pt idx="1823" formatCode="0.00">
                  <c:v>88.085532772410588</c:v>
                </c:pt>
                <c:pt idx="1824" formatCode="0.00">
                  <c:v>88.095019303835727</c:v>
                </c:pt>
                <c:pt idx="1825" formatCode="0.00">
                  <c:v>88.098360500162499</c:v>
                </c:pt>
                <c:pt idx="1826" formatCode="0.00">
                  <c:v>88.101532591513276</c:v>
                </c:pt>
                <c:pt idx="1827" formatCode="0.00">
                  <c:v>88.104704997846923</c:v>
                </c:pt>
                <c:pt idx="1828" formatCode="0.00">
                  <c:v>88.107853421717365</c:v>
                </c:pt>
                <c:pt idx="1829" formatCode="0.00">
                  <c:v>88.117059451198458</c:v>
                </c:pt>
                <c:pt idx="1830" formatCode="0.00">
                  <c:v>88.120339378617359</c:v>
                </c:pt>
                <c:pt idx="1831" formatCode="0.00">
                  <c:v>88.123465029860938</c:v>
                </c:pt>
                <c:pt idx="1832" formatCode="0.00">
                  <c:v>88.126627441258975</c:v>
                </c:pt>
                <c:pt idx="1833" formatCode="0.00">
                  <c:v>88.12976585753114</c:v>
                </c:pt>
                <c:pt idx="1834" formatCode="0.00">
                  <c:v>88.139014081801321</c:v>
                </c:pt>
                <c:pt idx="1835" formatCode="0.00">
                  <c:v>88.142321662208047</c:v>
                </c:pt>
                <c:pt idx="1836" formatCode="0.00">
                  <c:v>88.145461606124357</c:v>
                </c:pt>
                <c:pt idx="1837" formatCode="0.00">
                  <c:v>88.14837979418796</c:v>
                </c:pt>
                <c:pt idx="1838" formatCode="0.00">
                  <c:v>88.151863395810963</c:v>
                </c:pt>
                <c:pt idx="1839" formatCode="0.00">
                  <c:v>88.162162373030526</c:v>
                </c:pt>
                <c:pt idx="1840" formatCode="0.00">
                  <c:v>88.165788498812262</c:v>
                </c:pt>
                <c:pt idx="1841" formatCode="0.00">
                  <c:v>88.169300605678771</c:v>
                </c:pt>
                <c:pt idx="1842" formatCode="0.00">
                  <c:v>88.172865724507446</c:v>
                </c:pt>
                <c:pt idx="1843" formatCode="0.00">
                  <c:v>88.176457532038583</c:v>
                </c:pt>
                <c:pt idx="1844" formatCode="0.00">
                  <c:v>88.191107478556887</c:v>
                </c:pt>
                <c:pt idx="1845" formatCode="0.00">
                  <c:v>88.194911022463359</c:v>
                </c:pt>
                <c:pt idx="1846" formatCode="0.00">
                  <c:v>88.198478612135276</c:v>
                </c:pt>
                <c:pt idx="1847" formatCode="0.00">
                  <c:v>88.202138795592063</c:v>
                </c:pt>
                <c:pt idx="1848" formatCode="0.00">
                  <c:v>88.212764080081797</c:v>
                </c:pt>
                <c:pt idx="1849" formatCode="0.00">
                  <c:v>88.21649103716949</c:v>
                </c:pt>
                <c:pt idx="1850" formatCode="0.00">
                  <c:v>88.220073894240841</c:v>
                </c:pt>
                <c:pt idx="1851" formatCode="0.00">
                  <c:v>93.774948420665254</c:v>
                </c:pt>
                <c:pt idx="1852" formatCode="0.00">
                  <c:v>93.778540397491213</c:v>
                </c:pt>
                <c:pt idx="1853" formatCode="0.00">
                  <c:v>93.792341401702643</c:v>
                </c:pt>
                <c:pt idx="1854" formatCode="0.00">
                  <c:v>93.79590758094696</c:v>
                </c:pt>
                <c:pt idx="1855" formatCode="0.00">
                  <c:v>93.79937213814253</c:v>
                </c:pt>
                <c:pt idx="1856" formatCode="0.00">
                  <c:v>93.802849979114825</c:v>
                </c:pt>
                <c:pt idx="1857" formatCode="0.00">
                  <c:v>93.813139012468255</c:v>
                </c:pt>
                <c:pt idx="1858" formatCode="0.00">
                  <c:v>93.816660073811661</c:v>
                </c:pt>
                <c:pt idx="1859" formatCode="0.00">
                  <c:v>93.820100718418971</c:v>
                </c:pt>
                <c:pt idx="1860" formatCode="0.00">
                  <c:v>93.823541693025817</c:v>
                </c:pt>
                <c:pt idx="1861" formatCode="0.00">
                  <c:v>93.826983000586125</c:v>
                </c:pt>
                <c:pt idx="1862" formatCode="0.00">
                  <c:v>93.837201647245095</c:v>
                </c:pt>
                <c:pt idx="1863" formatCode="0.00">
                  <c:v>93.84084375223766</c:v>
                </c:pt>
                <c:pt idx="1864" formatCode="0.00">
                  <c:v>93.844351544583162</c:v>
                </c:pt>
                <c:pt idx="1865" formatCode="0.00">
                  <c:v>93.847924512329243</c:v>
                </c:pt>
                <c:pt idx="1866" formatCode="0.00">
                  <c:v>93.851458930144275</c:v>
                </c:pt>
                <c:pt idx="1867" formatCode="0.00">
                  <c:v>93.862071374022435</c:v>
                </c:pt>
                <c:pt idx="1868" formatCode="0.00">
                  <c:v>93.86578195306376</c:v>
                </c:pt>
                <c:pt idx="1869" formatCode="0.00">
                  <c:v>93.869681361403607</c:v>
                </c:pt>
                <c:pt idx="1870" formatCode="0.00">
                  <c:v>93.87329574874029</c:v>
                </c:pt>
                <c:pt idx="1871" formatCode="0.00">
                  <c:v>93.876819670183735</c:v>
                </c:pt>
                <c:pt idx="1872" formatCode="0.00">
                  <c:v>93.887013780941103</c:v>
                </c:pt>
                <c:pt idx="1873" formatCode="0.00">
                  <c:v>93.890502454019867</c:v>
                </c:pt>
                <c:pt idx="1874" formatCode="0.00">
                  <c:v>93.893989113682323</c:v>
                </c:pt>
                <c:pt idx="1875" formatCode="0.00">
                  <c:v>93.897839610086493</c:v>
                </c:pt>
                <c:pt idx="1876" formatCode="0.00">
                  <c:v>93.900789389260638</c:v>
                </c:pt>
                <c:pt idx="1877" formatCode="0.00">
                  <c:v>93.914533034038001</c:v>
                </c:pt>
                <c:pt idx="1878" formatCode="0.00">
                  <c:v>93.919170574223216</c:v>
                </c:pt>
                <c:pt idx="1879" formatCode="0.00">
                  <c:v>93.918348434899741</c:v>
                </c:pt>
                <c:pt idx="1880" formatCode="0.00">
                  <c:v>93.928405845535025</c:v>
                </c:pt>
                <c:pt idx="1881" formatCode="0.00">
                  <c:v>93.947445991290479</c:v>
                </c:pt>
                <c:pt idx="1882" formatCode="0.00">
                  <c:v>93.952113085438782</c:v>
                </c:pt>
                <c:pt idx="1883" formatCode="0.00">
                  <c:v>73.393753537193021</c:v>
                </c:pt>
                <c:pt idx="1884" formatCode="0.00">
                  <c:v>73.398261059451926</c:v>
                </c:pt>
                <c:pt idx="1885" formatCode="0.00">
                  <c:v>73.416473968681544</c:v>
                </c:pt>
                <c:pt idx="1886" formatCode="0.00">
                  <c:v>73.421111606250037</c:v>
                </c:pt>
                <c:pt idx="1887" formatCode="0.00">
                  <c:v>73.42575213583126</c:v>
                </c:pt>
                <c:pt idx="1888" formatCode="0.00">
                  <c:v>73.430344397772146</c:v>
                </c:pt>
                <c:pt idx="1889" formatCode="0.00">
                  <c:v>73.434888374387469</c:v>
                </c:pt>
                <c:pt idx="1890" formatCode="0.00">
                  <c:v>73.448323423596236</c:v>
                </c:pt>
                <c:pt idx="1891" formatCode="0.00">
                  <c:v>73.452823275378464</c:v>
                </c:pt>
                <c:pt idx="1892" formatCode="0.00">
                  <c:v>73.457272079923357</c:v>
                </c:pt>
                <c:pt idx="1893" formatCode="0.00">
                  <c:v>73.461721360492163</c:v>
                </c:pt>
                <c:pt idx="1894" formatCode="0.00">
                  <c:v>73.466154843111724</c:v>
                </c:pt>
                <c:pt idx="1895" formatCode="0.00">
                  <c:v>73.479405309396455</c:v>
                </c:pt>
                <c:pt idx="1896" formatCode="0.00">
                  <c:v>73.483908509824175</c:v>
                </c:pt>
                <c:pt idx="1897" formatCode="0.00">
                  <c:v>73.488393186534722</c:v>
                </c:pt>
                <c:pt idx="1898" formatCode="0.00">
                  <c:v>73.492992306336689</c:v>
                </c:pt>
                <c:pt idx="1899" formatCode="0.00">
                  <c:v>73.497526799944595</c:v>
                </c:pt>
                <c:pt idx="1900" formatCode="0.00">
                  <c:v>73.510884609453171</c:v>
                </c:pt>
                <c:pt idx="1901" formatCode="0.00">
                  <c:v>73.51540763781405</c:v>
                </c:pt>
                <c:pt idx="1902" formatCode="0.00">
                  <c:v>73.519927900890636</c:v>
                </c:pt>
                <c:pt idx="1903" formatCode="0.00">
                  <c:v>73.524448726517463</c:v>
                </c:pt>
                <c:pt idx="1904" formatCode="0.00">
                  <c:v>73.528905341848116</c:v>
                </c:pt>
                <c:pt idx="1905" formatCode="0.00">
                  <c:v>73.547285961246956</c:v>
                </c:pt>
                <c:pt idx="1906" formatCode="0.00">
                  <c:v>73.552065641099745</c:v>
                </c:pt>
                <c:pt idx="1907" formatCode="0.00">
                  <c:v>73.556923262624906</c:v>
                </c:pt>
                <c:pt idx="1908" formatCode="0.00">
                  <c:v>73.561447692337936</c:v>
                </c:pt>
                <c:pt idx="1909" formatCode="0.00">
                  <c:v>73.574825667068865</c:v>
                </c:pt>
                <c:pt idx="1910" formatCode="0.00">
                  <c:v>73.57946666702702</c:v>
                </c:pt>
                <c:pt idx="1911" formatCode="0.00">
                  <c:v>73.583960833127577</c:v>
                </c:pt>
                <c:pt idx="1912" formatCode="0.00">
                  <c:v>73.588455482334112</c:v>
                </c:pt>
                <c:pt idx="1913" formatCode="0.00">
                  <c:v>73.592983291897767</c:v>
                </c:pt>
                <c:pt idx="1914" formatCode="0.00">
                  <c:v>73.606419873780979</c:v>
                </c:pt>
                <c:pt idx="1915" formatCode="0.00">
                  <c:v>73.611097939620024</c:v>
                </c:pt>
                <c:pt idx="1916" formatCode="0.00">
                  <c:v>73.615595479584002</c:v>
                </c:pt>
                <c:pt idx="1917" formatCode="0.00">
                  <c:v>73.620109849225884</c:v>
                </c:pt>
                <c:pt idx="1918" formatCode="0.00">
                  <c:v>73.625524117249384</c:v>
                </c:pt>
                <c:pt idx="1919" formatCode="0.00">
                  <c:v>73.641595985767566</c:v>
                </c:pt>
                <c:pt idx="1920" formatCode="0.00">
                  <c:v>73.647219436616226</c:v>
                </c:pt>
                <c:pt idx="1921" formatCode="0.00">
                  <c:v>73.652604282398386</c:v>
                </c:pt>
                <c:pt idx="1922" formatCode="0.00">
                  <c:v>73.657957056017111</c:v>
                </c:pt>
                <c:pt idx="1923" formatCode="0.00">
                  <c:v>73.663310474498218</c:v>
                </c:pt>
                <c:pt idx="1924" formatCode="0.00">
                  <c:v>73.679444672749227</c:v>
                </c:pt>
                <c:pt idx="1925" formatCode="0.00">
                  <c:v>73.685224322973497</c:v>
                </c:pt>
                <c:pt idx="1926" formatCode="0.00">
                  <c:v>73.690679265039876</c:v>
                </c:pt>
                <c:pt idx="1927" formatCode="0.00">
                  <c:v>73.696184005005421</c:v>
                </c:pt>
                <c:pt idx="1928" formatCode="0.00">
                  <c:v>73.701591157644984</c:v>
                </c:pt>
                <c:pt idx="1929" formatCode="0.00">
                  <c:v>73.717593183905336</c:v>
                </c:pt>
                <c:pt idx="1930" formatCode="0.00">
                  <c:v>73.723125160116879</c:v>
                </c:pt>
                <c:pt idx="1931" formatCode="0.00">
                  <c:v>73.7284700429407</c:v>
                </c:pt>
                <c:pt idx="1932" formatCode="0.00">
                  <c:v>73.733815568388621</c:v>
                </c:pt>
                <c:pt idx="1933" formatCode="0.00">
                  <c:v>73.739178129427273</c:v>
                </c:pt>
                <c:pt idx="1934" formatCode="0.00">
                  <c:v>73.755047549916625</c:v>
                </c:pt>
                <c:pt idx="1935" formatCode="0.00">
                  <c:v>73.760584171440229</c:v>
                </c:pt>
                <c:pt idx="1936" formatCode="0.00">
                  <c:v>73.765933566442726</c:v>
                </c:pt>
                <c:pt idx="1937" formatCode="0.00">
                  <c:v>73.771199040951004</c:v>
                </c:pt>
                <c:pt idx="1938" formatCode="0.00">
                  <c:v>73.776508742816176</c:v>
                </c:pt>
                <c:pt idx="1939" formatCode="0.00">
                  <c:v>77.473453456567157</c:v>
                </c:pt>
                <c:pt idx="1940" formatCode="0.00">
                  <c:v>77.47785816152593</c:v>
                </c:pt>
                <c:pt idx="1941" formatCode="0.00">
                  <c:v>77.4984042125662</c:v>
                </c:pt>
                <c:pt idx="1942" formatCode="0.00">
                  <c:v>77.502764273462915</c:v>
                </c:pt>
                <c:pt idx="1943" formatCode="0.00">
                  <c:v>77.506859905104236</c:v>
                </c:pt>
                <c:pt idx="1944" formatCode="0.00">
                  <c:v>77.510969023316591</c:v>
                </c:pt>
                <c:pt idx="1945" formatCode="0.00">
                  <c:v>77.515143526184218</c:v>
                </c:pt>
                <c:pt idx="1946" formatCode="0.00">
                  <c:v>77.527316045074457</c:v>
                </c:pt>
                <c:pt idx="1947" formatCode="0.00">
                  <c:v>77.53153370469569</c:v>
                </c:pt>
                <c:pt idx="1948" formatCode="0.00">
                  <c:v>77.53558096926686</c:v>
                </c:pt>
                <c:pt idx="1949" formatCode="0.00">
                  <c:v>77.539524858675463</c:v>
                </c:pt>
                <c:pt idx="1950" formatCode="0.00">
                  <c:v>63.801441155494928</c:v>
                </c:pt>
                <c:pt idx="1951" formatCode="0.00">
                  <c:v>63.813276350389629</c:v>
                </c:pt>
                <c:pt idx="1952" formatCode="0.00">
                  <c:v>63.817497570042406</c:v>
                </c:pt>
                <c:pt idx="1953" formatCode="0.00">
                  <c:v>63.821613233253046</c:v>
                </c:pt>
                <c:pt idx="1954" formatCode="0.00">
                  <c:v>63.825703415615145</c:v>
                </c:pt>
                <c:pt idx="1955" formatCode="0.00">
                  <c:v>63.829781110202951</c:v>
                </c:pt>
                <c:pt idx="1956" formatCode="0.00">
                  <c:v>63.841858526564621</c:v>
                </c:pt>
                <c:pt idx="1957" formatCode="0.00">
                  <c:v>63.846056734060106</c:v>
                </c:pt>
                <c:pt idx="1958" formatCode="0.00">
                  <c:v>63.850136939346214</c:v>
                </c:pt>
                <c:pt idx="1959" formatCode="0.00">
                  <c:v>63.854243647839724</c:v>
                </c:pt>
                <c:pt idx="1960" formatCode="0.00">
                  <c:v>63.853422416214286</c:v>
                </c:pt>
                <c:pt idx="1961" formatCode="0.00">
                  <c:v>63.870334655729579</c:v>
                </c:pt>
                <c:pt idx="1962" formatCode="0.00">
                  <c:v>63.874563115770478</c:v>
                </c:pt>
                <c:pt idx="1963" formatCode="0.00">
                  <c:v>63.878750914416614</c:v>
                </c:pt>
                <c:pt idx="1964" formatCode="0.00">
                  <c:v>63.883043333095365</c:v>
                </c:pt>
                <c:pt idx="1965" formatCode="0.00">
                  <c:v>63.887297259358689</c:v>
                </c:pt>
                <c:pt idx="1966" formatCode="0.00">
                  <c:v>63.900363817504882</c:v>
                </c:pt>
                <c:pt idx="1967" formatCode="0.00">
                  <c:v>63.904729425529418</c:v>
                </c:pt>
                <c:pt idx="1968" formatCode="0.00">
                  <c:v>63.90902515123431</c:v>
                </c:pt>
                <c:pt idx="1969" formatCode="0.00">
                  <c:v>63.913269336963793</c:v>
                </c:pt>
                <c:pt idx="1970" formatCode="0.00">
                  <c:v>63.917435915945035</c:v>
                </c:pt>
                <c:pt idx="1971" formatCode="0.00">
                  <c:v>63.929661514196589</c:v>
                </c:pt>
                <c:pt idx="1972" formatCode="0.00">
                  <c:v>63.933844065364845</c:v>
                </c:pt>
                <c:pt idx="1973" formatCode="0.00">
                  <c:v>63.938026247539057</c:v>
                </c:pt>
                <c:pt idx="1974" formatCode="0.00">
                  <c:v>63.94223501601104</c:v>
                </c:pt>
                <c:pt idx="1975" formatCode="0.00">
                  <c:v>63.946457343951558</c:v>
                </c:pt>
                <c:pt idx="1976" formatCode="0.00">
                  <c:v>63.959081444945298</c:v>
                </c:pt>
                <c:pt idx="1977" formatCode="0.00">
                  <c:v>63.96344131015028</c:v>
                </c:pt>
                <c:pt idx="1978" formatCode="0.00">
                  <c:v>63.967679342288072</c:v>
                </c:pt>
                <c:pt idx="1979" formatCode="0.00">
                  <c:v>63.971852705736197</c:v>
                </c:pt>
                <c:pt idx="1980" formatCode="0.00">
                  <c:v>63.976039631204074</c:v>
                </c:pt>
                <c:pt idx="1981" formatCode="0.00">
                  <c:v>63.988364357526052</c:v>
                </c:pt>
                <c:pt idx="1982" formatCode="0.00">
                  <c:v>63.992580973085012</c:v>
                </c:pt>
                <c:pt idx="1983" formatCode="0.00">
                  <c:v>63.996600851954774</c:v>
                </c:pt>
                <c:pt idx="1984" formatCode="0.00">
                  <c:v>64.000660370035348</c:v>
                </c:pt>
                <c:pt idx="1985" formatCode="0.00">
                  <c:v>64.004772592776376</c:v>
                </c:pt>
                <c:pt idx="1986" formatCode="0.00">
                  <c:v>64.017224472407122</c:v>
                </c:pt>
                <c:pt idx="1987" formatCode="0.00">
                  <c:v>64.021605244100002</c:v>
                </c:pt>
                <c:pt idx="1988" formatCode="0.00">
                  <c:v>64.026020397400913</c:v>
                </c:pt>
                <c:pt idx="1989" formatCode="0.00">
                  <c:v>64.030253276863391</c:v>
                </c:pt>
                <c:pt idx="1990" formatCode="0.00">
                  <c:v>60.03908502423031</c:v>
                </c:pt>
                <c:pt idx="1991" formatCode="0.00">
                  <c:v>60.046044398651809</c:v>
                </c:pt>
                <c:pt idx="1992" formatCode="0.00">
                  <c:v>60.048175170682917</c:v>
                </c:pt>
                <c:pt idx="1993" formatCode="0.00">
                  <c:v>60.050175548812703</c:v>
                </c:pt>
                <c:pt idx="1994" formatCode="0.00">
                  <c:v>60.052163795871181</c:v>
                </c:pt>
                <c:pt idx="1995" formatCode="0.00">
                  <c:v>60.054139911168733</c:v>
                </c:pt>
                <c:pt idx="1996" formatCode="0.00">
                  <c:v>60.060242332132127</c:v>
                </c:pt>
                <c:pt idx="1997" formatCode="0.00">
                  <c:v>60.062363964705945</c:v>
                </c:pt>
                <c:pt idx="1998" formatCode="0.00">
                  <c:v>60.064443741462689</c:v>
                </c:pt>
                <c:pt idx="1999" formatCode="0.00">
                  <c:v>60.066524037321024</c:v>
                </c:pt>
                <c:pt idx="2000" formatCode="0.00">
                  <c:v>60.068516343638379</c:v>
                </c:pt>
                <c:pt idx="2001" formatCode="0.00">
                  <c:v>60.074289393903172</c:v>
                </c:pt>
                <c:pt idx="2002" formatCode="0.00">
                  <c:v>60.076325096719863</c:v>
                </c:pt>
                <c:pt idx="2003" formatCode="0.00">
                  <c:v>60.078307245463513</c:v>
                </c:pt>
                <c:pt idx="2004" formatCode="0.00">
                  <c:v>60.080302536941318</c:v>
                </c:pt>
                <c:pt idx="2005" formatCode="0.00">
                  <c:v>60.082298393913035</c:v>
                </c:pt>
                <c:pt idx="2006" formatCode="0.00">
                  <c:v>60.088422164287337</c:v>
                </c:pt>
                <c:pt idx="2007" formatCode="0.00">
                  <c:v>60.090524965288125</c:v>
                </c:pt>
                <c:pt idx="2008" formatCode="0.00">
                  <c:v>60.092548503972779</c:v>
                </c:pt>
                <c:pt idx="2009" formatCode="0.00">
                  <c:v>60.094572547814998</c:v>
                </c:pt>
                <c:pt idx="2010" formatCode="0.00">
                  <c:v>60.096787045507902</c:v>
                </c:pt>
                <c:pt idx="2011" formatCode="0.00">
                  <c:v>60.104587031346469</c:v>
                </c:pt>
                <c:pt idx="2012" formatCode="0.00">
                  <c:v>60.107244550573022</c:v>
                </c:pt>
                <c:pt idx="2013" formatCode="0.00">
                  <c:v>60.109833947447513</c:v>
                </c:pt>
                <c:pt idx="2014" formatCode="0.00">
                  <c:v>60.112423383366718</c:v>
                </c:pt>
                <c:pt idx="2015" formatCode="0.00">
                  <c:v>60.115037277176683</c:v>
                </c:pt>
                <c:pt idx="2016" formatCode="0.00">
                  <c:v>60.122810548648367</c:v>
                </c:pt>
                <c:pt idx="2017" formatCode="0.00">
                  <c:v>60.125548067935966</c:v>
                </c:pt>
                <c:pt idx="2018" formatCode="0.00">
                  <c:v>60.128177846984819</c:v>
                </c:pt>
                <c:pt idx="2019" formatCode="0.00">
                  <c:v>60.130808262718638</c:v>
                </c:pt>
                <c:pt idx="2020" formatCode="0.00">
                  <c:v>60.133439318486936</c:v>
                </c:pt>
                <c:pt idx="2021" formatCode="0.00">
                  <c:v>60.14122593629768</c:v>
                </c:pt>
                <c:pt idx="2022" formatCode="0.00">
                  <c:v>60.143968025809421</c:v>
                </c:pt>
                <c:pt idx="2023" formatCode="0.00">
                  <c:v>60.146602282171422</c:v>
                </c:pt>
                <c:pt idx="2024" formatCode="0.00">
                  <c:v>60.149237181837158</c:v>
                </c:pt>
                <c:pt idx="2025" formatCode="0.00">
                  <c:v>60.151872720321151</c:v>
                </c:pt>
                <c:pt idx="2026" formatCode="0.00">
                  <c:v>60.159672693897335</c:v>
                </c:pt>
                <c:pt idx="2027" formatCode="0.00">
                  <c:v>60.162419357084175</c:v>
                </c:pt>
                <c:pt idx="2028" formatCode="0.00">
                  <c:v>60.165058100512638</c:v>
                </c:pt>
                <c:pt idx="2029" formatCode="0.00">
                  <c:v>60.167710200988509</c:v>
                </c:pt>
                <c:pt idx="2030" formatCode="0.00">
                  <c:v>60.170388380316012</c:v>
                </c:pt>
                <c:pt idx="2031" formatCode="0.00">
                  <c:v>60.178618689140293</c:v>
                </c:pt>
                <c:pt idx="2032" formatCode="0.00">
                  <c:v>60.181473825826913</c:v>
                </c:pt>
                <c:pt idx="2033" formatCode="0.00">
                  <c:v>60.184180752917293</c:v>
                </c:pt>
                <c:pt idx="2034" formatCode="0.00">
                  <c:v>60.186862881867818</c:v>
                </c:pt>
                <c:pt idx="2035" formatCode="0.00">
                  <c:v>60.189545663056641</c:v>
                </c:pt>
                <c:pt idx="2036" formatCode="0.00">
                  <c:v>60.197486443625628</c:v>
                </c:pt>
                <c:pt idx="2037" formatCode="0.00">
                  <c:v>60.200294327619105</c:v>
                </c:pt>
                <c:pt idx="2038" formatCode="0.00">
                  <c:v>60.203005837829558</c:v>
                </c:pt>
                <c:pt idx="2039" formatCode="0.00">
                  <c:v>60.205705267524969</c:v>
                </c:pt>
                <c:pt idx="2040" formatCode="0.00">
                  <c:v>62.122827507393097</c:v>
                </c:pt>
                <c:pt idx="2041" formatCode="0.00">
                  <c:v>62.128244478934924</c:v>
                </c:pt>
                <c:pt idx="2042" formatCode="0.00">
                  <c:v>62.130132736664315</c:v>
                </c:pt>
                <c:pt idx="2043" formatCode="0.00">
                  <c:v>62.13196938912553</c:v>
                </c:pt>
                <c:pt idx="2044" formatCode="0.00">
                  <c:v>62.133783974214573</c:v>
                </c:pt>
                <c:pt idx="2045" formatCode="0.00">
                  <c:v>62.135587815253558</c:v>
                </c:pt>
                <c:pt idx="2046" formatCode="0.00">
                  <c:v>62.140983035391073</c:v>
                </c:pt>
                <c:pt idx="2047" formatCode="0.00">
                  <c:v>62.142841042948774</c:v>
                </c:pt>
                <c:pt idx="2048" formatCode="0.00">
                  <c:v>62.144647755123373</c:v>
                </c:pt>
                <c:pt idx="2049" formatCode="0.00">
                  <c:v>62.146489035958972</c:v>
                </c:pt>
                <c:pt idx="2050" formatCode="0.00">
                  <c:v>62.148308228656838</c:v>
                </c:pt>
                <c:pt idx="2051" formatCode="0.00">
                  <c:v>62.153715513526549</c:v>
                </c:pt>
                <c:pt idx="2052" formatCode="0.00">
                  <c:v>62.15557759456393</c:v>
                </c:pt>
                <c:pt idx="2053" formatCode="0.00">
                  <c:v>62.157411012355034</c:v>
                </c:pt>
                <c:pt idx="2054" formatCode="0.00">
                  <c:v>62.159279033510416</c:v>
                </c:pt>
                <c:pt idx="2055" formatCode="0.00">
                  <c:v>62.161136301213325</c:v>
                </c:pt>
                <c:pt idx="2056" formatCode="0.00">
                  <c:v>62.166691328601374</c:v>
                </c:pt>
                <c:pt idx="2057" formatCode="0.00">
                  <c:v>62.168559944228164</c:v>
                </c:pt>
                <c:pt idx="2058" formatCode="0.00">
                  <c:v>62.170431932646544</c:v>
                </c:pt>
                <c:pt idx="2059" formatCode="0.00">
                  <c:v>62.172336440131225</c:v>
                </c:pt>
                <c:pt idx="2060" formatCode="0.00">
                  <c:v>62.174252921642662</c:v>
                </c:pt>
                <c:pt idx="2061" formatCode="0.00">
                  <c:v>62.179936104450427</c:v>
                </c:pt>
                <c:pt idx="2062" formatCode="0.00">
                  <c:v>62.18198231787666</c:v>
                </c:pt>
                <c:pt idx="2063" formatCode="0.00">
                  <c:v>62.183878978646476</c:v>
                </c:pt>
                <c:pt idx="2064" formatCode="0.00">
                  <c:v>62.185787620922774</c:v>
                </c:pt>
                <c:pt idx="2065" formatCode="0.00">
                  <c:v>62.193486880473181</c:v>
                </c:pt>
                <c:pt idx="2066" formatCode="0.00">
                  <c:v>62.195606790154592</c:v>
                </c:pt>
                <c:pt idx="2067" formatCode="0.00">
                  <c:v>62.197473393238248</c:v>
                </c:pt>
                <c:pt idx="2068" formatCode="0.00">
                  <c:v>62.199329177015592</c:v>
                </c:pt>
                <c:pt idx="2069" formatCode="0.00">
                  <c:v>62.201162697864966</c:v>
                </c:pt>
                <c:pt idx="2070" formatCode="0.00">
                  <c:v>62.206494459249093</c:v>
                </c:pt>
                <c:pt idx="2071" formatCode="0.00">
                  <c:v>62.208466902415459</c:v>
                </c:pt>
                <c:pt idx="2072" formatCode="0.00">
                  <c:v>62.210303273477884</c:v>
                </c:pt>
                <c:pt idx="2073" formatCode="0.00">
                  <c:v>62.212140218554644</c:v>
                </c:pt>
                <c:pt idx="2074" formatCode="0.00">
                  <c:v>62.214137548842295</c:v>
                </c:pt>
                <c:pt idx="2075" formatCode="0.00">
                  <c:v>62.221686494092801</c:v>
                </c:pt>
                <c:pt idx="2076" formatCode="0.00">
                  <c:v>62.224297455387067</c:v>
                </c:pt>
                <c:pt idx="2077" formatCode="0.00">
                  <c:v>62.226743591534152</c:v>
                </c:pt>
                <c:pt idx="2078" formatCode="0.00">
                  <c:v>62.229179026827765</c:v>
                </c:pt>
                <c:pt idx="2079" formatCode="0.00">
                  <c:v>62.229491673317305</c:v>
                </c:pt>
                <c:pt idx="2080" formatCode="0.00">
                  <c:v>62.236919683055717</c:v>
                </c:pt>
                <c:pt idx="2081" formatCode="0.00">
                  <c:v>58.257319620438331</c:v>
                </c:pt>
                <c:pt idx="2082" formatCode="0.00">
                  <c:v>58.259697906081264</c:v>
                </c:pt>
                <c:pt idx="2083" formatCode="0.00">
                  <c:v>62.245243858475561</c:v>
                </c:pt>
                <c:pt idx="2084" formatCode="0.00">
                  <c:v>62.248140494480118</c:v>
                </c:pt>
                <c:pt idx="2085" formatCode="0.00">
                  <c:v>62.256690945019379</c:v>
                </c:pt>
                <c:pt idx="2086" formatCode="0.00">
                  <c:v>62.259695706965367</c:v>
                </c:pt>
                <c:pt idx="2087" formatCode="0.00">
                  <c:v>62.262620497176037</c:v>
                </c:pt>
                <c:pt idx="2088" formatCode="0.00">
                  <c:v>62.265521643005997</c:v>
                </c:pt>
                <c:pt idx="2089" formatCode="0.00">
                  <c:v>62.268411634948727</c:v>
                </c:pt>
                <c:pt idx="2090" formatCode="0.00">
                  <c:v>62.276977740943721</c:v>
                </c:pt>
                <c:pt idx="2091" formatCode="0.00">
                  <c:v>62.280012278605881</c:v>
                </c:pt>
                <c:pt idx="2092" formatCode="0.00">
                  <c:v>62.282917938702241</c:v>
                </c:pt>
                <c:pt idx="2093" formatCode="0.00">
                  <c:v>62.285812432610399</c:v>
                </c:pt>
                <c:pt idx="2094" formatCode="0.00">
                  <c:v>62.288719600140361</c:v>
                </c:pt>
                <c:pt idx="2095" formatCode="0.00">
                  <c:v>62.297301374991108</c:v>
                </c:pt>
                <c:pt idx="2096" formatCode="0.00">
                  <c:v>62.300426851298305</c:v>
                </c:pt>
                <c:pt idx="2097" formatCode="0.00">
                  <c:v>62.306154005110272</c:v>
                </c:pt>
                <c:pt idx="2098" formatCode="0.00">
                  <c:v>62.309137475447571</c:v>
                </c:pt>
                <c:pt idx="2099" formatCode="0.00">
                  <c:v>62.317805945884608</c:v>
                </c:pt>
                <c:pt idx="2100" formatCode="0.00">
                  <c:v>62.320839057000889</c:v>
                </c:pt>
                <c:pt idx="2101" formatCode="0.00">
                  <c:v>62.323874642452779</c:v>
                </c:pt>
                <c:pt idx="2102" formatCode="0.00">
                  <c:v>62.326899075616268</c:v>
                </c:pt>
                <c:pt idx="2103" formatCode="0.00">
                  <c:v>62.329769076771903</c:v>
                </c:pt>
                <c:pt idx="2104" formatCode="0.00">
                  <c:v>62.338346833743188</c:v>
                </c:pt>
                <c:pt idx="2105" formatCode="0.00">
                  <c:v>62.341409840166783</c:v>
                </c:pt>
                <c:pt idx="2106" formatCode="0.00">
                  <c:v>62.344331363002702</c:v>
                </c:pt>
                <c:pt idx="2107" formatCode="0.00">
                  <c:v>62.347241691805699</c:v>
                </c:pt>
                <c:pt idx="2108" formatCode="0.00">
                  <c:v>62.364349662040183</c:v>
                </c:pt>
                <c:pt idx="2109" formatCode="0.00">
                  <c:v>62.368085928341166</c:v>
                </c:pt>
                <c:pt idx="2110" formatCode="0.00">
                  <c:v>62.371528258258657</c:v>
                </c:pt>
                <c:pt idx="2111" formatCode="0.00">
                  <c:v>63.247083689455486</c:v>
                </c:pt>
                <c:pt idx="2112" formatCode="0.00">
                  <c:v>63.256051118523338</c:v>
                </c:pt>
                <c:pt idx="2113" formatCode="0.00">
                  <c:v>63.259133233032927</c:v>
                </c:pt>
                <c:pt idx="2114" formatCode="0.00">
                  <c:v>63.26216849546735</c:v>
                </c:pt>
                <c:pt idx="2115" formatCode="0.00">
                  <c:v>63.265238544847527</c:v>
                </c:pt>
                <c:pt idx="2116" formatCode="0.00">
                  <c:v>63.268275392428698</c:v>
                </c:pt>
                <c:pt idx="2117" formatCode="0.00">
                  <c:v>63.277329030658372</c:v>
                </c:pt>
                <c:pt idx="2118" formatCode="0.00">
                  <c:v>63.280428947119916</c:v>
                </c:pt>
                <c:pt idx="2119" formatCode="0.00">
                  <c:v>63.283458815959271</c:v>
                </c:pt>
                <c:pt idx="2120" formatCode="0.00">
                  <c:v>63.286489560724334</c:v>
                </c:pt>
                <c:pt idx="2121" formatCode="0.00">
                  <c:v>63.289532546148351</c:v>
                </c:pt>
                <c:pt idx="2122" formatCode="0.00">
                  <c:v>63.301663898620028</c:v>
                </c:pt>
                <c:pt idx="2123" formatCode="0.00">
                  <c:v>63.304823832279801</c:v>
                </c:pt>
                <c:pt idx="2124" formatCode="0.00">
                  <c:v>63.308076985983575</c:v>
                </c:pt>
                <c:pt idx="2125" formatCode="0.00">
                  <c:v>63.311718150266351</c:v>
                </c:pt>
                <c:pt idx="2126" formatCode="0.00">
                  <c:v>63.322681381463177</c:v>
                </c:pt>
                <c:pt idx="2127" formatCode="0.00">
                  <c:v>63.326403878788575</c:v>
                </c:pt>
                <c:pt idx="2128" formatCode="0.00">
                  <c:v>63.330061755891457</c:v>
                </c:pt>
                <c:pt idx="2129" formatCode="0.00">
                  <c:v>63.333709301653499</c:v>
                </c:pt>
                <c:pt idx="2130" formatCode="0.00">
                  <c:v>63.337346475688136</c:v>
                </c:pt>
                <c:pt idx="2131" formatCode="0.00">
                  <c:v>63.348093580932328</c:v>
                </c:pt>
                <c:pt idx="2132" formatCode="0.00">
                  <c:v>63.351800335614861</c:v>
                </c:pt>
                <c:pt idx="2133" formatCode="0.00">
                  <c:v>63.355454184413396</c:v>
                </c:pt>
                <c:pt idx="2134" formatCode="0.00">
                  <c:v>63.35909765834672</c:v>
                </c:pt>
                <c:pt idx="2135" formatCode="0.00">
                  <c:v>63.362730805527704</c:v>
                </c:pt>
                <c:pt idx="2136" formatCode="0.00">
                  <c:v>63.373465684416431</c:v>
                </c:pt>
                <c:pt idx="2137" formatCode="0.00">
                  <c:v>63.377156863437193</c:v>
                </c:pt>
                <c:pt idx="2138" formatCode="0.00">
                  <c:v>63.380806830769856</c:v>
                </c:pt>
                <c:pt idx="2139" formatCode="0.00">
                  <c:v>63.384446175140276</c:v>
                </c:pt>
                <c:pt idx="2140" formatCode="0.00">
                  <c:v>63.388075382609109</c:v>
                </c:pt>
                <c:pt idx="2141" formatCode="0.00">
                  <c:v>63.398900164722193</c:v>
                </c:pt>
                <c:pt idx="2142" formatCode="0.00">
                  <c:v>63.402598785878425</c:v>
                </c:pt>
                <c:pt idx="2143" formatCode="0.00">
                  <c:v>63.406221947343887</c:v>
                </c:pt>
                <c:pt idx="2144" formatCode="0.00">
                  <c:v>63.409845916194875</c:v>
                </c:pt>
                <c:pt idx="2145" formatCode="0.00">
                  <c:v>63.413493641301208</c:v>
                </c:pt>
                <c:pt idx="2146" formatCode="0.00">
                  <c:v>63.424546263030443</c:v>
                </c:pt>
                <c:pt idx="2147" formatCode="0.00">
                  <c:v>63.428298318673072</c:v>
                </c:pt>
                <c:pt idx="2148" formatCode="0.00">
                  <c:v>63.431940294381697</c:v>
                </c:pt>
                <c:pt idx="2149" formatCode="0.00">
                  <c:v>63.435594567126671</c:v>
                </c:pt>
                <c:pt idx="2150" formatCode="0.00">
                  <c:v>63.439105241877215</c:v>
                </c:pt>
                <c:pt idx="2151" formatCode="0.00">
                  <c:v>63.449946172730222</c:v>
                </c:pt>
                <c:pt idx="2152" formatCode="0.00">
                  <c:v>63.453476505771569</c:v>
                </c:pt>
                <c:pt idx="2153" formatCode="0.00">
                  <c:v>63.457220325869322</c:v>
                </c:pt>
                <c:pt idx="2154" formatCode="0.00">
                  <c:v>63.461004946917967</c:v>
                </c:pt>
                <c:pt idx="2155" formatCode="0.00">
                  <c:v>63.464767524314183</c:v>
                </c:pt>
                <c:pt idx="2156" formatCode="0.00">
                  <c:v>63.475745039178037</c:v>
                </c:pt>
                <c:pt idx="2157" formatCode="0.00">
                  <c:v>63.479732462015214</c:v>
                </c:pt>
                <c:pt idx="2158" formatCode="0.00">
                  <c:v>63.483546813683759</c:v>
                </c:pt>
                <c:pt idx="2159" formatCode="0.00">
                  <c:v>63.487338777939385</c:v>
                </c:pt>
                <c:pt idx="2160" formatCode="0.00">
                  <c:v>63.491155118776533</c:v>
                </c:pt>
                <c:pt idx="2161" formatCode="0.00">
                  <c:v>63.506054732590734</c:v>
                </c:pt>
                <c:pt idx="2162" formatCode="0.00">
                  <c:v>63.5102100869818</c:v>
                </c:pt>
                <c:pt idx="2163" formatCode="0.00">
                  <c:v>63.514032960496372</c:v>
                </c:pt>
                <c:pt idx="2164" formatCode="0.00">
                  <c:v>63.518238755399679</c:v>
                </c:pt>
                <c:pt idx="2165" formatCode="0.00">
                  <c:v>63.531045359228202</c:v>
                </c:pt>
                <c:pt idx="2166" formatCode="0.00">
                  <c:v>63.535685644261783</c:v>
                </c:pt>
                <c:pt idx="2167" formatCode="0.00">
                  <c:v>63.540048437269789</c:v>
                </c:pt>
                <c:pt idx="2168" formatCode="0.00">
                  <c:v>63.54438921673141</c:v>
                </c:pt>
                <c:pt idx="2169" formatCode="0.00">
                  <c:v>63.548673697383165</c:v>
                </c:pt>
                <c:pt idx="2170" formatCode="0.00">
                  <c:v>63.561266036472297</c:v>
                </c:pt>
                <c:pt idx="2171" formatCode="0.00">
                  <c:v>63.565843420523883</c:v>
                </c:pt>
                <c:pt idx="2172" formatCode="0.00">
                  <c:v>63.570137904308602</c:v>
                </c:pt>
                <c:pt idx="2173" formatCode="0.00">
                  <c:v>63.574433514285609</c:v>
                </c:pt>
                <c:pt idx="2174" formatCode="0.00">
                  <c:v>63.578742341004059</c:v>
                </c:pt>
                <c:pt idx="2175" formatCode="0.00">
                  <c:v>63.59140274951438</c:v>
                </c:pt>
                <c:pt idx="2176" formatCode="0.00">
                  <c:v>63.59599721742908</c:v>
                </c:pt>
                <c:pt idx="2177" formatCode="0.00">
                  <c:v>63.600335611116776</c:v>
                </c:pt>
                <c:pt idx="2178" formatCode="0.00">
                  <c:v>63.604709475563006</c:v>
                </c:pt>
                <c:pt idx="2179" formatCode="0.00">
                  <c:v>63.60907324150071</c:v>
                </c:pt>
                <c:pt idx="2180" formatCode="0.00">
                  <c:v>63.621862967201317</c:v>
                </c:pt>
                <c:pt idx="2181" formatCode="0.00">
                  <c:v>63.626478921720079</c:v>
                </c:pt>
                <c:pt idx="2182" formatCode="0.00">
                  <c:v>63.630825845140372</c:v>
                </c:pt>
                <c:pt idx="2183" formatCode="0.00">
                  <c:v>63.635185553354503</c:v>
                </c:pt>
                <c:pt idx="2184" formatCode="0.00">
                  <c:v>63.639546996472788</c:v>
                </c:pt>
                <c:pt idx="2185" formatCode="0.00">
                  <c:v>63.652465986243968</c:v>
                </c:pt>
                <c:pt idx="2186" formatCode="0.00">
                  <c:v>63.657139138228715</c:v>
                </c:pt>
                <c:pt idx="2187" formatCode="0.00">
                  <c:v>63.661622656278738</c:v>
                </c:pt>
                <c:pt idx="2188" formatCode="0.00">
                  <c:v>63.666211852675438</c:v>
                </c:pt>
                <c:pt idx="2189" formatCode="0.00">
                  <c:v>63.968338857637555</c:v>
                </c:pt>
                <c:pt idx="2190" formatCode="0.00">
                  <c:v>63.981291125548402</c:v>
                </c:pt>
                <c:pt idx="2191" formatCode="0.00">
                  <c:v>63.984899748088765</c:v>
                </c:pt>
                <c:pt idx="2192" formatCode="0.00">
                  <c:v>63.988258043695502</c:v>
                </c:pt>
                <c:pt idx="2193" formatCode="0.00">
                  <c:v>63.991525392230855</c:v>
                </c:pt>
                <c:pt idx="2194" formatCode="0.00">
                  <c:v>64.00080460673513</c:v>
                </c:pt>
                <c:pt idx="2195" formatCode="0.00">
                  <c:v>64.004307582135141</c:v>
                </c:pt>
                <c:pt idx="2196" formatCode="0.00">
                  <c:v>64.007620892795302</c:v>
                </c:pt>
                <c:pt idx="2197" formatCode="0.00">
                  <c:v>64.011120037489988</c:v>
                </c:pt>
                <c:pt idx="2198" formatCode="0.00">
                  <c:v>64.014460332507781</c:v>
                </c:pt>
                <c:pt idx="2199" formatCode="0.00">
                  <c:v>64.025185925045577</c:v>
                </c:pt>
                <c:pt idx="2200" formatCode="0.00">
                  <c:v>64.028867054921122</c:v>
                </c:pt>
                <c:pt idx="2201" formatCode="0.00">
                  <c:v>64.032541868960408</c:v>
                </c:pt>
                <c:pt idx="2202" formatCode="0.00">
                  <c:v>64.036429452539181</c:v>
                </c:pt>
                <c:pt idx="2203" formatCode="0.00">
                  <c:v>64.040232116918745</c:v>
                </c:pt>
                <c:pt idx="2204" formatCode="0.00">
                  <c:v>64.050866600915597</c:v>
                </c:pt>
                <c:pt idx="2205" formatCode="0.00">
                  <c:v>64.054919700425828</c:v>
                </c:pt>
                <c:pt idx="2206" formatCode="0.00">
                  <c:v>64.058672225904218</c:v>
                </c:pt>
                <c:pt idx="2207" formatCode="0.00">
                  <c:v>64.076665003726731</c:v>
                </c:pt>
                <c:pt idx="2208" formatCode="0.00">
                  <c:v>64.081030843750156</c:v>
                </c:pt>
                <c:pt idx="2209" formatCode="0.00">
                  <c:v>64.084606116360959</c:v>
                </c:pt>
                <c:pt idx="2210" formatCode="0.00">
                  <c:v>64.088275643698694</c:v>
                </c:pt>
                <c:pt idx="2211" formatCode="0.00">
                  <c:v>64.091967670596631</c:v>
                </c:pt>
                <c:pt idx="2212" formatCode="0.00">
                  <c:v>64.102934706833608</c:v>
                </c:pt>
                <c:pt idx="2213" formatCode="0.00">
                  <c:v>64.107170369901326</c:v>
                </c:pt>
                <c:pt idx="2214" formatCode="0.00">
                  <c:v>64.111075289957839</c:v>
                </c:pt>
                <c:pt idx="2215" formatCode="0.00">
                  <c:v>64.114774529185496</c:v>
                </c:pt>
                <c:pt idx="2216" formatCode="0.00">
                  <c:v>64.11843346702841</c:v>
                </c:pt>
                <c:pt idx="2217" formatCode="0.00">
                  <c:v>64.13211307240752</c:v>
                </c:pt>
                <c:pt idx="2218" formatCode="0.00">
                  <c:v>64.136911778371072</c:v>
                </c:pt>
                <c:pt idx="2219" formatCode="0.00">
                  <c:v>64.140938777158624</c:v>
                </c:pt>
                <c:pt idx="2220" formatCode="0.00">
                  <c:v>64.144913609090082</c:v>
                </c:pt>
                <c:pt idx="2221" formatCode="0.00">
                  <c:v>64.156505651117953</c:v>
                </c:pt>
                <c:pt idx="2222" formatCode="0.00">
                  <c:v>64.160875361580551</c:v>
                </c:pt>
                <c:pt idx="2223" formatCode="0.00">
                  <c:v>64.164931012016041</c:v>
                </c:pt>
                <c:pt idx="2224" formatCode="0.00">
                  <c:v>64.168977655411169</c:v>
                </c:pt>
                <c:pt idx="2225" formatCode="0.00">
                  <c:v>64.173046776143266</c:v>
                </c:pt>
                <c:pt idx="2226" formatCode="0.00">
                  <c:v>64.184886090012569</c:v>
                </c:pt>
                <c:pt idx="2227" formatCode="0.00">
                  <c:v>64.18933235691145</c:v>
                </c:pt>
                <c:pt idx="2228" formatCode="0.00">
                  <c:v>64.193365039700097</c:v>
                </c:pt>
                <c:pt idx="2229" formatCode="0.00">
                  <c:v>64.19736666461074</c:v>
                </c:pt>
                <c:pt idx="2230" formatCode="0.00">
                  <c:v>64.201444739597903</c:v>
                </c:pt>
                <c:pt idx="2231" formatCode="0.00">
                  <c:v>58.178327066591372</c:v>
                </c:pt>
                <c:pt idx="2232" formatCode="0.00">
                  <c:v>58.178327066591372</c:v>
                </c:pt>
                <c:pt idx="2233" formatCode="0.00">
                  <c:v>58.178327066591372</c:v>
                </c:pt>
                <c:pt idx="2234" formatCode="0.00">
                  <c:v>58.178327066591372</c:v>
                </c:pt>
                <c:pt idx="2235" formatCode="0.00">
                  <c:v>58.178327066591372</c:v>
                </c:pt>
                <c:pt idx="2236" formatCode="0.00">
                  <c:v>58.178327066591372</c:v>
                </c:pt>
                <c:pt idx="2237" formatCode="0.00">
                  <c:v>59.502042351542748</c:v>
                </c:pt>
                <c:pt idx="2238" formatCode="0.00">
                  <c:v>59.502042351542748</c:v>
                </c:pt>
              </c:numCache>
            </c:numRef>
          </c:val>
          <c:smooth val="0"/>
          <c:extLst xmlns:c16r2="http://schemas.microsoft.com/office/drawing/2015/06/chart">
            <c:ext xmlns:c16="http://schemas.microsoft.com/office/drawing/2014/chart" uri="{C3380CC4-5D6E-409C-BE32-E72D297353CC}">
              <c16:uniqueId val="{00000003-CA20-4335-BDD4-3AB260116DAE}"/>
            </c:ext>
          </c:extLst>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Indices!$F$2:$F$2240</c:f>
              <c:numCache>
                <c:formatCode>General</c:formatCode>
                <c:ptCount val="2239"/>
                <c:pt idx="315" formatCode="0.00">
                  <c:v>100</c:v>
                </c:pt>
                <c:pt idx="316" formatCode="0.00">
                  <c:v>100</c:v>
                </c:pt>
                <c:pt idx="317" formatCode="0.00">
                  <c:v>100</c:v>
                </c:pt>
                <c:pt idx="318" formatCode="0.00">
                  <c:v>100</c:v>
                </c:pt>
                <c:pt idx="319" formatCode="0.00">
                  <c:v>100</c:v>
                </c:pt>
                <c:pt idx="320" formatCode="0.00">
                  <c:v>100</c:v>
                </c:pt>
                <c:pt idx="321" formatCode="0.00">
                  <c:v>100</c:v>
                </c:pt>
                <c:pt idx="322" formatCode="0.00">
                  <c:v>100</c:v>
                </c:pt>
                <c:pt idx="323" formatCode="0.00">
                  <c:v>100</c:v>
                </c:pt>
                <c:pt idx="324" formatCode="0.00">
                  <c:v>100</c:v>
                </c:pt>
                <c:pt idx="325" formatCode="0.00">
                  <c:v>100</c:v>
                </c:pt>
                <c:pt idx="326" formatCode="0.00">
                  <c:v>100</c:v>
                </c:pt>
                <c:pt idx="327" formatCode="0.00">
                  <c:v>100</c:v>
                </c:pt>
                <c:pt idx="328" formatCode="0.00">
                  <c:v>100</c:v>
                </c:pt>
                <c:pt idx="329" formatCode="0.00">
                  <c:v>100</c:v>
                </c:pt>
                <c:pt idx="330" formatCode="0.00">
                  <c:v>100</c:v>
                </c:pt>
                <c:pt idx="331" formatCode="0.00">
                  <c:v>100</c:v>
                </c:pt>
                <c:pt idx="332" formatCode="0.00">
                  <c:v>100</c:v>
                </c:pt>
                <c:pt idx="333" formatCode="0.00">
                  <c:v>100</c:v>
                </c:pt>
                <c:pt idx="334" formatCode="0.00">
                  <c:v>100</c:v>
                </c:pt>
                <c:pt idx="335" formatCode="0.00">
                  <c:v>100</c:v>
                </c:pt>
                <c:pt idx="336" formatCode="0.00">
                  <c:v>100</c:v>
                </c:pt>
                <c:pt idx="337" formatCode="0.00">
                  <c:v>100</c:v>
                </c:pt>
                <c:pt idx="338" formatCode="0.00">
                  <c:v>100</c:v>
                </c:pt>
                <c:pt idx="339" formatCode="0.00">
                  <c:v>100</c:v>
                </c:pt>
                <c:pt idx="340" formatCode="0.00">
                  <c:v>100</c:v>
                </c:pt>
                <c:pt idx="341" formatCode="0.00">
                  <c:v>100</c:v>
                </c:pt>
                <c:pt idx="342" formatCode="0.00">
                  <c:v>100</c:v>
                </c:pt>
                <c:pt idx="343" formatCode="0.00">
                  <c:v>100</c:v>
                </c:pt>
                <c:pt idx="344" formatCode="0.00">
                  <c:v>100</c:v>
                </c:pt>
                <c:pt idx="345" formatCode="0.00">
                  <c:v>100</c:v>
                </c:pt>
                <c:pt idx="346" formatCode="0.00">
                  <c:v>100</c:v>
                </c:pt>
                <c:pt idx="347" formatCode="0.00">
                  <c:v>100</c:v>
                </c:pt>
                <c:pt idx="348" formatCode="0.00">
                  <c:v>100</c:v>
                </c:pt>
                <c:pt idx="349" formatCode="0.00">
                  <c:v>100</c:v>
                </c:pt>
                <c:pt idx="350" formatCode="0.00">
                  <c:v>100</c:v>
                </c:pt>
                <c:pt idx="351" formatCode="0.00">
                  <c:v>100</c:v>
                </c:pt>
                <c:pt idx="352" formatCode="0.00">
                  <c:v>100</c:v>
                </c:pt>
                <c:pt idx="353" formatCode="0.00">
                  <c:v>100</c:v>
                </c:pt>
                <c:pt idx="354" formatCode="0.00">
                  <c:v>100</c:v>
                </c:pt>
                <c:pt idx="355" formatCode="0.00">
                  <c:v>100</c:v>
                </c:pt>
                <c:pt idx="356" formatCode="0.00">
                  <c:v>100</c:v>
                </c:pt>
                <c:pt idx="357" formatCode="0.00">
                  <c:v>100</c:v>
                </c:pt>
                <c:pt idx="358" formatCode="0.00">
                  <c:v>100</c:v>
                </c:pt>
                <c:pt idx="359" formatCode="0.00">
                  <c:v>100</c:v>
                </c:pt>
                <c:pt idx="360" formatCode="0.00">
                  <c:v>100</c:v>
                </c:pt>
                <c:pt idx="361" formatCode="0.00">
                  <c:v>100</c:v>
                </c:pt>
                <c:pt idx="362" formatCode="0.00">
                  <c:v>100</c:v>
                </c:pt>
                <c:pt idx="363" formatCode="0.00">
                  <c:v>100</c:v>
                </c:pt>
                <c:pt idx="364" formatCode="0.00">
                  <c:v>100</c:v>
                </c:pt>
                <c:pt idx="365" formatCode="0.00">
                  <c:v>100</c:v>
                </c:pt>
                <c:pt idx="366" formatCode="0.00">
                  <c:v>100</c:v>
                </c:pt>
                <c:pt idx="367" formatCode="0.00">
                  <c:v>100</c:v>
                </c:pt>
                <c:pt idx="368" formatCode="0.00">
                  <c:v>100</c:v>
                </c:pt>
                <c:pt idx="369" formatCode="0.00">
                  <c:v>100</c:v>
                </c:pt>
                <c:pt idx="370" formatCode="0.00">
                  <c:v>100</c:v>
                </c:pt>
                <c:pt idx="371" formatCode="0.00">
                  <c:v>100</c:v>
                </c:pt>
                <c:pt idx="372" formatCode="0.00">
                  <c:v>100</c:v>
                </c:pt>
                <c:pt idx="373" formatCode="0.00">
                  <c:v>100</c:v>
                </c:pt>
                <c:pt idx="374" formatCode="0.00">
                  <c:v>100</c:v>
                </c:pt>
                <c:pt idx="375" formatCode="0.00">
                  <c:v>100</c:v>
                </c:pt>
                <c:pt idx="376" formatCode="0.00">
                  <c:v>100</c:v>
                </c:pt>
                <c:pt idx="377" formatCode="0.00">
                  <c:v>100</c:v>
                </c:pt>
                <c:pt idx="378" formatCode="0.00">
                  <c:v>100</c:v>
                </c:pt>
                <c:pt idx="379" formatCode="0.00">
                  <c:v>100</c:v>
                </c:pt>
                <c:pt idx="380" formatCode="0.00">
                  <c:v>100</c:v>
                </c:pt>
                <c:pt idx="381" formatCode="0.00">
                  <c:v>100</c:v>
                </c:pt>
                <c:pt idx="382" formatCode="0.00">
                  <c:v>100</c:v>
                </c:pt>
                <c:pt idx="383" formatCode="0.00">
                  <c:v>100</c:v>
                </c:pt>
                <c:pt idx="384" formatCode="0.00">
                  <c:v>100</c:v>
                </c:pt>
                <c:pt idx="385" formatCode="0.00">
                  <c:v>100</c:v>
                </c:pt>
                <c:pt idx="386" formatCode="0.00">
                  <c:v>100</c:v>
                </c:pt>
                <c:pt idx="387" formatCode="0.00">
                  <c:v>100</c:v>
                </c:pt>
                <c:pt idx="388" formatCode="0.00">
                  <c:v>100</c:v>
                </c:pt>
                <c:pt idx="389" formatCode="0.00">
                  <c:v>100</c:v>
                </c:pt>
                <c:pt idx="390" formatCode="0.00">
                  <c:v>100</c:v>
                </c:pt>
                <c:pt idx="391" formatCode="0.00">
                  <c:v>100</c:v>
                </c:pt>
                <c:pt idx="392" formatCode="0.00">
                  <c:v>100</c:v>
                </c:pt>
                <c:pt idx="393" formatCode="0.00">
                  <c:v>100</c:v>
                </c:pt>
                <c:pt idx="394" formatCode="0.00">
                  <c:v>100</c:v>
                </c:pt>
                <c:pt idx="395" formatCode="0.00">
                  <c:v>100</c:v>
                </c:pt>
                <c:pt idx="396" formatCode="0.00">
                  <c:v>100</c:v>
                </c:pt>
                <c:pt idx="397" formatCode="0.00">
                  <c:v>100</c:v>
                </c:pt>
                <c:pt idx="398" formatCode="0.00">
                  <c:v>100</c:v>
                </c:pt>
                <c:pt idx="399" formatCode="0.00">
                  <c:v>100</c:v>
                </c:pt>
                <c:pt idx="400" formatCode="0.00">
                  <c:v>100</c:v>
                </c:pt>
                <c:pt idx="401" formatCode="0.00">
                  <c:v>100</c:v>
                </c:pt>
                <c:pt idx="402" formatCode="0.00">
                  <c:v>100</c:v>
                </c:pt>
                <c:pt idx="403" formatCode="0.00">
                  <c:v>100</c:v>
                </c:pt>
                <c:pt idx="404" formatCode="0.00">
                  <c:v>100</c:v>
                </c:pt>
                <c:pt idx="405" formatCode="0.00">
                  <c:v>100</c:v>
                </c:pt>
                <c:pt idx="406" formatCode="0.00">
                  <c:v>100</c:v>
                </c:pt>
                <c:pt idx="407" formatCode="0.00">
                  <c:v>100</c:v>
                </c:pt>
                <c:pt idx="408" formatCode="0.00">
                  <c:v>100</c:v>
                </c:pt>
                <c:pt idx="409" formatCode="0.00">
                  <c:v>100</c:v>
                </c:pt>
                <c:pt idx="410" formatCode="0.00">
                  <c:v>100</c:v>
                </c:pt>
                <c:pt idx="411" formatCode="0.00">
                  <c:v>100</c:v>
                </c:pt>
                <c:pt idx="412" formatCode="0.00">
                  <c:v>100</c:v>
                </c:pt>
                <c:pt idx="413" formatCode="0.00">
                  <c:v>100</c:v>
                </c:pt>
                <c:pt idx="414" formatCode="0.00">
                  <c:v>100</c:v>
                </c:pt>
                <c:pt idx="415" formatCode="0.00">
                  <c:v>100</c:v>
                </c:pt>
                <c:pt idx="416" formatCode="0.00">
                  <c:v>100</c:v>
                </c:pt>
                <c:pt idx="417" formatCode="0.00">
                  <c:v>100</c:v>
                </c:pt>
                <c:pt idx="418" formatCode="0.00">
                  <c:v>100</c:v>
                </c:pt>
                <c:pt idx="419" formatCode="0.00">
                  <c:v>100</c:v>
                </c:pt>
                <c:pt idx="420" formatCode="0.00">
                  <c:v>100</c:v>
                </c:pt>
                <c:pt idx="421" formatCode="0.00">
                  <c:v>100</c:v>
                </c:pt>
                <c:pt idx="422" formatCode="0.00">
                  <c:v>100</c:v>
                </c:pt>
                <c:pt idx="423" formatCode="0.00">
                  <c:v>100</c:v>
                </c:pt>
                <c:pt idx="424" formatCode="0.00">
                  <c:v>100</c:v>
                </c:pt>
                <c:pt idx="425" formatCode="0.00">
                  <c:v>100</c:v>
                </c:pt>
                <c:pt idx="426" formatCode="0.00">
                  <c:v>100</c:v>
                </c:pt>
                <c:pt idx="427" formatCode="0.00">
                  <c:v>100</c:v>
                </c:pt>
                <c:pt idx="428" formatCode="0.00">
                  <c:v>100</c:v>
                </c:pt>
                <c:pt idx="429" formatCode="0.00">
                  <c:v>100</c:v>
                </c:pt>
                <c:pt idx="430" formatCode="0.00">
                  <c:v>100</c:v>
                </c:pt>
                <c:pt idx="431" formatCode="0.00">
                  <c:v>100</c:v>
                </c:pt>
                <c:pt idx="432" formatCode="0.00">
                  <c:v>100</c:v>
                </c:pt>
                <c:pt idx="433" formatCode="0.00">
                  <c:v>100</c:v>
                </c:pt>
                <c:pt idx="434" formatCode="0.00">
                  <c:v>100</c:v>
                </c:pt>
                <c:pt idx="435" formatCode="0.00">
                  <c:v>100</c:v>
                </c:pt>
                <c:pt idx="436" formatCode="0.00">
                  <c:v>100</c:v>
                </c:pt>
                <c:pt idx="437" formatCode="0.00">
                  <c:v>100</c:v>
                </c:pt>
                <c:pt idx="438" formatCode="0.00">
                  <c:v>100</c:v>
                </c:pt>
                <c:pt idx="439" formatCode="0.00">
                  <c:v>100</c:v>
                </c:pt>
                <c:pt idx="440" formatCode="0.00">
                  <c:v>100</c:v>
                </c:pt>
                <c:pt idx="441" formatCode="0.00">
                  <c:v>100</c:v>
                </c:pt>
                <c:pt idx="442" formatCode="0.00">
                  <c:v>100</c:v>
                </c:pt>
                <c:pt idx="443" formatCode="0.00">
                  <c:v>100</c:v>
                </c:pt>
                <c:pt idx="444" formatCode="0.00">
                  <c:v>100</c:v>
                </c:pt>
                <c:pt idx="445" formatCode="0.00">
                  <c:v>100</c:v>
                </c:pt>
                <c:pt idx="446" formatCode="0.00">
                  <c:v>100</c:v>
                </c:pt>
                <c:pt idx="447" formatCode="0.00">
                  <c:v>100</c:v>
                </c:pt>
                <c:pt idx="448" formatCode="0.00">
                  <c:v>100</c:v>
                </c:pt>
                <c:pt idx="449" formatCode="0.00">
                  <c:v>100</c:v>
                </c:pt>
                <c:pt idx="450" formatCode="0.00">
                  <c:v>100</c:v>
                </c:pt>
                <c:pt idx="451" formatCode="0.00">
                  <c:v>100</c:v>
                </c:pt>
                <c:pt idx="452" formatCode="0.00">
                  <c:v>100</c:v>
                </c:pt>
                <c:pt idx="453" formatCode="0.00">
                  <c:v>100</c:v>
                </c:pt>
                <c:pt idx="454" formatCode="0.00">
                  <c:v>100</c:v>
                </c:pt>
                <c:pt idx="455" formatCode="0.00">
                  <c:v>100</c:v>
                </c:pt>
                <c:pt idx="456" formatCode="0.00">
                  <c:v>100</c:v>
                </c:pt>
                <c:pt idx="457" formatCode="0.00">
                  <c:v>100</c:v>
                </c:pt>
                <c:pt idx="458" formatCode="0.00">
                  <c:v>100</c:v>
                </c:pt>
                <c:pt idx="459" formatCode="0.00">
                  <c:v>100</c:v>
                </c:pt>
                <c:pt idx="460" formatCode="0.00">
                  <c:v>100</c:v>
                </c:pt>
                <c:pt idx="461" formatCode="0.00">
                  <c:v>100</c:v>
                </c:pt>
                <c:pt idx="462" formatCode="0.00">
                  <c:v>100</c:v>
                </c:pt>
                <c:pt idx="463" formatCode="0.00">
                  <c:v>100</c:v>
                </c:pt>
                <c:pt idx="464" formatCode="0.00">
                  <c:v>100</c:v>
                </c:pt>
                <c:pt idx="465" formatCode="0.00">
                  <c:v>100</c:v>
                </c:pt>
                <c:pt idx="466" formatCode="0.00">
                  <c:v>100</c:v>
                </c:pt>
                <c:pt idx="467" formatCode="0.00">
                  <c:v>100</c:v>
                </c:pt>
                <c:pt idx="468" formatCode="0.00">
                  <c:v>100</c:v>
                </c:pt>
                <c:pt idx="469" formatCode="0.00">
                  <c:v>100</c:v>
                </c:pt>
                <c:pt idx="470" formatCode="0.00">
                  <c:v>100</c:v>
                </c:pt>
                <c:pt idx="471" formatCode="0.00">
                  <c:v>100</c:v>
                </c:pt>
                <c:pt idx="472" formatCode="0.00">
                  <c:v>100</c:v>
                </c:pt>
                <c:pt idx="473" formatCode="0.00">
                  <c:v>100</c:v>
                </c:pt>
                <c:pt idx="474" formatCode="0.00">
                  <c:v>100</c:v>
                </c:pt>
                <c:pt idx="475" formatCode="0.00">
                  <c:v>100</c:v>
                </c:pt>
                <c:pt idx="476" formatCode="0.00">
                  <c:v>100</c:v>
                </c:pt>
                <c:pt idx="477" formatCode="0.00">
                  <c:v>100</c:v>
                </c:pt>
                <c:pt idx="478" formatCode="0.00">
                  <c:v>100</c:v>
                </c:pt>
                <c:pt idx="479" formatCode="0.00">
                  <c:v>100</c:v>
                </c:pt>
                <c:pt idx="480" formatCode="0.00">
                  <c:v>100</c:v>
                </c:pt>
                <c:pt idx="481" formatCode="0.00">
                  <c:v>100</c:v>
                </c:pt>
                <c:pt idx="482" formatCode="0.00">
                  <c:v>100</c:v>
                </c:pt>
                <c:pt idx="483" formatCode="0.00">
                  <c:v>100</c:v>
                </c:pt>
                <c:pt idx="484" formatCode="0.00">
                  <c:v>100</c:v>
                </c:pt>
                <c:pt idx="485" formatCode="0.00">
                  <c:v>100</c:v>
                </c:pt>
                <c:pt idx="486" formatCode="0.00">
                  <c:v>107.80012047199787</c:v>
                </c:pt>
                <c:pt idx="487" formatCode="0.00">
                  <c:v>107.90297920349676</c:v>
                </c:pt>
                <c:pt idx="488" formatCode="0.00">
                  <c:v>107.98012325212092</c:v>
                </c:pt>
                <c:pt idx="489" formatCode="0.00">
                  <c:v>108.0572673007451</c:v>
                </c:pt>
                <c:pt idx="490" formatCode="0.00">
                  <c:v>108.13441134936923</c:v>
                </c:pt>
                <c:pt idx="491" formatCode="0.00">
                  <c:v>108.21155539799338</c:v>
                </c:pt>
                <c:pt idx="492" formatCode="0.00">
                  <c:v>108.31441412949228</c:v>
                </c:pt>
                <c:pt idx="493" formatCode="0.00">
                  <c:v>108.3829866171582</c:v>
                </c:pt>
                <c:pt idx="494" formatCode="0.00">
                  <c:v>108.46870222674059</c:v>
                </c:pt>
                <c:pt idx="495" formatCode="0.00">
                  <c:v>108.54584627536474</c:v>
                </c:pt>
                <c:pt idx="496" formatCode="0.00">
                  <c:v>108.6229903239889</c:v>
                </c:pt>
                <c:pt idx="497" formatCode="0.00">
                  <c:v>108.72584905548779</c:v>
                </c:pt>
                <c:pt idx="498" formatCode="0.00">
                  <c:v>108.80299310411195</c:v>
                </c:pt>
                <c:pt idx="499" formatCode="0.00">
                  <c:v>108.88870871369436</c:v>
                </c:pt>
                <c:pt idx="500" formatCode="0.00">
                  <c:v>108.96585276231852</c:v>
                </c:pt>
                <c:pt idx="501" formatCode="0.00">
                  <c:v>109.04299681094265</c:v>
                </c:pt>
                <c:pt idx="502" formatCode="0.00">
                  <c:v>109.15442710339977</c:v>
                </c:pt>
                <c:pt idx="503" formatCode="0.00">
                  <c:v>109.15442710339977</c:v>
                </c:pt>
                <c:pt idx="504" formatCode="0.00">
                  <c:v>109.24014271298216</c:v>
                </c:pt>
                <c:pt idx="505" formatCode="0.00">
                  <c:v>109.3172867616063</c:v>
                </c:pt>
                <c:pt idx="506" formatCode="0.00">
                  <c:v>109.40300237118869</c:v>
                </c:pt>
                <c:pt idx="507" formatCode="0.00">
                  <c:v>109.48014641981287</c:v>
                </c:pt>
                <c:pt idx="508" formatCode="0.00">
                  <c:v>109.78872261430949</c:v>
                </c:pt>
                <c:pt idx="509" formatCode="0.00">
                  <c:v>109.88300978485015</c:v>
                </c:pt>
                <c:pt idx="510" formatCode="0.00">
                  <c:v>109.97729695539078</c:v>
                </c:pt>
                <c:pt idx="511" formatCode="0.00">
                  <c:v>110.02015476018197</c:v>
                </c:pt>
                <c:pt idx="512" formatCode="0.00">
                  <c:v>110.06301256497315</c:v>
                </c:pt>
                <c:pt idx="513" formatCode="0.00">
                  <c:v>110.08015568688964</c:v>
                </c:pt>
                <c:pt idx="514" formatCode="0.00">
                  <c:v>110.13158505263907</c:v>
                </c:pt>
                <c:pt idx="515" formatCode="0.00">
                  <c:v>110.28587314988738</c:v>
                </c:pt>
                <c:pt idx="516" formatCode="0.00">
                  <c:v>110.38016032042802</c:v>
                </c:pt>
                <c:pt idx="517" formatCode="0.00">
                  <c:v>110.47444749096864</c:v>
                </c:pt>
                <c:pt idx="518" formatCode="0.00">
                  <c:v>110.594449344384</c:v>
                </c:pt>
                <c:pt idx="519" formatCode="0.00">
                  <c:v>110.68873651492464</c:v>
                </c:pt>
                <c:pt idx="520" formatCode="0.00">
                  <c:v>110.78302368546528</c:v>
                </c:pt>
                <c:pt idx="521" formatCode="0.00">
                  <c:v>110.87731085600592</c:v>
                </c:pt>
                <c:pt idx="522" formatCode="0.00">
                  <c:v>110.98016958750479</c:v>
                </c:pt>
                <c:pt idx="523" formatCode="0.00">
                  <c:v>111.10874300187838</c:v>
                </c:pt>
                <c:pt idx="524" formatCode="0.00">
                  <c:v>111.21160173337725</c:v>
                </c:pt>
                <c:pt idx="525" formatCode="0.00">
                  <c:v>111.30588890391789</c:v>
                </c:pt>
                <c:pt idx="526" formatCode="0.00">
                  <c:v>111.39160451350027</c:v>
                </c:pt>
                <c:pt idx="527" formatCode="0.00">
                  <c:v>111.48589168404091</c:v>
                </c:pt>
                <c:pt idx="528" formatCode="0.00">
                  <c:v>111.60589353745624</c:v>
                </c:pt>
                <c:pt idx="529" formatCode="0.00">
                  <c:v>111.70018070799688</c:v>
                </c:pt>
                <c:pt idx="530" formatCode="0.00">
                  <c:v>111.79446787853753</c:v>
                </c:pt>
                <c:pt idx="531" formatCode="0.00">
                  <c:v>111.88875504907818</c:v>
                </c:pt>
                <c:pt idx="532" formatCode="0.00">
                  <c:v>112.25000603330086</c:v>
                </c:pt>
                <c:pt idx="533" formatCode="0.00">
                  <c:v>112.39055090669487</c:v>
                </c:pt>
                <c:pt idx="534" formatCode="0.00">
                  <c:v>112.49843766948413</c:v>
                </c:pt>
                <c:pt idx="535" formatCode="0.00">
                  <c:v>112.61326786000339</c:v>
                </c:pt>
                <c:pt idx="536" formatCode="0.00">
                  <c:v>112.71952648956443</c:v>
                </c:pt>
                <c:pt idx="537" formatCode="0.00">
                  <c:v>112.84632813910409</c:v>
                </c:pt>
                <c:pt idx="538" formatCode="0.00">
                  <c:v>112.86332762941487</c:v>
                </c:pt>
                <c:pt idx="539" formatCode="0.00">
                  <c:v>112.85461243685093</c:v>
                </c:pt>
                <c:pt idx="540" formatCode="0.00">
                  <c:v>112.68820924897653</c:v>
                </c:pt>
                <c:pt idx="541" formatCode="0.00">
                  <c:v>112.21160173337728</c:v>
                </c:pt>
                <c:pt idx="542" formatCode="0.00">
                  <c:v>112.32643192389655</c:v>
                </c:pt>
                <c:pt idx="543" formatCode="0.00">
                  <c:v>111.89593847954495</c:v>
                </c:pt>
                <c:pt idx="544" formatCode="0.00">
                  <c:v>112.01076867006424</c:v>
                </c:pt>
                <c:pt idx="545" formatCode="0.00">
                  <c:v>112.12722699381172</c:v>
                </c:pt>
                <c:pt idx="546" formatCode="0.00">
                  <c:v>112.24368531755921</c:v>
                </c:pt>
                <c:pt idx="547" formatCode="0.00">
                  <c:v>112.34137238616199</c:v>
                </c:pt>
                <c:pt idx="548" formatCode="0.00">
                  <c:v>112.48354539278422</c:v>
                </c:pt>
                <c:pt idx="549" formatCode="0.00">
                  <c:v>112.59483205363563</c:v>
                </c:pt>
                <c:pt idx="550" formatCode="0.00">
                  <c:v>112.70271881642489</c:v>
                </c:pt>
                <c:pt idx="551" formatCode="0.00">
                  <c:v>112.66828894098622</c:v>
                </c:pt>
                <c:pt idx="552" formatCode="0.00">
                  <c:v>112.64420239133975</c:v>
                </c:pt>
                <c:pt idx="553" formatCode="0.00">
                  <c:v>112.53085670244299</c:v>
                </c:pt>
                <c:pt idx="554" formatCode="0.00">
                  <c:v>112.46554048123352</c:v>
                </c:pt>
                <c:pt idx="555" formatCode="0.00">
                  <c:v>112.39328083229402</c:v>
                </c:pt>
                <c:pt idx="556" formatCode="0.00">
                  <c:v>112.58673957306</c:v>
                </c:pt>
                <c:pt idx="557" formatCode="0.00">
                  <c:v>112.43407960903991</c:v>
                </c:pt>
                <c:pt idx="558" formatCode="0.00">
                  <c:v>112.55733772891172</c:v>
                </c:pt>
                <c:pt idx="559" formatCode="0.00">
                  <c:v>112.67379605265921</c:v>
                </c:pt>
                <c:pt idx="560" formatCode="0.00">
                  <c:v>112.38576287814122</c:v>
                </c:pt>
                <c:pt idx="561" formatCode="0.00">
                  <c:v>112.53650744572168</c:v>
                </c:pt>
                <c:pt idx="562" formatCode="0.00">
                  <c:v>112.64276607528272</c:v>
                </c:pt>
                <c:pt idx="563" formatCode="0.00">
                  <c:v>112.48330631513832</c:v>
                </c:pt>
                <c:pt idx="564" formatCode="0.00">
                  <c:v>112.59296484276152</c:v>
                </c:pt>
                <c:pt idx="565" formatCode="0.00">
                  <c:v>112.69065191136431</c:v>
                </c:pt>
                <c:pt idx="566" formatCode="0.00">
                  <c:v>112.7642524303206</c:v>
                </c:pt>
                <c:pt idx="567" formatCode="0.00">
                  <c:v>112.86193949892338</c:v>
                </c:pt>
                <c:pt idx="568" formatCode="0.00">
                  <c:v>112.96819812848442</c:v>
                </c:pt>
                <c:pt idx="569" formatCode="0.00">
                  <c:v>113.06928509514935</c:v>
                </c:pt>
                <c:pt idx="570" formatCode="0.00">
                  <c:v>113.15840060279389</c:v>
                </c:pt>
                <c:pt idx="571" formatCode="0.00">
                  <c:v>113.29200204845786</c:v>
                </c:pt>
                <c:pt idx="572" formatCode="0.00">
                  <c:v>113.38968911706064</c:v>
                </c:pt>
                <c:pt idx="573" formatCode="0.00">
                  <c:v>113.48737618566345</c:v>
                </c:pt>
                <c:pt idx="574" formatCode="0.00">
                  <c:v>113.51131910370424</c:v>
                </c:pt>
                <c:pt idx="575" formatCode="0.00">
                  <c:v>113.34328778260161</c:v>
                </c:pt>
                <c:pt idx="576" formatCode="0.00">
                  <c:v>113.348315813892</c:v>
                </c:pt>
                <c:pt idx="577" formatCode="0.00">
                  <c:v>113.43743132153654</c:v>
                </c:pt>
                <c:pt idx="578" formatCode="0.00">
                  <c:v>113.53511839013932</c:v>
                </c:pt>
                <c:pt idx="579" formatCode="0.00">
                  <c:v>113.56423297107618</c:v>
                </c:pt>
                <c:pt idx="580" formatCode="0.00">
                  <c:v>113.66531993774115</c:v>
                </c:pt>
                <c:pt idx="581" formatCode="0.00">
                  <c:v>113.7355205586353</c:v>
                </c:pt>
                <c:pt idx="582" formatCode="0.00">
                  <c:v>113.57946069655304</c:v>
                </c:pt>
                <c:pt idx="583" formatCode="0.00">
                  <c:v>113.55714591174049</c:v>
                </c:pt>
                <c:pt idx="584" formatCode="0.00">
                  <c:v>113.6634045413015</c:v>
                </c:pt>
                <c:pt idx="585" formatCode="0.00">
                  <c:v>113.64108975648894</c:v>
                </c:pt>
                <c:pt idx="586" formatCode="0.00">
                  <c:v>113.58611686107164</c:v>
                </c:pt>
                <c:pt idx="587" formatCode="0.00">
                  <c:v>113.51060094567571</c:v>
                </c:pt>
                <c:pt idx="588" formatCode="0.00">
                  <c:v>113.47971459990491</c:v>
                </c:pt>
                <c:pt idx="589" formatCode="0.00">
                  <c:v>113.44542835607197</c:v>
                </c:pt>
                <c:pt idx="590" formatCode="0.00">
                  <c:v>113.37685586840604</c:v>
                </c:pt>
                <c:pt idx="591" formatCode="0.00">
                  <c:v>113.40257055128077</c:v>
                </c:pt>
                <c:pt idx="592" formatCode="0.00">
                  <c:v>113.23113933211599</c:v>
                </c:pt>
                <c:pt idx="593" formatCode="0.00">
                  <c:v>113.24828245403246</c:v>
                </c:pt>
                <c:pt idx="594" formatCode="0.00">
                  <c:v>113.19685308828302</c:v>
                </c:pt>
                <c:pt idx="595" formatCode="0.00">
                  <c:v>112.93113469857761</c:v>
                </c:pt>
                <c:pt idx="596" formatCode="0.00">
                  <c:v>112.87113377186992</c:v>
                </c:pt>
                <c:pt idx="597" formatCode="0.00">
                  <c:v>112.65976556559347</c:v>
                </c:pt>
                <c:pt idx="598" formatCode="0.00">
                  <c:v>112.83890655608229</c:v>
                </c:pt>
                <c:pt idx="599" formatCode="0.00">
                  <c:v>112.6812185607718</c:v>
                </c:pt>
                <c:pt idx="600" formatCode="0.00">
                  <c:v>112.76176250745813</c:v>
                </c:pt>
                <c:pt idx="601" formatCode="0.00">
                  <c:v>112.70516147881263</c:v>
                </c:pt>
                <c:pt idx="602" formatCode="0.00">
                  <c:v>112.65018858339531</c:v>
                </c:pt>
                <c:pt idx="603" formatCode="0.00">
                  <c:v>112.53535839287605</c:v>
                </c:pt>
                <c:pt idx="604" formatCode="0.00">
                  <c:v>112.59018765668768</c:v>
                </c:pt>
                <c:pt idx="605" formatCode="0.00">
                  <c:v>112.58501599379159</c:v>
                </c:pt>
                <c:pt idx="606" formatCode="0.00">
                  <c:v>112.56787287187511</c:v>
                </c:pt>
                <c:pt idx="607" formatCode="0.00">
                  <c:v>112.62433026891492</c:v>
                </c:pt>
                <c:pt idx="608" formatCode="0.00">
                  <c:v>112.70664598043518</c:v>
                </c:pt>
                <c:pt idx="609" formatCode="0.00">
                  <c:v>112.69290275658086</c:v>
                </c:pt>
                <c:pt idx="610" formatCode="0.00">
                  <c:v>112.6705879717683</c:v>
                </c:pt>
                <c:pt idx="611" formatCode="0.00">
                  <c:v>112.65344484985182</c:v>
                </c:pt>
                <c:pt idx="612" formatCode="0.00">
                  <c:v>112.64990132018397</c:v>
                </c:pt>
                <c:pt idx="613" formatCode="0.00">
                  <c:v>112.72024557268384</c:v>
                </c:pt>
                <c:pt idx="614" formatCode="0.00">
                  <c:v>112.70133068593341</c:v>
                </c:pt>
                <c:pt idx="615" formatCode="0.00">
                  <c:v>112.67901590112086</c:v>
                </c:pt>
                <c:pt idx="616" formatCode="0.00">
                  <c:v>112.7304452668703</c:v>
                </c:pt>
                <c:pt idx="617" formatCode="0.00">
                  <c:v>112.79547422486836</c:v>
                </c:pt>
                <c:pt idx="618" formatCode="0.00">
                  <c:v>112.88636149734683</c:v>
                </c:pt>
                <c:pt idx="619" formatCode="0.00">
                  <c:v>112.94119076115842</c:v>
                </c:pt>
                <c:pt idx="620" formatCode="0.00">
                  <c:v>112.99602002497002</c:v>
                </c:pt>
                <c:pt idx="621" formatCode="0.00">
                  <c:v>113.03745719266544</c:v>
                </c:pt>
                <c:pt idx="622" formatCode="0.00">
                  <c:v>113.09457969650576</c:v>
                </c:pt>
                <c:pt idx="623" formatCode="0.00">
                  <c:v>113.15930663865323</c:v>
                </c:pt>
                <c:pt idx="624" formatCode="0.00">
                  <c:v>113.20335488896266</c:v>
                </c:pt>
                <c:pt idx="625" formatCode="0.00">
                  <c:v>113.24815213550437</c:v>
                </c:pt>
                <c:pt idx="626" formatCode="0.00">
                  <c:v>113.2960911477068</c:v>
                </c:pt>
                <c:pt idx="627" formatCode="0.00">
                  <c:v>113.36190922426981</c:v>
                </c:pt>
                <c:pt idx="628" formatCode="0.00">
                  <c:v>113.42738516264951</c:v>
                </c:pt>
                <c:pt idx="629" formatCode="0.00">
                  <c:v>113.477881996985</c:v>
                </c:pt>
                <c:pt idx="630" formatCode="0.00">
                  <c:v>113.52398017508246</c:v>
                </c:pt>
                <c:pt idx="631" formatCode="0.00">
                  <c:v>113.56547060325883</c:v>
                </c:pt>
                <c:pt idx="632" formatCode="0.00">
                  <c:v>113.61914050800202</c:v>
                </c:pt>
                <c:pt idx="633" formatCode="0.00">
                  <c:v>113.67741886612347</c:v>
                </c:pt>
                <c:pt idx="634" formatCode="0.00">
                  <c:v>113.7150185324069</c:v>
                </c:pt>
                <c:pt idx="635" formatCode="0.00">
                  <c:v>113.75261819869031</c:v>
                </c:pt>
                <c:pt idx="636" formatCode="0.00">
                  <c:v>113.78766004284068</c:v>
                </c:pt>
                <c:pt idx="637" formatCode="0.00">
                  <c:v>113.84132994758387</c:v>
                </c:pt>
                <c:pt idx="638" formatCode="0.00">
                  <c:v>113.89960830570533</c:v>
                </c:pt>
                <c:pt idx="639" formatCode="0.00">
                  <c:v>113.93075938796274</c:v>
                </c:pt>
                <c:pt idx="640" formatCode="0.00">
                  <c:v>113.9691080504784</c:v>
                </c:pt>
                <c:pt idx="641" formatCode="0.00">
                  <c:v>113.9997512383907</c:v>
                </c:pt>
                <c:pt idx="642" formatCode="0.00">
                  <c:v>114.04417363508763</c:v>
                </c:pt>
                <c:pt idx="643" formatCode="0.00">
                  <c:v>114.10320098944131</c:v>
                </c:pt>
                <c:pt idx="644" formatCode="0.00">
                  <c:v>114.1428505835127</c:v>
                </c:pt>
                <c:pt idx="645" formatCode="0.00">
                  <c:v>114.18045024979611</c:v>
                </c:pt>
                <c:pt idx="646" formatCode="0.00">
                  <c:v>114.20624458590024</c:v>
                </c:pt>
                <c:pt idx="647" formatCode="0.00">
                  <c:v>114.26015559253055</c:v>
                </c:pt>
                <c:pt idx="648" formatCode="0.00">
                  <c:v>114.31454318875902</c:v>
                </c:pt>
                <c:pt idx="649" formatCode="0.00">
                  <c:v>114.34569427101641</c:v>
                </c:pt>
                <c:pt idx="650" formatCode="0.00">
                  <c:v>114.37428753114077</c:v>
                </c:pt>
                <c:pt idx="651" formatCode="0.00">
                  <c:v>114.39973902560435</c:v>
                </c:pt>
                <c:pt idx="652" formatCode="0.00">
                  <c:v>114.44511951221648</c:v>
                </c:pt>
                <c:pt idx="653" formatCode="0.00">
                  <c:v>114.50339787033795</c:v>
                </c:pt>
                <c:pt idx="654" formatCode="0.00">
                  <c:v>114.52189288643039</c:v>
                </c:pt>
                <c:pt idx="655" formatCode="0.00">
                  <c:v>114.54659538466174</c:v>
                </c:pt>
                <c:pt idx="656" formatCode="0.00">
                  <c:v>114.57191313116772</c:v>
                </c:pt>
                <c:pt idx="657" formatCode="0.00">
                  <c:v>114.61340355934414</c:v>
                </c:pt>
                <c:pt idx="658" formatCode="0.00">
                  <c:v>114.63165747354944</c:v>
                </c:pt>
                <c:pt idx="659" formatCode="0.00">
                  <c:v>114.6473535656217</c:v>
                </c:pt>
                <c:pt idx="660" formatCode="0.00">
                  <c:v>114.66560747982702</c:v>
                </c:pt>
                <c:pt idx="661" formatCode="0.00">
                  <c:v>114.69737381035903</c:v>
                </c:pt>
                <c:pt idx="662" formatCode="0.00">
                  <c:v>114.73886423853543</c:v>
                </c:pt>
                <c:pt idx="663" formatCode="0.00">
                  <c:v>114.75066956871471</c:v>
                </c:pt>
                <c:pt idx="664" formatCode="0.00">
                  <c:v>114.76636566078697</c:v>
                </c:pt>
                <c:pt idx="665" formatCode="0.00">
                  <c:v>114.78096991498646</c:v>
                </c:pt>
                <c:pt idx="666" formatCode="0.00">
                  <c:v>114.80993732149827</c:v>
                </c:pt>
                <c:pt idx="667" formatCode="0.00">
                  <c:v>114.8514277496747</c:v>
                </c:pt>
                <c:pt idx="668" formatCode="0.00">
                  <c:v>114.86528300764196</c:v>
                </c:pt>
                <c:pt idx="669" formatCode="0.00">
                  <c:v>114.87527951192043</c:v>
                </c:pt>
                <c:pt idx="670" formatCode="0.00">
                  <c:v>114.88063625807368</c:v>
                </c:pt>
                <c:pt idx="671" formatCode="0.00">
                  <c:v>114.90520500834745</c:v>
                </c:pt>
                <c:pt idx="672" formatCode="0.00">
                  <c:v>114.93454726470401</c:v>
                </c:pt>
                <c:pt idx="673" formatCode="0.00">
                  <c:v>114.94379477275025</c:v>
                </c:pt>
                <c:pt idx="674" formatCode="0.00">
                  <c:v>114.95560010292954</c:v>
                </c:pt>
                <c:pt idx="675" formatCode="0.00">
                  <c:v>114.97385401713487</c:v>
                </c:pt>
                <c:pt idx="676" formatCode="0.00">
                  <c:v>114.99917176364085</c:v>
                </c:pt>
                <c:pt idx="677" formatCode="0.00">
                  <c:v>115.03421360779123</c:v>
                </c:pt>
                <c:pt idx="678" formatCode="0.00">
                  <c:v>115.04990969986349</c:v>
                </c:pt>
                <c:pt idx="679" formatCode="0.00">
                  <c:v>115.06171503004276</c:v>
                </c:pt>
                <c:pt idx="680" formatCode="0.00">
                  <c:v>115.07557028801003</c:v>
                </c:pt>
                <c:pt idx="681" formatCode="0.00">
                  <c:v>115.17798858316695</c:v>
                </c:pt>
                <c:pt idx="682" formatCode="0.00">
                  <c:v>115.2266765916016</c:v>
                </c:pt>
                <c:pt idx="683" formatCode="0.00">
                  <c:v>115.23797402743581</c:v>
                </c:pt>
                <c:pt idx="684" formatCode="0.00">
                  <c:v>115.25622794164111</c:v>
                </c:pt>
                <c:pt idx="685" formatCode="0.00">
                  <c:v>115.27949576035914</c:v>
                </c:pt>
                <c:pt idx="686" formatCode="0.00">
                  <c:v>115.32303611632354</c:v>
                </c:pt>
                <c:pt idx="687" formatCode="0.00">
                  <c:v>115.33484144650284</c:v>
                </c:pt>
                <c:pt idx="688" formatCode="0.00">
                  <c:v>115.34664677668212</c:v>
                </c:pt>
                <c:pt idx="689" formatCode="0.00">
                  <c:v>115.35664328096058</c:v>
                </c:pt>
                <c:pt idx="690" formatCode="0.00">
                  <c:v>115.3837698533674</c:v>
                </c:pt>
                <c:pt idx="691" formatCode="0.00">
                  <c:v>115.41881169751778</c:v>
                </c:pt>
                <c:pt idx="692" formatCode="0.00">
                  <c:v>115.42243817244164</c:v>
                </c:pt>
                <c:pt idx="693" formatCode="0.00">
                  <c:v>115.43464521223581</c:v>
                </c:pt>
                <c:pt idx="694" formatCode="0.00">
                  <c:v>115.44719682739905</c:v>
                </c:pt>
                <c:pt idx="695" formatCode="0.00">
                  <c:v>115.47258403017169</c:v>
                </c:pt>
                <c:pt idx="696" formatCode="0.00">
                  <c:v>115.50708044621574</c:v>
                </c:pt>
                <c:pt idx="697" formatCode="0.00">
                  <c:v>115.52376533138353</c:v>
                </c:pt>
                <c:pt idx="698" formatCode="0.00">
                  <c:v>115.53573501955177</c:v>
                </c:pt>
                <c:pt idx="699" formatCode="0.00">
                  <c:v>115.5552870015951</c:v>
                </c:pt>
                <c:pt idx="700" formatCode="0.00">
                  <c:v>115.59126046349024</c:v>
                </c:pt>
                <c:pt idx="701" formatCode="0.00">
                  <c:v>115.63516627111893</c:v>
                </c:pt>
                <c:pt idx="702" formatCode="0.00">
                  <c:v>115.65090226057566</c:v>
                </c:pt>
                <c:pt idx="703" formatCode="0.00">
                  <c:v>115.69143244714751</c:v>
                </c:pt>
                <c:pt idx="704" formatCode="0.00">
                  <c:v>115.75022117760687</c:v>
                </c:pt>
                <c:pt idx="705" formatCode="0.00">
                  <c:v>115.75986470060842</c:v>
                </c:pt>
                <c:pt idx="706" formatCode="0.00">
                  <c:v>115.77589995997224</c:v>
                </c:pt>
                <c:pt idx="707" formatCode="0.00">
                  <c:v>115.79129180951185</c:v>
                </c:pt>
                <c:pt idx="708" formatCode="0.00">
                  <c:v>115.82124175629835</c:v>
                </c:pt>
                <c:pt idx="709" formatCode="0.00">
                  <c:v>115.87152182445442</c:v>
                </c:pt>
                <c:pt idx="710" formatCode="0.00">
                  <c:v>115.88732646932594</c:v>
                </c:pt>
                <c:pt idx="711" formatCode="0.00">
                  <c:v>115.90672914099061</c:v>
                </c:pt>
                <c:pt idx="712" formatCode="0.00">
                  <c:v>115.93017432896335</c:v>
                </c:pt>
                <c:pt idx="713" formatCode="0.00">
                  <c:v>115.97822725907649</c:v>
                </c:pt>
                <c:pt idx="714" formatCode="0.00">
                  <c:v>116.03036307451757</c:v>
                </c:pt>
                <c:pt idx="715" formatCode="0.00">
                  <c:v>116.04910153733022</c:v>
                </c:pt>
                <c:pt idx="716" formatCode="0.00">
                  <c:v>116.07363945993106</c:v>
                </c:pt>
                <c:pt idx="717" formatCode="0.00">
                  <c:v>116.09223867384641</c:v>
                </c:pt>
                <c:pt idx="718" formatCode="0.00">
                  <c:v>116.12274460605265</c:v>
                </c:pt>
                <c:pt idx="719" formatCode="0.00">
                  <c:v>116.16358512093016</c:v>
                </c:pt>
                <c:pt idx="720" formatCode="0.00">
                  <c:v>116.18680673854381</c:v>
                </c:pt>
                <c:pt idx="721" formatCode="0.00">
                  <c:v>116.21384476722466</c:v>
                </c:pt>
                <c:pt idx="722" formatCode="0.00">
                  <c:v>116.23804110570755</c:v>
                </c:pt>
                <c:pt idx="723" formatCode="0.00">
                  <c:v>116.28335851407779</c:v>
                </c:pt>
                <c:pt idx="724" formatCode="0.00">
                  <c:v>116.33064361649407</c:v>
                </c:pt>
                <c:pt idx="725" formatCode="0.00">
                  <c:v>116.35557444835771</c:v>
                </c:pt>
                <c:pt idx="726" formatCode="0.00">
                  <c:v>116.38052530483137</c:v>
                </c:pt>
                <c:pt idx="727" formatCode="0.00">
                  <c:v>116.40368938676507</c:v>
                </c:pt>
                <c:pt idx="728" formatCode="0.00">
                  <c:v>116.44718290276678</c:v>
                </c:pt>
                <c:pt idx="729" formatCode="0.00">
                  <c:v>116.49554479607384</c:v>
                </c:pt>
                <c:pt idx="730" formatCode="0.00">
                  <c:v>116.52545796242291</c:v>
                </c:pt>
                <c:pt idx="731" formatCode="0.00">
                  <c:v>116.5534483043506</c:v>
                </c:pt>
                <c:pt idx="732" formatCode="0.00">
                  <c:v>116.57246311505179</c:v>
                </c:pt>
                <c:pt idx="733" formatCode="0.00">
                  <c:v>116.60725583979541</c:v>
                </c:pt>
                <c:pt idx="734" formatCode="0.00">
                  <c:v>116.55787516738047</c:v>
                </c:pt>
                <c:pt idx="735" formatCode="0.00">
                  <c:v>116.56842360759001</c:v>
                </c:pt>
                <c:pt idx="736" formatCode="0.00">
                  <c:v>115.70326933583361</c:v>
                </c:pt>
                <c:pt idx="737" formatCode="0.00">
                  <c:v>115.01140057064354</c:v>
                </c:pt>
                <c:pt idx="738" formatCode="0.00">
                  <c:v>114.09211272398723</c:v>
                </c:pt>
                <c:pt idx="739" formatCode="0.00">
                  <c:v>115.76765273288329</c:v>
                </c:pt>
                <c:pt idx="740" formatCode="0.00">
                  <c:v>116.04459900436221</c:v>
                </c:pt>
                <c:pt idx="741" formatCode="0.00">
                  <c:v>116.04419419587617</c:v>
                </c:pt>
                <c:pt idx="742" formatCode="0.00">
                  <c:v>116.04709772317008</c:v>
                </c:pt>
                <c:pt idx="743" formatCode="0.00">
                  <c:v>116.06433453796311</c:v>
                </c:pt>
                <c:pt idx="744" formatCode="0.00">
                  <c:v>116.08871935704839</c:v>
                </c:pt>
                <c:pt idx="745" formatCode="0.00">
                  <c:v>116.09595148540224</c:v>
                </c:pt>
                <c:pt idx="746" formatCode="0.00">
                  <c:v>116.10906710588817</c:v>
                </c:pt>
                <c:pt idx="747" formatCode="0.00">
                  <c:v>116.12211996789385</c:v>
                </c:pt>
                <c:pt idx="748" formatCode="0.00">
                  <c:v>116.14999553653288</c:v>
                </c:pt>
                <c:pt idx="749" formatCode="0.00">
                  <c:v>116.17777961316416</c:v>
                </c:pt>
                <c:pt idx="750" formatCode="0.00">
                  <c:v>116.18662814012959</c:v>
                </c:pt>
                <c:pt idx="751" formatCode="0.00">
                  <c:v>116.18824527348939</c:v>
                </c:pt>
                <c:pt idx="752" formatCode="0.00">
                  <c:v>116.20501337713898</c:v>
                </c:pt>
                <c:pt idx="753" formatCode="0.00">
                  <c:v>116.21219525783701</c:v>
                </c:pt>
                <c:pt idx="754" formatCode="0.00">
                  <c:v>116.24290101193309</c:v>
                </c:pt>
                <c:pt idx="755" formatCode="0.00">
                  <c:v>116.24746812118664</c:v>
                </c:pt>
                <c:pt idx="756" formatCode="0.00">
                  <c:v>116.25179777992622</c:v>
                </c:pt>
                <c:pt idx="757" formatCode="0.00">
                  <c:v>116.25453650215954</c:v>
                </c:pt>
                <c:pt idx="758" formatCode="0.00">
                  <c:v>116.27156524617463</c:v>
                </c:pt>
                <c:pt idx="759" formatCode="0.00">
                  <c:v>116.29852249979305</c:v>
                </c:pt>
                <c:pt idx="760" formatCode="0.00">
                  <c:v>116.30406772694867</c:v>
                </c:pt>
                <c:pt idx="761" formatCode="0.00">
                  <c:v>116.3088548338077</c:v>
                </c:pt>
                <c:pt idx="762" formatCode="0.00">
                  <c:v>116.31386173046864</c:v>
                </c:pt>
                <c:pt idx="763" formatCode="0.00">
                  <c:v>116.32962153018418</c:v>
                </c:pt>
                <c:pt idx="764" formatCode="0.00">
                  <c:v>116.35269045501677</c:v>
                </c:pt>
                <c:pt idx="765" formatCode="0.00">
                  <c:v>116.35213004437972</c:v>
                </c:pt>
                <c:pt idx="766" formatCode="0.00">
                  <c:v>116.34820916996482</c:v>
                </c:pt>
                <c:pt idx="767" formatCode="0.00">
                  <c:v>116.34026421856498</c:v>
                </c:pt>
                <c:pt idx="768" formatCode="0.00">
                  <c:v>116.3429362584266</c:v>
                </c:pt>
                <c:pt idx="769" formatCode="0.00">
                  <c:v>116.35549185611949</c:v>
                </c:pt>
                <c:pt idx="770" formatCode="0.00">
                  <c:v>116.34870170655176</c:v>
                </c:pt>
                <c:pt idx="771" formatCode="0.00">
                  <c:v>116.34576544245346</c:v>
                </c:pt>
                <c:pt idx="772" formatCode="0.00">
                  <c:v>116.34594491487977</c:v>
                </c:pt>
                <c:pt idx="773" formatCode="0.00">
                  <c:v>116.362890414064</c:v>
                </c:pt>
                <c:pt idx="774" formatCode="0.00">
                  <c:v>116.39383043274817</c:v>
                </c:pt>
                <c:pt idx="775" formatCode="0.00">
                  <c:v>116.40469414907113</c:v>
                </c:pt>
                <c:pt idx="776" formatCode="0.00">
                  <c:v>116.41955762752494</c:v>
                </c:pt>
                <c:pt idx="777" formatCode="0.00">
                  <c:v>116.43972955218305</c:v>
                </c:pt>
                <c:pt idx="778" formatCode="0.00">
                  <c:v>116.47094153165507</c:v>
                </c:pt>
                <c:pt idx="779" formatCode="0.00">
                  <c:v>116.50756900473287</c:v>
                </c:pt>
                <c:pt idx="780" formatCode="0.00">
                  <c:v>116.60698618266423</c:v>
                </c:pt>
                <c:pt idx="781" formatCode="0.00">
                  <c:v>116.62080746176721</c:v>
                </c:pt>
                <c:pt idx="782" formatCode="0.00">
                  <c:v>116.63039401010393</c:v>
                </c:pt>
                <c:pt idx="783" formatCode="0.00">
                  <c:v>116.6496406917374</c:v>
                </c:pt>
                <c:pt idx="784" formatCode="0.00">
                  <c:v>116.67897646343471</c:v>
                </c:pt>
                <c:pt idx="785" formatCode="0.00">
                  <c:v>116.68863394734115</c:v>
                </c:pt>
                <c:pt idx="786" formatCode="0.00">
                  <c:v>116.70427461399895</c:v>
                </c:pt>
                <c:pt idx="787" formatCode="0.00">
                  <c:v>116.72443367080648</c:v>
                </c:pt>
                <c:pt idx="788" formatCode="0.00">
                  <c:v>116.7549447909194</c:v>
                </c:pt>
                <c:pt idx="789" formatCode="0.00">
                  <c:v>116.79099027407209</c:v>
                </c:pt>
                <c:pt idx="790" formatCode="0.00">
                  <c:v>116.80163883750015</c:v>
                </c:pt>
                <c:pt idx="791" formatCode="0.00">
                  <c:v>116.80366110555921</c:v>
                </c:pt>
                <c:pt idx="792" formatCode="0.00">
                  <c:v>116.80349354999369</c:v>
                </c:pt>
                <c:pt idx="793" formatCode="0.00">
                  <c:v>116.83008039389205</c:v>
                </c:pt>
                <c:pt idx="794" formatCode="0.00">
                  <c:v>116.8593943407992</c:v>
                </c:pt>
                <c:pt idx="795" formatCode="0.00">
                  <c:v>116.86685756370103</c:v>
                </c:pt>
                <c:pt idx="796" formatCode="0.00">
                  <c:v>116.87143717710309</c:v>
                </c:pt>
                <c:pt idx="797" formatCode="0.00">
                  <c:v>116.88010462060723</c:v>
                </c:pt>
                <c:pt idx="798" formatCode="0.00">
                  <c:v>116.80151906558571</c:v>
                </c:pt>
                <c:pt idx="799" formatCode="0.00">
                  <c:v>116.71042141279895</c:v>
                </c:pt>
                <c:pt idx="800" formatCode="0.00">
                  <c:v>116.61962813433423</c:v>
                </c:pt>
                <c:pt idx="801" formatCode="0.00">
                  <c:v>116.52883559054669</c:v>
                </c:pt>
                <c:pt idx="802" formatCode="0.00">
                  <c:v>116.43804378092841</c:v>
                </c:pt>
                <c:pt idx="803" formatCode="0.00">
                  <c:v>116.35943172519445</c:v>
                </c:pt>
                <c:pt idx="804" formatCode="0.00">
                  <c:v>116.38229470330921</c:v>
                </c:pt>
                <c:pt idx="805" formatCode="0.00">
                  <c:v>116.38048760151183</c:v>
                </c:pt>
                <c:pt idx="806" formatCode="0.00">
                  <c:v>116.37920520683352</c:v>
                </c:pt>
                <c:pt idx="807" formatCode="0.00">
                  <c:v>116.39771672377368</c:v>
                </c:pt>
                <c:pt idx="808" formatCode="0.00">
                  <c:v>116.42569684927678</c:v>
                </c:pt>
                <c:pt idx="809" formatCode="0.00">
                  <c:v>116.42023640145176</c:v>
                </c:pt>
                <c:pt idx="810" formatCode="0.00">
                  <c:v>116.4116646241397</c:v>
                </c:pt>
                <c:pt idx="811" formatCode="0.00">
                  <c:v>116.39754621443839</c:v>
                </c:pt>
                <c:pt idx="812" formatCode="0.00">
                  <c:v>116.39992699132273</c:v>
                </c:pt>
                <c:pt idx="813" formatCode="0.00">
                  <c:v>116.4084221919977</c:v>
                </c:pt>
                <c:pt idx="814" formatCode="0.00">
                  <c:v>116.39886858214929</c:v>
                </c:pt>
                <c:pt idx="815" formatCode="0.00">
                  <c:v>116.39067322061155</c:v>
                </c:pt>
                <c:pt idx="816" formatCode="0.00">
                  <c:v>116.38395745214191</c:v>
                </c:pt>
                <c:pt idx="817" formatCode="0.00">
                  <c:v>116.39085796763631</c:v>
                </c:pt>
                <c:pt idx="818" formatCode="0.00">
                  <c:v>116.40012222843883</c:v>
                </c:pt>
                <c:pt idx="819" formatCode="0.00">
                  <c:v>116.38127697571818</c:v>
                </c:pt>
                <c:pt idx="820" formatCode="0.00">
                  <c:v>116.36450032405305</c:v>
                </c:pt>
                <c:pt idx="821" formatCode="0.00">
                  <c:v>116.3513778957311</c:v>
                </c:pt>
                <c:pt idx="822" formatCode="0.00">
                  <c:v>116.34984998176211</c:v>
                </c:pt>
                <c:pt idx="823" formatCode="0.00">
                  <c:v>116.36021740617417</c:v>
                </c:pt>
                <c:pt idx="824" formatCode="0.00">
                  <c:v>116.35042669560258</c:v>
                </c:pt>
                <c:pt idx="825" formatCode="0.00">
                  <c:v>116.34246473204075</c:v>
                </c:pt>
                <c:pt idx="826" formatCode="0.00">
                  <c:v>116.33567543977128</c:v>
                </c:pt>
                <c:pt idx="827" formatCode="0.00">
                  <c:v>116.34701874407334</c:v>
                </c:pt>
                <c:pt idx="828" formatCode="0.00">
                  <c:v>116.36419469814412</c:v>
                </c:pt>
                <c:pt idx="829" formatCode="0.00">
                  <c:v>116.35648049614311</c:v>
                </c:pt>
                <c:pt idx="830" formatCode="0.00">
                  <c:v>116.34798576303504</c:v>
                </c:pt>
                <c:pt idx="831" formatCode="0.00">
                  <c:v>116.33759471554758</c:v>
                </c:pt>
                <c:pt idx="832" formatCode="0.00">
                  <c:v>116.34255945067488</c:v>
                </c:pt>
                <c:pt idx="833" formatCode="0.00">
                  <c:v>116.36007357537292</c:v>
                </c:pt>
                <c:pt idx="834" formatCode="0.00">
                  <c:v>116.35620397091044</c:v>
                </c:pt>
                <c:pt idx="835" formatCode="0.00">
                  <c:v>116.35591653340569</c:v>
                </c:pt>
                <c:pt idx="836" formatCode="0.00">
                  <c:v>116.35699968106761</c:v>
                </c:pt>
                <c:pt idx="837" formatCode="0.00">
                  <c:v>116.37131801137184</c:v>
                </c:pt>
                <c:pt idx="838" formatCode="0.00">
                  <c:v>116.39375922763344</c:v>
                </c:pt>
                <c:pt idx="839" formatCode="0.00">
                  <c:v>116.40160539173141</c:v>
                </c:pt>
                <c:pt idx="840" formatCode="0.00">
                  <c:v>116.41837990485639</c:v>
                </c:pt>
                <c:pt idx="841" formatCode="0.00">
                  <c:v>116.43869789016441</c:v>
                </c:pt>
                <c:pt idx="842" formatCode="0.00">
                  <c:v>116.46905523114339</c:v>
                </c:pt>
                <c:pt idx="843" formatCode="0.00">
                  <c:v>116.47916034767221</c:v>
                </c:pt>
                <c:pt idx="844" formatCode="0.00">
                  <c:v>116.48323067319524</c:v>
                </c:pt>
                <c:pt idx="845" formatCode="0.00">
                  <c:v>116.48747272813577</c:v>
                </c:pt>
                <c:pt idx="846" formatCode="0.00">
                  <c:v>116.59917926305523</c:v>
                </c:pt>
                <c:pt idx="847" formatCode="0.00">
                  <c:v>116.63310283155275</c:v>
                </c:pt>
                <c:pt idx="848" formatCode="0.00">
                  <c:v>116.64415300464287</c:v>
                </c:pt>
                <c:pt idx="849" formatCode="0.00">
                  <c:v>116.65303130270142</c:v>
                </c:pt>
                <c:pt idx="850" formatCode="0.00">
                  <c:v>116.65676270249665</c:v>
                </c:pt>
                <c:pt idx="851" formatCode="0.00">
                  <c:v>116.67968363594024</c:v>
                </c:pt>
                <c:pt idx="852" formatCode="0.00">
                  <c:v>116.71885221908383</c:v>
                </c:pt>
                <c:pt idx="853" formatCode="0.00">
                  <c:v>116.72508152703503</c:v>
                </c:pt>
                <c:pt idx="854" formatCode="0.00">
                  <c:v>116.7365684151554</c:v>
                </c:pt>
                <c:pt idx="855" formatCode="0.00">
                  <c:v>116.76136501427357</c:v>
                </c:pt>
                <c:pt idx="856" formatCode="0.00">
                  <c:v>116.79708892605041</c:v>
                </c:pt>
                <c:pt idx="857" formatCode="0.00">
                  <c:v>116.81564248123924</c:v>
                </c:pt>
                <c:pt idx="858" formatCode="0.00">
                  <c:v>116.84581131868023</c:v>
                </c:pt>
                <c:pt idx="859" formatCode="0.00">
                  <c:v>116.87114524231754</c:v>
                </c:pt>
                <c:pt idx="860" formatCode="0.00">
                  <c:v>116.90479156913784</c:v>
                </c:pt>
                <c:pt idx="861" formatCode="0.00">
                  <c:v>116.95797604951628</c:v>
                </c:pt>
                <c:pt idx="862" formatCode="0.00">
                  <c:v>116.99201348964199</c:v>
                </c:pt>
                <c:pt idx="863" formatCode="0.00">
                  <c:v>117.02571036549239</c:v>
                </c:pt>
                <c:pt idx="864" formatCode="0.00">
                  <c:v>117.05654951612662</c:v>
                </c:pt>
                <c:pt idx="865" formatCode="0.00">
                  <c:v>117.10447498352062</c:v>
                </c:pt>
                <c:pt idx="866" formatCode="0.00">
                  <c:v>117.16681998015474</c:v>
                </c:pt>
                <c:pt idx="867" formatCode="0.00">
                  <c:v>117.19512849333556</c:v>
                </c:pt>
                <c:pt idx="868" formatCode="0.00">
                  <c:v>117.21753093394476</c:v>
                </c:pt>
                <c:pt idx="869" formatCode="0.00">
                  <c:v>117.2452213025694</c:v>
                </c:pt>
                <c:pt idx="870" formatCode="0.00">
                  <c:v>117.28159876205223</c:v>
                </c:pt>
                <c:pt idx="871" formatCode="0.00">
                  <c:v>117.30159660176491</c:v>
                </c:pt>
                <c:pt idx="872" formatCode="0.00">
                  <c:v>117.32338798602564</c:v>
                </c:pt>
                <c:pt idx="873" formatCode="0.00">
                  <c:v>117.34884205261045</c:v>
                </c:pt>
                <c:pt idx="874" formatCode="0.00">
                  <c:v>117.39591694518772</c:v>
                </c:pt>
                <c:pt idx="875" formatCode="0.00">
                  <c:v>117.44116418453618</c:v>
                </c:pt>
                <c:pt idx="876" formatCode="0.00">
                  <c:v>117.46980523883911</c:v>
                </c:pt>
                <c:pt idx="877" formatCode="0.00">
                  <c:v>117.49465806392357</c:v>
                </c:pt>
                <c:pt idx="878" formatCode="0.00">
                  <c:v>117.51811221328407</c:v>
                </c:pt>
                <c:pt idx="879" formatCode="0.00">
                  <c:v>117.55476446459583</c:v>
                </c:pt>
                <c:pt idx="880" formatCode="0.00">
                  <c:v>117.601137192599</c:v>
                </c:pt>
                <c:pt idx="881" formatCode="0.00">
                  <c:v>117.63016183295704</c:v>
                </c:pt>
                <c:pt idx="882" formatCode="0.00">
                  <c:v>117.66446831259196</c:v>
                </c:pt>
                <c:pt idx="883" formatCode="0.00">
                  <c:v>117.70024108258983</c:v>
                </c:pt>
                <c:pt idx="884" formatCode="0.00">
                  <c:v>117.74686396492429</c:v>
                </c:pt>
                <c:pt idx="885" formatCode="0.00">
                  <c:v>117.80365104827921</c:v>
                </c:pt>
                <c:pt idx="886" formatCode="0.00">
                  <c:v>117.83990122549652</c:v>
                </c:pt>
                <c:pt idx="887" formatCode="0.00">
                  <c:v>117.8722856699918</c:v>
                </c:pt>
                <c:pt idx="888" formatCode="0.00">
                  <c:v>117.90568205786387</c:v>
                </c:pt>
                <c:pt idx="889" formatCode="0.00">
                  <c:v>117.94247611043942</c:v>
                </c:pt>
                <c:pt idx="890" formatCode="0.00">
                  <c:v>118.00827662160039</c:v>
                </c:pt>
                <c:pt idx="891" formatCode="0.00">
                  <c:v>118.04744093218373</c:v>
                </c:pt>
                <c:pt idx="892" formatCode="0.00">
                  <c:v>118.09171866297044</c:v>
                </c:pt>
                <c:pt idx="893" formatCode="0.00">
                  <c:v>118.14087895452514</c:v>
                </c:pt>
                <c:pt idx="894" formatCode="0.00">
                  <c:v>118.20508356702359</c:v>
                </c:pt>
                <c:pt idx="895" formatCode="0.00">
                  <c:v>118.26189073236138</c:v>
                </c:pt>
                <c:pt idx="896" formatCode="0.00">
                  <c:v>118.31019683098974</c:v>
                </c:pt>
                <c:pt idx="897" formatCode="0.00">
                  <c:v>118.35799514361649</c:v>
                </c:pt>
                <c:pt idx="898" formatCode="0.00">
                  <c:v>118.41002292838611</c:v>
                </c:pt>
                <c:pt idx="899" formatCode="0.00">
                  <c:v>118.47516744426507</c:v>
                </c:pt>
                <c:pt idx="900" formatCode="0.00">
                  <c:v>118.55015229157021</c:v>
                </c:pt>
                <c:pt idx="901" formatCode="0.00">
                  <c:v>118.60431499039011</c:v>
                </c:pt>
                <c:pt idx="902" formatCode="0.00">
                  <c:v>118.6582759959994</c:v>
                </c:pt>
                <c:pt idx="903" formatCode="0.00">
                  <c:v>118.71072823227237</c:v>
                </c:pt>
                <c:pt idx="904" formatCode="0.00">
                  <c:v>118.77922347631215</c:v>
                </c:pt>
                <c:pt idx="905" formatCode="0.00">
                  <c:v>118.89855148762753</c:v>
                </c:pt>
                <c:pt idx="906" formatCode="0.00">
                  <c:v>118.9447109151106</c:v>
                </c:pt>
                <c:pt idx="907" formatCode="0.00">
                  <c:v>118.99543221361991</c:v>
                </c:pt>
                <c:pt idx="908" formatCode="0.00">
                  <c:v>119.05642136757766</c:v>
                </c:pt>
                <c:pt idx="909" formatCode="0.00">
                  <c:v>119.12994680330553</c:v>
                </c:pt>
                <c:pt idx="910" formatCode="0.00">
                  <c:v>119.18403531611563</c:v>
                </c:pt>
                <c:pt idx="911" formatCode="0.00">
                  <c:v>119.23597568706523</c:v>
                </c:pt>
                <c:pt idx="912" formatCode="0.00">
                  <c:v>119.28856292826305</c:v>
                </c:pt>
                <c:pt idx="913" formatCode="0.00">
                  <c:v>119.35468541094795</c:v>
                </c:pt>
                <c:pt idx="914" formatCode="0.00">
                  <c:v>119.42968460084028</c:v>
                </c:pt>
                <c:pt idx="915" formatCode="0.00">
                  <c:v>119.48041720487691</c:v>
                </c:pt>
                <c:pt idx="916" formatCode="0.00">
                  <c:v>119.53556147517364</c:v>
                </c:pt>
                <c:pt idx="917" formatCode="0.00">
                  <c:v>119.58320580999175</c:v>
                </c:pt>
                <c:pt idx="918" formatCode="0.00">
                  <c:v>119.64340061613754</c:v>
                </c:pt>
                <c:pt idx="919" formatCode="0.00">
                  <c:v>119.71731525990903</c:v>
                </c:pt>
                <c:pt idx="920" formatCode="0.00">
                  <c:v>119.76806115020962</c:v>
                </c:pt>
                <c:pt idx="921" formatCode="0.00">
                  <c:v>119.82050703344342</c:v>
                </c:pt>
                <c:pt idx="922" formatCode="0.00">
                  <c:v>119.87911476614121</c:v>
                </c:pt>
                <c:pt idx="923" formatCode="0.00">
                  <c:v>119.9473902998899</c:v>
                </c:pt>
                <c:pt idx="924" formatCode="0.00">
                  <c:v>120.02432398451606</c:v>
                </c:pt>
                <c:pt idx="925" formatCode="0.00">
                  <c:v>120.07898870777839</c:v>
                </c:pt>
                <c:pt idx="926" formatCode="0.00">
                  <c:v>120.13656591775937</c:v>
                </c:pt>
                <c:pt idx="927" formatCode="0.00">
                  <c:v>120.1957547235243</c:v>
                </c:pt>
                <c:pt idx="928" formatCode="0.00">
                  <c:v>120.27056910100215</c:v>
                </c:pt>
                <c:pt idx="929" formatCode="0.00">
                  <c:v>120.35763437002257</c:v>
                </c:pt>
                <c:pt idx="930" formatCode="0.00">
                  <c:v>120.41757395807835</c:v>
                </c:pt>
                <c:pt idx="931" formatCode="0.00">
                  <c:v>120.4756845315756</c:v>
                </c:pt>
                <c:pt idx="932" formatCode="0.00">
                  <c:v>120.53654749164315</c:v>
                </c:pt>
                <c:pt idx="933" formatCode="0.00">
                  <c:v>120.61644659798215</c:v>
                </c:pt>
                <c:pt idx="934" formatCode="0.00">
                  <c:v>120.71491134763008</c:v>
                </c:pt>
                <c:pt idx="935" formatCode="0.00">
                  <c:v>120.77458768052406</c:v>
                </c:pt>
                <c:pt idx="936" formatCode="0.00">
                  <c:v>120.83404553998346</c:v>
                </c:pt>
                <c:pt idx="937" formatCode="0.00">
                  <c:v>121.79307467241296</c:v>
                </c:pt>
                <c:pt idx="938" formatCode="0.00">
                  <c:v>121.87594175291272</c:v>
                </c:pt>
                <c:pt idx="939" formatCode="0.00">
                  <c:v>121.95137240966541</c:v>
                </c:pt>
                <c:pt idx="940" formatCode="0.00">
                  <c:v>122.01443166823411</c:v>
                </c:pt>
                <c:pt idx="941" formatCode="0.00">
                  <c:v>122.07714890804142</c:v>
                </c:pt>
                <c:pt idx="942" formatCode="0.00">
                  <c:v>122.13939474003787</c:v>
                </c:pt>
                <c:pt idx="943" formatCode="0.00">
                  <c:v>122.22782833523431</c:v>
                </c:pt>
                <c:pt idx="944" formatCode="0.00">
                  <c:v>122.30053384261559</c:v>
                </c:pt>
                <c:pt idx="945" formatCode="0.00">
                  <c:v>122.35727557035001</c:v>
                </c:pt>
                <c:pt idx="946" formatCode="0.00">
                  <c:v>122.42971302195795</c:v>
                </c:pt>
                <c:pt idx="947" formatCode="0.00">
                  <c:v>122.51307328533714</c:v>
                </c:pt>
                <c:pt idx="948" formatCode="0.00">
                  <c:v>122.57207502646456</c:v>
                </c:pt>
                <c:pt idx="949" formatCode="0.00">
                  <c:v>122.63046730134215</c:v>
                </c:pt>
                <c:pt idx="950" formatCode="0.00">
                  <c:v>122.68743043540215</c:v>
                </c:pt>
                <c:pt idx="951" formatCode="0.00">
                  <c:v>122.76710022173283</c:v>
                </c:pt>
                <c:pt idx="952" formatCode="0.00">
                  <c:v>122.83546371599424</c:v>
                </c:pt>
                <c:pt idx="953" formatCode="0.00">
                  <c:v>122.8906690337876</c:v>
                </c:pt>
                <c:pt idx="954" formatCode="0.00">
                  <c:v>122.94830635025444</c:v>
                </c:pt>
                <c:pt idx="955" formatCode="0.00">
                  <c:v>124.66947229123397</c:v>
                </c:pt>
                <c:pt idx="956" formatCode="0.00">
                  <c:v>124.75359109592257</c:v>
                </c:pt>
                <c:pt idx="957" formatCode="0.00">
                  <c:v>124.82197325499934</c:v>
                </c:pt>
                <c:pt idx="958" formatCode="0.00">
                  <c:v>124.87602320557063</c:v>
                </c:pt>
                <c:pt idx="959" formatCode="0.00">
                  <c:v>124.93341759110248</c:v>
                </c:pt>
                <c:pt idx="960" formatCode="0.00">
                  <c:v>124.98685467739823</c:v>
                </c:pt>
                <c:pt idx="961" formatCode="0.00">
                  <c:v>125.06487293936119</c:v>
                </c:pt>
                <c:pt idx="962" formatCode="0.00">
                  <c:v>125.14422338613736</c:v>
                </c:pt>
                <c:pt idx="963" formatCode="0.00">
                  <c:v>125.20678169327282</c:v>
                </c:pt>
                <c:pt idx="964" formatCode="0.00">
                  <c:v>125.26464098582757</c:v>
                </c:pt>
                <c:pt idx="965" formatCode="0.00">
                  <c:v>125.34606935622578</c:v>
                </c:pt>
                <c:pt idx="966" formatCode="0.00">
                  <c:v>125.40964670225179</c:v>
                </c:pt>
                <c:pt idx="967" formatCode="0.00">
                  <c:v>125.45864448045556</c:v>
                </c:pt>
                <c:pt idx="968" formatCode="0.00">
                  <c:v>125.50875491617658</c:v>
                </c:pt>
                <c:pt idx="969" formatCode="0.00">
                  <c:v>125.55779560522286</c:v>
                </c:pt>
                <c:pt idx="970" formatCode="0.00">
                  <c:v>125.63101954712764</c:v>
                </c:pt>
                <c:pt idx="971" formatCode="0.00">
                  <c:v>125.69104132749594</c:v>
                </c:pt>
                <c:pt idx="972" formatCode="0.00">
                  <c:v>125.73970273308494</c:v>
                </c:pt>
                <c:pt idx="973" formatCode="0.00">
                  <c:v>125.78521905012039</c:v>
                </c:pt>
                <c:pt idx="974" formatCode="0.00">
                  <c:v>125.83384738823862</c:v>
                </c:pt>
                <c:pt idx="975" formatCode="0.00">
                  <c:v>125.90338228596541</c:v>
                </c:pt>
                <c:pt idx="976" formatCode="0.00">
                  <c:v>125.95716427941403</c:v>
                </c:pt>
                <c:pt idx="977" formatCode="0.00">
                  <c:v>125.99684738249005</c:v>
                </c:pt>
                <c:pt idx="978" formatCode="0.00">
                  <c:v>126.03723349099538</c:v>
                </c:pt>
                <c:pt idx="979" formatCode="0.00">
                  <c:v>126.07654879978749</c:v>
                </c:pt>
                <c:pt idx="980" formatCode="0.00">
                  <c:v>126.14064815923018</c:v>
                </c:pt>
                <c:pt idx="981" formatCode="0.00">
                  <c:v>126.19419374475476</c:v>
                </c:pt>
                <c:pt idx="982" formatCode="0.00">
                  <c:v>126.23350779185014</c:v>
                </c:pt>
                <c:pt idx="983" formatCode="0.00">
                  <c:v>126.27039176214817</c:v>
                </c:pt>
                <c:pt idx="984" formatCode="0.00">
                  <c:v>126.17387863905859</c:v>
                </c:pt>
                <c:pt idx="985" formatCode="0.00">
                  <c:v>126.23900920187397</c:v>
                </c:pt>
                <c:pt idx="986" formatCode="0.00">
                  <c:v>126.29172124026999</c:v>
                </c:pt>
                <c:pt idx="987" formatCode="0.00">
                  <c:v>126.34234853548389</c:v>
                </c:pt>
                <c:pt idx="988" formatCode="0.00">
                  <c:v>126.39191122223681</c:v>
                </c:pt>
                <c:pt idx="989" formatCode="0.00">
                  <c:v>126.44213083413172</c:v>
                </c:pt>
                <c:pt idx="990" formatCode="0.00">
                  <c:v>126.52144519823678</c:v>
                </c:pt>
                <c:pt idx="991" formatCode="0.00">
                  <c:v>126.58512179898797</c:v>
                </c:pt>
                <c:pt idx="992" formatCode="0.00">
                  <c:v>126.63805696484836</c:v>
                </c:pt>
                <c:pt idx="993" formatCode="0.00">
                  <c:v>126.69570169096671</c:v>
                </c:pt>
                <c:pt idx="994" formatCode="0.00">
                  <c:v>126.75456161171788</c:v>
                </c:pt>
                <c:pt idx="995" formatCode="0.00">
                  <c:v>126.84773497382884</c:v>
                </c:pt>
                <c:pt idx="996" formatCode="0.00">
                  <c:v>126.93100816812357</c:v>
                </c:pt>
                <c:pt idx="997" formatCode="0.00">
                  <c:v>127.00353404143669</c:v>
                </c:pt>
                <c:pt idx="998" formatCode="0.00">
                  <c:v>127.07663142821512</c:v>
                </c:pt>
                <c:pt idx="999" formatCode="0.00">
                  <c:v>127.14761218815384</c:v>
                </c:pt>
                <c:pt idx="1000" formatCode="0.00">
                  <c:v>127.23988724402138</c:v>
                </c:pt>
                <c:pt idx="1001" formatCode="0.00">
                  <c:v>127.31603347055169</c:v>
                </c:pt>
                <c:pt idx="1002" formatCode="0.00">
                  <c:v>127.39061320598901</c:v>
                </c:pt>
                <c:pt idx="1003" formatCode="0.00">
                  <c:v>127.45855340017684</c:v>
                </c:pt>
                <c:pt idx="1004" formatCode="0.00">
                  <c:v>127.5388045613757</c:v>
                </c:pt>
                <c:pt idx="1005" formatCode="0.00">
                  <c:v>127.64296325951032</c:v>
                </c:pt>
                <c:pt idx="1006" formatCode="0.00">
                  <c:v>127.73890436936097</c:v>
                </c:pt>
                <c:pt idx="1007" formatCode="0.00">
                  <c:v>127.82621223737291</c:v>
                </c:pt>
                <c:pt idx="1008" formatCode="0.00">
                  <c:v>127.92270212263234</c:v>
                </c:pt>
                <c:pt idx="1009" formatCode="0.00">
                  <c:v>128.01762771852376</c:v>
                </c:pt>
                <c:pt idx="1010" formatCode="0.00">
                  <c:v>128.14250328380098</c:v>
                </c:pt>
                <c:pt idx="1011" formatCode="0.00">
                  <c:v>128.24982414747814</c:v>
                </c:pt>
                <c:pt idx="1012" formatCode="0.00">
                  <c:v>128.3420353993329</c:v>
                </c:pt>
                <c:pt idx="1013" formatCode="0.00">
                  <c:v>128.43744542627107</c:v>
                </c:pt>
                <c:pt idx="1014" formatCode="0.00">
                  <c:v>128.53421445407525</c:v>
                </c:pt>
                <c:pt idx="1015" formatCode="0.00">
                  <c:v>128.65596470502086</c:v>
                </c:pt>
                <c:pt idx="1016" formatCode="0.00">
                  <c:v>128.76311879411878</c:v>
                </c:pt>
                <c:pt idx="1017" formatCode="0.00">
                  <c:v>128.8582571816612</c:v>
                </c:pt>
                <c:pt idx="1018" formatCode="0.00">
                  <c:v>128.95717038161308</c:v>
                </c:pt>
                <c:pt idx="1019" formatCode="0.00">
                  <c:v>129.06342329462893</c:v>
                </c:pt>
                <c:pt idx="1020" formatCode="0.00">
                  <c:v>129.19536691538644</c:v>
                </c:pt>
                <c:pt idx="1021" formatCode="0.00">
                  <c:v>129.31148557667024</c:v>
                </c:pt>
                <c:pt idx="1022" formatCode="0.00">
                  <c:v>129.41496273633265</c:v>
                </c:pt>
                <c:pt idx="1023" formatCode="0.00">
                  <c:v>129.51356396894923</c:v>
                </c:pt>
                <c:pt idx="1024" formatCode="0.00">
                  <c:v>129.60149938639674</c:v>
                </c:pt>
                <c:pt idx="1025" formatCode="0.00">
                  <c:v>129.71499197663746</c:v>
                </c:pt>
                <c:pt idx="1026" formatCode="0.00">
                  <c:v>129.80435879315618</c:v>
                </c:pt>
                <c:pt idx="1027" formatCode="0.00">
                  <c:v>129.88012573764382</c:v>
                </c:pt>
                <c:pt idx="1028" formatCode="0.00">
                  <c:v>129.95519678610074</c:v>
                </c:pt>
                <c:pt idx="1029" formatCode="0.00">
                  <c:v>130.02274828449271</c:v>
                </c:pt>
                <c:pt idx="1030" formatCode="0.00">
                  <c:v>130.11265384027737</c:v>
                </c:pt>
                <c:pt idx="1031" formatCode="0.00">
                  <c:v>130.18820855401438</c:v>
                </c:pt>
                <c:pt idx="1032" formatCode="0.00">
                  <c:v>130.2570635510113</c:v>
                </c:pt>
                <c:pt idx="1033" formatCode="0.00">
                  <c:v>130.32787783276768</c:v>
                </c:pt>
                <c:pt idx="1034" formatCode="0.00">
                  <c:v>130.39197389122424</c:v>
                </c:pt>
                <c:pt idx="1035" formatCode="0.00">
                  <c:v>130.48709434318246</c:v>
                </c:pt>
                <c:pt idx="1036" formatCode="0.00">
                  <c:v>130.56621187937466</c:v>
                </c:pt>
                <c:pt idx="1037" formatCode="0.00">
                  <c:v>130.62758677640272</c:v>
                </c:pt>
                <c:pt idx="1038" formatCode="0.00">
                  <c:v>130.67822789439955</c:v>
                </c:pt>
                <c:pt idx="1039" formatCode="0.00">
                  <c:v>130.72242653275143</c:v>
                </c:pt>
                <c:pt idx="1040" formatCode="0.00">
                  <c:v>130.78672113173721</c:v>
                </c:pt>
                <c:pt idx="1041" formatCode="0.00">
                  <c:v>130.83414828147625</c:v>
                </c:pt>
                <c:pt idx="1042" formatCode="0.00">
                  <c:v>130.87351761121982</c:v>
                </c:pt>
                <c:pt idx="1043" formatCode="0.00">
                  <c:v>130.92105999085152</c:v>
                </c:pt>
                <c:pt idx="1044" formatCode="0.00">
                  <c:v>131.16042454477196</c:v>
                </c:pt>
                <c:pt idx="1045" formatCode="0.00">
                  <c:v>131.25436993373992</c:v>
                </c:pt>
                <c:pt idx="1046" formatCode="0.00">
                  <c:v>131.32400378356169</c:v>
                </c:pt>
                <c:pt idx="1047" formatCode="0.00">
                  <c:v>131.38561783050602</c:v>
                </c:pt>
                <c:pt idx="1048" formatCode="0.00">
                  <c:v>131.45018672862966</c:v>
                </c:pt>
                <c:pt idx="1049" formatCode="0.00">
                  <c:v>131.51645669404741</c:v>
                </c:pt>
                <c:pt idx="1050" formatCode="0.00">
                  <c:v>131.60229734386476</c:v>
                </c:pt>
                <c:pt idx="1051" formatCode="0.00">
                  <c:v>131.66634094461546</c:v>
                </c:pt>
                <c:pt idx="1052" formatCode="0.00">
                  <c:v>131.72504488798012</c:v>
                </c:pt>
                <c:pt idx="1053" formatCode="0.00">
                  <c:v>131.77621405810362</c:v>
                </c:pt>
                <c:pt idx="1054" formatCode="0.00">
                  <c:v>131.83021713233694</c:v>
                </c:pt>
                <c:pt idx="1055" formatCode="0.00">
                  <c:v>131.90626231689095</c:v>
                </c:pt>
                <c:pt idx="1056" formatCode="0.00">
                  <c:v>131.96768370253426</c:v>
                </c:pt>
                <c:pt idx="1057" formatCode="0.00">
                  <c:v>132.02672054369626</c:v>
                </c:pt>
                <c:pt idx="1058" formatCode="0.00">
                  <c:v>132.08801760000492</c:v>
                </c:pt>
                <c:pt idx="1059" formatCode="0.00">
                  <c:v>132.14234557847317</c:v>
                </c:pt>
                <c:pt idx="1060" formatCode="0.00">
                  <c:v>132.22771373810986</c:v>
                </c:pt>
                <c:pt idx="1061" formatCode="0.00">
                  <c:v>132.30554519469089</c:v>
                </c:pt>
                <c:pt idx="1062" formatCode="0.00">
                  <c:v>132.37588418326629</c:v>
                </c:pt>
                <c:pt idx="1063" formatCode="0.00">
                  <c:v>132.44846461523906</c:v>
                </c:pt>
                <c:pt idx="1064" formatCode="0.00">
                  <c:v>132.52982596479293</c:v>
                </c:pt>
                <c:pt idx="1065" formatCode="0.00">
                  <c:v>132.63854857178228</c:v>
                </c:pt>
                <c:pt idx="1066" formatCode="0.00">
                  <c:v>132.73071417931797</c:v>
                </c:pt>
                <c:pt idx="1067" formatCode="0.00">
                  <c:v>132.8095982197365</c:v>
                </c:pt>
                <c:pt idx="1068" formatCode="0.00">
                  <c:v>132.88997140403339</c:v>
                </c:pt>
                <c:pt idx="1069" formatCode="0.00">
                  <c:v>132.96430524661821</c:v>
                </c:pt>
                <c:pt idx="1070" formatCode="0.00">
                  <c:v>133.07002500858999</c:v>
                </c:pt>
                <c:pt idx="1071" formatCode="0.00">
                  <c:v>133.16582602997426</c:v>
                </c:pt>
                <c:pt idx="1072" formatCode="0.00">
                  <c:v>133.25700436919266</c:v>
                </c:pt>
                <c:pt idx="1073" formatCode="0.00">
                  <c:v>133.34424926095011</c:v>
                </c:pt>
                <c:pt idx="1074" formatCode="0.00">
                  <c:v>133.42876056950595</c:v>
                </c:pt>
                <c:pt idx="1075" formatCode="0.00">
                  <c:v>133.54310735036518</c:v>
                </c:pt>
                <c:pt idx="1076" formatCode="0.00">
                  <c:v>133.63692073205385</c:v>
                </c:pt>
                <c:pt idx="1077" formatCode="0.00">
                  <c:v>133.71671829803671</c:v>
                </c:pt>
                <c:pt idx="1078" formatCode="0.00">
                  <c:v>133.79472774855157</c:v>
                </c:pt>
                <c:pt idx="1079" formatCode="0.00">
                  <c:v>133.86722873440064</c:v>
                </c:pt>
                <c:pt idx="1080" formatCode="0.00">
                  <c:v>133.96453885699907</c:v>
                </c:pt>
                <c:pt idx="1081" formatCode="0.00">
                  <c:v>134.04876662679393</c:v>
                </c:pt>
                <c:pt idx="1082" formatCode="0.00">
                  <c:v>134.12264572325427</c:v>
                </c:pt>
                <c:pt idx="1083" formatCode="0.00">
                  <c:v>134.19606833066698</c:v>
                </c:pt>
                <c:pt idx="1084" formatCode="0.00">
                  <c:v>134.27304405918713</c:v>
                </c:pt>
                <c:pt idx="1085" formatCode="0.00">
                  <c:v>134.37454838994046</c:v>
                </c:pt>
                <c:pt idx="1086" formatCode="0.00">
                  <c:v>134.4533730633562</c:v>
                </c:pt>
                <c:pt idx="1087" formatCode="0.00">
                  <c:v>134.52044038639937</c:v>
                </c:pt>
                <c:pt idx="1088" formatCode="0.00">
                  <c:v>134.58458933284464</c:v>
                </c:pt>
                <c:pt idx="1089" formatCode="0.00">
                  <c:v>134.6449950456543</c:v>
                </c:pt>
                <c:pt idx="1090" formatCode="0.00">
                  <c:v>134.73331717163293</c:v>
                </c:pt>
                <c:pt idx="1091" formatCode="0.00">
                  <c:v>134.80766859982407</c:v>
                </c:pt>
                <c:pt idx="1092" formatCode="0.00">
                  <c:v>134.87560340588735</c:v>
                </c:pt>
                <c:pt idx="1093" formatCode="0.00">
                  <c:v>134.93580880134402</c:v>
                </c:pt>
                <c:pt idx="1094" formatCode="0.00">
                  <c:v>135.03538916277518</c:v>
                </c:pt>
                <c:pt idx="1095" formatCode="0.00">
                  <c:v>135.10742124476425</c:v>
                </c:pt>
                <c:pt idx="1096" formatCode="0.00">
                  <c:v>135.16544864583523</c:v>
                </c:pt>
                <c:pt idx="1097" formatCode="0.00">
                  <c:v>135.23456402267806</c:v>
                </c:pt>
                <c:pt idx="1098" formatCode="0.00">
                  <c:v>135.30660246250119</c:v>
                </c:pt>
                <c:pt idx="1099" formatCode="0.00">
                  <c:v>135.40879137366312</c:v>
                </c:pt>
                <c:pt idx="1100" formatCode="0.00">
                  <c:v>135.49733680146883</c:v>
                </c:pt>
                <c:pt idx="1101" formatCode="0.00">
                  <c:v>135.5785782962285</c:v>
                </c:pt>
                <c:pt idx="1102" formatCode="0.00">
                  <c:v>135.65993513264402</c:v>
                </c:pt>
                <c:pt idx="1103" formatCode="0.00">
                  <c:v>135.82781311730488</c:v>
                </c:pt>
                <c:pt idx="1104" formatCode="0.00">
                  <c:v>135.95413530833324</c:v>
                </c:pt>
                <c:pt idx="1105" formatCode="0.00">
                  <c:v>136.05320782793291</c:v>
                </c:pt>
                <c:pt idx="1106" formatCode="0.00">
                  <c:v>136.13502127173118</c:v>
                </c:pt>
                <c:pt idx="1107" formatCode="0.00">
                  <c:v>136.2175352433604</c:v>
                </c:pt>
                <c:pt idx="1108" formatCode="0.00">
                  <c:v>136.33154732192043</c:v>
                </c:pt>
                <c:pt idx="1109" formatCode="0.00">
                  <c:v>136.42529297519459</c:v>
                </c:pt>
                <c:pt idx="1110" formatCode="0.00">
                  <c:v>136.5015833443648</c:v>
                </c:pt>
                <c:pt idx="1111" formatCode="0.00">
                  <c:v>136.56665415708099</c:v>
                </c:pt>
                <c:pt idx="1112" formatCode="0.00">
                  <c:v>136.63826615907163</c:v>
                </c:pt>
                <c:pt idx="1113" formatCode="0.00">
                  <c:v>136.74239473919133</c:v>
                </c:pt>
                <c:pt idx="1114" formatCode="0.00">
                  <c:v>136.77588656969334</c:v>
                </c:pt>
                <c:pt idx="1115" formatCode="0.00">
                  <c:v>136.69337999245644</c:v>
                </c:pt>
                <c:pt idx="1116" formatCode="0.00">
                  <c:v>136.67133060605278</c:v>
                </c:pt>
                <c:pt idx="1117" formatCode="0.00">
                  <c:v>136.48347233605895</c:v>
                </c:pt>
                <c:pt idx="1118" formatCode="0.00">
                  <c:v>136.46740085852059</c:v>
                </c:pt>
                <c:pt idx="1119" formatCode="0.00">
                  <c:v>136.43791278381306</c:v>
                </c:pt>
                <c:pt idx="1120" formatCode="0.00">
                  <c:v>136.41790282841345</c:v>
                </c:pt>
                <c:pt idx="1121" formatCode="0.00">
                  <c:v>136.36696159292342</c:v>
                </c:pt>
                <c:pt idx="1122" formatCode="0.00">
                  <c:v>136.32759190338905</c:v>
                </c:pt>
                <c:pt idx="1123" formatCode="0.00">
                  <c:v>136.30665880954706</c:v>
                </c:pt>
                <c:pt idx="1124" formatCode="0.00">
                  <c:v>136.26854069864615</c:v>
                </c:pt>
                <c:pt idx="1125" formatCode="0.00">
                  <c:v>136.22887021284478</c:v>
                </c:pt>
                <c:pt idx="1126" formatCode="0.00">
                  <c:v>136.1894643813005</c:v>
                </c:pt>
                <c:pt idx="1127" formatCode="0.00">
                  <c:v>136.17798958951903</c:v>
                </c:pt>
                <c:pt idx="1128" formatCode="0.00">
                  <c:v>136.1029529327536</c:v>
                </c:pt>
                <c:pt idx="1129" formatCode="0.00">
                  <c:v>135.8355783257133</c:v>
                </c:pt>
                <c:pt idx="1130" formatCode="0.00">
                  <c:v>135.8013529737033</c:v>
                </c:pt>
                <c:pt idx="1131" formatCode="0.00">
                  <c:v>135.75999800442727</c:v>
                </c:pt>
                <c:pt idx="1132" formatCode="0.00">
                  <c:v>135.74842476017548</c:v>
                </c:pt>
                <c:pt idx="1133" formatCode="0.00">
                  <c:v>135.73371136490823</c:v>
                </c:pt>
                <c:pt idx="1134" formatCode="0.00">
                  <c:v>135.68911093028305</c:v>
                </c:pt>
                <c:pt idx="1135" formatCode="0.00">
                  <c:v>135.72146310608102</c:v>
                </c:pt>
                <c:pt idx="1136" formatCode="0.00">
                  <c:v>135.74765010677862</c:v>
                </c:pt>
                <c:pt idx="1137" formatCode="0.00">
                  <c:v>135.77849635524194</c:v>
                </c:pt>
                <c:pt idx="1138" formatCode="0.00">
                  <c:v>135.80147432985538</c:v>
                </c:pt>
                <c:pt idx="1139" formatCode="0.00">
                  <c:v>135.76461335285188</c:v>
                </c:pt>
                <c:pt idx="1140" formatCode="0.00">
                  <c:v>135.82037759265526</c:v>
                </c:pt>
                <c:pt idx="1141" formatCode="0.00">
                  <c:v>135.85686364671147</c:v>
                </c:pt>
                <c:pt idx="1142" formatCode="0.00">
                  <c:v>135.84699988573271</c:v>
                </c:pt>
                <c:pt idx="1143" formatCode="0.00">
                  <c:v>135.89397153183532</c:v>
                </c:pt>
                <c:pt idx="1144" formatCode="0.00">
                  <c:v>135.9797997690296</c:v>
                </c:pt>
                <c:pt idx="1145" formatCode="0.00">
                  <c:v>136.04752903929383</c:v>
                </c:pt>
                <c:pt idx="1146" formatCode="0.00">
                  <c:v>136.02505727888666</c:v>
                </c:pt>
                <c:pt idx="1147" formatCode="0.00">
                  <c:v>136.07682697870987</c:v>
                </c:pt>
                <c:pt idx="1148" formatCode="0.00">
                  <c:v>136.11898109415401</c:v>
                </c:pt>
                <c:pt idx="1149" formatCode="0.00">
                  <c:v>136.16766834145778</c:v>
                </c:pt>
                <c:pt idx="1150" formatCode="0.00">
                  <c:v>136.15635244253426</c:v>
                </c:pt>
                <c:pt idx="1151" formatCode="0.00">
                  <c:v>136.24362494031334</c:v>
                </c:pt>
                <c:pt idx="1152" formatCode="0.00">
                  <c:v>136.23786464665574</c:v>
                </c:pt>
                <c:pt idx="1153" formatCode="0.00">
                  <c:v>136.2771719529598</c:v>
                </c:pt>
                <c:pt idx="1154" formatCode="0.00">
                  <c:v>136.35380271073751</c:v>
                </c:pt>
                <c:pt idx="1155" formatCode="0.00">
                  <c:v>136.41656040803232</c:v>
                </c:pt>
                <c:pt idx="1156" formatCode="0.00">
                  <c:v>136.45767944891091</c:v>
                </c:pt>
                <c:pt idx="1157" formatCode="0.00">
                  <c:v>136.54169212922071</c:v>
                </c:pt>
                <c:pt idx="1158" formatCode="0.00">
                  <c:v>136.56683519821121</c:v>
                </c:pt>
                <c:pt idx="1159" formatCode="0.00">
                  <c:v>136.68690373699789</c:v>
                </c:pt>
                <c:pt idx="1160" formatCode="0.00">
                  <c:v>136.79536714963976</c:v>
                </c:pt>
                <c:pt idx="1161" formatCode="0.00">
                  <c:v>136.83026764154135</c:v>
                </c:pt>
                <c:pt idx="1162" formatCode="0.00">
                  <c:v>136.81799466118213</c:v>
                </c:pt>
                <c:pt idx="1163" formatCode="0.00">
                  <c:v>136.81149217243976</c:v>
                </c:pt>
                <c:pt idx="1164" formatCode="0.00">
                  <c:v>136.79595531814113</c:v>
                </c:pt>
                <c:pt idx="1165" formatCode="0.00">
                  <c:v>136.84845199604922</c:v>
                </c:pt>
                <c:pt idx="1166" formatCode="0.00">
                  <c:v>136.86395550244467</c:v>
                </c:pt>
                <c:pt idx="1167" formatCode="0.00">
                  <c:v>136.90451924414688</c:v>
                </c:pt>
                <c:pt idx="1168" formatCode="0.00">
                  <c:v>136.96876662171223</c:v>
                </c:pt>
                <c:pt idx="1169" formatCode="0.00">
                  <c:v>136.9802594113396</c:v>
                </c:pt>
                <c:pt idx="1170" formatCode="0.00">
                  <c:v>137.05554336681084</c:v>
                </c:pt>
                <c:pt idx="1171" formatCode="0.00">
                  <c:v>137.08853976875156</c:v>
                </c:pt>
                <c:pt idx="1172" formatCode="0.00">
                  <c:v>137.11280202753937</c:v>
                </c:pt>
                <c:pt idx="1173" formatCode="0.00">
                  <c:v>137.16040269624006</c:v>
                </c:pt>
                <c:pt idx="1174" formatCode="0.00">
                  <c:v>137.24070269894924</c:v>
                </c:pt>
                <c:pt idx="1175" formatCode="0.00">
                  <c:v>137.22116212015436</c:v>
                </c:pt>
                <c:pt idx="1176" formatCode="0.00">
                  <c:v>137.28503273563388</c:v>
                </c:pt>
                <c:pt idx="1177" formatCode="0.00">
                  <c:v>137.32802716353601</c:v>
                </c:pt>
                <c:pt idx="1178" formatCode="0.00">
                  <c:v>135.79404215916327</c:v>
                </c:pt>
                <c:pt idx="1179" formatCode="0.00">
                  <c:v>134.55894996591044</c:v>
                </c:pt>
                <c:pt idx="1180" formatCode="0.00">
                  <c:v>133.37013607407025</c:v>
                </c:pt>
                <c:pt idx="1181" formatCode="0.00">
                  <c:v>132.20399188604787</c:v>
                </c:pt>
                <c:pt idx="1182" formatCode="0.00">
                  <c:v>131.01413579455354</c:v>
                </c:pt>
                <c:pt idx="1183" formatCode="0.00">
                  <c:v>130.53505018863072</c:v>
                </c:pt>
                <c:pt idx="1184" formatCode="0.00">
                  <c:v>130.5790033665586</c:v>
                </c:pt>
                <c:pt idx="1185" formatCode="0.00">
                  <c:v>130.6146057539296</c:v>
                </c:pt>
                <c:pt idx="1186" formatCode="0.00">
                  <c:v>130.59266341702943</c:v>
                </c:pt>
                <c:pt idx="1187" formatCode="0.00">
                  <c:v>130.58163135253497</c:v>
                </c:pt>
                <c:pt idx="1188" formatCode="0.00">
                  <c:v>130.56291356714053</c:v>
                </c:pt>
                <c:pt idx="1189" formatCode="0.00">
                  <c:v>130.60486725808866</c:v>
                </c:pt>
                <c:pt idx="1190" formatCode="0.00">
                  <c:v>130.64272099404263</c:v>
                </c:pt>
                <c:pt idx="1191" formatCode="0.00">
                  <c:v>130.69055106383186</c:v>
                </c:pt>
                <c:pt idx="1192" formatCode="0.00">
                  <c:v>130.73786294143056</c:v>
                </c:pt>
                <c:pt idx="1193" formatCode="0.00">
                  <c:v>130.749629154736</c:v>
                </c:pt>
                <c:pt idx="1194" formatCode="0.00">
                  <c:v>130.84849913101266</c:v>
                </c:pt>
                <c:pt idx="1195" formatCode="0.00">
                  <c:v>130.95157605674146</c:v>
                </c:pt>
                <c:pt idx="1196" formatCode="0.00">
                  <c:v>131.08580617747958</c:v>
                </c:pt>
                <c:pt idx="1197" formatCode="0.00">
                  <c:v>131.16074594553032</c:v>
                </c:pt>
                <c:pt idx="1198" formatCode="0.00">
                  <c:v>131.19709932258493</c:v>
                </c:pt>
                <c:pt idx="1199" formatCode="0.00">
                  <c:v>131.21953862980143</c:v>
                </c:pt>
                <c:pt idx="1200" formatCode="0.00">
                  <c:v>131.20613647303881</c:v>
                </c:pt>
                <c:pt idx="1201" formatCode="0.00">
                  <c:v>131.23089297054341</c:v>
                </c:pt>
                <c:pt idx="1202" formatCode="0.00">
                  <c:v>131.2951632483487</c:v>
                </c:pt>
                <c:pt idx="1203" formatCode="0.00">
                  <c:v>131.31898913313435</c:v>
                </c:pt>
                <c:pt idx="1204" formatCode="0.00">
                  <c:v>131.36017800217746</c:v>
                </c:pt>
                <c:pt idx="1205" formatCode="0.00">
                  <c:v>131.43760670839072</c:v>
                </c:pt>
                <c:pt idx="1206" formatCode="0.00">
                  <c:v>131.41188166315936</c:v>
                </c:pt>
                <c:pt idx="1207" formatCode="0.00">
                  <c:v>131.40349172912161</c:v>
                </c:pt>
                <c:pt idx="1208" formatCode="0.00">
                  <c:v>131.43992946854155</c:v>
                </c:pt>
                <c:pt idx="1209" formatCode="0.00">
                  <c:v>131.50192012211363</c:v>
                </c:pt>
                <c:pt idx="1210" formatCode="0.00">
                  <c:v>131.55374863520672</c:v>
                </c:pt>
                <c:pt idx="1211" formatCode="0.00">
                  <c:v>131.55068541106141</c:v>
                </c:pt>
                <c:pt idx="1212" formatCode="0.00">
                  <c:v>131.66769094847871</c:v>
                </c:pt>
                <c:pt idx="1213" formatCode="0.00">
                  <c:v>131.70420763314317</c:v>
                </c:pt>
                <c:pt idx="1214" formatCode="0.00">
                  <c:v>131.63386021495918</c:v>
                </c:pt>
                <c:pt idx="1215" formatCode="0.00">
                  <c:v>131.58765461961036</c:v>
                </c:pt>
                <c:pt idx="1216" formatCode="0.00">
                  <c:v>131.67359720196376</c:v>
                </c:pt>
                <c:pt idx="1217" formatCode="0.00">
                  <c:v>131.70778778714404</c:v>
                </c:pt>
                <c:pt idx="1218" formatCode="0.00">
                  <c:v>131.70864230323784</c:v>
                </c:pt>
                <c:pt idx="1219" formatCode="0.00">
                  <c:v>131.63500462131543</c:v>
                </c:pt>
                <c:pt idx="1220" formatCode="0.00">
                  <c:v>131.55237857002604</c:v>
                </c:pt>
                <c:pt idx="1221" formatCode="0.00">
                  <c:v>131.5140904986651</c:v>
                </c:pt>
                <c:pt idx="1222" formatCode="0.00">
                  <c:v>131.49683802516898</c:v>
                </c:pt>
                <c:pt idx="1223" formatCode="0.00">
                  <c:v>131.57794869730469</c:v>
                </c:pt>
                <c:pt idx="1224" formatCode="0.00">
                  <c:v>131.5201284231068</c:v>
                </c:pt>
                <c:pt idx="1225" formatCode="0.00">
                  <c:v>129.54406661403911</c:v>
                </c:pt>
                <c:pt idx="1226" formatCode="0.00">
                  <c:v>129.52558523278623</c:v>
                </c:pt>
                <c:pt idx="1227" formatCode="0.00">
                  <c:v>129.46065040350067</c:v>
                </c:pt>
                <c:pt idx="1228" formatCode="0.00">
                  <c:v>129.52386708307321</c:v>
                </c:pt>
                <c:pt idx="1229" formatCode="0.00">
                  <c:v>129.45830985654933</c:v>
                </c:pt>
                <c:pt idx="1230" formatCode="0.00">
                  <c:v>129.42608594170548</c:v>
                </c:pt>
                <c:pt idx="1231" formatCode="0.00">
                  <c:v>129.38203312069339</c:v>
                </c:pt>
                <c:pt idx="1232" formatCode="0.00">
                  <c:v>129.31051621758303</c:v>
                </c:pt>
                <c:pt idx="1233" formatCode="0.00">
                  <c:v>129.27699971949974</c:v>
                </c:pt>
                <c:pt idx="1234" formatCode="0.00">
                  <c:v>129.25389943267001</c:v>
                </c:pt>
                <c:pt idx="1235" formatCode="0.00">
                  <c:v>129.2250366886669</c:v>
                </c:pt>
                <c:pt idx="1236" formatCode="0.00">
                  <c:v>129.41847618697193</c:v>
                </c:pt>
                <c:pt idx="1237" formatCode="0.00">
                  <c:v>129.32748158068122</c:v>
                </c:pt>
                <c:pt idx="1238" formatCode="0.00">
                  <c:v>129.38674493508401</c:v>
                </c:pt>
                <c:pt idx="1239" formatCode="0.00">
                  <c:v>129.3758303725179</c:v>
                </c:pt>
                <c:pt idx="1240" formatCode="0.00">
                  <c:v>129.31289096993993</c:v>
                </c:pt>
                <c:pt idx="1241" formatCode="0.00">
                  <c:v>130.28578455592725</c:v>
                </c:pt>
                <c:pt idx="1242" formatCode="0.00">
                  <c:v>131.26250403986836</c:v>
                </c:pt>
                <c:pt idx="1243" formatCode="0.00">
                  <c:v>132.23922393056074</c:v>
                </c:pt>
                <c:pt idx="1244" formatCode="0.00">
                  <c:v>133.21594360704032</c:v>
                </c:pt>
                <c:pt idx="1245" formatCode="0.00">
                  <c:v>136.13881640711253</c:v>
                </c:pt>
                <c:pt idx="1246" formatCode="0.00">
                  <c:v>137.12283549159011</c:v>
                </c:pt>
                <c:pt idx="1247" formatCode="0.00">
                  <c:v>138.09955782756154</c:v>
                </c:pt>
                <c:pt idx="1248" formatCode="0.00">
                  <c:v>139.07627995205021</c:v>
                </c:pt>
                <c:pt idx="1249" formatCode="0.00">
                  <c:v>141.99972915723023</c:v>
                </c:pt>
                <c:pt idx="1250" formatCode="0.00">
                  <c:v>142.97586059550719</c:v>
                </c:pt>
                <c:pt idx="1251" formatCode="0.00">
                  <c:v>143.95986098133906</c:v>
                </c:pt>
                <c:pt idx="1252" formatCode="0.00">
                  <c:v>144.93656799570601</c:v>
                </c:pt>
                <c:pt idx="1253" formatCode="0.00">
                  <c:v>145.91326631888361</c:v>
                </c:pt>
                <c:pt idx="1254" formatCode="0.00">
                  <c:v>148.83669957526021</c:v>
                </c:pt>
                <c:pt idx="1255" formatCode="0.00">
                  <c:v>149.00673092826347</c:v>
                </c:pt>
                <c:pt idx="1256" formatCode="0.00">
                  <c:v>149.06713854776945</c:v>
                </c:pt>
                <c:pt idx="1257" formatCode="0.00">
                  <c:v>149.11706870140512</c:v>
                </c:pt>
                <c:pt idx="1258" formatCode="0.00">
                  <c:v>149.16528129887709</c:v>
                </c:pt>
                <c:pt idx="1259" formatCode="0.00">
                  <c:v>149.20622781274037</c:v>
                </c:pt>
                <c:pt idx="1260" formatCode="0.00">
                  <c:v>149.35765622610211</c:v>
                </c:pt>
                <c:pt idx="1261" formatCode="0.00">
                  <c:v>149.40803781742417</c:v>
                </c:pt>
                <c:pt idx="1262" formatCode="0.00">
                  <c:v>149.44693323527986</c:v>
                </c:pt>
                <c:pt idx="1263" formatCode="0.00">
                  <c:v>149.4893263175027</c:v>
                </c:pt>
                <c:pt idx="1264" formatCode="0.00">
                  <c:v>149.53485649825586</c:v>
                </c:pt>
                <c:pt idx="1265" formatCode="0.00">
                  <c:v>149.69236122461888</c:v>
                </c:pt>
                <c:pt idx="1266" formatCode="0.00">
                  <c:v>149.74636570012842</c:v>
                </c:pt>
                <c:pt idx="1267" formatCode="0.00">
                  <c:v>149.79401423531831</c:v>
                </c:pt>
                <c:pt idx="1268" formatCode="0.00">
                  <c:v>149.83824707837877</c:v>
                </c:pt>
                <c:pt idx="1269" formatCode="0.00">
                  <c:v>149.88200824385183</c:v>
                </c:pt>
                <c:pt idx="1270" formatCode="0.00">
                  <c:v>150.03836596503669</c:v>
                </c:pt>
                <c:pt idx="1271" formatCode="0.00">
                  <c:v>150.08735458139307</c:v>
                </c:pt>
                <c:pt idx="1272" formatCode="0.00">
                  <c:v>150.12639633034891</c:v>
                </c:pt>
                <c:pt idx="1273" formatCode="0.00">
                  <c:v>150.16456821971738</c:v>
                </c:pt>
                <c:pt idx="1274" formatCode="0.00">
                  <c:v>150.20293566418209</c:v>
                </c:pt>
                <c:pt idx="1275" formatCode="0.00">
                  <c:v>150.35177962830423</c:v>
                </c:pt>
                <c:pt idx="1276" formatCode="0.00">
                  <c:v>150.39797330617253</c:v>
                </c:pt>
                <c:pt idx="1277" formatCode="0.00">
                  <c:v>150.43762334978084</c:v>
                </c:pt>
                <c:pt idx="1278" formatCode="0.00">
                  <c:v>150.47787688657709</c:v>
                </c:pt>
                <c:pt idx="1279" formatCode="0.00">
                  <c:v>150.522126362259</c:v>
                </c:pt>
                <c:pt idx="1280" formatCode="0.00">
                  <c:v>150.68141459034337</c:v>
                </c:pt>
                <c:pt idx="1281" formatCode="0.00">
                  <c:v>150.73499244160175</c:v>
                </c:pt>
                <c:pt idx="1282" formatCode="0.00">
                  <c:v>150.78161428446367</c:v>
                </c:pt>
                <c:pt idx="1283" formatCode="0.00">
                  <c:v>150.83075121473482</c:v>
                </c:pt>
                <c:pt idx="1284" formatCode="0.00">
                  <c:v>150.88121745225175</c:v>
                </c:pt>
                <c:pt idx="1285" formatCode="0.00">
                  <c:v>151.04647152861185</c:v>
                </c:pt>
                <c:pt idx="1286" formatCode="0.00">
                  <c:v>151.09976180538695</c:v>
                </c:pt>
                <c:pt idx="1287" formatCode="0.00">
                  <c:v>151.14246068654998</c:v>
                </c:pt>
                <c:pt idx="1288" formatCode="0.00">
                  <c:v>151.18613573611859</c:v>
                </c:pt>
                <c:pt idx="1289" formatCode="0.00">
                  <c:v>156.09840820777734</c:v>
                </c:pt>
                <c:pt idx="1290" formatCode="0.00">
                  <c:v>156.25498717539864</c:v>
                </c:pt>
                <c:pt idx="1291" formatCode="0.00">
                  <c:v>156.30535660588558</c:v>
                </c:pt>
                <c:pt idx="1292" formatCode="0.00">
                  <c:v>156.34945762592685</c:v>
                </c:pt>
                <c:pt idx="1293" formatCode="0.00">
                  <c:v>156.39325294464891</c:v>
                </c:pt>
                <c:pt idx="1294" formatCode="0.00">
                  <c:v>156.43861169011507</c:v>
                </c:pt>
                <c:pt idx="1295" formatCode="0.00">
                  <c:v>156.59360367587135</c:v>
                </c:pt>
                <c:pt idx="1296" formatCode="0.00">
                  <c:v>156.63693257749637</c:v>
                </c:pt>
                <c:pt idx="1297" formatCode="0.00">
                  <c:v>156.67019545643217</c:v>
                </c:pt>
                <c:pt idx="1298" formatCode="0.00">
                  <c:v>156.70407387561374</c:v>
                </c:pt>
                <c:pt idx="1299" formatCode="0.00">
                  <c:v>156.73879210560523</c:v>
                </c:pt>
                <c:pt idx="1300" formatCode="0.00">
                  <c:v>156.88757355657373</c:v>
                </c:pt>
                <c:pt idx="1301" formatCode="0.00">
                  <c:v>156.92238373839652</c:v>
                </c:pt>
                <c:pt idx="1302" formatCode="0.00">
                  <c:v>156.95137212516966</c:v>
                </c:pt>
                <c:pt idx="1303" formatCode="0.00">
                  <c:v>156.98063559894436</c:v>
                </c:pt>
                <c:pt idx="1304" formatCode="0.00">
                  <c:v>157.01425163546853</c:v>
                </c:pt>
                <c:pt idx="1305" formatCode="0.00">
                  <c:v>157.16781710506461</c:v>
                </c:pt>
                <c:pt idx="1306" formatCode="0.00">
                  <c:v>157.21109898026685</c:v>
                </c:pt>
                <c:pt idx="1307" formatCode="0.00">
                  <c:v>157.25008305075477</c:v>
                </c:pt>
                <c:pt idx="1308" formatCode="0.00">
                  <c:v>157.29202507564807</c:v>
                </c:pt>
                <c:pt idx="1309" formatCode="0.00">
                  <c:v>157.33820810209858</c:v>
                </c:pt>
                <c:pt idx="1310" formatCode="0.00">
                  <c:v>157.55805662222795</c:v>
                </c:pt>
                <c:pt idx="1311" formatCode="0.00">
                  <c:v>157.61896052174504</c:v>
                </c:pt>
                <c:pt idx="1312" formatCode="0.00">
                  <c:v>157.674930279287</c:v>
                </c:pt>
                <c:pt idx="1313" formatCode="0.00">
                  <c:v>157.72953613235893</c:v>
                </c:pt>
                <c:pt idx="1314" formatCode="0.00">
                  <c:v>157.89843248295418</c:v>
                </c:pt>
                <c:pt idx="1315" formatCode="0.00">
                  <c:v>157.95641072798387</c:v>
                </c:pt>
                <c:pt idx="1316" formatCode="0.00">
                  <c:v>158.00525274799116</c:v>
                </c:pt>
                <c:pt idx="1317" formatCode="0.00">
                  <c:v>158.05029548601328</c:v>
                </c:pt>
                <c:pt idx="1318" formatCode="0.00">
                  <c:v>158.09466881807168</c:v>
                </c:pt>
                <c:pt idx="1319" formatCode="0.00">
                  <c:v>158.25224571403592</c:v>
                </c:pt>
                <c:pt idx="1320" formatCode="0.00">
                  <c:v>158.29702083161149</c:v>
                </c:pt>
                <c:pt idx="1321" formatCode="0.00">
                  <c:v>158.3379737704964</c:v>
                </c:pt>
                <c:pt idx="1322" formatCode="0.00">
                  <c:v>158.37852417527745</c:v>
                </c:pt>
                <c:pt idx="1323" formatCode="0.00">
                  <c:v>158.4199492627813</c:v>
                </c:pt>
                <c:pt idx="1324" formatCode="0.00">
                  <c:v>158.57684622585919</c:v>
                </c:pt>
                <c:pt idx="1325" formatCode="0.00">
                  <c:v>158.62141427141214</c:v>
                </c:pt>
                <c:pt idx="1326" formatCode="0.00">
                  <c:v>158.65715088887293</c:v>
                </c:pt>
                <c:pt idx="1327" formatCode="0.00">
                  <c:v>158.69159768493543</c:v>
                </c:pt>
                <c:pt idx="1328" formatCode="0.00">
                  <c:v>158.72885293809048</c:v>
                </c:pt>
                <c:pt idx="1329" formatCode="0.00">
                  <c:v>158.88020554098961</c:v>
                </c:pt>
                <c:pt idx="1330" formatCode="0.00">
                  <c:v>158.92066703796971</c:v>
                </c:pt>
                <c:pt idx="1331" formatCode="0.00">
                  <c:v>158.95732821218459</c:v>
                </c:pt>
                <c:pt idx="1332" formatCode="0.00">
                  <c:v>158.99793377108585</c:v>
                </c:pt>
                <c:pt idx="1333" formatCode="0.00">
                  <c:v>159.04417248773095</c:v>
                </c:pt>
                <c:pt idx="1334" formatCode="0.00">
                  <c:v>159.20874377097479</c:v>
                </c:pt>
                <c:pt idx="1335" formatCode="0.00">
                  <c:v>159.26155521043501</c:v>
                </c:pt>
                <c:pt idx="1336" formatCode="0.00">
                  <c:v>159.30974471659559</c:v>
                </c:pt>
                <c:pt idx="1337" formatCode="0.00">
                  <c:v>159.35891807927945</c:v>
                </c:pt>
                <c:pt idx="1338" formatCode="0.00">
                  <c:v>159.4082951213166</c:v>
                </c:pt>
                <c:pt idx="1339" formatCode="0.00">
                  <c:v>159.57765087737155</c:v>
                </c:pt>
                <c:pt idx="1340" formatCode="0.00">
                  <c:v>159.63310700257324</c:v>
                </c:pt>
                <c:pt idx="1341" formatCode="0.00">
                  <c:v>159.67830748868639</c:v>
                </c:pt>
                <c:pt idx="1342" formatCode="0.00">
                  <c:v>159.72245456319212</c:v>
                </c:pt>
                <c:pt idx="1343" formatCode="0.00">
                  <c:v>159.76403741540614</c:v>
                </c:pt>
                <c:pt idx="1344" formatCode="0.00">
                  <c:v>159.92243366361643</c:v>
                </c:pt>
                <c:pt idx="1345" formatCode="0.00">
                  <c:v>159.97212463106075</c:v>
                </c:pt>
                <c:pt idx="1346" formatCode="0.00">
                  <c:v>160.01346573630482</c:v>
                </c:pt>
                <c:pt idx="1347" formatCode="0.00">
                  <c:v>160.05553495258621</c:v>
                </c:pt>
                <c:pt idx="1348" formatCode="0.00">
                  <c:v>157.53605964394322</c:v>
                </c:pt>
                <c:pt idx="1349" formatCode="0.00">
                  <c:v>157.53763083580418</c:v>
                </c:pt>
                <c:pt idx="1350" formatCode="0.00">
                  <c:v>157.54444467632857</c:v>
                </c:pt>
                <c:pt idx="1351" formatCode="0.00">
                  <c:v>157.54654339638492</c:v>
                </c:pt>
                <c:pt idx="1352" formatCode="0.00">
                  <c:v>157.54865560600388</c:v>
                </c:pt>
                <c:pt idx="1353" formatCode="0.00">
                  <c:v>157.55076143229766</c:v>
                </c:pt>
                <c:pt idx="1354" formatCode="0.00">
                  <c:v>157.55210838398588</c:v>
                </c:pt>
                <c:pt idx="1355" formatCode="0.00">
                  <c:v>157.56128676555053</c:v>
                </c:pt>
                <c:pt idx="1356" formatCode="0.00">
                  <c:v>157.56339402094537</c:v>
                </c:pt>
                <c:pt idx="1357" formatCode="0.00">
                  <c:v>157.56546833824447</c:v>
                </c:pt>
                <c:pt idx="1358" formatCode="0.00">
                  <c:v>157.56700914220031</c:v>
                </c:pt>
                <c:pt idx="1359" formatCode="0.00">
                  <c:v>157.57371415300241</c:v>
                </c:pt>
                <c:pt idx="1360" formatCode="0.00">
                  <c:v>157.57577635033715</c:v>
                </c:pt>
                <c:pt idx="1361" formatCode="0.00">
                  <c:v>157.57783877901906</c:v>
                </c:pt>
                <c:pt idx="1362" formatCode="0.00">
                  <c:v>157.57990807847139</c:v>
                </c:pt>
                <c:pt idx="1363" formatCode="0.00">
                  <c:v>157.58151133868557</c:v>
                </c:pt>
                <c:pt idx="1364" formatCode="0.00">
                  <c:v>157.58826077224342</c:v>
                </c:pt>
                <c:pt idx="1365" formatCode="0.00">
                  <c:v>157.59035780104585</c:v>
                </c:pt>
                <c:pt idx="1366" formatCode="0.00">
                  <c:v>157.59248164215487</c:v>
                </c:pt>
                <c:pt idx="1367" formatCode="0.00">
                  <c:v>157.59461900984485</c:v>
                </c:pt>
                <c:pt idx="1368" formatCode="0.00">
                  <c:v>157.59619692937585</c:v>
                </c:pt>
                <c:pt idx="1369" formatCode="0.00">
                  <c:v>157.60297108056656</c:v>
                </c:pt>
                <c:pt idx="1370" formatCode="0.00">
                  <c:v>157.60504805684621</c:v>
                </c:pt>
                <c:pt idx="1371" formatCode="0.00">
                  <c:v>157.60505822120035</c:v>
                </c:pt>
                <c:pt idx="1372" formatCode="0.00">
                  <c:v>157.60961100584885</c:v>
                </c:pt>
                <c:pt idx="1373" formatCode="0.00">
                  <c:v>157.6173124932032</c:v>
                </c:pt>
                <c:pt idx="1374" formatCode="0.00">
                  <c:v>157.61968866555392</c:v>
                </c:pt>
                <c:pt idx="1375" formatCode="0.00">
                  <c:v>157.62199969519767</c:v>
                </c:pt>
                <c:pt idx="1376" formatCode="0.00">
                  <c:v>157.62430371167954</c:v>
                </c:pt>
                <c:pt idx="1377" formatCode="0.00">
                  <c:v>157.62609647570739</c:v>
                </c:pt>
                <c:pt idx="1378" formatCode="0.00">
                  <c:v>157.63365172701222</c:v>
                </c:pt>
                <c:pt idx="1379" formatCode="0.00">
                  <c:v>157.63580390669472</c:v>
                </c:pt>
                <c:pt idx="1380" formatCode="0.00">
                  <c:v>157.64083014596332</c:v>
                </c:pt>
                <c:pt idx="1381" formatCode="0.00">
                  <c:v>157.64270606077915</c:v>
                </c:pt>
                <c:pt idx="1382" formatCode="0.00">
                  <c:v>157.65037540332077</c:v>
                </c:pt>
                <c:pt idx="1383" formatCode="0.00">
                  <c:v>157.65252217678466</c:v>
                </c:pt>
                <c:pt idx="1384" formatCode="0.00">
                  <c:v>157.65745070925536</c:v>
                </c:pt>
                <c:pt idx="1385" formatCode="0.00">
                  <c:v>157.65924718966372</c:v>
                </c:pt>
                <c:pt idx="1386" formatCode="0.00">
                  <c:v>157.66661798979078</c:v>
                </c:pt>
                <c:pt idx="1387" formatCode="0.00">
                  <c:v>157.66889050811679</c:v>
                </c:pt>
                <c:pt idx="1388" formatCode="0.00">
                  <c:v>157.67114871414833</c:v>
                </c:pt>
                <c:pt idx="1389" formatCode="0.00">
                  <c:v>157.67339988042443</c:v>
                </c:pt>
                <c:pt idx="1390" formatCode="0.00">
                  <c:v>157.67513893626887</c:v>
                </c:pt>
                <c:pt idx="1391" formatCode="0.00">
                  <c:v>157.68240624428671</c:v>
                </c:pt>
                <c:pt idx="1392" formatCode="0.00">
                  <c:v>157.68465862651649</c:v>
                </c:pt>
                <c:pt idx="1393" formatCode="0.00">
                  <c:v>157.68691125670645</c:v>
                </c:pt>
                <c:pt idx="1394" formatCode="0.00">
                  <c:v>157.6891714141133</c:v>
                </c:pt>
                <c:pt idx="1395" formatCode="0.00">
                  <c:v>157.69093442895465</c:v>
                </c:pt>
                <c:pt idx="1396" formatCode="0.00">
                  <c:v>157.69825034316261</c:v>
                </c:pt>
                <c:pt idx="1397" formatCode="0.00">
                  <c:v>157.70052631294271</c:v>
                </c:pt>
                <c:pt idx="1398" formatCode="0.00">
                  <c:v>157.70282441422418</c:v>
                </c:pt>
                <c:pt idx="1399" formatCode="0.00">
                  <c:v>157.70512276689934</c:v>
                </c:pt>
                <c:pt idx="1400" formatCode="0.00">
                  <c:v>157.70692460373238</c:v>
                </c:pt>
                <c:pt idx="1401" formatCode="0.00">
                  <c:v>157.7143545442666</c:v>
                </c:pt>
                <c:pt idx="1402" formatCode="0.00">
                  <c:v>157.71664686393146</c:v>
                </c:pt>
                <c:pt idx="1403" formatCode="0.00">
                  <c:v>157.71892484599118</c:v>
                </c:pt>
                <c:pt idx="1404" formatCode="0.00">
                  <c:v>157.72121036876737</c:v>
                </c:pt>
                <c:pt idx="1405" formatCode="0.00">
                  <c:v>157.72274339280204</c:v>
                </c:pt>
                <c:pt idx="1406" formatCode="0.00">
                  <c:v>157.73265519476868</c:v>
                </c:pt>
                <c:pt idx="1407" formatCode="0.00">
                  <c:v>157.73494221808022</c:v>
                </c:pt>
                <c:pt idx="1408" formatCode="0.00">
                  <c:v>157.73722949546354</c:v>
                </c:pt>
                <c:pt idx="1409" formatCode="0.00">
                  <c:v>157.7389978221006</c:v>
                </c:pt>
                <c:pt idx="1410" formatCode="0.00">
                  <c:v>157.74637291835316</c:v>
                </c:pt>
                <c:pt idx="1411" formatCode="0.00">
                  <c:v>157.74866143985696</c:v>
                </c:pt>
                <c:pt idx="1412" formatCode="0.00">
                  <c:v>157.75095021548682</c:v>
                </c:pt>
                <c:pt idx="1413" formatCode="0.00">
                  <c:v>157.7532392392628</c:v>
                </c:pt>
                <c:pt idx="1414" formatCode="0.00">
                  <c:v>157.7550167722365</c:v>
                </c:pt>
                <c:pt idx="1415" formatCode="0.00">
                  <c:v>157.76239708799071</c:v>
                </c:pt>
                <c:pt idx="1416" formatCode="0.00">
                  <c:v>157.76468736673894</c:v>
                </c:pt>
                <c:pt idx="1417" formatCode="0.00">
                  <c:v>157.76697788532113</c:v>
                </c:pt>
                <c:pt idx="1418" formatCode="0.00">
                  <c:v>157.7692759740456</c:v>
                </c:pt>
                <c:pt idx="1419" formatCode="0.00">
                  <c:v>157.77106271516578</c:v>
                </c:pt>
                <c:pt idx="1420" formatCode="0.00">
                  <c:v>157.77847009657643</c:v>
                </c:pt>
                <c:pt idx="1421" formatCode="0.00">
                  <c:v>157.78076944059541</c:v>
                </c:pt>
                <c:pt idx="1422" formatCode="0.00">
                  <c:v>157.78307636122298</c:v>
                </c:pt>
                <c:pt idx="1423" formatCode="0.00">
                  <c:v>157.78538352881182</c:v>
                </c:pt>
                <c:pt idx="1424" formatCode="0.00">
                  <c:v>157.78723155388766</c:v>
                </c:pt>
                <c:pt idx="1425" formatCode="0.00">
                  <c:v>157.7946660546304</c:v>
                </c:pt>
                <c:pt idx="1426" formatCode="0.00">
                  <c:v>157.79695985747122</c:v>
                </c:pt>
                <c:pt idx="1427" formatCode="0.00">
                  <c:v>157.7992539007474</c:v>
                </c:pt>
                <c:pt idx="1428" formatCode="0.00">
                  <c:v>157.80155552802316</c:v>
                </c:pt>
                <c:pt idx="1429" formatCode="0.00">
                  <c:v>157.80333841797716</c:v>
                </c:pt>
                <c:pt idx="1430" formatCode="0.00">
                  <c:v>157.81074648486239</c:v>
                </c:pt>
                <c:pt idx="1431" formatCode="0.00">
                  <c:v>157.81302079417085</c:v>
                </c:pt>
                <c:pt idx="1432" formatCode="0.00">
                  <c:v>157.81530261994141</c:v>
                </c:pt>
                <c:pt idx="1433" formatCode="0.00">
                  <c:v>157.8175774203313</c:v>
                </c:pt>
                <c:pt idx="1434" formatCode="0.00">
                  <c:v>157.81910611372322</c:v>
                </c:pt>
                <c:pt idx="1435" formatCode="0.00">
                  <c:v>157.82897601910807</c:v>
                </c:pt>
                <c:pt idx="1436" formatCode="0.00">
                  <c:v>157.83125958972843</c:v>
                </c:pt>
                <c:pt idx="1437" formatCode="0.00">
                  <c:v>157.83354341590288</c:v>
                </c:pt>
                <c:pt idx="1438" formatCode="0.00">
                  <c:v>157.83531517142299</c:v>
                </c:pt>
                <c:pt idx="1439" formatCode="0.00">
                  <c:v>157.8426804593802</c:v>
                </c:pt>
                <c:pt idx="1440" formatCode="0.00">
                  <c:v>154.2763361020472</c:v>
                </c:pt>
                <c:pt idx="1441" formatCode="0.00">
                  <c:v>154.2778661175692</c:v>
                </c:pt>
                <c:pt idx="1442" formatCode="0.00">
                  <c:v>154.2793963147829</c:v>
                </c:pt>
                <c:pt idx="1443" formatCode="0.00">
                  <c:v>154.28040740913212</c:v>
                </c:pt>
                <c:pt idx="1444" formatCode="0.00">
                  <c:v>154.28560052615509</c:v>
                </c:pt>
                <c:pt idx="1445" formatCode="0.00">
                  <c:v>154.28713161508333</c:v>
                </c:pt>
                <c:pt idx="1446" formatCode="0.00">
                  <c:v>154.28867321569996</c:v>
                </c:pt>
                <c:pt idx="1447" formatCode="0.00">
                  <c:v>154.29022533333273</c:v>
                </c:pt>
                <c:pt idx="1448" formatCode="0.00">
                  <c:v>154.29125355484854</c:v>
                </c:pt>
                <c:pt idx="1449" formatCode="0.00">
                  <c:v>154.29641967010369</c:v>
                </c:pt>
                <c:pt idx="1450" formatCode="0.00">
                  <c:v>154.2979675108416</c:v>
                </c:pt>
                <c:pt idx="1451" formatCode="0.00">
                  <c:v>154.29951554511828</c:v>
                </c:pt>
                <c:pt idx="1452" formatCode="0.00">
                  <c:v>154.30106375014094</c:v>
                </c:pt>
                <c:pt idx="1453" formatCode="0.00">
                  <c:v>154.30208797679293</c:v>
                </c:pt>
                <c:pt idx="1454" formatCode="0.00">
                  <c:v>154.30725784062867</c:v>
                </c:pt>
                <c:pt idx="1455" formatCode="0.00">
                  <c:v>154.30881212503553</c:v>
                </c:pt>
                <c:pt idx="1456" formatCode="0.00">
                  <c:v>154.30932934681471</c:v>
                </c:pt>
                <c:pt idx="1457" formatCode="0.00">
                  <c:v>154.31809933331974</c:v>
                </c:pt>
                <c:pt idx="1458" formatCode="0.00">
                  <c:v>154.31963934614629</c:v>
                </c:pt>
                <c:pt idx="1459" formatCode="0.00">
                  <c:v>154.32117436189196</c:v>
                </c:pt>
                <c:pt idx="1460" formatCode="0.00">
                  <c:v>154.32270954890336</c:v>
                </c:pt>
                <c:pt idx="1461" formatCode="0.00">
                  <c:v>154.32372046835056</c:v>
                </c:pt>
                <c:pt idx="1462" formatCode="0.00">
                  <c:v>154.32885155510175</c:v>
                </c:pt>
                <c:pt idx="1463" formatCode="0.00">
                  <c:v>154.3303928097736</c:v>
                </c:pt>
                <c:pt idx="1464" formatCode="0.00">
                  <c:v>154.33169828678479</c:v>
                </c:pt>
                <c:pt idx="1465" formatCode="0.00">
                  <c:v>154.33452979470641</c:v>
                </c:pt>
                <c:pt idx="1466" formatCode="0.00">
                  <c:v>154.33968002214857</c:v>
                </c:pt>
                <c:pt idx="1467" formatCode="0.00">
                  <c:v>154.3412277209394</c:v>
                </c:pt>
                <c:pt idx="1468" formatCode="0.00">
                  <c:v>154.3427807761594</c:v>
                </c:pt>
                <c:pt idx="1469" formatCode="0.00">
                  <c:v>154.3443340171049</c:v>
                </c:pt>
                <c:pt idx="1470" formatCode="0.00">
                  <c:v>154.34535809212088</c:v>
                </c:pt>
                <c:pt idx="1471" formatCode="0.00">
                  <c:v>154.35051205337896</c:v>
                </c:pt>
                <c:pt idx="1472" formatCode="0.00">
                  <c:v>154.35206100481307</c:v>
                </c:pt>
                <c:pt idx="1473" formatCode="0.00">
                  <c:v>154.35361013152195</c:v>
                </c:pt>
                <c:pt idx="1474" formatCode="0.00">
                  <c:v>154.35516463067688</c:v>
                </c:pt>
                <c:pt idx="1475" formatCode="0.00">
                  <c:v>154.35619528935106</c:v>
                </c:pt>
                <c:pt idx="1476" formatCode="0.00">
                  <c:v>154.36136843533515</c:v>
                </c:pt>
                <c:pt idx="1477" formatCode="0.00">
                  <c:v>154.36291345580474</c:v>
                </c:pt>
                <c:pt idx="1478" formatCode="0.00">
                  <c:v>154.36445865208904</c:v>
                </c:pt>
                <c:pt idx="1479" formatCode="0.00">
                  <c:v>154.36600921436906</c:v>
                </c:pt>
                <c:pt idx="1480" formatCode="0.00">
                  <c:v>154.36703585893065</c:v>
                </c:pt>
                <c:pt idx="1481" formatCode="0.00">
                  <c:v>154.37221274526445</c:v>
                </c:pt>
                <c:pt idx="1482" formatCode="0.00">
                  <c:v>154.37376421459197</c:v>
                </c:pt>
                <c:pt idx="1483" formatCode="0.00">
                  <c:v>154.37531585993719</c:v>
                </c:pt>
                <c:pt idx="1484" formatCode="0.00">
                  <c:v>157.32065031662847</c:v>
                </c:pt>
                <c:pt idx="1485" formatCode="0.00">
                  <c:v>157.3224901267798</c:v>
                </c:pt>
                <c:pt idx="1486" formatCode="0.00">
                  <c:v>157.33009806381764</c:v>
                </c:pt>
                <c:pt idx="1487" formatCode="0.00">
                  <c:v>157.33246264255376</c:v>
                </c:pt>
                <c:pt idx="1488" formatCode="0.00">
                  <c:v>157.33482747491161</c:v>
                </c:pt>
                <c:pt idx="1489" formatCode="0.00">
                  <c:v>157.33719257098412</c:v>
                </c:pt>
                <c:pt idx="1490" formatCode="0.00">
                  <c:v>157.33863867428647</c:v>
                </c:pt>
                <c:pt idx="1491" formatCode="0.00">
                  <c:v>157.34515503554499</c:v>
                </c:pt>
                <c:pt idx="1492" formatCode="0.00">
                  <c:v>157.3471462790701</c:v>
                </c:pt>
                <c:pt idx="1493" formatCode="0.00">
                  <c:v>157.3491452126558</c:v>
                </c:pt>
                <c:pt idx="1494" formatCode="0.00">
                  <c:v>157.35115184537699</c:v>
                </c:pt>
                <c:pt idx="1495" formatCode="0.00">
                  <c:v>157.35262976221443</c:v>
                </c:pt>
                <c:pt idx="1496" formatCode="0.00">
                  <c:v>157.35919495561751</c:v>
                </c:pt>
                <c:pt idx="1497" formatCode="0.00">
                  <c:v>157.36121757231649</c:v>
                </c:pt>
                <c:pt idx="1498" formatCode="0.00">
                  <c:v>157.36324038585764</c:v>
                </c:pt>
                <c:pt idx="1499" formatCode="0.00">
                  <c:v>157.36524839286417</c:v>
                </c:pt>
                <c:pt idx="1500" formatCode="0.00">
                  <c:v>157.36670485488051</c:v>
                </c:pt>
                <c:pt idx="1501" formatCode="0.00">
                  <c:v>157.37320689992032</c:v>
                </c:pt>
                <c:pt idx="1502" formatCode="0.00">
                  <c:v>157.37519334357458</c:v>
                </c:pt>
                <c:pt idx="1503" formatCode="0.00">
                  <c:v>157.37717246908821</c:v>
                </c:pt>
                <c:pt idx="1504" formatCode="0.00">
                  <c:v>157.3791592922079</c:v>
                </c:pt>
                <c:pt idx="1505" formatCode="0.00">
                  <c:v>157.38060188630732</c:v>
                </c:pt>
                <c:pt idx="1506" formatCode="0.00">
                  <c:v>157.38722005977593</c:v>
                </c:pt>
                <c:pt idx="1507" formatCode="0.00">
                  <c:v>157.38921536642641</c:v>
                </c:pt>
                <c:pt idx="1508" formatCode="0.00">
                  <c:v>157.39121086683809</c:v>
                </c:pt>
                <c:pt idx="1509" formatCode="0.00">
                  <c:v>157.39319904342798</c:v>
                </c:pt>
                <c:pt idx="1510" formatCode="0.00">
                  <c:v>157.39464300848238</c:v>
                </c:pt>
                <c:pt idx="1511" formatCode="0.00">
                  <c:v>157.40115309133259</c:v>
                </c:pt>
                <c:pt idx="1512" formatCode="0.00">
                  <c:v>157.40313470833058</c:v>
                </c:pt>
                <c:pt idx="1513" formatCode="0.00">
                  <c:v>157.40511651340859</c:v>
                </c:pt>
                <c:pt idx="1514" formatCode="0.00">
                  <c:v>157.40709851517312</c:v>
                </c:pt>
                <c:pt idx="1515" formatCode="0.00">
                  <c:v>157.40853620991552</c:v>
                </c:pt>
                <c:pt idx="1516" formatCode="0.00">
                  <c:v>157.41502783874813</c:v>
                </c:pt>
                <c:pt idx="1517" formatCode="0.00">
                  <c:v>157.41701079095824</c:v>
                </c:pt>
                <c:pt idx="1518" formatCode="0.00">
                  <c:v>157.4189939319495</c:v>
                </c:pt>
                <c:pt idx="1519" formatCode="0.00">
                  <c:v>157.4209772648355</c:v>
                </c:pt>
                <c:pt idx="1520" formatCode="0.00">
                  <c:v>157.42241630920216</c:v>
                </c:pt>
                <c:pt idx="1521" formatCode="0.00">
                  <c:v>157.42891192298023</c:v>
                </c:pt>
                <c:pt idx="1522" formatCode="0.00">
                  <c:v>157.43089620701082</c:v>
                </c:pt>
                <c:pt idx="1523" formatCode="0.00">
                  <c:v>157.43288068512368</c:v>
                </c:pt>
                <c:pt idx="1524" formatCode="0.00">
                  <c:v>157.43486535201342</c:v>
                </c:pt>
                <c:pt idx="1525" formatCode="0.00">
                  <c:v>157.43630575648845</c:v>
                </c:pt>
                <c:pt idx="1526" formatCode="0.00">
                  <c:v>157.44280534990656</c:v>
                </c:pt>
                <c:pt idx="1527" formatCode="0.00">
                  <c:v>157.4447909698483</c:v>
                </c:pt>
                <c:pt idx="1528" formatCode="0.00">
                  <c:v>157.44677677787212</c:v>
                </c:pt>
                <c:pt idx="1529" formatCode="0.00">
                  <c:v>157.44879291197788</c:v>
                </c:pt>
                <c:pt idx="1530" formatCode="0.00">
                  <c:v>157.45024232020816</c:v>
                </c:pt>
                <c:pt idx="1531" formatCode="0.00">
                  <c:v>157.4567684004721</c:v>
                </c:pt>
                <c:pt idx="1532" formatCode="0.00">
                  <c:v>157.45877796883013</c:v>
                </c:pt>
                <c:pt idx="1533" formatCode="0.00">
                  <c:v>157.46080280603138</c:v>
                </c:pt>
                <c:pt idx="1534" formatCode="0.00">
                  <c:v>157.46282030306017</c:v>
                </c:pt>
                <c:pt idx="1535" formatCode="0.00">
                  <c:v>157.46428637161557</c:v>
                </c:pt>
                <c:pt idx="1536" formatCode="0.00">
                  <c:v>157.47083899890072</c:v>
                </c:pt>
                <c:pt idx="1537" formatCode="0.00">
                  <c:v>157.4728423924355</c:v>
                </c:pt>
                <c:pt idx="1538" formatCode="0.00">
                  <c:v>157.47468305840272</c:v>
                </c:pt>
                <c:pt idx="1539" formatCode="0.00">
                  <c:v>157.47759471110723</c:v>
                </c:pt>
                <c:pt idx="1540" formatCode="0.00">
                  <c:v>157.48217996215527</c:v>
                </c:pt>
                <c:pt idx="1541" formatCode="0.00">
                  <c:v>157.48928514246876</c:v>
                </c:pt>
                <c:pt idx="1542" formatCode="0.00">
                  <c:v>157.49221911847661</c:v>
                </c:pt>
                <c:pt idx="1543" formatCode="0.00">
                  <c:v>157.49515335981664</c:v>
                </c:pt>
                <c:pt idx="1544" formatCode="0.00">
                  <c:v>157.49810886328279</c:v>
                </c:pt>
                <c:pt idx="1545" formatCode="0.00">
                  <c:v>157.50275044321694</c:v>
                </c:pt>
                <c:pt idx="1546" formatCode="0.00">
                  <c:v>157.50990851745865</c:v>
                </c:pt>
                <c:pt idx="1547" formatCode="0.00">
                  <c:v>157.51283389691685</c:v>
                </c:pt>
                <c:pt idx="1548" formatCode="0.00">
                  <c:v>157.51575954704904</c:v>
                </c:pt>
                <c:pt idx="1549" formatCode="0.00">
                  <c:v>157.51868546913573</c:v>
                </c:pt>
                <c:pt idx="1550" formatCode="0.00">
                  <c:v>157.52338345289638</c:v>
                </c:pt>
                <c:pt idx="1551" formatCode="0.00">
                  <c:v>157.53049739390903</c:v>
                </c:pt>
                <c:pt idx="1552" formatCode="0.00">
                  <c:v>157.53342466989662</c:v>
                </c:pt>
                <c:pt idx="1553" formatCode="0.00">
                  <c:v>157.53635221637759</c:v>
                </c:pt>
                <c:pt idx="1554" formatCode="0.00">
                  <c:v>160.56816656890533</c:v>
                </c:pt>
                <c:pt idx="1555" formatCode="0.00">
                  <c:v>160.57260116077452</c:v>
                </c:pt>
                <c:pt idx="1556" formatCode="0.00">
                  <c:v>160.57963695377998</c:v>
                </c:pt>
                <c:pt idx="1557" formatCode="0.00">
                  <c:v>160.5824904889075</c:v>
                </c:pt>
                <c:pt idx="1558" formatCode="0.00">
                  <c:v>160.58534429041114</c:v>
                </c:pt>
                <c:pt idx="1559" formatCode="0.00">
                  <c:v>160.58819835350781</c:v>
                </c:pt>
                <c:pt idx="1560" formatCode="0.00">
                  <c:v>160.59260065094915</c:v>
                </c:pt>
                <c:pt idx="1561" formatCode="0.00">
                  <c:v>160.60041864101706</c:v>
                </c:pt>
                <c:pt idx="1562" formatCode="0.00">
                  <c:v>160.60535517885774</c:v>
                </c:pt>
                <c:pt idx="1563" formatCode="0.00">
                  <c:v>160.60820060241835</c:v>
                </c:pt>
                <c:pt idx="1564" formatCode="0.00">
                  <c:v>160.61258830256219</c:v>
                </c:pt>
                <c:pt idx="1565" formatCode="0.00">
                  <c:v>160.61958413954699</c:v>
                </c:pt>
                <c:pt idx="1566" formatCode="0.00">
                  <c:v>160.62242037093156</c:v>
                </c:pt>
                <c:pt idx="1567" formatCode="0.00">
                  <c:v>160.62524635153122</c:v>
                </c:pt>
                <c:pt idx="1568" formatCode="0.00">
                  <c:v>160.62807259564843</c:v>
                </c:pt>
                <c:pt idx="1569" formatCode="0.00">
                  <c:v>160.63242789680871</c:v>
                </c:pt>
                <c:pt idx="1570" formatCode="0.00">
                  <c:v>160.63937937861022</c:v>
                </c:pt>
                <c:pt idx="1571" formatCode="0.00">
                  <c:v>160.64222796553139</c:v>
                </c:pt>
                <c:pt idx="1572" formatCode="0.00">
                  <c:v>160.64507681980112</c:v>
                </c:pt>
                <c:pt idx="1573" formatCode="0.00">
                  <c:v>160.64795749895433</c:v>
                </c:pt>
                <c:pt idx="1574" formatCode="0.00">
                  <c:v>160.65242250261599</c:v>
                </c:pt>
                <c:pt idx="1575" formatCode="0.00">
                  <c:v>160.65947555969936</c:v>
                </c:pt>
                <c:pt idx="1576" formatCode="0.00">
                  <c:v>160.66234706222286</c:v>
                </c:pt>
                <c:pt idx="1577" formatCode="0.00">
                  <c:v>160.6652188381037</c:v>
                </c:pt>
                <c:pt idx="1578" formatCode="0.00">
                  <c:v>160.66809087751827</c:v>
                </c:pt>
                <c:pt idx="1579" formatCode="0.00">
                  <c:v>160.67252352777791</c:v>
                </c:pt>
                <c:pt idx="1580" formatCode="0.00">
                  <c:v>160.67958092518759</c:v>
                </c:pt>
                <c:pt idx="1581" formatCode="0.00">
                  <c:v>160.68245430986238</c:v>
                </c:pt>
                <c:pt idx="1582" formatCode="0.00">
                  <c:v>160.68533849541106</c:v>
                </c:pt>
                <c:pt idx="1583" formatCode="0.00">
                  <c:v>160.68821241899187</c:v>
                </c:pt>
                <c:pt idx="1584" formatCode="0.00">
                  <c:v>160.69268382140882</c:v>
                </c:pt>
                <c:pt idx="1585" formatCode="0.00">
                  <c:v>160.69981863272901</c:v>
                </c:pt>
                <c:pt idx="1586" formatCode="0.00">
                  <c:v>160.70270444792683</c:v>
                </c:pt>
                <c:pt idx="1587" formatCode="0.00">
                  <c:v>160.70559053268124</c:v>
                </c:pt>
                <c:pt idx="1588" formatCode="0.00">
                  <c:v>160.70846634536963</c:v>
                </c:pt>
                <c:pt idx="1589" formatCode="0.00">
                  <c:v>160.71290537005422</c:v>
                </c:pt>
                <c:pt idx="1590" formatCode="0.00">
                  <c:v>160.71999586018703</c:v>
                </c:pt>
                <c:pt idx="1591" formatCode="0.00">
                  <c:v>160.72289410534916</c:v>
                </c:pt>
                <c:pt idx="1592" formatCode="0.00">
                  <c:v>160.72577154083768</c:v>
                </c:pt>
                <c:pt idx="1593" formatCode="0.00">
                  <c:v>160.72867033463027</c:v>
                </c:pt>
                <c:pt idx="1594" formatCode="0.00">
                  <c:v>160.73320158714532</c:v>
                </c:pt>
                <c:pt idx="1595" formatCode="0.00">
                  <c:v>160.74034523680692</c:v>
                </c:pt>
                <c:pt idx="1596" formatCode="0.00">
                  <c:v>160.74326649988038</c:v>
                </c:pt>
                <c:pt idx="1597" formatCode="0.00">
                  <c:v>160.74615638863975</c:v>
                </c:pt>
                <c:pt idx="1598" formatCode="0.00">
                  <c:v>168.56091779319536</c:v>
                </c:pt>
                <c:pt idx="1599" formatCode="0.00">
                  <c:v>168.56498971653045</c:v>
                </c:pt>
                <c:pt idx="1600" formatCode="0.00">
                  <c:v>168.57177537256621</c:v>
                </c:pt>
                <c:pt idx="1601" formatCode="0.00">
                  <c:v>168.57450509590001</c:v>
                </c:pt>
                <c:pt idx="1602" formatCode="0.00">
                  <c:v>168.57412075817331</c:v>
                </c:pt>
                <c:pt idx="1603" formatCode="0.00">
                  <c:v>168.57996532874046</c:v>
                </c:pt>
                <c:pt idx="1604" formatCode="0.00">
                  <c:v>168.5847849025196</c:v>
                </c:pt>
                <c:pt idx="1605" formatCode="0.00">
                  <c:v>168.59363967757457</c:v>
                </c:pt>
                <c:pt idx="1606" formatCode="0.00">
                  <c:v>168.59638170122238</c:v>
                </c:pt>
                <c:pt idx="1607" formatCode="0.00">
                  <c:v>168.59911381100892</c:v>
                </c:pt>
                <c:pt idx="1608" formatCode="0.00">
                  <c:v>168.60319194491609</c:v>
                </c:pt>
                <c:pt idx="1609" formatCode="0.00">
                  <c:v>168.60996260166081</c:v>
                </c:pt>
                <c:pt idx="1610" formatCode="0.00">
                  <c:v>168.61266545403367</c:v>
                </c:pt>
                <c:pt idx="1611" formatCode="0.00">
                  <c:v>168.61536857799925</c:v>
                </c:pt>
                <c:pt idx="1612" formatCode="0.00">
                  <c:v>168.61808214249777</c:v>
                </c:pt>
                <c:pt idx="1613" formatCode="0.00">
                  <c:v>168.6221805893031</c:v>
                </c:pt>
                <c:pt idx="1614" formatCode="0.00">
                  <c:v>168.62893191866027</c:v>
                </c:pt>
                <c:pt idx="1615" formatCode="0.00">
                  <c:v>168.63164679969691</c:v>
                </c:pt>
                <c:pt idx="1616" formatCode="0.00">
                  <c:v>168.63435173596099</c:v>
                </c:pt>
                <c:pt idx="1617" formatCode="0.00">
                  <c:v>168.63704021962258</c:v>
                </c:pt>
                <c:pt idx="1618" formatCode="0.00">
                  <c:v>168.64121290976152</c:v>
                </c:pt>
                <c:pt idx="1619" formatCode="0.00">
                  <c:v>168.64798800851619</c:v>
                </c:pt>
                <c:pt idx="1620" formatCode="0.00">
                  <c:v>168.65072582378781</c:v>
                </c:pt>
                <c:pt idx="1621" formatCode="0.00">
                  <c:v>168.65347428378473</c:v>
                </c:pt>
                <c:pt idx="1622" formatCode="0.00">
                  <c:v>168.65843309462264</c:v>
                </c:pt>
                <c:pt idx="1623" formatCode="0.00">
                  <c:v>168.66732287653917</c:v>
                </c:pt>
                <c:pt idx="1624" formatCode="0.00">
                  <c:v>168.67010412866341</c:v>
                </c:pt>
                <c:pt idx="1625" formatCode="0.00">
                  <c:v>168.67290642656613</c:v>
                </c:pt>
                <c:pt idx="1626" formatCode="0.00">
                  <c:v>168.67569861721668</c:v>
                </c:pt>
                <c:pt idx="1627" formatCode="0.00">
                  <c:v>168.67998504106737</c:v>
                </c:pt>
                <c:pt idx="1628" formatCode="0.00">
                  <c:v>168.68691087777628</c:v>
                </c:pt>
                <c:pt idx="1629" formatCode="0.00">
                  <c:v>179.0841267302535</c:v>
                </c:pt>
                <c:pt idx="1630" formatCode="0.00">
                  <c:v>179.08774395981447</c:v>
                </c:pt>
                <c:pt idx="1631" formatCode="0.00">
                  <c:v>179.09414478230266</c:v>
                </c:pt>
                <c:pt idx="1632" formatCode="0.00">
                  <c:v>179.10112247553198</c:v>
                </c:pt>
                <c:pt idx="1633" formatCode="0.00">
                  <c:v>179.10393880225462</c:v>
                </c:pt>
                <c:pt idx="1634" formatCode="0.00">
                  <c:v>179.10765778443235</c:v>
                </c:pt>
                <c:pt idx="1635" formatCode="0.00">
                  <c:v>179.11413694771244</c:v>
                </c:pt>
                <c:pt idx="1636" formatCode="0.00">
                  <c:v>179.12107172366987</c:v>
                </c:pt>
                <c:pt idx="1637" formatCode="0.00">
                  <c:v>179.12382758042389</c:v>
                </c:pt>
                <c:pt idx="1638" formatCode="0.00">
                  <c:v>179.12656288303913</c:v>
                </c:pt>
                <c:pt idx="1639" formatCode="0.00">
                  <c:v>179.12928804348243</c:v>
                </c:pt>
                <c:pt idx="1640" formatCode="0.00">
                  <c:v>179.13345917203921</c:v>
                </c:pt>
                <c:pt idx="1641" formatCode="0.00">
                  <c:v>179.14020844573292</c:v>
                </c:pt>
                <c:pt idx="1642" formatCode="0.00">
                  <c:v>179.14293493104586</c:v>
                </c:pt>
                <c:pt idx="1643" formatCode="0.00">
                  <c:v>179.14567208661904</c:v>
                </c:pt>
                <c:pt idx="1644" formatCode="0.00">
                  <c:v>179.14840951332661</c:v>
                </c:pt>
                <c:pt idx="1645" formatCode="0.00">
                  <c:v>179.15258383826301</c:v>
                </c:pt>
                <c:pt idx="1646" formatCode="0.00">
                  <c:v>179.15933732902056</c:v>
                </c:pt>
                <c:pt idx="1647" formatCode="0.00">
                  <c:v>179.16206565987002</c:v>
                </c:pt>
                <c:pt idx="1648" formatCode="0.00">
                  <c:v>179.16480467657402</c:v>
                </c:pt>
                <c:pt idx="1649" formatCode="0.00">
                  <c:v>179.1675335362774</c:v>
                </c:pt>
                <c:pt idx="1650" formatCode="0.00">
                  <c:v>179.17167519050017</c:v>
                </c:pt>
                <c:pt idx="1651" formatCode="0.00">
                  <c:v>179.17845665850058</c:v>
                </c:pt>
                <c:pt idx="1652" formatCode="0.00">
                  <c:v>179.18118683722352</c:v>
                </c:pt>
                <c:pt idx="1653" formatCode="0.00">
                  <c:v>179.18392771226743</c:v>
                </c:pt>
                <c:pt idx="1654" formatCode="0.00">
                  <c:v>179.18664799502088</c:v>
                </c:pt>
                <c:pt idx="1655" formatCode="0.00">
                  <c:v>179.19163514659147</c:v>
                </c:pt>
                <c:pt idx="1656" formatCode="0.00">
                  <c:v>179.20044288289913</c:v>
                </c:pt>
                <c:pt idx="1657" formatCode="0.00">
                  <c:v>179.20322735598023</c:v>
                </c:pt>
                <c:pt idx="1658" formatCode="0.00">
                  <c:v>179.20598079791512</c:v>
                </c:pt>
                <c:pt idx="1659" formatCode="0.00">
                  <c:v>179.21020064256089</c:v>
                </c:pt>
                <c:pt idx="1660" formatCode="0.00">
                  <c:v>179.21703819397553</c:v>
                </c:pt>
                <c:pt idx="1661" formatCode="0.00">
                  <c:v>179.21980342085078</c:v>
                </c:pt>
                <c:pt idx="1662" formatCode="0.00">
                  <c:v>179.22258979622629</c:v>
                </c:pt>
                <c:pt idx="1663" formatCode="0.00">
                  <c:v>179.22537644286075</c:v>
                </c:pt>
                <c:pt idx="1664" formatCode="0.00">
                  <c:v>179.22965342852649</c:v>
                </c:pt>
                <c:pt idx="1665" formatCode="0.00">
                  <c:v>179.23656671914222</c:v>
                </c:pt>
                <c:pt idx="1666" formatCode="0.00">
                  <c:v>179.23934429067447</c:v>
                </c:pt>
                <c:pt idx="1667" formatCode="0.00">
                  <c:v>179.24213258437328</c:v>
                </c:pt>
                <c:pt idx="1668" formatCode="0.00">
                  <c:v>179.24491070278376</c:v>
                </c:pt>
                <c:pt idx="1669" formatCode="0.00">
                  <c:v>179.24915504579644</c:v>
                </c:pt>
                <c:pt idx="1670" formatCode="0.00">
                  <c:v>179.25597743764448</c:v>
                </c:pt>
                <c:pt idx="1671" formatCode="0.00">
                  <c:v>179.25873717923827</c:v>
                </c:pt>
                <c:pt idx="1672" formatCode="0.00">
                  <c:v>179.26145452568173</c:v>
                </c:pt>
                <c:pt idx="1673" formatCode="0.00">
                  <c:v>179.26418119058943</c:v>
                </c:pt>
                <c:pt idx="1674" formatCode="0.00">
                  <c:v>179.26862193273928</c:v>
                </c:pt>
                <c:pt idx="1675" formatCode="0.00">
                  <c:v>179.2759899506529</c:v>
                </c:pt>
                <c:pt idx="1676" formatCode="0.00">
                  <c:v>179.27898406941065</c:v>
                </c:pt>
                <c:pt idx="1677" formatCode="0.00">
                  <c:v>179.28193464530665</c:v>
                </c:pt>
                <c:pt idx="1678" formatCode="0.00">
                  <c:v>179.28491303418849</c:v>
                </c:pt>
                <c:pt idx="1679" formatCode="0.00">
                  <c:v>179.28937807247561</c:v>
                </c:pt>
                <c:pt idx="1680" formatCode="0.00">
                  <c:v>179.29684725702376</c:v>
                </c:pt>
                <c:pt idx="1681" formatCode="0.00">
                  <c:v>179.29984930693143</c:v>
                </c:pt>
                <c:pt idx="1682" formatCode="0.00">
                  <c:v>179.30286276368187</c:v>
                </c:pt>
                <c:pt idx="1683" formatCode="0.00">
                  <c:v>179.30585429366133</c:v>
                </c:pt>
                <c:pt idx="1684" formatCode="0.00">
                  <c:v>179.31112833442094</c:v>
                </c:pt>
                <c:pt idx="1685" formatCode="0.00">
                  <c:v>179.99082745767134</c:v>
                </c:pt>
                <c:pt idx="1686" formatCode="0.00">
                  <c:v>179.99232556774336</c:v>
                </c:pt>
                <c:pt idx="1687" formatCode="0.00">
                  <c:v>179.99381176972506</c:v>
                </c:pt>
                <c:pt idx="1688" formatCode="0.00">
                  <c:v>179.99482603207221</c:v>
                </c:pt>
                <c:pt idx="1689" formatCode="0.00">
                  <c:v>179.99970235411612</c:v>
                </c:pt>
                <c:pt idx="1690" formatCode="0.00">
                  <c:v>180.00118329900957</c:v>
                </c:pt>
                <c:pt idx="1691" formatCode="0.00">
                  <c:v>180.00265836507486</c:v>
                </c:pt>
                <c:pt idx="1692" formatCode="0.00">
                  <c:v>180.00413358686146</c:v>
                </c:pt>
                <c:pt idx="1693" formatCode="0.00">
                  <c:v>180.00515612706542</c:v>
                </c:pt>
                <c:pt idx="1694" formatCode="0.00">
                  <c:v>180.01002248199939</c:v>
                </c:pt>
                <c:pt idx="1695" formatCode="0.00">
                  <c:v>180.01151976619761</c:v>
                </c:pt>
                <c:pt idx="1696" formatCode="0.00">
                  <c:v>180.01234864757612</c:v>
                </c:pt>
                <c:pt idx="1697" formatCode="0.00">
                  <c:v>180.02168424795312</c:v>
                </c:pt>
                <c:pt idx="1698" formatCode="0.00">
                  <c:v>180.02334848540377</c:v>
                </c:pt>
                <c:pt idx="1699" formatCode="0.00">
                  <c:v>180.0250062811466</c:v>
                </c:pt>
                <c:pt idx="1700" formatCode="0.00">
                  <c:v>180.02666423988535</c:v>
                </c:pt>
                <c:pt idx="1701" formatCode="0.00">
                  <c:v>180.02786709435844</c:v>
                </c:pt>
                <c:pt idx="1702" formatCode="0.00">
                  <c:v>180.03328971554544</c:v>
                </c:pt>
                <c:pt idx="1703" formatCode="0.00">
                  <c:v>180.03494191263428</c:v>
                </c:pt>
                <c:pt idx="1704" formatCode="0.00">
                  <c:v>180.03659428172494</c:v>
                </c:pt>
                <c:pt idx="1705" formatCode="0.00">
                  <c:v>180.038246817698</c:v>
                </c:pt>
                <c:pt idx="1706" formatCode="0.00">
                  <c:v>180.03945104499928</c:v>
                </c:pt>
                <c:pt idx="1707" formatCode="0.00">
                  <c:v>180.04483923128646</c:v>
                </c:pt>
                <c:pt idx="1708" formatCode="0.00">
                  <c:v>180.04648530737001</c:v>
                </c:pt>
                <c:pt idx="1709" formatCode="0.00">
                  <c:v>180.04813155714112</c:v>
                </c:pt>
                <c:pt idx="1710" formatCode="0.00">
                  <c:v>180.04975145199711</c:v>
                </c:pt>
                <c:pt idx="1711" formatCode="0.00">
                  <c:v>180.05090932732145</c:v>
                </c:pt>
                <c:pt idx="1712" formatCode="0.00">
                  <c:v>180.05620566763761</c:v>
                </c:pt>
                <c:pt idx="1713" formatCode="0.00">
                  <c:v>180.05781975380808</c:v>
                </c:pt>
                <c:pt idx="1714" formatCode="0.00">
                  <c:v>180.05943400234062</c:v>
                </c:pt>
                <c:pt idx="1715" formatCode="0.00">
                  <c:v>180.06042976109015</c:v>
                </c:pt>
                <c:pt idx="1716" formatCode="0.00">
                  <c:v>180.06762146409952</c:v>
                </c:pt>
                <c:pt idx="1717" formatCode="0.00">
                  <c:v>180.06927654287256</c:v>
                </c:pt>
                <c:pt idx="1718" formatCode="0.00">
                  <c:v>180.07088908501035</c:v>
                </c:pt>
                <c:pt idx="1719" formatCode="0.00">
                  <c:v>180.09828394004572</c:v>
                </c:pt>
                <c:pt idx="1720" formatCode="0.00">
                  <c:v>180.09974695192889</c:v>
                </c:pt>
                <c:pt idx="1721" formatCode="0.00">
                  <c:v>180.10513754332905</c:v>
                </c:pt>
                <c:pt idx="1722" formatCode="0.00">
                  <c:v>180.10684670483889</c:v>
                </c:pt>
                <c:pt idx="1723" formatCode="0.00">
                  <c:v>180.85121445786811</c:v>
                </c:pt>
                <c:pt idx="1724" formatCode="0.00">
                  <c:v>180.85269876023708</c:v>
                </c:pt>
                <c:pt idx="1725" formatCode="0.00">
                  <c:v>180.85422008838634</c:v>
                </c:pt>
                <c:pt idx="1726" formatCode="0.00">
                  <c:v>180.85865875183805</c:v>
                </c:pt>
                <c:pt idx="1727" formatCode="0.00">
                  <c:v>180.86014498391688</c:v>
                </c:pt>
                <c:pt idx="1728" formatCode="0.00">
                  <c:v>180.86163137901281</c:v>
                </c:pt>
                <c:pt idx="1729" formatCode="0.00">
                  <c:v>180.86311052927039</c:v>
                </c:pt>
                <c:pt idx="1730" formatCode="0.00">
                  <c:v>180.86460631127551</c:v>
                </c:pt>
                <c:pt idx="1731" formatCode="0.00">
                  <c:v>180.86899983355045</c:v>
                </c:pt>
                <c:pt idx="1732" formatCode="0.00">
                  <c:v>180.87046838804815</c:v>
                </c:pt>
                <c:pt idx="1733" formatCode="0.00">
                  <c:v>180.87193709350342</c:v>
                </c:pt>
                <c:pt idx="1734" formatCode="0.00">
                  <c:v>180.87342361073038</c:v>
                </c:pt>
                <c:pt idx="1735" formatCode="0.00">
                  <c:v>180.87501154238132</c:v>
                </c:pt>
                <c:pt idx="1736" formatCode="0.00">
                  <c:v>180.87945588351948</c:v>
                </c:pt>
                <c:pt idx="1737" formatCode="0.00">
                  <c:v>180.88097567378486</c:v>
                </c:pt>
                <c:pt idx="1738" formatCode="0.00">
                  <c:v>180.88249562105332</c:v>
                </c:pt>
                <c:pt idx="1739" formatCode="0.00">
                  <c:v>180.88402713242479</c:v>
                </c:pt>
                <c:pt idx="1740" formatCode="0.00">
                  <c:v>180.88557480653446</c:v>
                </c:pt>
                <c:pt idx="1741" formatCode="0.00">
                  <c:v>180.89014323590814</c:v>
                </c:pt>
                <c:pt idx="1742" formatCode="0.00">
                  <c:v>180.89168274069783</c:v>
                </c:pt>
                <c:pt idx="1743" formatCode="0.00">
                  <c:v>180.89321616774362</c:v>
                </c:pt>
                <c:pt idx="1744" formatCode="0.00">
                  <c:v>180.8947173939689</c:v>
                </c:pt>
                <c:pt idx="1745" formatCode="0.00">
                  <c:v>180.89628971321449</c:v>
                </c:pt>
                <c:pt idx="1746" formatCode="0.00">
                  <c:v>180.90086112113553</c:v>
                </c:pt>
                <c:pt idx="1747" formatCode="0.00">
                  <c:v>180.90247124752739</c:v>
                </c:pt>
                <c:pt idx="1748" formatCode="0.00">
                  <c:v>180.9040314026748</c:v>
                </c:pt>
                <c:pt idx="1749" formatCode="0.00">
                  <c:v>180.90559172552071</c:v>
                </c:pt>
                <c:pt idx="1750" formatCode="0.00">
                  <c:v>180.90650601909047</c:v>
                </c:pt>
                <c:pt idx="1751" formatCode="0.00">
                  <c:v>180.91099011777237</c:v>
                </c:pt>
                <c:pt idx="1752" formatCode="0.00">
                  <c:v>180.91247075154442</c:v>
                </c:pt>
                <c:pt idx="1753" formatCode="0.00">
                  <c:v>180.91395769026227</c:v>
                </c:pt>
                <c:pt idx="1754" formatCode="0.00">
                  <c:v>180.91545092786217</c:v>
                </c:pt>
                <c:pt idx="1755" formatCode="0.00">
                  <c:v>180.91859006011936</c:v>
                </c:pt>
                <c:pt idx="1756" formatCode="0.00">
                  <c:v>180.92325111925325</c:v>
                </c:pt>
                <c:pt idx="1757" formatCode="0.00">
                  <c:v>180.92491737067331</c:v>
                </c:pt>
                <c:pt idx="1758" formatCode="0.00">
                  <c:v>180.92644862116919</c:v>
                </c:pt>
                <c:pt idx="1759" formatCode="0.00">
                  <c:v>180.92796773768754</c:v>
                </c:pt>
                <c:pt idx="1760" formatCode="0.00">
                  <c:v>180.92955196503536</c:v>
                </c:pt>
                <c:pt idx="1761" formatCode="0.00">
                  <c:v>180.93426394569497</c:v>
                </c:pt>
                <c:pt idx="1762" formatCode="0.00">
                  <c:v>180.93582692792168</c:v>
                </c:pt>
                <c:pt idx="1763" formatCode="0.00">
                  <c:v>180.93739008933997</c:v>
                </c:pt>
                <c:pt idx="1764" formatCode="0.00">
                  <c:v>180.93890421371418</c:v>
                </c:pt>
                <c:pt idx="1765" formatCode="0.00">
                  <c:v>180.94042089707619</c:v>
                </c:pt>
                <c:pt idx="1766" formatCode="0.00">
                  <c:v>180.94492859763093</c:v>
                </c:pt>
                <c:pt idx="1767" formatCode="0.00">
                  <c:v>180.94645582755655</c:v>
                </c:pt>
                <c:pt idx="1768" formatCode="0.00">
                  <c:v>180.94796476980824</c:v>
                </c:pt>
                <c:pt idx="1769" formatCode="0.00">
                  <c:v>180.94947386900807</c:v>
                </c:pt>
                <c:pt idx="1770" formatCode="0.00">
                  <c:v>180.95103539961195</c:v>
                </c:pt>
                <c:pt idx="1771" formatCode="0.00">
                  <c:v>180.9555938950158</c:v>
                </c:pt>
                <c:pt idx="1772" formatCode="0.00">
                  <c:v>180.95712843052391</c:v>
                </c:pt>
                <c:pt idx="1773" formatCode="0.00">
                  <c:v>180.95866927983536</c:v>
                </c:pt>
                <c:pt idx="1774" formatCode="0.00">
                  <c:v>180.96016719367481</c:v>
                </c:pt>
                <c:pt idx="1775" formatCode="0.00">
                  <c:v>180.96168703772054</c:v>
                </c:pt>
                <c:pt idx="1776" formatCode="0.00">
                  <c:v>180.96620057734003</c:v>
                </c:pt>
                <c:pt idx="1777" formatCode="0.00">
                  <c:v>180.96772392807651</c:v>
                </c:pt>
                <c:pt idx="1778" formatCode="0.00">
                  <c:v>180.96924743743372</c:v>
                </c:pt>
                <c:pt idx="1779" formatCode="0.00">
                  <c:v>180.97078959396939</c:v>
                </c:pt>
                <c:pt idx="1780" formatCode="0.00">
                  <c:v>180.97242366516988</c:v>
                </c:pt>
                <c:pt idx="1781" formatCode="0.00">
                  <c:v>180.97695612394503</c:v>
                </c:pt>
                <c:pt idx="1782" formatCode="0.00">
                  <c:v>180.97846829510647</c:v>
                </c:pt>
                <c:pt idx="1783" formatCode="0.00">
                  <c:v>180.97998062116218</c:v>
                </c:pt>
                <c:pt idx="1784" formatCode="0.00">
                  <c:v>180.98150543722829</c:v>
                </c:pt>
                <c:pt idx="1785" formatCode="0.00">
                  <c:v>180.98308047350295</c:v>
                </c:pt>
                <c:pt idx="1786" formatCode="0.00">
                  <c:v>180.98771181249512</c:v>
                </c:pt>
                <c:pt idx="1787" formatCode="0.00">
                  <c:v>180.98929295672951</c:v>
                </c:pt>
                <c:pt idx="1788" formatCode="0.00">
                  <c:v>180.99091744575153</c:v>
                </c:pt>
                <c:pt idx="1789" formatCode="0.00">
                  <c:v>179.98148299144395</c:v>
                </c:pt>
                <c:pt idx="1790" formatCode="0.00">
                  <c:v>179.9830632028189</c:v>
                </c:pt>
                <c:pt idx="1791" formatCode="0.00">
                  <c:v>179.98584665830299</c:v>
                </c:pt>
                <c:pt idx="1792" formatCode="0.00">
                  <c:v>179.98843178958509</c:v>
                </c:pt>
                <c:pt idx="1793" formatCode="0.00">
                  <c:v>179.99100728805902</c:v>
                </c:pt>
                <c:pt idx="1794" formatCode="0.00">
                  <c:v>179.99358303070792</c:v>
                </c:pt>
                <c:pt idx="1795" formatCode="0.00">
                  <c:v>179.99958494370713</c:v>
                </c:pt>
                <c:pt idx="1796" formatCode="0.00">
                  <c:v>180.00390337813016</c:v>
                </c:pt>
                <c:pt idx="1797" formatCode="0.00">
                  <c:v>180.00649027175083</c:v>
                </c:pt>
                <c:pt idx="1798" formatCode="0.00">
                  <c:v>180.0090873203082</c:v>
                </c:pt>
                <c:pt idx="1799" formatCode="0.00">
                  <c:v>180.01169451616664</c:v>
                </c:pt>
                <c:pt idx="1800" formatCode="0.00">
                  <c:v>180.01782875982636</c:v>
                </c:pt>
                <c:pt idx="1801" formatCode="0.00">
                  <c:v>180.02231129913676</c:v>
                </c:pt>
                <c:pt idx="1802" formatCode="0.00">
                  <c:v>180.02495216825946</c:v>
                </c:pt>
                <c:pt idx="1803" formatCode="0.00">
                  <c:v>180.02765240571836</c:v>
                </c:pt>
                <c:pt idx="1804" formatCode="0.00">
                  <c:v>180.03038246706663</c:v>
                </c:pt>
                <c:pt idx="1805" formatCode="0.00">
                  <c:v>180.03650069432788</c:v>
                </c:pt>
                <c:pt idx="1806" formatCode="0.00">
                  <c:v>180.04078535249732</c:v>
                </c:pt>
                <c:pt idx="1807" formatCode="0.00">
                  <c:v>180.04336892776291</c:v>
                </c:pt>
                <c:pt idx="1808" formatCode="0.00">
                  <c:v>180.04595275928236</c:v>
                </c:pt>
                <c:pt idx="1809" formatCode="0.00">
                  <c:v>180.04854670024406</c:v>
                </c:pt>
                <c:pt idx="1810" formatCode="0.00">
                  <c:v>180.05464531958225</c:v>
                </c:pt>
                <c:pt idx="1811" formatCode="0.00">
                  <c:v>180.05897914189626</c:v>
                </c:pt>
                <c:pt idx="1812" formatCode="0.00">
                  <c:v>180.06339992747866</c:v>
                </c:pt>
                <c:pt idx="1813" formatCode="0.00">
                  <c:v>180.06684992444002</c:v>
                </c:pt>
                <c:pt idx="1814" formatCode="0.00">
                  <c:v>180.07290495216725</c:v>
                </c:pt>
                <c:pt idx="1815" formatCode="0.00">
                  <c:v>180.07719519621745</c:v>
                </c:pt>
                <c:pt idx="1816" formatCode="0.00">
                  <c:v>180.07977246713759</c:v>
                </c:pt>
                <c:pt idx="1817" formatCode="0.00">
                  <c:v>180.08235985998218</c:v>
                </c:pt>
                <c:pt idx="1818" formatCode="0.00">
                  <c:v>180.08494750541303</c:v>
                </c:pt>
                <c:pt idx="1819" formatCode="0.00">
                  <c:v>180.09100684033163</c:v>
                </c:pt>
                <c:pt idx="1820" formatCode="0.00">
                  <c:v>180.09529986220255</c:v>
                </c:pt>
                <c:pt idx="1821" formatCode="0.00">
                  <c:v>180.09788877281991</c:v>
                </c:pt>
                <c:pt idx="1822" formatCode="0.00">
                  <c:v>180.10051743863426</c:v>
                </c:pt>
                <c:pt idx="1823" formatCode="0.00">
                  <c:v>180.10312660715954</c:v>
                </c:pt>
                <c:pt idx="1824" formatCode="0.00">
                  <c:v>180.10928633642936</c:v>
                </c:pt>
                <c:pt idx="1825" formatCode="0.00">
                  <c:v>180.11358215862018</c:v>
                </c:pt>
                <c:pt idx="1826" formatCode="0.00">
                  <c:v>180.11617285503348</c:v>
                </c:pt>
                <c:pt idx="1827" formatCode="0.00">
                  <c:v>180.1187638113413</c:v>
                </c:pt>
                <c:pt idx="1828" formatCode="0.00">
                  <c:v>180.1213352556137</c:v>
                </c:pt>
                <c:pt idx="1829" formatCode="0.00">
                  <c:v>180.12730713122849</c:v>
                </c:pt>
                <c:pt idx="1830" formatCode="0.00">
                  <c:v>180.1315282421819</c:v>
                </c:pt>
                <c:pt idx="1831" formatCode="0.00">
                  <c:v>180.134081158653</c:v>
                </c:pt>
                <c:pt idx="1832" formatCode="0.00">
                  <c:v>180.13663428637545</c:v>
                </c:pt>
                <c:pt idx="1833" formatCode="0.00">
                  <c:v>180.13916812240646</c:v>
                </c:pt>
                <c:pt idx="1834" formatCode="0.00">
                  <c:v>180.14527242936481</c:v>
                </c:pt>
                <c:pt idx="1835" formatCode="0.00">
                  <c:v>180.14999787653099</c:v>
                </c:pt>
                <c:pt idx="1836" formatCode="0.00">
                  <c:v>180.15270615866586</c:v>
                </c:pt>
                <c:pt idx="1837" formatCode="0.00">
                  <c:v>180.1554457632329</c:v>
                </c:pt>
                <c:pt idx="1838" formatCode="0.00">
                  <c:v>180.15815457160193</c:v>
                </c:pt>
                <c:pt idx="1839" formatCode="0.00">
                  <c:v>180.16426317965988</c:v>
                </c:pt>
                <c:pt idx="1840" formatCode="0.00">
                  <c:v>180.16897456645827</c:v>
                </c:pt>
                <c:pt idx="1841" formatCode="0.00">
                  <c:v>180.17170539345636</c:v>
                </c:pt>
                <c:pt idx="1842" formatCode="0.00">
                  <c:v>180.1744779212915</c:v>
                </c:pt>
                <c:pt idx="1843" formatCode="0.00">
                  <c:v>180.17727143694603</c:v>
                </c:pt>
                <c:pt idx="1844" formatCode="0.00">
                  <c:v>180.18565018136601</c:v>
                </c:pt>
                <c:pt idx="1845" formatCode="0.00">
                  <c:v>180.19046699709679</c:v>
                </c:pt>
                <c:pt idx="1846" formatCode="0.00">
                  <c:v>180.19289712061385</c:v>
                </c:pt>
                <c:pt idx="1847" formatCode="0.00">
                  <c:v>180.1955858114566</c:v>
                </c:pt>
                <c:pt idx="1848" formatCode="0.00">
                  <c:v>180.20292978421577</c:v>
                </c:pt>
                <c:pt idx="1849" formatCode="0.00">
                  <c:v>180.20785173988568</c:v>
                </c:pt>
                <c:pt idx="1850" formatCode="0.00">
                  <c:v>180.21074024630579</c:v>
                </c:pt>
                <c:pt idx="1851" formatCode="0.00">
                  <c:v>181.85445315020254</c:v>
                </c:pt>
                <c:pt idx="1852" formatCode="0.00">
                  <c:v>181.85773366858541</c:v>
                </c:pt>
                <c:pt idx="1853" formatCode="0.00">
                  <c:v>181.86754526218058</c:v>
                </c:pt>
                <c:pt idx="1854" formatCode="0.00">
                  <c:v>181.87359027291348</c:v>
                </c:pt>
                <c:pt idx="1855" formatCode="0.00">
                  <c:v>181.87675537879534</c:v>
                </c:pt>
                <c:pt idx="1856" formatCode="0.00">
                  <c:v>181.87993251591985</c:v>
                </c:pt>
                <c:pt idx="1857" formatCode="0.00">
                  <c:v>181.88747947766893</c:v>
                </c:pt>
                <c:pt idx="1858" formatCode="0.00">
                  <c:v>181.89254934098582</c:v>
                </c:pt>
                <c:pt idx="1859" formatCode="0.00">
                  <c:v>181.89569278872213</c:v>
                </c:pt>
                <c:pt idx="1860" formatCode="0.00">
                  <c:v>181.89883702042212</c:v>
                </c:pt>
                <c:pt idx="1861" formatCode="0.00">
                  <c:v>181.90197918126216</c:v>
                </c:pt>
                <c:pt idx="1862" formatCode="0.00">
                  <c:v>181.90947229197712</c:v>
                </c:pt>
                <c:pt idx="1863" formatCode="0.00">
                  <c:v>181.91470125147188</c:v>
                </c:pt>
                <c:pt idx="1864" formatCode="0.00">
                  <c:v>181.91790360776793</c:v>
                </c:pt>
                <c:pt idx="1865" formatCode="0.00">
                  <c:v>181.92116496548664</c:v>
                </c:pt>
                <c:pt idx="1866" formatCode="0.00">
                  <c:v>181.92439142538061</c:v>
                </c:pt>
                <c:pt idx="1867" formatCode="0.00">
                  <c:v>181.932179043969</c:v>
                </c:pt>
                <c:pt idx="1868" formatCode="0.00">
                  <c:v>181.93755982758049</c:v>
                </c:pt>
                <c:pt idx="1869" formatCode="0.00">
                  <c:v>181.94115562807744</c:v>
                </c:pt>
                <c:pt idx="1870" formatCode="0.00">
                  <c:v>181.94449058006225</c:v>
                </c:pt>
                <c:pt idx="1871" formatCode="0.00">
                  <c:v>181.94774273154124</c:v>
                </c:pt>
                <c:pt idx="1872" formatCode="0.00">
                  <c:v>181.95529927553704</c:v>
                </c:pt>
                <c:pt idx="1873" formatCode="0.00">
                  <c:v>181.96037345487653</c:v>
                </c:pt>
                <c:pt idx="1874" formatCode="0.00">
                  <c:v>181.96359150709503</c:v>
                </c:pt>
                <c:pt idx="1875" formatCode="0.00">
                  <c:v>181.96714254260286</c:v>
                </c:pt>
                <c:pt idx="1876" formatCode="0.00">
                  <c:v>181.97098503208522</c:v>
                </c:pt>
                <c:pt idx="1877" formatCode="0.00">
                  <c:v>181.97942189647557</c:v>
                </c:pt>
                <c:pt idx="1878" formatCode="0.00">
                  <c:v>181.98459340645326</c:v>
                </c:pt>
                <c:pt idx="1879" formatCode="0.00">
                  <c:v>181.98417156836331</c:v>
                </c:pt>
                <c:pt idx="1880" formatCode="0.00">
                  <c:v>181.99147555526278</c:v>
                </c:pt>
                <c:pt idx="1881" formatCode="0.00">
                  <c:v>182.00281465470653</c:v>
                </c:pt>
                <c:pt idx="1882" formatCode="0.00">
                  <c:v>182.00850693942988</c:v>
                </c:pt>
                <c:pt idx="1883" formatCode="0.00">
                  <c:v>182.0117565918342</c:v>
                </c:pt>
                <c:pt idx="1884" formatCode="0.00">
                  <c:v>182.01501782270634</c:v>
                </c:pt>
                <c:pt idx="1885" formatCode="0.00">
                  <c:v>182.0258739302835</c:v>
                </c:pt>
                <c:pt idx="1886" formatCode="0.00">
                  <c:v>182.03153339117713</c:v>
                </c:pt>
                <c:pt idx="1887" formatCode="0.00">
                  <c:v>182.0348865980734</c:v>
                </c:pt>
                <c:pt idx="1888" formatCode="0.00">
                  <c:v>182.03820642226799</c:v>
                </c:pt>
                <c:pt idx="1889" formatCode="0.00">
                  <c:v>182.04149285731154</c:v>
                </c:pt>
                <c:pt idx="1890" formatCode="0.00">
                  <c:v>182.04969465231949</c:v>
                </c:pt>
                <c:pt idx="1891" formatCode="0.00">
                  <c:v>182.05445798317211</c:v>
                </c:pt>
                <c:pt idx="1892" formatCode="0.00">
                  <c:v>182.05767860464542</c:v>
                </c:pt>
                <c:pt idx="1893" formatCode="0.00">
                  <c:v>182.06089955396331</c:v>
                </c:pt>
                <c:pt idx="1894" formatCode="0.00">
                  <c:v>182.06410957763742</c:v>
                </c:pt>
                <c:pt idx="1895" formatCode="0.00">
                  <c:v>182.07220138798124</c:v>
                </c:pt>
                <c:pt idx="1896" formatCode="0.00">
                  <c:v>182.07696798509755</c:v>
                </c:pt>
                <c:pt idx="1897" formatCode="0.00">
                  <c:v>182.08021340961758</c:v>
                </c:pt>
                <c:pt idx="1898" formatCode="0.00">
                  <c:v>182.08353797886267</c:v>
                </c:pt>
                <c:pt idx="1899" formatCode="0.00">
                  <c:v>182.08681785514844</c:v>
                </c:pt>
                <c:pt idx="1900" formatCode="0.00">
                  <c:v>182.09497362541342</c:v>
                </c:pt>
                <c:pt idx="1901" formatCode="0.00">
                  <c:v>182.09975954735032</c:v>
                </c:pt>
                <c:pt idx="1902" formatCode="0.00">
                  <c:v>182.10302983961307</c:v>
                </c:pt>
                <c:pt idx="1903" formatCode="0.00">
                  <c:v>182.10632299674526</c:v>
                </c:pt>
                <c:pt idx="1904" formatCode="0.00">
                  <c:v>182.1095714299226</c:v>
                </c:pt>
                <c:pt idx="1905" formatCode="0.00">
                  <c:v>182.12057443343929</c:v>
                </c:pt>
                <c:pt idx="1906" formatCode="0.00">
                  <c:v>182.12621311819095</c:v>
                </c:pt>
                <c:pt idx="1907" formatCode="0.00">
                  <c:v>182.12948612915068</c:v>
                </c:pt>
                <c:pt idx="1908" formatCode="0.00">
                  <c:v>182.13274819825153</c:v>
                </c:pt>
                <c:pt idx="1909" formatCode="0.00">
                  <c:v>182.14094509353708</c:v>
                </c:pt>
                <c:pt idx="1910" formatCode="0.00">
                  <c:v>182.14720615586444</c:v>
                </c:pt>
                <c:pt idx="1911" formatCode="0.00">
                  <c:v>182.15027549653985</c:v>
                </c:pt>
                <c:pt idx="1912" formatCode="0.00">
                  <c:v>182.15382497673698</c:v>
                </c:pt>
                <c:pt idx="1913" formatCode="0.00">
                  <c:v>182.1573992355743</c:v>
                </c:pt>
                <c:pt idx="1914" formatCode="0.00">
                  <c:v>182.1665980551071</c:v>
                </c:pt>
                <c:pt idx="1915" formatCode="0.00">
                  <c:v>182.17169882319513</c:v>
                </c:pt>
                <c:pt idx="1916" formatCode="0.00">
                  <c:v>182.17526025929391</c:v>
                </c:pt>
                <c:pt idx="1917" formatCode="0.00">
                  <c:v>182.17883430809056</c:v>
                </c:pt>
                <c:pt idx="1918" formatCode="0.00">
                  <c:v>182.18308268305339</c:v>
                </c:pt>
                <c:pt idx="1919" formatCode="0.00">
                  <c:v>182.19404633335088</c:v>
                </c:pt>
                <c:pt idx="1920" formatCode="0.00">
                  <c:v>182.20011352038603</c:v>
                </c:pt>
                <c:pt idx="1921" formatCode="0.00">
                  <c:v>182.20433985180318</c:v>
                </c:pt>
                <c:pt idx="1922" formatCode="0.00">
                  <c:v>182.20854278589619</c:v>
                </c:pt>
                <c:pt idx="1923" formatCode="0.00">
                  <c:v>182.21274330795734</c:v>
                </c:pt>
                <c:pt idx="1924" formatCode="0.00">
                  <c:v>182.22374684209262</c:v>
                </c:pt>
                <c:pt idx="1925" formatCode="0.00">
                  <c:v>182.22996330629229</c:v>
                </c:pt>
                <c:pt idx="1926" formatCode="0.00">
                  <c:v>182.23423987759813</c:v>
                </c:pt>
                <c:pt idx="1927" formatCode="0.00">
                  <c:v>182.23855373896859</c:v>
                </c:pt>
                <c:pt idx="1928" formatCode="0.00">
                  <c:v>182.24279451543342</c:v>
                </c:pt>
                <c:pt idx="1929" formatCode="0.00">
                  <c:v>182.25371081367626</c:v>
                </c:pt>
                <c:pt idx="1930" formatCode="0.00">
                  <c:v>182.25976030278687</c:v>
                </c:pt>
                <c:pt idx="1931" formatCode="0.00">
                  <c:v>182.26401222236939</c:v>
                </c:pt>
                <c:pt idx="1932" formatCode="0.00">
                  <c:v>182.26826462810857</c:v>
                </c:pt>
                <c:pt idx="1933" formatCode="0.00">
                  <c:v>182.27252997129582</c:v>
                </c:pt>
                <c:pt idx="1934" formatCode="0.00">
                  <c:v>182.28350794779186</c:v>
                </c:pt>
                <c:pt idx="1935" formatCode="0.00">
                  <c:v>182.28956217555202</c:v>
                </c:pt>
                <c:pt idx="1936" formatCode="0.00">
                  <c:v>182.29381751892396</c:v>
                </c:pt>
                <c:pt idx="1937" formatCode="0.00">
                  <c:v>182.29809825771338</c:v>
                </c:pt>
                <c:pt idx="1938" formatCode="0.00">
                  <c:v>182.3023013965435</c:v>
                </c:pt>
                <c:pt idx="1939" formatCode="0.00">
                  <c:v>185.42218559343777</c:v>
                </c:pt>
                <c:pt idx="1940" formatCode="0.00">
                  <c:v>185.42842074582009</c:v>
                </c:pt>
                <c:pt idx="1941" formatCode="0.00">
                  <c:v>185.43939563077291</c:v>
                </c:pt>
                <c:pt idx="1942" formatCode="0.00">
                  <c:v>185.44653522629901</c:v>
                </c:pt>
                <c:pt idx="1943" formatCode="0.00">
                  <c:v>185.44952374967485</c:v>
                </c:pt>
                <c:pt idx="1944" formatCode="0.00">
                  <c:v>185.45252099166154</c:v>
                </c:pt>
                <c:pt idx="1945" formatCode="0.00">
                  <c:v>185.45556054998289</c:v>
                </c:pt>
                <c:pt idx="1946" formatCode="0.00">
                  <c:v>185.46247080202895</c:v>
                </c:pt>
                <c:pt idx="1947" formatCode="0.00">
                  <c:v>185.46751957730524</c:v>
                </c:pt>
                <c:pt idx="1948" formatCode="0.00">
                  <c:v>185.47047679831692</c:v>
                </c:pt>
                <c:pt idx="1949" formatCode="0.00">
                  <c:v>185.47336713157267</c:v>
                </c:pt>
                <c:pt idx="1950" formatCode="0.00">
                  <c:v>185.47626064591293</c:v>
                </c:pt>
                <c:pt idx="1951" formatCode="0.00">
                  <c:v>185.48299878616598</c:v>
                </c:pt>
                <c:pt idx="1952" formatCode="0.00">
                  <c:v>185.48805129531237</c:v>
                </c:pt>
                <c:pt idx="1953" formatCode="0.00">
                  <c:v>185.49105278397059</c:v>
                </c:pt>
                <c:pt idx="1954" formatCode="0.00">
                  <c:v>185.49403778341699</c:v>
                </c:pt>
                <c:pt idx="1955" formatCode="0.00">
                  <c:v>185.49701470155375</c:v>
                </c:pt>
                <c:pt idx="1956" formatCode="0.00">
                  <c:v>185.50387643501671</c:v>
                </c:pt>
                <c:pt idx="1957" formatCode="0.00">
                  <c:v>185.50890491856075</c:v>
                </c:pt>
                <c:pt idx="1958" formatCode="0.00">
                  <c:v>185.51188346181365</c:v>
                </c:pt>
                <c:pt idx="1959" formatCode="0.00">
                  <c:v>185.51487915442758</c:v>
                </c:pt>
                <c:pt idx="1960" formatCode="0.00">
                  <c:v>185.51468615787513</c:v>
                </c:pt>
                <c:pt idx="1961" formatCode="0.00">
                  <c:v>185.5246749063482</c:v>
                </c:pt>
                <c:pt idx="1962" formatCode="0.00">
                  <c:v>185.52973497882533</c:v>
                </c:pt>
                <c:pt idx="1963" formatCode="0.00">
                  <c:v>185.53278314708012</c:v>
                </c:pt>
                <c:pt idx="1964" formatCode="0.00">
                  <c:v>185.53589900401789</c:v>
                </c:pt>
                <c:pt idx="1965" formatCode="0.00">
                  <c:v>185.53898995811863</c:v>
                </c:pt>
                <c:pt idx="1966" formatCode="0.00">
                  <c:v>185.54635638668663</c:v>
                </c:pt>
                <c:pt idx="1967" formatCode="0.00">
                  <c:v>185.55155966460151</c:v>
                </c:pt>
                <c:pt idx="1968" formatCode="0.00">
                  <c:v>185.55467765939215</c:v>
                </c:pt>
                <c:pt idx="1969" formatCode="0.00">
                  <c:v>185.55776229937848</c:v>
                </c:pt>
                <c:pt idx="1970" formatCode="0.00">
                  <c:v>185.56079673241368</c:v>
                </c:pt>
                <c:pt idx="1971" formatCode="0.00">
                  <c:v>185.56773406453527</c:v>
                </c:pt>
                <c:pt idx="1972" formatCode="0.00">
                  <c:v>185.57274617643273</c:v>
                </c:pt>
                <c:pt idx="1973" formatCode="0.00">
                  <c:v>185.57579069914684</c:v>
                </c:pt>
                <c:pt idx="1974" formatCode="0.00">
                  <c:v>185.57885242542702</c:v>
                </c:pt>
                <c:pt idx="1975" formatCode="0.00">
                  <c:v>185.58192292176787</c:v>
                </c:pt>
                <c:pt idx="1976" formatCode="0.00">
                  <c:v>185.58906358523976</c:v>
                </c:pt>
                <c:pt idx="1977" formatCode="0.00">
                  <c:v>185.59426085445236</c:v>
                </c:pt>
                <c:pt idx="1978" formatCode="0.00">
                  <c:v>185.59734151650218</c:v>
                </c:pt>
                <c:pt idx="1979" formatCode="0.00">
                  <c:v>185.60038032783856</c:v>
                </c:pt>
                <c:pt idx="1980" formatCode="0.00">
                  <c:v>185.60334549087713</c:v>
                </c:pt>
                <c:pt idx="1981" formatCode="0.00">
                  <c:v>185.61007766499486</c:v>
                </c:pt>
                <c:pt idx="1982" formatCode="0.00">
                  <c:v>185.61505464244618</c:v>
                </c:pt>
                <c:pt idx="1983" formatCode="0.00">
                  <c:v>185.61791446234156</c:v>
                </c:pt>
                <c:pt idx="1984" formatCode="0.00">
                  <c:v>185.62076766533582</c:v>
                </c:pt>
                <c:pt idx="1985" formatCode="0.00">
                  <c:v>185.62365374495997</c:v>
                </c:pt>
                <c:pt idx="1986" formatCode="0.00">
                  <c:v>185.63058883435249</c:v>
                </c:pt>
                <c:pt idx="1987" formatCode="0.00">
                  <c:v>185.6363311915587</c:v>
                </c:pt>
                <c:pt idx="1988" formatCode="0.00">
                  <c:v>185.63963060632767</c:v>
                </c:pt>
                <c:pt idx="1989" formatCode="0.00">
                  <c:v>185.64280845361878</c:v>
                </c:pt>
                <c:pt idx="1990" formatCode="0.00">
                  <c:v>185.18914918730306</c:v>
                </c:pt>
                <c:pt idx="1991" formatCode="0.00">
                  <c:v>185.19304107972218</c:v>
                </c:pt>
                <c:pt idx="1992" formatCode="0.00">
                  <c:v>185.19737485472817</c:v>
                </c:pt>
                <c:pt idx="1993" formatCode="0.00">
                  <c:v>185.19876366598186</c:v>
                </c:pt>
                <c:pt idx="1994" formatCode="0.00">
                  <c:v>185.20103513748637</c:v>
                </c:pt>
                <c:pt idx="1995" formatCode="0.00">
                  <c:v>185.20329895491867</c:v>
                </c:pt>
                <c:pt idx="1996" formatCode="0.00">
                  <c:v>185.20794375694047</c:v>
                </c:pt>
                <c:pt idx="1997" formatCode="0.00">
                  <c:v>185.2125945891184</c:v>
                </c:pt>
                <c:pt idx="1998" formatCode="0.00">
                  <c:v>185.21636423132978</c:v>
                </c:pt>
                <c:pt idx="1999" formatCode="0.00">
                  <c:v>185.21870437118258</c:v>
                </c:pt>
                <c:pt idx="2000" formatCode="0.00">
                  <c:v>185.22097997465571</c:v>
                </c:pt>
                <c:pt idx="2001" formatCode="0.00">
                  <c:v>185.22543470391187</c:v>
                </c:pt>
                <c:pt idx="2002" formatCode="0.00">
                  <c:v>185.22998251201881</c:v>
                </c:pt>
                <c:pt idx="2003" formatCode="0.00">
                  <c:v>185.23225066648169</c:v>
                </c:pt>
                <c:pt idx="2004" formatCode="0.00">
                  <c:v>185.23452846765412</c:v>
                </c:pt>
                <c:pt idx="2005" formatCode="0.00">
                  <c:v>185.2368066366133</c:v>
                </c:pt>
                <c:pt idx="2006" formatCode="0.00">
                  <c:v>185.24146346064578</c:v>
                </c:pt>
                <c:pt idx="2007" formatCode="0.00">
                  <c:v>185.2460922161618</c:v>
                </c:pt>
                <c:pt idx="2008" formatCode="0.00">
                  <c:v>185.24839081504601</c:v>
                </c:pt>
                <c:pt idx="2009" formatCode="0.00">
                  <c:v>185.25068978610108</c:v>
                </c:pt>
                <c:pt idx="2010" formatCode="0.00">
                  <c:v>185.25312845301488</c:v>
                </c:pt>
                <c:pt idx="2011" formatCode="0.00">
                  <c:v>185.25875114002173</c:v>
                </c:pt>
                <c:pt idx="2012" formatCode="0.00">
                  <c:v>185.26404439329218</c:v>
                </c:pt>
                <c:pt idx="2013" formatCode="0.00">
                  <c:v>185.26676399334531</c:v>
                </c:pt>
                <c:pt idx="2014" formatCode="0.00">
                  <c:v>185.26948406273354</c:v>
                </c:pt>
                <c:pt idx="2015" formatCode="0.00">
                  <c:v>185.27220459088124</c:v>
                </c:pt>
                <c:pt idx="2016" formatCode="0.00">
                  <c:v>185.27781316627861</c:v>
                </c:pt>
                <c:pt idx="2017" formatCode="0.00">
                  <c:v>185.28312718256495</c:v>
                </c:pt>
                <c:pt idx="2018" formatCode="0.00">
                  <c:v>185.28585935069887</c:v>
                </c:pt>
                <c:pt idx="2019" formatCode="0.00">
                  <c:v>185.2885919871708</c:v>
                </c:pt>
                <c:pt idx="2020" formatCode="0.00">
                  <c:v>185.29132509377922</c:v>
                </c:pt>
                <c:pt idx="2021" formatCode="0.00">
                  <c:v>185.29694137585955</c:v>
                </c:pt>
                <c:pt idx="2022" formatCode="0.00">
                  <c:v>185.30226080864566</c:v>
                </c:pt>
                <c:pt idx="2023" formatCode="0.00">
                  <c:v>185.3049962627847</c:v>
                </c:pt>
                <c:pt idx="2024" formatCode="0.00">
                  <c:v>185.3077321860853</c:v>
                </c:pt>
                <c:pt idx="2025" formatCode="0.00">
                  <c:v>185.31046857796699</c:v>
                </c:pt>
                <c:pt idx="2026" formatCode="0.00">
                  <c:v>185.31609256184939</c:v>
                </c:pt>
                <c:pt idx="2027" formatCode="0.00">
                  <c:v>185.32141743048751</c:v>
                </c:pt>
                <c:pt idx="2028" formatCode="0.00">
                  <c:v>185.32415616539282</c:v>
                </c:pt>
                <c:pt idx="2029" formatCode="0.00">
                  <c:v>185.32690469490706</c:v>
                </c:pt>
                <c:pt idx="2030" formatCode="0.00">
                  <c:v>185.32967232632433</c:v>
                </c:pt>
                <c:pt idx="2031" formatCode="0.00">
                  <c:v>185.33554474634775</c:v>
                </c:pt>
                <c:pt idx="2032" formatCode="0.00">
                  <c:v>185.34099828430723</c:v>
                </c:pt>
                <c:pt idx="2033" formatCode="0.00">
                  <c:v>185.3437869794744</c:v>
                </c:pt>
                <c:pt idx="2034" formatCode="0.00">
                  <c:v>185.34529055950642</c:v>
                </c:pt>
                <c:pt idx="2035" formatCode="0.00">
                  <c:v>185.34822200636486</c:v>
                </c:pt>
                <c:pt idx="2036" formatCode="0.00">
                  <c:v>185.35494008899983</c:v>
                </c:pt>
                <c:pt idx="2037" formatCode="0.00">
                  <c:v>185.3605702617586</c:v>
                </c:pt>
                <c:pt idx="2038" formatCode="0.00">
                  <c:v>185.3636760571971</c:v>
                </c:pt>
                <c:pt idx="2039" formatCode="0.00">
                  <c:v>185.36673490106176</c:v>
                </c:pt>
                <c:pt idx="2040" formatCode="0.00">
                  <c:v>193.98790884836458</c:v>
                </c:pt>
                <c:pt idx="2041" formatCode="0.00">
                  <c:v>193.99093386121984</c:v>
                </c:pt>
                <c:pt idx="2042" formatCode="0.00">
                  <c:v>193.99471188847716</c:v>
                </c:pt>
                <c:pt idx="2043" formatCode="0.00">
                  <c:v>193.99641615779328</c:v>
                </c:pt>
                <c:pt idx="2044" formatCode="0.00">
                  <c:v>193.99810573164726</c:v>
                </c:pt>
                <c:pt idx="2045" formatCode="0.00">
                  <c:v>193.99977936660747</c:v>
                </c:pt>
                <c:pt idx="2046" formatCode="0.00">
                  <c:v>194.00279294512018</c:v>
                </c:pt>
                <c:pt idx="2047" formatCode="0.00">
                  <c:v>194.00653829459301</c:v>
                </c:pt>
                <c:pt idx="2048" formatCode="0.00">
                  <c:v>194.00822261991038</c:v>
                </c:pt>
                <c:pt idx="2049" formatCode="0.00">
                  <c:v>194.00992997034717</c:v>
                </c:pt>
                <c:pt idx="2050" formatCode="0.00">
                  <c:v>194.0116138380443</c:v>
                </c:pt>
                <c:pt idx="2051" formatCode="0.00">
                  <c:v>194.01463375533049</c:v>
                </c:pt>
                <c:pt idx="2052" formatCode="0.00">
                  <c:v>194.01838349549112</c:v>
                </c:pt>
                <c:pt idx="2053" formatCode="0.00">
                  <c:v>194.02008560990222</c:v>
                </c:pt>
                <c:pt idx="2054" formatCode="0.00">
                  <c:v>194.0218107691087</c:v>
                </c:pt>
                <c:pt idx="2055" formatCode="0.00">
                  <c:v>194.02351998918695</c:v>
                </c:pt>
                <c:pt idx="2056" formatCode="0.00">
                  <c:v>194.02661757873534</c:v>
                </c:pt>
                <c:pt idx="2057" formatCode="0.00">
                  <c:v>194.03042131034164</c:v>
                </c:pt>
                <c:pt idx="2058" formatCode="0.00">
                  <c:v>194.03215637648148</c:v>
                </c:pt>
                <c:pt idx="2059" formatCode="0.00">
                  <c:v>194.03388427463986</c:v>
                </c:pt>
                <c:pt idx="2060" formatCode="0.00">
                  <c:v>194.03561413079257</c:v>
                </c:pt>
                <c:pt idx="2061" formatCode="0.00">
                  <c:v>194.03868566169126</c:v>
                </c:pt>
                <c:pt idx="2062" formatCode="0.00">
                  <c:v>194.0423998295939</c:v>
                </c:pt>
                <c:pt idx="2063" formatCode="0.00">
                  <c:v>194.50831339673934</c:v>
                </c:pt>
                <c:pt idx="2064" formatCode="0.00">
                  <c:v>194.51000011165581</c:v>
                </c:pt>
                <c:pt idx="2065" formatCode="0.00">
                  <c:v>194.51391462034579</c:v>
                </c:pt>
                <c:pt idx="2066" formatCode="0.00">
                  <c:v>194.5186545532755</c:v>
                </c:pt>
                <c:pt idx="2067" formatCode="0.00">
                  <c:v>194.52032677888107</c:v>
                </c:pt>
                <c:pt idx="2068" formatCode="0.00">
                  <c:v>194.52199187808165</c:v>
                </c:pt>
                <c:pt idx="2069" formatCode="0.00">
                  <c:v>194.52363350870246</c:v>
                </c:pt>
                <c:pt idx="2070" formatCode="0.00">
                  <c:v>194.52658248463641</c:v>
                </c:pt>
                <c:pt idx="2071" formatCode="0.00">
                  <c:v>194.53022888316161</c:v>
                </c:pt>
                <c:pt idx="2072" formatCode="0.00">
                  <c:v>194.53188120980769</c:v>
                </c:pt>
                <c:pt idx="2073" formatCode="0.00">
                  <c:v>194.5335339126531</c:v>
                </c:pt>
                <c:pt idx="2074" formatCode="0.00">
                  <c:v>194.53520374894353</c:v>
                </c:pt>
                <c:pt idx="2075" formatCode="0.00">
                  <c:v>194.54096162727299</c:v>
                </c:pt>
                <c:pt idx="2076" formatCode="0.00">
                  <c:v>194.5456629658444</c:v>
                </c:pt>
                <c:pt idx="2077" formatCode="0.00">
                  <c:v>194.54820823207092</c:v>
                </c:pt>
                <c:pt idx="2078" formatCode="0.00">
                  <c:v>194.55074460655305</c:v>
                </c:pt>
                <c:pt idx="2079" formatCode="0.00">
                  <c:v>194.55325418266185</c:v>
                </c:pt>
                <c:pt idx="2080" formatCode="0.00">
                  <c:v>194.55873509652645</c:v>
                </c:pt>
                <c:pt idx="2081" formatCode="0.00">
                  <c:v>194.56341468454184</c:v>
                </c:pt>
                <c:pt idx="2082" formatCode="0.00">
                  <c:v>194.56596415827235</c:v>
                </c:pt>
                <c:pt idx="2083" formatCode="0.00">
                  <c:v>194.56851423212242</c:v>
                </c:pt>
                <c:pt idx="2084" formatCode="0.00">
                  <c:v>194.57104699874498</c:v>
                </c:pt>
                <c:pt idx="2085" formatCode="0.00">
                  <c:v>194.57653853879185</c:v>
                </c:pt>
                <c:pt idx="2086" formatCode="0.00">
                  <c:v>194.58118232374304</c:v>
                </c:pt>
                <c:pt idx="2087" formatCode="0.00">
                  <c:v>194.58375449610355</c:v>
                </c:pt>
                <c:pt idx="2088" formatCode="0.00">
                  <c:v>194.58629927759742</c:v>
                </c:pt>
                <c:pt idx="2089" formatCode="0.00">
                  <c:v>194.58882673057241</c:v>
                </c:pt>
                <c:pt idx="2090" formatCode="0.00">
                  <c:v>194.59432889541731</c:v>
                </c:pt>
                <c:pt idx="2091" formatCode="0.00">
                  <c:v>194.59900685495569</c:v>
                </c:pt>
                <c:pt idx="2092" formatCode="0.00">
                  <c:v>194.60155523709298</c:v>
                </c:pt>
                <c:pt idx="2093" formatCode="0.00">
                  <c:v>194.60409470190646</c:v>
                </c:pt>
                <c:pt idx="2094" formatCode="0.00">
                  <c:v>194.60663587503774</c:v>
                </c:pt>
                <c:pt idx="2095" formatCode="0.00">
                  <c:v>194.61214866978486</c:v>
                </c:pt>
                <c:pt idx="2096" formatCode="0.00">
                  <c:v>194.6169267741513</c:v>
                </c:pt>
                <c:pt idx="2097" formatCode="0.00">
                  <c:v>194.62094572510361</c:v>
                </c:pt>
                <c:pt idx="2098" formatCode="0.00">
                  <c:v>194.62456478505237</c:v>
                </c:pt>
                <c:pt idx="2099" formatCode="0.00">
                  <c:v>194.81272604961032</c:v>
                </c:pt>
                <c:pt idx="2100" formatCode="0.00">
                  <c:v>194.63464582940455</c:v>
                </c:pt>
                <c:pt idx="2101" formatCode="0.00">
                  <c:v>194.63730048621051</c:v>
                </c:pt>
                <c:pt idx="2102" formatCode="0.00">
                  <c:v>194.63992155132038</c:v>
                </c:pt>
                <c:pt idx="2103" formatCode="0.00">
                  <c:v>194.64241137982134</c:v>
                </c:pt>
                <c:pt idx="2104" formatCode="0.00">
                  <c:v>194.64790244873149</c:v>
                </c:pt>
                <c:pt idx="2105" formatCode="0.00">
                  <c:v>194.65254481947875</c:v>
                </c:pt>
                <c:pt idx="2106" formatCode="0.00">
                  <c:v>194.65500376370301</c:v>
                </c:pt>
                <c:pt idx="2107" formatCode="0.00">
                  <c:v>194.65826781485109</c:v>
                </c:pt>
                <c:pt idx="2108" formatCode="0.00">
                  <c:v>194.67376465149758</c:v>
                </c:pt>
                <c:pt idx="2109" formatCode="0.00">
                  <c:v>194.68093481167216</c:v>
                </c:pt>
                <c:pt idx="2110" formatCode="0.00">
                  <c:v>194.68468468260934</c:v>
                </c:pt>
                <c:pt idx="2111" formatCode="0.00">
                  <c:v>200.2863238547543</c:v>
                </c:pt>
                <c:pt idx="2112" formatCode="0.00">
                  <c:v>200.2942110435697</c:v>
                </c:pt>
                <c:pt idx="2113" formatCode="0.00">
                  <c:v>200.29835932661504</c:v>
                </c:pt>
                <c:pt idx="2114" formatCode="0.00">
                  <c:v>200.30138664760821</c:v>
                </c:pt>
                <c:pt idx="2115" formatCode="0.00">
                  <c:v>200.30444306009488</c:v>
                </c:pt>
                <c:pt idx="2116" formatCode="0.00">
                  <c:v>200.30747178104664</c:v>
                </c:pt>
                <c:pt idx="2117" formatCode="0.00">
                  <c:v>200.31535074478333</c:v>
                </c:pt>
                <c:pt idx="2118" formatCode="0.00">
                  <c:v>200.31947769962639</c:v>
                </c:pt>
                <c:pt idx="2119" formatCode="0.00">
                  <c:v>200.32247213566251</c:v>
                </c:pt>
                <c:pt idx="2120" formatCode="0.00">
                  <c:v>200.32546729098843</c:v>
                </c:pt>
                <c:pt idx="2121" formatCode="0.00">
                  <c:v>200.32835954443112</c:v>
                </c:pt>
                <c:pt idx="2122" formatCode="0.00">
                  <c:v>200.33955727830471</c:v>
                </c:pt>
                <c:pt idx="2123" formatCode="0.00">
                  <c:v>200.34447088599231</c:v>
                </c:pt>
                <c:pt idx="2124" formatCode="0.00">
                  <c:v>200.34786100952809</c:v>
                </c:pt>
                <c:pt idx="2125" formatCode="0.00">
                  <c:v>200.351584129245</c:v>
                </c:pt>
                <c:pt idx="2126" formatCode="0.00">
                  <c:v>200.36225794288373</c:v>
                </c:pt>
                <c:pt idx="2127" formatCode="0.00">
                  <c:v>200.36722412782262</c:v>
                </c:pt>
                <c:pt idx="2128" formatCode="0.00">
                  <c:v>200.37126318697665</c:v>
                </c:pt>
                <c:pt idx="2129" formatCode="0.00">
                  <c:v>200.3752929340084</c:v>
                </c:pt>
                <c:pt idx="2130" formatCode="0.00">
                  <c:v>200.3793188812366</c:v>
                </c:pt>
                <c:pt idx="2131" formatCode="0.00">
                  <c:v>200.39004008732354</c:v>
                </c:pt>
                <c:pt idx="2132" formatCode="0.00">
                  <c:v>200.3951639471623</c:v>
                </c:pt>
                <c:pt idx="2133" formatCode="0.00">
                  <c:v>200.39916010666809</c:v>
                </c:pt>
                <c:pt idx="2134" formatCode="0.00">
                  <c:v>200.40314696724394</c:v>
                </c:pt>
                <c:pt idx="2135" formatCode="0.00">
                  <c:v>200.40712455004598</c:v>
                </c:pt>
                <c:pt idx="2136" formatCode="0.00">
                  <c:v>200.41783551550333</c:v>
                </c:pt>
                <c:pt idx="2137" formatCode="0.00">
                  <c:v>200.42294284599998</c:v>
                </c:pt>
                <c:pt idx="2138" formatCode="0.00">
                  <c:v>200.42693535257837</c:v>
                </c:pt>
                <c:pt idx="2139" formatCode="0.00">
                  <c:v>200.43091851221382</c:v>
                </c:pt>
                <c:pt idx="2140" formatCode="0.00">
                  <c:v>200.43489225608687</c:v>
                </c:pt>
                <c:pt idx="2141" formatCode="0.00">
                  <c:v>200.44567957159535</c:v>
                </c:pt>
                <c:pt idx="2142" formatCode="0.00">
                  <c:v>200.4507948190514</c:v>
                </c:pt>
                <c:pt idx="2143" formatCode="0.00">
                  <c:v>200.45471173458841</c:v>
                </c:pt>
                <c:pt idx="2144" formatCode="0.00">
                  <c:v>200.45862907687447</c:v>
                </c:pt>
                <c:pt idx="2145" formatCode="0.00">
                  <c:v>200.46298625379708</c:v>
                </c:pt>
                <c:pt idx="2146" formatCode="0.00">
                  <c:v>200.47424465522963</c:v>
                </c:pt>
                <c:pt idx="2147" formatCode="0.00">
                  <c:v>200.48061208333601</c:v>
                </c:pt>
                <c:pt idx="2148" formatCode="0.00">
                  <c:v>200.48496375693935</c:v>
                </c:pt>
                <c:pt idx="2149" formatCode="0.00">
                  <c:v>200.48932711162948</c:v>
                </c:pt>
                <c:pt idx="2150" formatCode="0.00">
                  <c:v>200.49369189557021</c:v>
                </c:pt>
                <c:pt idx="2151" formatCode="0.00">
                  <c:v>200.50485202839079</c:v>
                </c:pt>
                <c:pt idx="2152" formatCode="0.00">
                  <c:v>200.51118602795199</c:v>
                </c:pt>
                <c:pt idx="2153" formatCode="0.00">
                  <c:v>200.51556595885211</c:v>
                </c:pt>
                <c:pt idx="2154" formatCode="0.00">
                  <c:v>200.51996939779229</c:v>
                </c:pt>
                <c:pt idx="2155" formatCode="0.00">
                  <c:v>200.52435160411471</c:v>
                </c:pt>
                <c:pt idx="2156" formatCode="0.00">
                  <c:v>200.53547272495865</c:v>
                </c:pt>
                <c:pt idx="2157" formatCode="0.00">
                  <c:v>200.5418018233045</c:v>
                </c:pt>
                <c:pt idx="2158" formatCode="0.00">
                  <c:v>200.54623248854503</c:v>
                </c:pt>
                <c:pt idx="2159" formatCode="0.00">
                  <c:v>200.55064307582842</c:v>
                </c:pt>
                <c:pt idx="2160" formatCode="0.00">
                  <c:v>200.5550761619252</c:v>
                </c:pt>
                <c:pt idx="2161" formatCode="0.00">
                  <c:v>200.56983246084647</c:v>
                </c:pt>
                <c:pt idx="2162" formatCode="0.00">
                  <c:v>200.57720239545844</c:v>
                </c:pt>
                <c:pt idx="2163" formatCode="0.00">
                  <c:v>200.58164182549157</c:v>
                </c:pt>
                <c:pt idx="2164" formatCode="0.00">
                  <c:v>200.5864423744197</c:v>
                </c:pt>
                <c:pt idx="2165" formatCode="0.00">
                  <c:v>200.59912649868235</c:v>
                </c:pt>
                <c:pt idx="2166" formatCode="0.00">
                  <c:v>200.60623405538317</c:v>
                </c:pt>
                <c:pt idx="2167" formatCode="0.00">
                  <c:v>200.61118242482419</c:v>
                </c:pt>
                <c:pt idx="2168" formatCode="0.00">
                  <c:v>200.61610997816621</c:v>
                </c:pt>
                <c:pt idx="2169" formatCode="0.00">
                  <c:v>200.62098412163243</c:v>
                </c:pt>
                <c:pt idx="2170" formatCode="0.00">
                  <c:v>200.63348500031881</c:v>
                </c:pt>
                <c:pt idx="2171" formatCode="0.00">
                  <c:v>200.64051776153033</c:v>
                </c:pt>
                <c:pt idx="2172" formatCode="0.00">
                  <c:v>200.64545230758478</c:v>
                </c:pt>
                <c:pt idx="2173" formatCode="0.00">
                  <c:v>200.65038884342101</c:v>
                </c:pt>
                <c:pt idx="2174" formatCode="0.00">
                  <c:v>200.65532254023108</c:v>
                </c:pt>
                <c:pt idx="2175" formatCode="0.00">
                  <c:v>200.66796773705059</c:v>
                </c:pt>
                <c:pt idx="2176" formatCode="0.00">
                  <c:v>200.67504132957117</c:v>
                </c:pt>
                <c:pt idx="2177" formatCode="0.00">
                  <c:v>200.67999297875079</c:v>
                </c:pt>
                <c:pt idx="2178" formatCode="0.00">
                  <c:v>200.68497880286566</c:v>
                </c:pt>
                <c:pt idx="2179" formatCode="0.00">
                  <c:v>200.68995444217799</c:v>
                </c:pt>
                <c:pt idx="2180" formatCode="0.00">
                  <c:v>200.70271089419629</c:v>
                </c:pt>
                <c:pt idx="2181" formatCode="0.00">
                  <c:v>200.70980910982578</c:v>
                </c:pt>
                <c:pt idx="2182" formatCode="0.00">
                  <c:v>200.71476932881205</c:v>
                </c:pt>
                <c:pt idx="2183" formatCode="0.00">
                  <c:v>200.71974151349039</c:v>
                </c:pt>
                <c:pt idx="2184" formatCode="0.00">
                  <c:v>200.72470419964606</c:v>
                </c:pt>
                <c:pt idx="2185" formatCode="0.00">
                  <c:v>200.73753666348782</c:v>
                </c:pt>
                <c:pt idx="2186" formatCode="0.00">
                  <c:v>200.7446930901684</c:v>
                </c:pt>
                <c:pt idx="2187" formatCode="0.00">
                  <c:v>200.74977114199143</c:v>
                </c:pt>
                <c:pt idx="2188" formatCode="0.00">
                  <c:v>200.75494834917808</c:v>
                </c:pt>
                <c:pt idx="2189" formatCode="0.00">
                  <c:v>210.12564551971326</c:v>
                </c:pt>
                <c:pt idx="2190" formatCode="0.00">
                  <c:v>210.14009343287282</c:v>
                </c:pt>
                <c:pt idx="2191" formatCode="0.00">
                  <c:v>210.146796141686</c:v>
                </c:pt>
                <c:pt idx="2192" formatCode="0.00">
                  <c:v>210.15107448958403</c:v>
                </c:pt>
                <c:pt idx="2193" formatCode="0.00">
                  <c:v>210.15526411269346</c:v>
                </c:pt>
                <c:pt idx="2194" formatCode="0.00">
                  <c:v>210.16589431712313</c:v>
                </c:pt>
                <c:pt idx="2195" formatCode="0.00">
                  <c:v>210.17177021649118</c:v>
                </c:pt>
                <c:pt idx="2196" formatCode="0.00">
                  <c:v>210.17601214564854</c:v>
                </c:pt>
                <c:pt idx="2197" formatCode="0.00">
                  <c:v>210.18106224721632</c:v>
                </c:pt>
                <c:pt idx="2198" formatCode="0.00">
                  <c:v>210.18529716128765</c:v>
                </c:pt>
                <c:pt idx="2199" formatCode="0.00">
                  <c:v>210.19864288340889</c:v>
                </c:pt>
                <c:pt idx="2200" formatCode="0.00">
                  <c:v>210.20319062875873</c:v>
                </c:pt>
                <c:pt idx="2201" formatCode="0.00">
                  <c:v>210.20696266247575</c:v>
                </c:pt>
                <c:pt idx="2202" formatCode="0.00">
                  <c:v>210.21249126302294</c:v>
                </c:pt>
                <c:pt idx="2203" formatCode="0.00">
                  <c:v>210.21707681658714</c:v>
                </c:pt>
                <c:pt idx="2204" formatCode="0.00">
                  <c:v>210.22826205957986</c:v>
                </c:pt>
                <c:pt idx="2205" formatCode="0.00">
                  <c:v>210.23438115359937</c:v>
                </c:pt>
                <c:pt idx="2206" formatCode="0.00">
                  <c:v>210.23893945707295</c:v>
                </c:pt>
                <c:pt idx="2207" formatCode="0.00">
                  <c:v>210.25841174671095</c:v>
                </c:pt>
                <c:pt idx="2208" formatCode="0.00">
                  <c:v>210.26607823223736</c:v>
                </c:pt>
                <c:pt idx="2209" formatCode="0.00">
                  <c:v>210.27046543941469</c:v>
                </c:pt>
                <c:pt idx="2210" formatCode="0.00">
                  <c:v>210.27494330906049</c:v>
                </c:pt>
                <c:pt idx="2211" formatCode="0.00">
                  <c:v>210.27944267586767</c:v>
                </c:pt>
                <c:pt idx="2212" formatCode="0.00">
                  <c:v>210.29154294764058</c:v>
                </c:pt>
                <c:pt idx="2213" formatCode="0.00">
                  <c:v>210.29787048516488</c:v>
                </c:pt>
                <c:pt idx="2214" formatCode="0.00">
                  <c:v>210.30257534004656</c:v>
                </c:pt>
                <c:pt idx="2215" formatCode="0.00">
                  <c:v>210.30708211201156</c:v>
                </c:pt>
                <c:pt idx="2216" formatCode="0.00">
                  <c:v>210.31154942131366</c:v>
                </c:pt>
                <c:pt idx="2217" formatCode="0.00">
                  <c:v>210.32768887316573</c:v>
                </c:pt>
                <c:pt idx="2218" formatCode="0.00">
                  <c:v>210.33493981029952</c:v>
                </c:pt>
                <c:pt idx="2219" formatCode="0.00">
                  <c:v>210.33944476083377</c:v>
                </c:pt>
                <c:pt idx="2220" formatCode="0.00">
                  <c:v>210.34390122471444</c:v>
                </c:pt>
                <c:pt idx="2221" formatCode="0.00">
                  <c:v>210.35566345322243</c:v>
                </c:pt>
                <c:pt idx="2222" formatCode="0.00">
                  <c:v>210.36178622068675</c:v>
                </c:pt>
                <c:pt idx="2223" formatCode="0.00">
                  <c:v>210.36631841509643</c:v>
                </c:pt>
                <c:pt idx="2224" formatCode="0.00">
                  <c:v>210.37084138544859</c:v>
                </c:pt>
                <c:pt idx="2225" formatCode="0.00">
                  <c:v>210.37538567931034</c:v>
                </c:pt>
                <c:pt idx="2226" formatCode="0.00">
                  <c:v>210.38736336855516</c:v>
                </c:pt>
                <c:pt idx="2227" formatCode="0.00">
                  <c:v>210.39357205621801</c:v>
                </c:pt>
                <c:pt idx="2228" formatCode="0.00">
                  <c:v>210.39808213379848</c:v>
                </c:pt>
                <c:pt idx="2229" formatCode="0.00">
                  <c:v>210.40256365736792</c:v>
                </c:pt>
                <c:pt idx="2230" formatCode="0.00">
                  <c:v>210.40711639573922</c:v>
                </c:pt>
                <c:pt idx="2231" formatCode="0.00">
                  <c:v>205.7588207411996</c:v>
                </c:pt>
                <c:pt idx="2232" formatCode="0.00">
                  <c:v>205.7588207411996</c:v>
                </c:pt>
                <c:pt idx="2233" formatCode="0.00">
                  <c:v>205.7588207411996</c:v>
                </c:pt>
                <c:pt idx="2234" formatCode="0.00">
                  <c:v>205.7588207411996</c:v>
                </c:pt>
                <c:pt idx="2235" formatCode="0.00">
                  <c:v>205.7588207411996</c:v>
                </c:pt>
                <c:pt idx="2236" formatCode="0.00">
                  <c:v>205.7588207411996</c:v>
                </c:pt>
                <c:pt idx="2237" formatCode="0.00">
                  <c:v>206.68212073509147</c:v>
                </c:pt>
                <c:pt idx="2238" formatCode="0.00">
                  <c:v>206.68212073509147</c:v>
                </c:pt>
              </c:numCache>
            </c:numRef>
          </c:val>
          <c:smooth val="0"/>
          <c:extLst xmlns:c16r2="http://schemas.microsoft.com/office/drawing/2015/06/chart">
            <c:ext xmlns:c16="http://schemas.microsoft.com/office/drawing/2014/chart" uri="{C3380CC4-5D6E-409C-BE32-E72D297353CC}">
              <c16:uniqueId val="{00000004-CA20-4335-BDD4-3AB260116DAE}"/>
            </c:ext>
          </c:extLst>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Indices!$G$2:$G$2240</c:f>
              <c:numCache>
                <c:formatCode>General</c:formatCode>
                <c:ptCount val="2239"/>
                <c:pt idx="524" formatCode="0.00">
                  <c:v>100</c:v>
                </c:pt>
                <c:pt idx="525" formatCode="0.00">
                  <c:v>100</c:v>
                </c:pt>
                <c:pt idx="526" formatCode="0.00">
                  <c:v>100</c:v>
                </c:pt>
                <c:pt idx="527" formatCode="0.00">
                  <c:v>100</c:v>
                </c:pt>
                <c:pt idx="528" formatCode="0.00">
                  <c:v>100</c:v>
                </c:pt>
                <c:pt idx="529" formatCode="0.00">
                  <c:v>100</c:v>
                </c:pt>
                <c:pt idx="530" formatCode="0.00">
                  <c:v>100</c:v>
                </c:pt>
                <c:pt idx="531" formatCode="0.00">
                  <c:v>100</c:v>
                </c:pt>
                <c:pt idx="532" formatCode="0.00">
                  <c:v>100</c:v>
                </c:pt>
                <c:pt idx="533" formatCode="0.00">
                  <c:v>100</c:v>
                </c:pt>
                <c:pt idx="534" formatCode="0.00">
                  <c:v>100</c:v>
                </c:pt>
                <c:pt idx="535" formatCode="0.00">
                  <c:v>100</c:v>
                </c:pt>
                <c:pt idx="536" formatCode="0.00">
                  <c:v>100</c:v>
                </c:pt>
                <c:pt idx="537" formatCode="0.00">
                  <c:v>100</c:v>
                </c:pt>
                <c:pt idx="538" formatCode="0.00">
                  <c:v>100</c:v>
                </c:pt>
                <c:pt idx="539" formatCode="0.00">
                  <c:v>100</c:v>
                </c:pt>
                <c:pt idx="540" formatCode="0.00">
                  <c:v>100</c:v>
                </c:pt>
                <c:pt idx="541" formatCode="0.00">
                  <c:v>100</c:v>
                </c:pt>
                <c:pt idx="542" formatCode="0.00">
                  <c:v>100</c:v>
                </c:pt>
                <c:pt idx="543" formatCode="0.00">
                  <c:v>100</c:v>
                </c:pt>
                <c:pt idx="544" formatCode="0.00">
                  <c:v>100</c:v>
                </c:pt>
                <c:pt idx="545" formatCode="0.00">
                  <c:v>100</c:v>
                </c:pt>
                <c:pt idx="546" formatCode="0.00">
                  <c:v>100</c:v>
                </c:pt>
                <c:pt idx="547" formatCode="0.00">
                  <c:v>100</c:v>
                </c:pt>
                <c:pt idx="548" formatCode="0.00">
                  <c:v>100</c:v>
                </c:pt>
                <c:pt idx="549" formatCode="0.00">
                  <c:v>100</c:v>
                </c:pt>
                <c:pt idx="550" formatCode="0.00">
                  <c:v>100</c:v>
                </c:pt>
                <c:pt idx="551" formatCode="0.00">
                  <c:v>100</c:v>
                </c:pt>
                <c:pt idx="552" formatCode="0.00">
                  <c:v>100</c:v>
                </c:pt>
                <c:pt idx="553" formatCode="0.00">
                  <c:v>100</c:v>
                </c:pt>
                <c:pt idx="554" formatCode="0.00">
                  <c:v>100</c:v>
                </c:pt>
                <c:pt idx="555" formatCode="0.00">
                  <c:v>100</c:v>
                </c:pt>
                <c:pt idx="556" formatCode="0.00">
                  <c:v>100</c:v>
                </c:pt>
                <c:pt idx="557" formatCode="0.00">
                  <c:v>100</c:v>
                </c:pt>
                <c:pt idx="558" formatCode="0.00">
                  <c:v>100</c:v>
                </c:pt>
                <c:pt idx="559" formatCode="0.00">
                  <c:v>100</c:v>
                </c:pt>
                <c:pt idx="560" formatCode="0.00">
                  <c:v>100</c:v>
                </c:pt>
                <c:pt idx="561" formatCode="0.00">
                  <c:v>100</c:v>
                </c:pt>
                <c:pt idx="562" formatCode="0.00">
                  <c:v>100</c:v>
                </c:pt>
                <c:pt idx="563" formatCode="0.00">
                  <c:v>100</c:v>
                </c:pt>
                <c:pt idx="564" formatCode="0.00">
                  <c:v>100</c:v>
                </c:pt>
                <c:pt idx="565" formatCode="0.00">
                  <c:v>100</c:v>
                </c:pt>
                <c:pt idx="566" formatCode="0.00">
                  <c:v>100</c:v>
                </c:pt>
                <c:pt idx="567" formatCode="0.00">
                  <c:v>100</c:v>
                </c:pt>
                <c:pt idx="568" formatCode="0.00">
                  <c:v>100</c:v>
                </c:pt>
                <c:pt idx="569" formatCode="0.00">
                  <c:v>100</c:v>
                </c:pt>
                <c:pt idx="570" formatCode="0.00">
                  <c:v>100</c:v>
                </c:pt>
                <c:pt idx="571" formatCode="0.00">
                  <c:v>100</c:v>
                </c:pt>
                <c:pt idx="572" formatCode="0.00">
                  <c:v>100</c:v>
                </c:pt>
                <c:pt idx="573" formatCode="0.00">
                  <c:v>100</c:v>
                </c:pt>
                <c:pt idx="574" formatCode="0.00">
                  <c:v>100</c:v>
                </c:pt>
                <c:pt idx="575" formatCode="0.00">
                  <c:v>100</c:v>
                </c:pt>
                <c:pt idx="576" formatCode="0.00">
                  <c:v>100</c:v>
                </c:pt>
                <c:pt idx="577" formatCode="0.00">
                  <c:v>100</c:v>
                </c:pt>
                <c:pt idx="578" formatCode="0.00">
                  <c:v>100</c:v>
                </c:pt>
                <c:pt idx="579" formatCode="0.00">
                  <c:v>100</c:v>
                </c:pt>
                <c:pt idx="580" formatCode="0.00">
                  <c:v>100</c:v>
                </c:pt>
                <c:pt idx="581" formatCode="0.00">
                  <c:v>100</c:v>
                </c:pt>
                <c:pt idx="582" formatCode="0.00">
                  <c:v>100</c:v>
                </c:pt>
                <c:pt idx="583" formatCode="0.00">
                  <c:v>100</c:v>
                </c:pt>
                <c:pt idx="584" formatCode="0.00">
                  <c:v>100</c:v>
                </c:pt>
                <c:pt idx="585" formatCode="0.00">
                  <c:v>100</c:v>
                </c:pt>
                <c:pt idx="586" formatCode="0.00">
                  <c:v>100</c:v>
                </c:pt>
                <c:pt idx="587" formatCode="0.00">
                  <c:v>100</c:v>
                </c:pt>
                <c:pt idx="588" formatCode="0.00">
                  <c:v>100</c:v>
                </c:pt>
                <c:pt idx="589" formatCode="0.00">
                  <c:v>100</c:v>
                </c:pt>
                <c:pt idx="590" formatCode="0.00">
                  <c:v>100</c:v>
                </c:pt>
                <c:pt idx="591" formatCode="0.00">
                  <c:v>100</c:v>
                </c:pt>
                <c:pt idx="592" formatCode="0.00">
                  <c:v>100</c:v>
                </c:pt>
                <c:pt idx="593" formatCode="0.00">
                  <c:v>100</c:v>
                </c:pt>
                <c:pt idx="594" formatCode="0.00">
                  <c:v>100</c:v>
                </c:pt>
                <c:pt idx="595" formatCode="0.00">
                  <c:v>100</c:v>
                </c:pt>
                <c:pt idx="596" formatCode="0.00">
                  <c:v>100</c:v>
                </c:pt>
                <c:pt idx="597" formatCode="0.00">
                  <c:v>100</c:v>
                </c:pt>
                <c:pt idx="598" formatCode="0.00">
                  <c:v>100.98</c:v>
                </c:pt>
                <c:pt idx="599" formatCode="0.00">
                  <c:v>100.99000000000002</c:v>
                </c:pt>
                <c:pt idx="600" formatCode="0.00">
                  <c:v>101.00000000000003</c:v>
                </c:pt>
                <c:pt idx="601" formatCode="0.00">
                  <c:v>101.01000000000002</c:v>
                </c:pt>
                <c:pt idx="602" formatCode="0.00">
                  <c:v>101.06000000000002</c:v>
                </c:pt>
                <c:pt idx="603" formatCode="0.00">
                  <c:v>101.07000000000002</c:v>
                </c:pt>
                <c:pt idx="604" formatCode="0.00">
                  <c:v>101.08000000000001</c:v>
                </c:pt>
                <c:pt idx="605" formatCode="0.00">
                  <c:v>101.09000000000002</c:v>
                </c:pt>
                <c:pt idx="606" formatCode="0.00">
                  <c:v>101.11000000000001</c:v>
                </c:pt>
                <c:pt idx="607" formatCode="0.00">
                  <c:v>101.14000000000001</c:v>
                </c:pt>
                <c:pt idx="608" formatCode="0.00">
                  <c:v>101.16000000000001</c:v>
                </c:pt>
                <c:pt idx="609" formatCode="0.00">
                  <c:v>101.17</c:v>
                </c:pt>
                <c:pt idx="610" formatCode="0.00">
                  <c:v>101.18</c:v>
                </c:pt>
                <c:pt idx="611" formatCode="0.00">
                  <c:v>101.19</c:v>
                </c:pt>
                <c:pt idx="612" formatCode="0.00">
                  <c:v>101.23</c:v>
                </c:pt>
                <c:pt idx="613" formatCode="0.00">
                  <c:v>101.23</c:v>
                </c:pt>
                <c:pt idx="614" formatCode="0.00">
                  <c:v>101.24395208133461</c:v>
                </c:pt>
                <c:pt idx="615" formatCode="0.00">
                  <c:v>101.25402739711834</c:v>
                </c:pt>
                <c:pt idx="616" formatCode="0.00">
                  <c:v>101.2741780286858</c:v>
                </c:pt>
                <c:pt idx="617" formatCode="0.00">
                  <c:v>101.30440397603695</c:v>
                </c:pt>
                <c:pt idx="618" formatCode="0.00">
                  <c:v>101.31447929182067</c:v>
                </c:pt>
                <c:pt idx="619" formatCode="0.00">
                  <c:v>101.33462992338811</c:v>
                </c:pt>
                <c:pt idx="620" formatCode="0.00">
                  <c:v>101.34470523917183</c:v>
                </c:pt>
                <c:pt idx="621" formatCode="0.00">
                  <c:v>101.35478055495555</c:v>
                </c:pt>
                <c:pt idx="622" formatCode="0.00">
                  <c:v>101.39508181809045</c:v>
                </c:pt>
                <c:pt idx="623" formatCode="0.00">
                  <c:v>101.40515713387417</c:v>
                </c:pt>
                <c:pt idx="624" formatCode="0.00">
                  <c:v>101.41523244965791</c:v>
                </c:pt>
                <c:pt idx="625" formatCode="0.00">
                  <c:v>101.42530776544163</c:v>
                </c:pt>
                <c:pt idx="626" formatCode="0.00">
                  <c:v>101.43925984677624</c:v>
                </c:pt>
                <c:pt idx="627" formatCode="0.00">
                  <c:v>101.47568434436023</c:v>
                </c:pt>
                <c:pt idx="628" formatCode="0.00">
                  <c:v>101.48575966014394</c:v>
                </c:pt>
                <c:pt idx="629" formatCode="0.00">
                  <c:v>101.49583497592766</c:v>
                </c:pt>
                <c:pt idx="630" formatCode="0.00">
                  <c:v>101.51210884194424</c:v>
                </c:pt>
                <c:pt idx="631" formatCode="0.00">
                  <c:v>101.52218415772796</c:v>
                </c:pt>
                <c:pt idx="632" formatCode="0.00">
                  <c:v>101.55241010507912</c:v>
                </c:pt>
                <c:pt idx="633" formatCode="0.00">
                  <c:v>101.56248542086286</c:v>
                </c:pt>
                <c:pt idx="634" formatCode="0.00">
                  <c:v>101.57875928687943</c:v>
                </c:pt>
                <c:pt idx="635" formatCode="0.00">
                  <c:v>101.58883460266314</c:v>
                </c:pt>
                <c:pt idx="636" formatCode="0.00">
                  <c:v>101.59890991844686</c:v>
                </c:pt>
                <c:pt idx="637" formatCode="0.00">
                  <c:v>101.63533441603086</c:v>
                </c:pt>
                <c:pt idx="638" formatCode="0.00">
                  <c:v>101.64540973181457</c:v>
                </c:pt>
                <c:pt idx="639" formatCode="0.00">
                  <c:v>101.65548504759832</c:v>
                </c:pt>
                <c:pt idx="640" formatCode="0.00">
                  <c:v>101.66556036338204</c:v>
                </c:pt>
                <c:pt idx="641" formatCode="0.00">
                  <c:v>101.67563567916575</c:v>
                </c:pt>
                <c:pt idx="642" formatCode="0.00">
                  <c:v>101.71206017674976</c:v>
                </c:pt>
                <c:pt idx="643" formatCode="0.00">
                  <c:v>101.72213549253348</c:v>
                </c:pt>
                <c:pt idx="644" formatCode="0.00">
                  <c:v>101.73221080831721</c:v>
                </c:pt>
                <c:pt idx="645" formatCode="0.00">
                  <c:v>101.74848467433377</c:v>
                </c:pt>
                <c:pt idx="646" formatCode="0.00">
                  <c:v>101.74848467433377</c:v>
                </c:pt>
                <c:pt idx="647" formatCode="0.00">
                  <c:v>101.78878593746867</c:v>
                </c:pt>
                <c:pt idx="648" formatCode="0.00">
                  <c:v>101.7988612532524</c:v>
                </c:pt>
                <c:pt idx="649" formatCode="0.00">
                  <c:v>101.81513511926894</c:v>
                </c:pt>
                <c:pt idx="650" formatCode="0.00">
                  <c:v>101.82521043505265</c:v>
                </c:pt>
                <c:pt idx="651" formatCode="0.00">
                  <c:v>101.83528575083641</c:v>
                </c:pt>
                <c:pt idx="652" formatCode="0.00">
                  <c:v>101.88178556420414</c:v>
                </c:pt>
                <c:pt idx="653" formatCode="0.00">
                  <c:v>101.89186087998785</c:v>
                </c:pt>
                <c:pt idx="654" formatCode="0.00">
                  <c:v>101.90193619577157</c:v>
                </c:pt>
                <c:pt idx="655" formatCode="0.00">
                  <c:v>101.91201151155529</c:v>
                </c:pt>
                <c:pt idx="656" formatCode="0.00">
                  <c:v>101.9484360091393</c:v>
                </c:pt>
                <c:pt idx="657" formatCode="0.00">
                  <c:v>101.95851132492302</c:v>
                </c:pt>
                <c:pt idx="658" formatCode="0.00">
                  <c:v>101.96858664070673</c:v>
                </c:pt>
                <c:pt idx="659" formatCode="0.00">
                  <c:v>101.98486050672328</c:v>
                </c:pt>
                <c:pt idx="660" formatCode="0.00">
                  <c:v>101.99105905695612</c:v>
                </c:pt>
                <c:pt idx="661" formatCode="0.00">
                  <c:v>102.02516176985816</c:v>
                </c:pt>
                <c:pt idx="662" formatCode="0.00">
                  <c:v>102.031360320091</c:v>
                </c:pt>
                <c:pt idx="663" formatCode="0.00">
                  <c:v>102.04763418610754</c:v>
                </c:pt>
                <c:pt idx="664" formatCode="0.00">
                  <c:v>102.05770950189125</c:v>
                </c:pt>
                <c:pt idx="665" formatCode="0.00">
                  <c:v>102.06778481767498</c:v>
                </c:pt>
                <c:pt idx="666" formatCode="0.00">
                  <c:v>102.10808608080988</c:v>
                </c:pt>
                <c:pt idx="667" formatCode="0.00">
                  <c:v>102.11428463104271</c:v>
                </c:pt>
                <c:pt idx="668" formatCode="0.00">
                  <c:v>102.12435994682644</c:v>
                </c:pt>
                <c:pt idx="669" formatCode="0.00">
                  <c:v>102.13443526261017</c:v>
                </c:pt>
                <c:pt idx="670" formatCode="0.00">
                  <c:v>102.14451057839389</c:v>
                </c:pt>
                <c:pt idx="671" formatCode="0.00">
                  <c:v>102.18093507597787</c:v>
                </c:pt>
                <c:pt idx="672" formatCode="0.00">
                  <c:v>102.19101039176159</c:v>
                </c:pt>
                <c:pt idx="673" formatCode="0.00">
                  <c:v>102.20108570754532</c:v>
                </c:pt>
                <c:pt idx="674" formatCode="0.00">
                  <c:v>102.21116102332903</c:v>
                </c:pt>
                <c:pt idx="675" formatCode="0.00">
                  <c:v>102.22123633911275</c:v>
                </c:pt>
                <c:pt idx="676" formatCode="0.00">
                  <c:v>102.25766083669674</c:v>
                </c:pt>
                <c:pt idx="677" formatCode="0.00">
                  <c:v>102.26773615248047</c:v>
                </c:pt>
                <c:pt idx="678" formatCode="0.00">
                  <c:v>102.27781146826418</c:v>
                </c:pt>
                <c:pt idx="679" formatCode="0.00">
                  <c:v>102.29408533428072</c:v>
                </c:pt>
                <c:pt idx="680" formatCode="0.00">
                  <c:v>102.36924526330378</c:v>
                </c:pt>
                <c:pt idx="681" formatCode="0.00">
                  <c:v>102.20476155337093</c:v>
                </c:pt>
                <c:pt idx="682" formatCode="0.00">
                  <c:v>102.20708481514291</c:v>
                </c:pt>
                <c:pt idx="683" formatCode="0.00">
                  <c:v>102.213287308815</c:v>
                </c:pt>
                <c:pt idx="684" formatCode="0.00">
                  <c:v>102.22336903438722</c:v>
                </c:pt>
                <c:pt idx="685" formatCode="0.00">
                  <c:v>102.25593747287584</c:v>
                </c:pt>
                <c:pt idx="686" formatCode="0.00">
                  <c:v>102.25826073464783</c:v>
                </c:pt>
                <c:pt idx="687" formatCode="0.00">
                  <c:v>102.26834246022005</c:v>
                </c:pt>
                <c:pt idx="688" formatCode="0.00">
                  <c:v>102.27454495389215</c:v>
                </c:pt>
                <c:pt idx="689" formatCode="0.00">
                  <c:v>102.28462667946434</c:v>
                </c:pt>
                <c:pt idx="690" formatCode="0.00">
                  <c:v>102.31719511795293</c:v>
                </c:pt>
                <c:pt idx="691" formatCode="0.00">
                  <c:v>102.31951837972493</c:v>
                </c:pt>
                <c:pt idx="692" formatCode="0.00">
                  <c:v>102.32850215613492</c:v>
                </c:pt>
                <c:pt idx="693" formatCode="0.00">
                  <c:v>102.33580259896922</c:v>
                </c:pt>
                <c:pt idx="694" formatCode="0.00">
                  <c:v>102.34626827158245</c:v>
                </c:pt>
                <c:pt idx="695" formatCode="0.00">
                  <c:v>102.37845276303005</c:v>
                </c:pt>
                <c:pt idx="696" formatCode="0.00">
                  <c:v>102.38189238644222</c:v>
                </c:pt>
                <c:pt idx="697" formatCode="0.00">
                  <c:v>102.39085775037424</c:v>
                </c:pt>
                <c:pt idx="698" formatCode="0.00">
                  <c:v>102.39747458092636</c:v>
                </c:pt>
                <c:pt idx="699" formatCode="0.00">
                  <c:v>102.41334446329064</c:v>
                </c:pt>
                <c:pt idx="700" formatCode="0.00">
                  <c:v>102.44109788116944</c:v>
                </c:pt>
                <c:pt idx="701" formatCode="0.00">
                  <c:v>102.44203366987914</c:v>
                </c:pt>
                <c:pt idx="702" formatCode="0.00">
                  <c:v>102.45436680761691</c:v>
                </c:pt>
                <c:pt idx="703" formatCode="0.00">
                  <c:v>102.50615813961114</c:v>
                </c:pt>
                <c:pt idx="704" formatCode="0.00">
                  <c:v>102.50553464527259</c:v>
                </c:pt>
                <c:pt idx="705" formatCode="0.00">
                  <c:v>102.51851158114658</c:v>
                </c:pt>
                <c:pt idx="706" formatCode="0.00">
                  <c:v>102.52577802787269</c:v>
                </c:pt>
                <c:pt idx="707" formatCode="0.00">
                  <c:v>102.53345807712353</c:v>
                </c:pt>
                <c:pt idx="708" formatCode="0.00">
                  <c:v>102.56842819193352</c:v>
                </c:pt>
                <c:pt idx="709" formatCode="0.00">
                  <c:v>102.57200434474922</c:v>
                </c:pt>
                <c:pt idx="710" formatCode="0.00">
                  <c:v>102.57902299390452</c:v>
                </c:pt>
                <c:pt idx="711" formatCode="0.00">
                  <c:v>102.58703567294982</c:v>
                </c:pt>
                <c:pt idx="712" formatCode="0.00">
                  <c:v>102.59711739852202</c:v>
                </c:pt>
                <c:pt idx="713" formatCode="0.00">
                  <c:v>102.62781637440538</c:v>
                </c:pt>
                <c:pt idx="714" formatCode="0.00">
                  <c:v>102.63336269856569</c:v>
                </c:pt>
                <c:pt idx="715" formatCode="0.00">
                  <c:v>102.64209082435482</c:v>
                </c:pt>
                <c:pt idx="716" formatCode="0.00">
                  <c:v>102.64934053062103</c:v>
                </c:pt>
                <c:pt idx="717" formatCode="0.00">
                  <c:v>102.65837504359914</c:v>
                </c:pt>
                <c:pt idx="718" formatCode="0.00">
                  <c:v>102.69061075571545</c:v>
                </c:pt>
                <c:pt idx="719" formatCode="0.00">
                  <c:v>102.6915503030492</c:v>
                </c:pt>
                <c:pt idx="720" formatCode="0.00">
                  <c:v>102.70262557654316</c:v>
                </c:pt>
                <c:pt idx="721" formatCode="0.00">
                  <c:v>102.70793120916633</c:v>
                </c:pt>
                <c:pt idx="722" formatCode="0.00">
                  <c:v>102.72431211528348</c:v>
                </c:pt>
                <c:pt idx="723" formatCode="0.00">
                  <c:v>102.75083460679807</c:v>
                </c:pt>
                <c:pt idx="724" formatCode="0.00">
                  <c:v>102.7546639825071</c:v>
                </c:pt>
                <c:pt idx="725" formatCode="0.00">
                  <c:v>102.76331324823744</c:v>
                </c:pt>
                <c:pt idx="726" formatCode="0.00">
                  <c:v>102.77579188967681</c:v>
                </c:pt>
                <c:pt idx="727" formatCode="0.00">
                  <c:v>102.78593347507426</c:v>
                </c:pt>
                <c:pt idx="728" formatCode="0.00">
                  <c:v>102.81337412630798</c:v>
                </c:pt>
                <c:pt idx="729" formatCode="0.00">
                  <c:v>102.81578100190411</c:v>
                </c:pt>
                <c:pt idx="730" formatCode="0.00">
                  <c:v>102.82657321587152</c:v>
                </c:pt>
                <c:pt idx="731" formatCode="0.00">
                  <c:v>102.83159135009818</c:v>
                </c:pt>
                <c:pt idx="732" formatCode="0.00">
                  <c:v>102.84755483486501</c:v>
                </c:pt>
                <c:pt idx="733" formatCode="0.00">
                  <c:v>102.87407732637961</c:v>
                </c:pt>
                <c:pt idx="734" formatCode="0.00">
                  <c:v>102.99779441601196</c:v>
                </c:pt>
                <c:pt idx="735" formatCode="0.00">
                  <c:v>103.00523075809555</c:v>
                </c:pt>
                <c:pt idx="736" formatCode="0.00">
                  <c:v>103.01923296686356</c:v>
                </c:pt>
                <c:pt idx="737" formatCode="0.00">
                  <c:v>103.02382099520086</c:v>
                </c:pt>
                <c:pt idx="738" formatCode="0.00">
                  <c:v>103.05199477909781</c:v>
                </c:pt>
                <c:pt idx="739" formatCode="0.00">
                  <c:v>103.05433183513971</c:v>
                </c:pt>
                <c:pt idx="740" formatCode="0.00">
                  <c:v>103.06681047657906</c:v>
                </c:pt>
                <c:pt idx="741" formatCode="0.00">
                  <c:v>103.07196203412448</c:v>
                </c:pt>
                <c:pt idx="742" formatCode="0.00">
                  <c:v>103.01463812944243</c:v>
                </c:pt>
                <c:pt idx="743" formatCode="0.00">
                  <c:v>103.04961469540818</c:v>
                </c:pt>
                <c:pt idx="744" formatCode="0.00">
                  <c:v>103.04648613137617</c:v>
                </c:pt>
                <c:pt idx="745" formatCode="0.00">
                  <c:v>103.05584469505069</c:v>
                </c:pt>
                <c:pt idx="746" formatCode="0.00">
                  <c:v>103.06443039288942</c:v>
                </c:pt>
                <c:pt idx="747" formatCode="0.00">
                  <c:v>103.07066971360909</c:v>
                </c:pt>
                <c:pt idx="748" formatCode="0.00">
                  <c:v>103.10376651965692</c:v>
                </c:pt>
                <c:pt idx="749" formatCode="0.00">
                  <c:v>103.10562612889666</c:v>
                </c:pt>
                <c:pt idx="750" formatCode="0.00">
                  <c:v>103.11332991157384</c:v>
                </c:pt>
                <c:pt idx="751" formatCode="0.00">
                  <c:v>103.11796582302379</c:v>
                </c:pt>
                <c:pt idx="752" formatCode="0.00">
                  <c:v>103.13077359837646</c:v>
                </c:pt>
                <c:pt idx="753" formatCode="0.00">
                  <c:v>103.15749820414119</c:v>
                </c:pt>
                <c:pt idx="754" formatCode="0.00">
                  <c:v>103.16100112980848</c:v>
                </c:pt>
                <c:pt idx="755" formatCode="0.00">
                  <c:v>103.16911784020868</c:v>
                </c:pt>
                <c:pt idx="756" formatCode="0.00">
                  <c:v>103.17723602130495</c:v>
                </c:pt>
                <c:pt idx="757" formatCode="0.00">
                  <c:v>103.18535567309732</c:v>
                </c:pt>
                <c:pt idx="758" formatCode="0.00">
                  <c:v>103.21831498515141</c:v>
                </c:pt>
                <c:pt idx="759" formatCode="0.00">
                  <c:v>103.21896175812917</c:v>
                </c:pt>
                <c:pt idx="760" formatCode="0.00">
                  <c:v>103.22703592128781</c:v>
                </c:pt>
                <c:pt idx="761" formatCode="0.00">
                  <c:v>103.2351115386368</c:v>
                </c:pt>
                <c:pt idx="762" formatCode="0.00">
                  <c:v>103.24321510787469</c:v>
                </c:pt>
                <c:pt idx="763" formatCode="0.00">
                  <c:v>103.27503562532854</c:v>
                </c:pt>
                <c:pt idx="764" formatCode="0.00">
                  <c:v>103.27574563670395</c:v>
                </c:pt>
                <c:pt idx="765" formatCode="0.00">
                  <c:v>103.28390956268341</c:v>
                </c:pt>
                <c:pt idx="766" formatCode="0.00">
                  <c:v>103.29207496722297</c:v>
                </c:pt>
                <c:pt idx="767" formatCode="0.00">
                  <c:v>103.3002683605949</c:v>
                </c:pt>
                <c:pt idx="768" formatCode="0.00">
                  <c:v>103.33227893752898</c:v>
                </c:pt>
                <c:pt idx="769" formatCode="0.00">
                  <c:v>103.3330523492268</c:v>
                </c:pt>
                <c:pt idx="770" formatCode="0.00">
                  <c:v>103.34122664083316</c:v>
                </c:pt>
                <c:pt idx="771" formatCode="0.00">
                  <c:v>103.34940240942248</c:v>
                </c:pt>
                <c:pt idx="772" formatCode="0.00">
                  <c:v>103.35755311406581</c:v>
                </c:pt>
                <c:pt idx="773" formatCode="0.00">
                  <c:v>103.3893559595747</c:v>
                </c:pt>
                <c:pt idx="774" formatCode="0.00">
                  <c:v>103.39003351735801</c:v>
                </c:pt>
                <c:pt idx="775" formatCode="0.00">
                  <c:v>103.39816501176023</c:v>
                </c:pt>
                <c:pt idx="776" formatCode="0.00">
                  <c:v>103.40621832419288</c:v>
                </c:pt>
                <c:pt idx="777" formatCode="0.00">
                  <c:v>103.41432618840172</c:v>
                </c:pt>
                <c:pt idx="778" formatCode="0.00">
                  <c:v>103.44608008587666</c:v>
                </c:pt>
                <c:pt idx="779" formatCode="0.00">
                  <c:v>103.44676786622269</c:v>
                </c:pt>
                <c:pt idx="780" formatCode="0.00">
                  <c:v>102.25796552922024</c:v>
                </c:pt>
                <c:pt idx="781" formatCode="0.00">
                  <c:v>102.26935684814495</c:v>
                </c:pt>
                <c:pt idx="782" formatCode="0.00">
                  <c:v>102.28074958747082</c:v>
                </c:pt>
                <c:pt idx="783" formatCode="0.00">
                  <c:v>102.31549776872066</c:v>
                </c:pt>
                <c:pt idx="784" formatCode="0.00">
                  <c:v>102.32627807915358</c:v>
                </c:pt>
                <c:pt idx="785" formatCode="0.00">
                  <c:v>102.33770441507278</c:v>
                </c:pt>
                <c:pt idx="786" formatCode="0.00">
                  <c:v>102.34910585126062</c:v>
                </c:pt>
                <c:pt idx="787" formatCode="0.00">
                  <c:v>102.36050874321595</c:v>
                </c:pt>
                <c:pt idx="788" formatCode="0.00">
                  <c:v>102.39536632544657</c:v>
                </c:pt>
                <c:pt idx="789" formatCode="0.00">
                  <c:v>102.40613044716098</c:v>
                </c:pt>
                <c:pt idx="790" formatCode="0.00">
                  <c:v>102.41752459373356</c:v>
                </c:pt>
                <c:pt idx="791" formatCode="0.00">
                  <c:v>102.42892034459545</c:v>
                </c:pt>
                <c:pt idx="792" formatCode="0.00">
                  <c:v>102.44031721960528</c:v>
                </c:pt>
                <c:pt idx="793" formatCode="0.00">
                  <c:v>102.47523702081027</c:v>
                </c:pt>
                <c:pt idx="794" formatCode="0.00">
                  <c:v>102.48580985469695</c:v>
                </c:pt>
                <c:pt idx="795" formatCode="0.00">
                  <c:v>102.49710845784443</c:v>
                </c:pt>
                <c:pt idx="796" formatCode="0.00">
                  <c:v>102.50838207090838</c:v>
                </c:pt>
                <c:pt idx="797" formatCode="0.00">
                  <c:v>102.51960425693937</c:v>
                </c:pt>
                <c:pt idx="798" formatCode="0.00">
                  <c:v>102.55384091769757</c:v>
                </c:pt>
                <c:pt idx="799" formatCode="0.00">
                  <c:v>102.56437068473747</c:v>
                </c:pt>
                <c:pt idx="800" formatCode="0.00">
                  <c:v>102.57554699988654</c:v>
                </c:pt>
                <c:pt idx="801" formatCode="0.00">
                  <c:v>102.58672469659685</c:v>
                </c:pt>
                <c:pt idx="802" formatCode="0.00">
                  <c:v>102.59790378903213</c:v>
                </c:pt>
                <c:pt idx="803" formatCode="0.00">
                  <c:v>102.63209038150521</c:v>
                </c:pt>
                <c:pt idx="804" formatCode="0.00">
                  <c:v>102.64260342817271</c:v>
                </c:pt>
                <c:pt idx="805" formatCode="0.00">
                  <c:v>102.65368363656826</c:v>
                </c:pt>
                <c:pt idx="806" formatCode="0.00">
                  <c:v>102.6648445924498</c:v>
                </c:pt>
                <c:pt idx="807" formatCode="0.00">
                  <c:v>102.71024998755898</c:v>
                </c:pt>
                <c:pt idx="808" formatCode="0.00">
                  <c:v>102.72031772433168</c:v>
                </c:pt>
                <c:pt idx="809" formatCode="0.00">
                  <c:v>102.731354551964</c:v>
                </c:pt>
                <c:pt idx="810" formatCode="0.00">
                  <c:v>102.74252514495414</c:v>
                </c:pt>
                <c:pt idx="811" formatCode="0.00">
                  <c:v>102.75390900570322</c:v>
                </c:pt>
                <c:pt idx="812" formatCode="0.00">
                  <c:v>101.82190736283002</c:v>
                </c:pt>
                <c:pt idx="813" formatCode="0.00">
                  <c:v>101.83279209416283</c:v>
                </c:pt>
                <c:pt idx="814" formatCode="0.00">
                  <c:v>102.81200474660741</c:v>
                </c:pt>
                <c:pt idx="815" formatCode="0.00">
                  <c:v>102.64183125051551</c:v>
                </c:pt>
                <c:pt idx="816" formatCode="0.00">
                  <c:v>102.6530305547241</c:v>
                </c:pt>
                <c:pt idx="817" formatCode="0.00">
                  <c:v>102.6872850625254</c:v>
                </c:pt>
                <c:pt idx="818" formatCode="0.00">
                  <c:v>102.69794331434861</c:v>
                </c:pt>
                <c:pt idx="819" formatCode="0.00">
                  <c:v>102.70920250275969</c:v>
                </c:pt>
                <c:pt idx="820" formatCode="0.00">
                  <c:v>102.72054247031572</c:v>
                </c:pt>
                <c:pt idx="821" formatCode="0.00">
                  <c:v>102.73185740642549</c:v>
                </c:pt>
                <c:pt idx="822" formatCode="0.00">
                  <c:v>102.76637953135051</c:v>
                </c:pt>
                <c:pt idx="823" formatCode="0.00">
                  <c:v>102.77696831794402</c:v>
                </c:pt>
                <c:pt idx="824" formatCode="0.00">
                  <c:v>102.78818446095524</c:v>
                </c:pt>
                <c:pt idx="825" formatCode="0.00">
                  <c:v>102.79942847264402</c:v>
                </c:pt>
                <c:pt idx="826" formatCode="0.00">
                  <c:v>102.81064741151282</c:v>
                </c:pt>
                <c:pt idx="827" formatCode="0.00">
                  <c:v>102.84496084398155</c:v>
                </c:pt>
                <c:pt idx="828" formatCode="0.00">
                  <c:v>102.85553295328769</c:v>
                </c:pt>
                <c:pt idx="829" formatCode="0.00">
                  <c:v>102.86670589972722</c:v>
                </c:pt>
                <c:pt idx="830" formatCode="0.00">
                  <c:v>102.8778537256094</c:v>
                </c:pt>
                <c:pt idx="831" formatCode="0.00">
                  <c:v>102.88900293191523</c:v>
                </c:pt>
                <c:pt idx="832" formatCode="0.00">
                  <c:v>102.92302760567146</c:v>
                </c:pt>
                <c:pt idx="833" formatCode="0.00">
                  <c:v>102.93363595850099</c:v>
                </c:pt>
                <c:pt idx="834" formatCode="0.00">
                  <c:v>102.94495117865097</c:v>
                </c:pt>
                <c:pt idx="835" formatCode="0.00">
                  <c:v>102.95632085916702</c:v>
                </c:pt>
                <c:pt idx="836" formatCode="0.00">
                  <c:v>102.96769197977873</c:v>
                </c:pt>
                <c:pt idx="837" formatCode="0.00">
                  <c:v>103.00221990599789</c:v>
                </c:pt>
                <c:pt idx="838" formatCode="0.00">
                  <c:v>103.0128095236426</c:v>
                </c:pt>
                <c:pt idx="839" formatCode="0.00">
                  <c:v>103.03599595973938</c:v>
                </c:pt>
                <c:pt idx="840" formatCode="0.00">
                  <c:v>103.04702257811557</c:v>
                </c:pt>
                <c:pt idx="841" formatCode="0.00">
                  <c:v>103.08173958667912</c:v>
                </c:pt>
                <c:pt idx="842" formatCode="0.00">
                  <c:v>103.09241877920358</c:v>
                </c:pt>
                <c:pt idx="843" formatCode="0.00">
                  <c:v>102.48123026367431</c:v>
                </c:pt>
                <c:pt idx="844" formatCode="0.00">
                  <c:v>102.49248954580065</c:v>
                </c:pt>
                <c:pt idx="845" formatCode="0.00">
                  <c:v>102.50369744284127</c:v>
                </c:pt>
                <c:pt idx="846" formatCode="0.00">
                  <c:v>106.34547223167434</c:v>
                </c:pt>
                <c:pt idx="847" formatCode="0.00">
                  <c:v>106.35235147821322</c:v>
                </c:pt>
                <c:pt idx="848" formatCode="0.00">
                  <c:v>106.36259708166757</c:v>
                </c:pt>
                <c:pt idx="849" formatCode="0.00">
                  <c:v>106.37284986829046</c:v>
                </c:pt>
                <c:pt idx="850" formatCode="0.00">
                  <c:v>106.38313710209198</c:v>
                </c:pt>
                <c:pt idx="851" formatCode="0.00">
                  <c:v>106.4297359808718</c:v>
                </c:pt>
                <c:pt idx="852" formatCode="0.00">
                  <c:v>106.43513479917557</c:v>
                </c:pt>
                <c:pt idx="853" formatCode="0.00">
                  <c:v>106.44551892362361</c:v>
                </c:pt>
                <c:pt idx="854" formatCode="0.00">
                  <c:v>106.45593729601019</c:v>
                </c:pt>
                <c:pt idx="855" formatCode="0.00">
                  <c:v>106.49054081132223</c:v>
                </c:pt>
                <c:pt idx="856" formatCode="0.00">
                  <c:v>106.49781163812138</c:v>
                </c:pt>
                <c:pt idx="857" formatCode="0.00">
                  <c:v>106.50831885891785</c:v>
                </c:pt>
                <c:pt idx="858" formatCode="0.00">
                  <c:v>106.51899684606738</c:v>
                </c:pt>
                <c:pt idx="859" formatCode="0.00">
                  <c:v>106.52992764734357</c:v>
                </c:pt>
                <c:pt idx="860" formatCode="0.00">
                  <c:v>106.56476365499191</c:v>
                </c:pt>
                <c:pt idx="861" formatCode="0.00">
                  <c:v>106.57218209594997</c:v>
                </c:pt>
                <c:pt idx="862" formatCode="0.00">
                  <c:v>106.58273595621117</c:v>
                </c:pt>
                <c:pt idx="863" formatCode="0.00">
                  <c:v>106.59329635494032</c:v>
                </c:pt>
                <c:pt idx="864" formatCode="0.00">
                  <c:v>106.60380851235827</c:v>
                </c:pt>
                <c:pt idx="865" formatCode="0.00">
                  <c:v>106.65064354216656</c:v>
                </c:pt>
                <c:pt idx="866" formatCode="0.00">
                  <c:v>106.65675779441474</c:v>
                </c:pt>
                <c:pt idx="867" formatCode="0.00">
                  <c:v>106.66747256735086</c:v>
                </c:pt>
                <c:pt idx="868" formatCode="0.00">
                  <c:v>106.67827582766358</c:v>
                </c:pt>
                <c:pt idx="869" formatCode="0.00">
                  <c:v>106.71414813760023</c:v>
                </c:pt>
                <c:pt idx="870" formatCode="0.00">
                  <c:v>106.72206755591655</c:v>
                </c:pt>
                <c:pt idx="871" formatCode="0.00">
                  <c:v>106.73303916690766</c:v>
                </c:pt>
                <c:pt idx="872" formatCode="0.00">
                  <c:v>106.74401698483263</c:v>
                </c:pt>
                <c:pt idx="873" formatCode="0.00">
                  <c:v>106.75500097304405</c:v>
                </c:pt>
                <c:pt idx="874" formatCode="0.00">
                  <c:v>106.80330322160717</c:v>
                </c:pt>
                <c:pt idx="875" formatCode="0.00">
                  <c:v>106.79883211307175</c:v>
                </c:pt>
                <c:pt idx="876" formatCode="0.00">
                  <c:v>106.80978835352862</c:v>
                </c:pt>
                <c:pt idx="877" formatCode="0.00">
                  <c:v>107.89278135628899</c:v>
                </c:pt>
                <c:pt idx="878" formatCode="0.00">
                  <c:v>106.82101483078645</c:v>
                </c:pt>
                <c:pt idx="879" formatCode="0.00">
                  <c:v>106.71091422575039</c:v>
                </c:pt>
                <c:pt idx="880" formatCode="0.00">
                  <c:v>106.71909151162522</c:v>
                </c:pt>
                <c:pt idx="881" formatCode="0.00">
                  <c:v>106.73017191066452</c:v>
                </c:pt>
                <c:pt idx="882" formatCode="0.00">
                  <c:v>106.74125819573513</c:v>
                </c:pt>
                <c:pt idx="883" formatCode="0.00">
                  <c:v>106.75229488101058</c:v>
                </c:pt>
                <c:pt idx="884" formatCode="0.00">
                  <c:v>106.78829980420714</c:v>
                </c:pt>
                <c:pt idx="885" formatCode="0.00">
                  <c:v>106.79646717209503</c:v>
                </c:pt>
                <c:pt idx="886" formatCode="0.00">
                  <c:v>106.80747722630284</c:v>
                </c:pt>
                <c:pt idx="887" formatCode="0.00">
                  <c:v>106.96463661297899</c:v>
                </c:pt>
                <c:pt idx="888" formatCode="0.00">
                  <c:v>106.9756484069466</c:v>
                </c:pt>
                <c:pt idx="889" formatCode="0.00">
                  <c:v>107.01135298654873</c:v>
                </c:pt>
                <c:pt idx="890" formatCode="0.00">
                  <c:v>107.01955249212061</c:v>
                </c:pt>
                <c:pt idx="891" formatCode="0.00">
                  <c:v>107.03053660733892</c:v>
                </c:pt>
                <c:pt idx="892" formatCode="0.00">
                  <c:v>107.04152622739605</c:v>
                </c:pt>
                <c:pt idx="893" formatCode="0.00">
                  <c:v>107.05243786933178</c:v>
                </c:pt>
                <c:pt idx="894" formatCode="0.00">
                  <c:v>107.08786868713385</c:v>
                </c:pt>
                <c:pt idx="895" formatCode="0.00">
                  <c:v>107.09605069769836</c:v>
                </c:pt>
                <c:pt idx="896" formatCode="0.00">
                  <c:v>107.10718253827065</c:v>
                </c:pt>
                <c:pt idx="897" formatCode="0.00">
                  <c:v>107.11843113355228</c:v>
                </c:pt>
                <c:pt idx="898" formatCode="0.00">
                  <c:v>107.12962944072211</c:v>
                </c:pt>
                <c:pt idx="899" formatCode="0.00">
                  <c:v>107.16586805828202</c:v>
                </c:pt>
                <c:pt idx="900" formatCode="0.00">
                  <c:v>107.17435995086488</c:v>
                </c:pt>
                <c:pt idx="901" formatCode="0.00">
                  <c:v>107.18558484954559</c:v>
                </c:pt>
                <c:pt idx="902" formatCode="0.00">
                  <c:v>107.19689860315076</c:v>
                </c:pt>
                <c:pt idx="903" formatCode="0.00">
                  <c:v>107.20813401002731</c:v>
                </c:pt>
                <c:pt idx="904" formatCode="0.00">
                  <c:v>107.25697392608333</c:v>
                </c:pt>
                <c:pt idx="905" formatCode="0.00">
                  <c:v>107.26421225775186</c:v>
                </c:pt>
                <c:pt idx="906" formatCode="0.00">
                  <c:v>107.27545078780736</c:v>
                </c:pt>
                <c:pt idx="907" formatCode="0.00">
                  <c:v>107.28669441952144</c:v>
                </c:pt>
                <c:pt idx="908" formatCode="0.00">
                  <c:v>107.3230498449754</c:v>
                </c:pt>
                <c:pt idx="909" formatCode="0.00">
                  <c:v>107.33171483689097</c:v>
                </c:pt>
                <c:pt idx="910" formatCode="0.00">
                  <c:v>107.34298367846733</c:v>
                </c:pt>
                <c:pt idx="911" formatCode="0.00">
                  <c:v>107.35425750474971</c:v>
                </c:pt>
                <c:pt idx="912" formatCode="0.00">
                  <c:v>107.36550838375723</c:v>
                </c:pt>
                <c:pt idx="913" formatCode="0.00">
                  <c:v>107.40183705290578</c:v>
                </c:pt>
                <c:pt idx="914" formatCode="0.00">
                  <c:v>107.41055647964779</c:v>
                </c:pt>
                <c:pt idx="915" formatCode="0.00">
                  <c:v>107.42183189746979</c:v>
                </c:pt>
                <c:pt idx="916" formatCode="0.00">
                  <c:v>107.57937598678357</c:v>
                </c:pt>
                <c:pt idx="917" formatCode="0.00">
                  <c:v>107.44373950099144</c:v>
                </c:pt>
                <c:pt idx="918" formatCode="0.00">
                  <c:v>107.48019010175027</c:v>
                </c:pt>
                <c:pt idx="919" formatCode="0.00">
                  <c:v>107.48899584112456</c:v>
                </c:pt>
                <c:pt idx="920" formatCode="0.00">
                  <c:v>107.50029514034108</c:v>
                </c:pt>
                <c:pt idx="921" formatCode="0.00">
                  <c:v>107.51159919611032</c:v>
                </c:pt>
                <c:pt idx="922" formatCode="0.00">
                  <c:v>107.52296390123743</c:v>
                </c:pt>
                <c:pt idx="923" formatCode="0.00">
                  <c:v>107.55938605899867</c:v>
                </c:pt>
                <c:pt idx="924" formatCode="0.00">
                  <c:v>107.56826940776403</c:v>
                </c:pt>
                <c:pt idx="925" formatCode="0.00">
                  <c:v>107.57962962229522</c:v>
                </c:pt>
                <c:pt idx="926" formatCode="0.00">
                  <c:v>107.59099449451843</c:v>
                </c:pt>
                <c:pt idx="927" formatCode="0.00">
                  <c:v>107.60239197042438</c:v>
                </c:pt>
                <c:pt idx="928" formatCode="0.00">
                  <c:v>107.63895267157828</c:v>
                </c:pt>
                <c:pt idx="929" formatCode="0.00">
                  <c:v>107.64791127662309</c:v>
                </c:pt>
                <c:pt idx="930" formatCode="0.00">
                  <c:v>107.65930371498263</c:v>
                </c:pt>
                <c:pt idx="931" formatCode="0.00">
                  <c:v>107.67070069354112</c:v>
                </c:pt>
                <c:pt idx="932" formatCode="0.00">
                  <c:v>107.6821021977177</c:v>
                </c:pt>
                <c:pt idx="933" formatCode="0.00">
                  <c:v>107.73120909924781</c:v>
                </c:pt>
                <c:pt idx="934" formatCode="0.00">
                  <c:v>107.7390555850718</c:v>
                </c:pt>
                <c:pt idx="935" formatCode="0.00">
                  <c:v>107.75048391963939</c:v>
                </c:pt>
                <c:pt idx="936" formatCode="0.00">
                  <c:v>107.76191668758067</c:v>
                </c:pt>
                <c:pt idx="937" formatCode="0.00">
                  <c:v>114.06708383390985</c:v>
                </c:pt>
                <c:pt idx="938" formatCode="0.00">
                  <c:v>114.07561355334148</c:v>
                </c:pt>
                <c:pt idx="939" formatCode="0.00">
                  <c:v>114.10591851967276</c:v>
                </c:pt>
                <c:pt idx="940" formatCode="0.00">
                  <c:v>115.233476793961</c:v>
                </c:pt>
                <c:pt idx="941" formatCode="0.00">
                  <c:v>115.24328714514569</c:v>
                </c:pt>
                <c:pt idx="942" formatCode="0.00">
                  <c:v>115.2530990908388</c:v>
                </c:pt>
                <c:pt idx="943" formatCode="0.00">
                  <c:v>115.26179735491404</c:v>
                </c:pt>
                <c:pt idx="944" formatCode="0.00">
                  <c:v>115.29249811329969</c:v>
                </c:pt>
                <c:pt idx="945" formatCode="0.00">
                  <c:v>115.30236446397653</c:v>
                </c:pt>
                <c:pt idx="946" formatCode="0.00">
                  <c:v>115.30987008735276</c:v>
                </c:pt>
                <c:pt idx="947" formatCode="0.00">
                  <c:v>115.36135143392514</c:v>
                </c:pt>
                <c:pt idx="948" formatCode="0.00">
                  <c:v>115.37118263412212</c:v>
                </c:pt>
                <c:pt idx="949" formatCode="0.00">
                  <c:v>115.3810154460311</c:v>
                </c:pt>
                <c:pt idx="950" formatCode="0.00">
                  <c:v>115.39084986145565</c:v>
                </c:pt>
                <c:pt idx="951" formatCode="0.00">
                  <c:v>115.39950955463721</c:v>
                </c:pt>
                <c:pt idx="952" formatCode="0.00">
                  <c:v>115.43019964410625</c:v>
                </c:pt>
                <c:pt idx="953" formatCode="0.00">
                  <c:v>114.3107665806633</c:v>
                </c:pt>
                <c:pt idx="954" formatCode="0.00">
                  <c:v>114.32033425414383</c:v>
                </c:pt>
                <c:pt idx="955" formatCode="0.00">
                  <c:v>112.27528709178513</c:v>
                </c:pt>
                <c:pt idx="956" formatCode="0.00">
                  <c:v>111.5985967620837</c:v>
                </c:pt>
                <c:pt idx="957" formatCode="0.00">
                  <c:v>110.9403591910405</c:v>
                </c:pt>
                <c:pt idx="958" formatCode="0.00">
                  <c:v>110.26187936140212</c:v>
                </c:pt>
                <c:pt idx="959" formatCode="0.00">
                  <c:v>109.58325039586396</c:v>
                </c:pt>
                <c:pt idx="960" formatCode="0.00">
                  <c:v>107.52858972134062</c:v>
                </c:pt>
                <c:pt idx="961" formatCode="0.00">
                  <c:v>107.53621084159842</c:v>
                </c:pt>
                <c:pt idx="962" formatCode="0.00">
                  <c:v>107.56347473019363</c:v>
                </c:pt>
                <c:pt idx="963" formatCode="0.00">
                  <c:v>107.58177713388461</c:v>
                </c:pt>
                <c:pt idx="964" formatCode="0.00">
                  <c:v>107.59062563314856</c:v>
                </c:pt>
                <c:pt idx="965" formatCode="0.00">
                  <c:v>107.59827605926064</c:v>
                </c:pt>
                <c:pt idx="966" formatCode="0.00">
                  <c:v>107.62611200429674</c:v>
                </c:pt>
                <c:pt idx="967" formatCode="0.00">
                  <c:v>107.63498745491371</c:v>
                </c:pt>
                <c:pt idx="968" formatCode="0.00">
                  <c:v>107.64388512896433</c:v>
                </c:pt>
                <c:pt idx="969" formatCode="0.00">
                  <c:v>107.65276296615302</c:v>
                </c:pt>
                <c:pt idx="970" formatCode="0.00">
                  <c:v>107.66044274910669</c:v>
                </c:pt>
                <c:pt idx="971" formatCode="0.00">
                  <c:v>107.68830366024562</c:v>
                </c:pt>
                <c:pt idx="972" formatCode="0.00">
                  <c:v>107.6971874408448</c:v>
                </c:pt>
                <c:pt idx="973" formatCode="0.00">
                  <c:v>107.70605135662494</c:v>
                </c:pt>
                <c:pt idx="974" formatCode="0.00">
                  <c:v>107.71489540347272</c:v>
                </c:pt>
                <c:pt idx="975" formatCode="0.00">
                  <c:v>107.72249929137942</c:v>
                </c:pt>
                <c:pt idx="976" formatCode="0.00">
                  <c:v>107.75032194120891</c:v>
                </c:pt>
                <c:pt idx="977" formatCode="0.00">
                  <c:v>107.75922188401358</c:v>
                </c:pt>
                <c:pt idx="978" formatCode="0.00">
                  <c:v>107.76810013646542</c:v>
                </c:pt>
                <c:pt idx="979" formatCode="0.00">
                  <c:v>107.77697958279462</c:v>
                </c:pt>
                <c:pt idx="980" formatCode="0.00">
                  <c:v>107.78463596093634</c:v>
                </c:pt>
                <c:pt idx="981" formatCode="0.00">
                  <c:v>107.81250568398528</c:v>
                </c:pt>
                <c:pt idx="982" formatCode="0.00">
                  <c:v>107.82139107494069</c:v>
                </c:pt>
                <c:pt idx="983" formatCode="0.00">
                  <c:v>107.83027766224494</c:v>
                </c:pt>
                <c:pt idx="984" formatCode="0.00">
                  <c:v>108.09262992427873</c:v>
                </c:pt>
                <c:pt idx="985" formatCode="0.00">
                  <c:v>108.09870178161245</c:v>
                </c:pt>
                <c:pt idx="986" formatCode="0.00">
                  <c:v>108.12195800410393</c:v>
                </c:pt>
                <c:pt idx="987" formatCode="0.00">
                  <c:v>108.12927560811858</c:v>
                </c:pt>
                <c:pt idx="988" formatCode="0.00">
                  <c:v>108.13659420132818</c:v>
                </c:pt>
                <c:pt idx="989" formatCode="0.00">
                  <c:v>108.14391379445772</c:v>
                </c:pt>
                <c:pt idx="990" formatCode="0.00">
                  <c:v>108.14997495791516</c:v>
                </c:pt>
                <c:pt idx="991" formatCode="0.00">
                  <c:v>108.17319909877779</c:v>
                </c:pt>
                <c:pt idx="992" formatCode="0.00">
                  <c:v>108.18052365438906</c:v>
                </c:pt>
                <c:pt idx="993" formatCode="0.00">
                  <c:v>108.18784920332205</c:v>
                </c:pt>
                <c:pt idx="994" formatCode="0.00">
                  <c:v>108.19517575168899</c:v>
                </c:pt>
                <c:pt idx="995" formatCode="0.00">
                  <c:v>108.20126575803957</c:v>
                </c:pt>
                <c:pt idx="996" formatCode="0.00">
                  <c:v>108.22434245476178</c:v>
                </c:pt>
                <c:pt idx="997" formatCode="0.00">
                  <c:v>108.23163396515531</c:v>
                </c:pt>
                <c:pt idx="998" formatCode="0.00">
                  <c:v>108.23894411278225</c:v>
                </c:pt>
                <c:pt idx="999" formatCode="0.00">
                  <c:v>108.24621994932248</c:v>
                </c:pt>
                <c:pt idx="1000" formatCode="0.00">
                  <c:v>108.25223281271646</c:v>
                </c:pt>
                <c:pt idx="1001" formatCode="0.00">
                  <c:v>108.27533018849446</c:v>
                </c:pt>
                <c:pt idx="1002" formatCode="0.00">
                  <c:v>108.28261095139398</c:v>
                </c:pt>
                <c:pt idx="1003" formatCode="0.00">
                  <c:v>108.28997908795546</c:v>
                </c:pt>
                <c:pt idx="1004" formatCode="0.00">
                  <c:v>108.29718834571429</c:v>
                </c:pt>
                <c:pt idx="1005" formatCode="0.00">
                  <c:v>108.30311962153543</c:v>
                </c:pt>
                <c:pt idx="1006" formatCode="0.00">
                  <c:v>108.32603222004008</c:v>
                </c:pt>
                <c:pt idx="1007" formatCode="0.00">
                  <c:v>108.33324636395562</c:v>
                </c:pt>
                <c:pt idx="1008" formatCode="0.00">
                  <c:v>108.34046147722761</c:v>
                </c:pt>
                <c:pt idx="1009" formatCode="0.00">
                  <c:v>108.34767757744797</c:v>
                </c:pt>
                <c:pt idx="1010" formatCode="0.00">
                  <c:v>108.35361569741153</c:v>
                </c:pt>
                <c:pt idx="1011" formatCode="0.00">
                  <c:v>108.37654881326139</c:v>
                </c:pt>
                <c:pt idx="1012" formatCode="0.00">
                  <c:v>108.38376979712865</c:v>
                </c:pt>
                <c:pt idx="1013" formatCode="0.00">
                  <c:v>108.39099176124367</c:v>
                </c:pt>
                <c:pt idx="1014" formatCode="0.00">
                  <c:v>108.39817960854059</c:v>
                </c:pt>
                <c:pt idx="1015" formatCode="0.00">
                  <c:v>108.40410701531766</c:v>
                </c:pt>
                <c:pt idx="1016" formatCode="0.00">
                  <c:v>108.42700799243691</c:v>
                </c:pt>
                <c:pt idx="1017" formatCode="0.00">
                  <c:v>108.43420069070658</c:v>
                </c:pt>
                <c:pt idx="1018" formatCode="0.00">
                  <c:v>108.44139436503322</c:v>
                </c:pt>
                <c:pt idx="1019" formatCode="0.00">
                  <c:v>108.44860657010626</c:v>
                </c:pt>
                <c:pt idx="1020" formatCode="0.00">
                  <c:v>108.45457020167804</c:v>
                </c:pt>
                <c:pt idx="1021" formatCode="0.00">
                  <c:v>108.47745755284699</c:v>
                </c:pt>
                <c:pt idx="1022" formatCode="0.00">
                  <c:v>108.48469619387731</c:v>
                </c:pt>
                <c:pt idx="1023" formatCode="0.00">
                  <c:v>108.49191830792688</c:v>
                </c:pt>
                <c:pt idx="1024" formatCode="0.00">
                  <c:v>108.49914139865871</c:v>
                </c:pt>
                <c:pt idx="1025" formatCode="0.00">
                  <c:v>108.50508017450507</c:v>
                </c:pt>
                <c:pt idx="1026" formatCode="0.00">
                  <c:v>108.52804063119781</c:v>
                </c:pt>
                <c:pt idx="1027" formatCode="0.00">
                  <c:v>108.53528615699683</c:v>
                </c:pt>
                <c:pt idx="1028" formatCode="0.00">
                  <c:v>108.54207126308975</c:v>
                </c:pt>
                <c:pt idx="1029" formatCode="0.00">
                  <c:v>108.54930992091141</c:v>
                </c:pt>
                <c:pt idx="1030" formatCode="0.00">
                  <c:v>108.55624866466367</c:v>
                </c:pt>
                <c:pt idx="1031" formatCode="0.00">
                  <c:v>108.57827164354418</c:v>
                </c:pt>
                <c:pt idx="1032" formatCode="0.00">
                  <c:v>108.58551535788645</c:v>
                </c:pt>
                <c:pt idx="1033" formatCode="0.00">
                  <c:v>108.59276007824219</c:v>
                </c:pt>
                <c:pt idx="1034" formatCode="0.00">
                  <c:v>108.60000581488471</c:v>
                </c:pt>
                <c:pt idx="1035" formatCode="0.00">
                  <c:v>108.60695287706341</c:v>
                </c:pt>
                <c:pt idx="1036" formatCode="0.00">
                  <c:v>108.62899584459664</c:v>
                </c:pt>
                <c:pt idx="1037" formatCode="0.00">
                  <c:v>108.63624663775973</c:v>
                </c:pt>
                <c:pt idx="1038" formatCode="0.00">
                  <c:v>108.64349844325665</c:v>
                </c:pt>
                <c:pt idx="1039" formatCode="0.00">
                  <c:v>108.65075126437391</c:v>
                </c:pt>
                <c:pt idx="1040" formatCode="0.00">
                  <c:v>108.65770665159771</c:v>
                </c:pt>
                <c:pt idx="1041" formatCode="0.00">
                  <c:v>108.67971856040302</c:v>
                </c:pt>
                <c:pt idx="1042" formatCode="0.00">
                  <c:v>108.68697643475433</c:v>
                </c:pt>
                <c:pt idx="1043" formatCode="0.00">
                  <c:v>108.69423532549747</c:v>
                </c:pt>
                <c:pt idx="1044" formatCode="0.00">
                  <c:v>108.03281123016821</c:v>
                </c:pt>
                <c:pt idx="1045" formatCode="0.00">
                  <c:v>108.03948385943664</c:v>
                </c:pt>
                <c:pt idx="1046" formatCode="0.00">
                  <c:v>108.0608057391247</c:v>
                </c:pt>
                <c:pt idx="1047" formatCode="0.00">
                  <c:v>108.06780756668368</c:v>
                </c:pt>
                <c:pt idx="1048" formatCode="0.00">
                  <c:v>108.07481037654235</c:v>
                </c:pt>
                <c:pt idx="1049" formatCode="0.00">
                  <c:v>108.08183169423788</c:v>
                </c:pt>
                <c:pt idx="1050" formatCode="0.00">
                  <c:v>108.08855392100591</c:v>
                </c:pt>
                <c:pt idx="1051" formatCode="0.00">
                  <c:v>108.10989525746604</c:v>
                </c:pt>
                <c:pt idx="1052" formatCode="0.00">
                  <c:v>108.11690399296752</c:v>
                </c:pt>
                <c:pt idx="1053" formatCode="0.00">
                  <c:v>108.12391371644144</c:v>
                </c:pt>
                <c:pt idx="1054" formatCode="0.00">
                  <c:v>108.13092441983972</c:v>
                </c:pt>
                <c:pt idx="1055" formatCode="0.00">
                  <c:v>108.13761337613774</c:v>
                </c:pt>
                <c:pt idx="1056" formatCode="0.00">
                  <c:v>108.15897415839373</c:v>
                </c:pt>
                <c:pt idx="1057" formatCode="0.00">
                  <c:v>108.16598980050038</c:v>
                </c:pt>
                <c:pt idx="1058" formatCode="0.00">
                  <c:v>108.17300643057951</c:v>
                </c:pt>
                <c:pt idx="1059" formatCode="0.00">
                  <c:v>108.18002404125163</c:v>
                </c:pt>
                <c:pt idx="1060" formatCode="0.00">
                  <c:v>108.18672116456949</c:v>
                </c:pt>
                <c:pt idx="1061" formatCode="0.00">
                  <c:v>108.20810141787128</c:v>
                </c:pt>
                <c:pt idx="1062" formatCode="0.00">
                  <c:v>108.21512397359325</c:v>
                </c:pt>
                <c:pt idx="1063" formatCode="0.00">
                  <c:v>108.22214751094621</c:v>
                </c:pt>
                <c:pt idx="1064" formatCode="0.00">
                  <c:v>108.22917204423288</c:v>
                </c:pt>
                <c:pt idx="1065" formatCode="0.00">
                  <c:v>108.23589711904687</c:v>
                </c:pt>
                <c:pt idx="1066" formatCode="0.00">
                  <c:v>108.25724025257675</c:v>
                </c:pt>
                <c:pt idx="1067" formatCode="0.00">
                  <c:v>108.26425053719888</c:v>
                </c:pt>
                <c:pt idx="1068" formatCode="0.00">
                  <c:v>108.27134257928097</c:v>
                </c:pt>
                <c:pt idx="1069" formatCode="0.00">
                  <c:v>108.27836189076218</c:v>
                </c:pt>
                <c:pt idx="1070" formatCode="0.00">
                  <c:v>108.28267494191147</c:v>
                </c:pt>
                <c:pt idx="1071" formatCode="0.00">
                  <c:v>108.30255692083084</c:v>
                </c:pt>
                <c:pt idx="1072" formatCode="0.00">
                  <c:v>108.30861628215985</c:v>
                </c:pt>
                <c:pt idx="1073" formatCode="0.00">
                  <c:v>108.31466099408405</c:v>
                </c:pt>
                <c:pt idx="1074" formatCode="0.00">
                  <c:v>108.3207065760579</c:v>
                </c:pt>
                <c:pt idx="1075" formatCode="0.00">
                  <c:v>108.3341933040432</c:v>
                </c:pt>
                <c:pt idx="1076" formatCode="0.00">
                  <c:v>108.35506139485618</c:v>
                </c:pt>
                <c:pt idx="1077" formatCode="0.00">
                  <c:v>108.36203059801532</c:v>
                </c:pt>
                <c:pt idx="1078" formatCode="0.00">
                  <c:v>108.36900078971898</c:v>
                </c:pt>
                <c:pt idx="1079" formatCode="0.00">
                  <c:v>108.37597197703263</c:v>
                </c:pt>
                <c:pt idx="1080" formatCode="0.00">
                  <c:v>108.38302500791026</c:v>
                </c:pt>
                <c:pt idx="1081" formatCode="0.00">
                  <c:v>108.40386364209888</c:v>
                </c:pt>
                <c:pt idx="1082" formatCode="0.00">
                  <c:v>108.41083976333105</c:v>
                </c:pt>
                <c:pt idx="1083" formatCode="0.00">
                  <c:v>108.41781688734696</c:v>
                </c:pt>
                <c:pt idx="1084" formatCode="0.00">
                  <c:v>108.42479499753776</c:v>
                </c:pt>
                <c:pt idx="1085" formatCode="0.00">
                  <c:v>108.43185656642005</c:v>
                </c:pt>
                <c:pt idx="1086" formatCode="0.00">
                  <c:v>108.45271436270028</c:v>
                </c:pt>
                <c:pt idx="1087" formatCode="0.00">
                  <c:v>108.45971503930711</c:v>
                </c:pt>
                <c:pt idx="1088" formatCode="0.00">
                  <c:v>108.46672420520834</c:v>
                </c:pt>
                <c:pt idx="1089" formatCode="0.00">
                  <c:v>108.47370317772717</c:v>
                </c:pt>
                <c:pt idx="1090" formatCode="0.00">
                  <c:v>108.48077163587415</c:v>
                </c:pt>
                <c:pt idx="1091" formatCode="0.00">
                  <c:v>108.50162602197099</c:v>
                </c:pt>
                <c:pt idx="1092" formatCode="0.00">
                  <c:v>108.50860995906892</c:v>
                </c:pt>
                <c:pt idx="1093" formatCode="0.00">
                  <c:v>108.51563005728389</c:v>
                </c:pt>
                <c:pt idx="1094" formatCode="0.00">
                  <c:v>108.51959471542176</c:v>
                </c:pt>
                <c:pt idx="1095" formatCode="0.00">
                  <c:v>108.54085700921141</c:v>
                </c:pt>
                <c:pt idx="1096" formatCode="0.00">
                  <c:v>108.55039287059054</c:v>
                </c:pt>
                <c:pt idx="1097" formatCode="0.00">
                  <c:v>108.5599760611412</c:v>
                </c:pt>
                <c:pt idx="1098" formatCode="0.00">
                  <c:v>108.56956054601675</c:v>
                </c:pt>
                <c:pt idx="1099" formatCode="0.00">
                  <c:v>108.59062391143969</c:v>
                </c:pt>
                <c:pt idx="1100" formatCode="0.00">
                  <c:v>108.60797657630393</c:v>
                </c:pt>
                <c:pt idx="1101" formatCode="0.00">
                  <c:v>108.61749850318586</c:v>
                </c:pt>
                <c:pt idx="1102" formatCode="0.00">
                  <c:v>108.62709075138237</c:v>
                </c:pt>
                <c:pt idx="1103" formatCode="0.00">
                  <c:v>109.07373851033704</c:v>
                </c:pt>
                <c:pt idx="1104" formatCode="0.00">
                  <c:v>109.09843604658217</c:v>
                </c:pt>
                <c:pt idx="1105" formatCode="0.00">
                  <c:v>109.13539654520241</c:v>
                </c:pt>
                <c:pt idx="1106" formatCode="0.00">
                  <c:v>109.1448272155525</c:v>
                </c:pt>
                <c:pt idx="1107" formatCode="0.00">
                  <c:v>109.15428183232585</c:v>
                </c:pt>
                <c:pt idx="1108" formatCode="0.00">
                  <c:v>109.17529126858716</c:v>
                </c:pt>
                <c:pt idx="1109" formatCode="0.00">
                  <c:v>109.19210298656867</c:v>
                </c:pt>
                <c:pt idx="1110" formatCode="0.00">
                  <c:v>109.20155572674462</c:v>
                </c:pt>
                <c:pt idx="1111" formatCode="0.00">
                  <c:v>109.21100974570936</c:v>
                </c:pt>
                <c:pt idx="1112" formatCode="0.00">
                  <c:v>109.22046504604694</c:v>
                </c:pt>
                <c:pt idx="1113" formatCode="0.00">
                  <c:v>109.24151977276553</c:v>
                </c:pt>
                <c:pt idx="1114" formatCode="0.00">
                  <c:v>109.25830790134637</c:v>
                </c:pt>
                <c:pt idx="1115" formatCode="0.00">
                  <c:v>109.2677469226476</c:v>
                </c:pt>
                <c:pt idx="1116" formatCode="0.00">
                  <c:v>109.27718722179165</c:v>
                </c:pt>
                <c:pt idx="1117" formatCode="0.00">
                  <c:v>109.28662879441227</c:v>
                </c:pt>
                <c:pt idx="1118" formatCode="0.00">
                  <c:v>109.30760052370508</c:v>
                </c:pt>
                <c:pt idx="1119" formatCode="0.00">
                  <c:v>109.32440402516355</c:v>
                </c:pt>
                <c:pt idx="1120" formatCode="0.00">
                  <c:v>109.33961968842402</c:v>
                </c:pt>
                <c:pt idx="1121" formatCode="0.00">
                  <c:v>109.35275045005753</c:v>
                </c:pt>
                <c:pt idx="1122" formatCode="0.00">
                  <c:v>109.37379434816714</c:v>
                </c:pt>
                <c:pt idx="1123" formatCode="0.00">
                  <c:v>109.39065232619289</c:v>
                </c:pt>
                <c:pt idx="1124" formatCode="0.00">
                  <c:v>109.40017742192947</c:v>
                </c:pt>
                <c:pt idx="1125" formatCode="0.00">
                  <c:v>109.40970381276784</c:v>
                </c:pt>
                <c:pt idx="1126" formatCode="0.00">
                  <c:v>109.41920392917966</c:v>
                </c:pt>
                <c:pt idx="1127" formatCode="0.00">
                  <c:v>109.4402822189632</c:v>
                </c:pt>
                <c:pt idx="1128" formatCode="0.00">
                  <c:v>109.46291377668436</c:v>
                </c:pt>
                <c:pt idx="1129" formatCode="0.00">
                  <c:v>109.4761516944619</c:v>
                </c:pt>
                <c:pt idx="1130" formatCode="0.00">
                  <c:v>109.4856090810451</c:v>
                </c:pt>
                <c:pt idx="1131" formatCode="0.00">
                  <c:v>109.50675302706689</c:v>
                </c:pt>
                <c:pt idx="1132" formatCode="0.00">
                  <c:v>109.52939958251567</c:v>
                </c:pt>
                <c:pt idx="1133" formatCode="0.00">
                  <c:v>109.54248207224302</c:v>
                </c:pt>
                <c:pt idx="1134" formatCode="0.00">
                  <c:v>109.55192573763431</c:v>
                </c:pt>
                <c:pt idx="1135" formatCode="0.00">
                  <c:v>109.57298610484526</c:v>
                </c:pt>
                <c:pt idx="1136" formatCode="0.00">
                  <c:v>109.58961846992239</c:v>
                </c:pt>
                <c:pt idx="1137" formatCode="0.00">
                  <c:v>109.59902306278615</c:v>
                </c:pt>
                <c:pt idx="1138" formatCode="0.00">
                  <c:v>109.60840618611425</c:v>
                </c:pt>
                <c:pt idx="1139" formatCode="0.00">
                  <c:v>109.61776785142459</c:v>
                </c:pt>
                <c:pt idx="1140" formatCode="0.00">
                  <c:v>109.63890074645933</c:v>
                </c:pt>
                <c:pt idx="1141" formatCode="0.00">
                  <c:v>109.65558709751635</c:v>
                </c:pt>
                <c:pt idx="1142" formatCode="0.00">
                  <c:v>109.66504607249432</c:v>
                </c:pt>
                <c:pt idx="1143" formatCode="0.00">
                  <c:v>109.67450631824921</c:v>
                </c:pt>
                <c:pt idx="1144" formatCode="0.00">
                  <c:v>109.6839678507977</c:v>
                </c:pt>
                <c:pt idx="1145" formatCode="0.00">
                  <c:v>109.70517346936919</c:v>
                </c:pt>
                <c:pt idx="1146" formatCode="0.00">
                  <c:v>109.72187511680471</c:v>
                </c:pt>
                <c:pt idx="1147" formatCode="0.00">
                  <c:v>109.73134305123801</c:v>
                </c:pt>
                <c:pt idx="1148" formatCode="0.00">
                  <c:v>109.74081227022887</c:v>
                </c:pt>
                <c:pt idx="1149" formatCode="0.00">
                  <c:v>109.75031523305543</c:v>
                </c:pt>
                <c:pt idx="1150" formatCode="0.00">
                  <c:v>109.77151480155297</c:v>
                </c:pt>
                <c:pt idx="1151" formatCode="0.00">
                  <c:v>109.78810926702123</c:v>
                </c:pt>
                <c:pt idx="1152" formatCode="0.00">
                  <c:v>109.79752608795066</c:v>
                </c:pt>
                <c:pt idx="1153" formatCode="0.00">
                  <c:v>109.80692140722405</c:v>
                </c:pt>
                <c:pt idx="1154" formatCode="0.00">
                  <c:v>109.8163635319214</c:v>
                </c:pt>
                <c:pt idx="1155" formatCode="0.00">
                  <c:v>109.84346063579827</c:v>
                </c:pt>
                <c:pt idx="1156" formatCode="0.00">
                  <c:v>109.86369945522864</c:v>
                </c:pt>
                <c:pt idx="1157" formatCode="0.00">
                  <c:v>109.87317202085683</c:v>
                </c:pt>
                <c:pt idx="1158" formatCode="0.00">
                  <c:v>109.88264586827894</c:v>
                </c:pt>
                <c:pt idx="1159" formatCode="0.00">
                  <c:v>109.90388661162356</c:v>
                </c:pt>
                <c:pt idx="1160" formatCode="0.00">
                  <c:v>109.92051146563844</c:v>
                </c:pt>
                <c:pt idx="1161" formatCode="0.00">
                  <c:v>109.92996891855962</c:v>
                </c:pt>
                <c:pt idx="1162" formatCode="0.00">
                  <c:v>109.93942764885843</c:v>
                </c:pt>
                <c:pt idx="1163" formatCode="0.00">
                  <c:v>109.94888765200747</c:v>
                </c:pt>
                <c:pt idx="1164" formatCode="0.00">
                  <c:v>109.97009655824736</c:v>
                </c:pt>
                <c:pt idx="1165" formatCode="0.00">
                  <c:v>109.98673661367002</c:v>
                </c:pt>
                <c:pt idx="1166" formatCode="0.00">
                  <c:v>109.99620300624657</c:v>
                </c:pt>
                <c:pt idx="1167" formatCode="0.00">
                  <c:v>110.005670674691</c:v>
                </c:pt>
                <c:pt idx="1168" formatCode="0.00">
                  <c:v>110.01515402433806</c:v>
                </c:pt>
                <c:pt idx="1169" formatCode="0.00">
                  <c:v>110.03644743638972</c:v>
                </c:pt>
                <c:pt idx="1170" formatCode="0.00">
                  <c:v>110.05310419326992</c:v>
                </c:pt>
                <c:pt idx="1171" formatCode="0.00">
                  <c:v>110.06259590786989</c:v>
                </c:pt>
                <c:pt idx="1172" formatCode="0.00">
                  <c:v>110.07211173787815</c:v>
                </c:pt>
                <c:pt idx="1173" formatCode="0.00">
                  <c:v>110.081651688676</c:v>
                </c:pt>
                <c:pt idx="1174" formatCode="0.00">
                  <c:v>110.10301838238239</c:v>
                </c:pt>
                <c:pt idx="1175" formatCode="0.00">
                  <c:v>110.11972920902117</c:v>
                </c:pt>
                <c:pt idx="1176" formatCode="0.00">
                  <c:v>110.1292527837543</c:v>
                </c:pt>
                <c:pt idx="1177" formatCode="0.00">
                  <c:v>110.13877764627232</c:v>
                </c:pt>
                <c:pt idx="1178" formatCode="0.00">
                  <c:v>110.14828094664064</c:v>
                </c:pt>
                <c:pt idx="1179" formatCode="0.00">
                  <c:v>110.16703764183116</c:v>
                </c:pt>
                <c:pt idx="1180" formatCode="0.00">
                  <c:v>110.18182252223225</c:v>
                </c:pt>
                <c:pt idx="1181" formatCode="0.00">
                  <c:v>110.19021123559385</c:v>
                </c:pt>
                <c:pt idx="1182" formatCode="0.00">
                  <c:v>110.19857810422951</c:v>
                </c:pt>
                <c:pt idx="1183" formatCode="0.00">
                  <c:v>110.17981199243457</c:v>
                </c:pt>
                <c:pt idx="1184" formatCode="0.00">
                  <c:v>110.20111721646961</c:v>
                </c:pt>
                <c:pt idx="1185" formatCode="0.00">
                  <c:v>110.21881747906343</c:v>
                </c:pt>
                <c:pt idx="1186" formatCode="0.00">
                  <c:v>110.22659587942505</c:v>
                </c:pt>
                <c:pt idx="1187" formatCode="0.00">
                  <c:v>110.23436005172485</c:v>
                </c:pt>
                <c:pt idx="1188" formatCode="0.00">
                  <c:v>110.25105082952817</c:v>
                </c:pt>
                <c:pt idx="1189" formatCode="0.00">
                  <c:v>110.2655436790464</c:v>
                </c:pt>
                <c:pt idx="1190" formatCode="0.00">
                  <c:v>110.2733719571912</c:v>
                </c:pt>
                <c:pt idx="1191" formatCode="0.00">
                  <c:v>110.29952521032018</c:v>
                </c:pt>
                <c:pt idx="1192" formatCode="0.00">
                  <c:v>110.3202853117953</c:v>
                </c:pt>
                <c:pt idx="1193" formatCode="0.00">
                  <c:v>110.32803516483096</c:v>
                </c:pt>
                <c:pt idx="1194" formatCode="0.00">
                  <c:v>110.33584987951872</c:v>
                </c:pt>
                <c:pt idx="1195" formatCode="0.00">
                  <c:v>112.14212179587557</c:v>
                </c:pt>
                <c:pt idx="1196" formatCode="0.00">
                  <c:v>112.15837231683349</c:v>
                </c:pt>
                <c:pt idx="1197" formatCode="0.00">
                  <c:v>112.17179190698887</c:v>
                </c:pt>
                <c:pt idx="1198" formatCode="0.00">
                  <c:v>112.17927858410542</c:v>
                </c:pt>
                <c:pt idx="1199" formatCode="0.00">
                  <c:v>112.18674563319489</c:v>
                </c:pt>
                <c:pt idx="1200" formatCode="0.00">
                  <c:v>112.19421360060089</c:v>
                </c:pt>
                <c:pt idx="1201" formatCode="0.00">
                  <c:v>112.21064956480409</c:v>
                </c:pt>
                <c:pt idx="1202" formatCode="0.00">
                  <c:v>112.22404496190673</c:v>
                </c:pt>
                <c:pt idx="1203" formatCode="0.00">
                  <c:v>112.231517537868</c:v>
                </c:pt>
                <c:pt idx="1204" formatCode="0.00">
                  <c:v>112.23897046600658</c:v>
                </c:pt>
                <c:pt idx="1205" formatCode="0.00">
                  <c:v>112.24642430344198</c:v>
                </c:pt>
                <c:pt idx="1206" formatCode="0.00">
                  <c:v>112.26292197478421</c:v>
                </c:pt>
                <c:pt idx="1207" formatCode="0.00">
                  <c:v>112.27632846568505</c:v>
                </c:pt>
                <c:pt idx="1208" formatCode="0.00">
                  <c:v>112.28380336514296</c:v>
                </c:pt>
                <c:pt idx="1209" formatCode="0.00">
                  <c:v>112.29125160227306</c:v>
                </c:pt>
                <c:pt idx="1210" formatCode="0.00">
                  <c:v>112.29872133466772</c:v>
                </c:pt>
                <c:pt idx="1211" formatCode="0.00">
                  <c:v>112.31524252321867</c:v>
                </c:pt>
                <c:pt idx="1212" formatCode="0.00">
                  <c:v>112.32860672225671</c:v>
                </c:pt>
                <c:pt idx="1213" formatCode="0.00">
                  <c:v>112.34074408512471</c:v>
                </c:pt>
                <c:pt idx="1214" formatCode="0.00">
                  <c:v>112.35119492351771</c:v>
                </c:pt>
                <c:pt idx="1215" formatCode="0.00">
                  <c:v>112.36773095527455</c:v>
                </c:pt>
                <c:pt idx="1216" formatCode="0.00">
                  <c:v>112.38110626020708</c:v>
                </c:pt>
                <c:pt idx="1217" formatCode="0.00">
                  <c:v>112.38858709646178</c:v>
                </c:pt>
                <c:pt idx="1218" formatCode="0.00">
                  <c:v>112.39606886069575</c:v>
                </c:pt>
                <c:pt idx="1219" formatCode="0.00">
                  <c:v>112.40355154391983</c:v>
                </c:pt>
                <c:pt idx="1220" formatCode="0.00">
                  <c:v>112.42010238542785</c:v>
                </c:pt>
                <c:pt idx="1221" formatCode="0.00">
                  <c:v>112.43348877409683</c:v>
                </c:pt>
                <c:pt idx="1222" formatCode="0.00">
                  <c:v>112.44097608913333</c:v>
                </c:pt>
                <c:pt idx="1223" formatCode="0.00">
                  <c:v>112.448484947346</c:v>
                </c:pt>
                <c:pt idx="1224" formatCode="0.00">
                  <c:v>112.45599473940379</c:v>
                </c:pt>
                <c:pt idx="1225" formatCode="0.00">
                  <c:v>115.16625987590956</c:v>
                </c:pt>
                <c:pt idx="1226" formatCode="0.00">
                  <c:v>115.17337351096198</c:v>
                </c:pt>
                <c:pt idx="1227" formatCode="0.00">
                  <c:v>115.19642709110256</c:v>
                </c:pt>
                <c:pt idx="1228" formatCode="0.00">
                  <c:v>115.20354428083508</c:v>
                </c:pt>
                <c:pt idx="1229" formatCode="0.00">
                  <c:v>115.21856718230022</c:v>
                </c:pt>
                <c:pt idx="1230" formatCode="0.00">
                  <c:v>115.22402981753848</c:v>
                </c:pt>
                <c:pt idx="1231" formatCode="0.00">
                  <c:v>115.24694545726059</c:v>
                </c:pt>
                <c:pt idx="1232" formatCode="0.00">
                  <c:v>115.25405478827997</c:v>
                </c:pt>
                <c:pt idx="1233" formatCode="0.00">
                  <c:v>115.2611847511903</c:v>
                </c:pt>
                <c:pt idx="1234" formatCode="0.00">
                  <c:v>115.26829585729375</c:v>
                </c:pt>
                <c:pt idx="1235" formatCode="0.00">
                  <c:v>115.27385180042087</c:v>
                </c:pt>
                <c:pt idx="1236" formatCode="0.00">
                  <c:v>115.2969045300821</c:v>
                </c:pt>
                <c:pt idx="1237" formatCode="0.00">
                  <c:v>115.30402008584714</c:v>
                </c:pt>
                <c:pt idx="1238" formatCode="0.00">
                  <c:v>115.31113653273989</c:v>
                </c:pt>
                <c:pt idx="1239" formatCode="0.00">
                  <c:v>115.31827362877661</c:v>
                </c:pt>
                <c:pt idx="1240" formatCode="0.00">
                  <c:v>115.32375681068814</c:v>
                </c:pt>
                <c:pt idx="1241" formatCode="0.00">
                  <c:v>115.34682824671734</c:v>
                </c:pt>
                <c:pt idx="1242" formatCode="0.00">
                  <c:v>115.35395002895537</c:v>
                </c:pt>
                <c:pt idx="1243" formatCode="0.00">
                  <c:v>115.36107269697618</c:v>
                </c:pt>
                <c:pt idx="1244" formatCode="0.00">
                  <c:v>115.36819624669077</c:v>
                </c:pt>
                <c:pt idx="1245" formatCode="0.00">
                  <c:v>115.37368567232826</c:v>
                </c:pt>
                <c:pt idx="1246" formatCode="0.00">
                  <c:v>115.39671647113185</c:v>
                </c:pt>
                <c:pt idx="1247" formatCode="0.00">
                  <c:v>114.77021069912435</c:v>
                </c:pt>
                <c:pt idx="1248" formatCode="0.00">
                  <c:v>114.77733958008187</c:v>
                </c:pt>
                <c:pt idx="1249" formatCode="0.00">
                  <c:v>114.78439860026424</c:v>
                </c:pt>
                <c:pt idx="1250" formatCode="0.00">
                  <c:v>114.78978984691189</c:v>
                </c:pt>
                <c:pt idx="1251" formatCode="0.00">
                  <c:v>114.81255141850755</c:v>
                </c:pt>
                <c:pt idx="1252" formatCode="0.00">
                  <c:v>114.81956942312996</c:v>
                </c:pt>
                <c:pt idx="1253" formatCode="0.00">
                  <c:v>114.82660831319993</c:v>
                </c:pt>
                <c:pt idx="1254" formatCode="0.00">
                  <c:v>114.83359558030352</c:v>
                </c:pt>
                <c:pt idx="1255" formatCode="0.00">
                  <c:v>114.83901552594378</c:v>
                </c:pt>
                <c:pt idx="1256" formatCode="0.00">
                  <c:v>114.86170719550725</c:v>
                </c:pt>
                <c:pt idx="1257" formatCode="0.00">
                  <c:v>114.86871838849449</c:v>
                </c:pt>
                <c:pt idx="1258" formatCode="0.00">
                  <c:v>114.87573045090728</c:v>
                </c:pt>
                <c:pt idx="1259" formatCode="0.00">
                  <c:v>114.8827433927311</c:v>
                </c:pt>
                <c:pt idx="1260" formatCode="0.00">
                  <c:v>114.88811081887562</c:v>
                </c:pt>
                <c:pt idx="1261" formatCode="0.00">
                  <c:v>114.91082084171818</c:v>
                </c:pt>
                <c:pt idx="1262" formatCode="0.00">
                  <c:v>114.91783815338255</c:v>
                </c:pt>
                <c:pt idx="1263" formatCode="0.00">
                  <c:v>114.92485633718739</c:v>
                </c:pt>
                <c:pt idx="1264" formatCode="0.00">
                  <c:v>114.93187539905252</c:v>
                </c:pt>
                <c:pt idx="1265" formatCode="0.00">
                  <c:v>114.93722937860862</c:v>
                </c:pt>
                <c:pt idx="1266" formatCode="0.00">
                  <c:v>114.94664645416978</c:v>
                </c:pt>
                <c:pt idx="1267" formatCode="0.00">
                  <c:v>114.95408099297609</c:v>
                </c:pt>
                <c:pt idx="1268" formatCode="0.00">
                  <c:v>114.96151644989799</c:v>
                </c:pt>
                <c:pt idx="1269" formatCode="0.00">
                  <c:v>114.96895282897681</c:v>
                </c:pt>
                <c:pt idx="1270" formatCode="0.00">
                  <c:v>114.97477019876212</c:v>
                </c:pt>
                <c:pt idx="1271" formatCode="0.00">
                  <c:v>114.99870476237759</c:v>
                </c:pt>
                <c:pt idx="1272" formatCode="0.00">
                  <c:v>115.00614573586276</c:v>
                </c:pt>
                <c:pt idx="1273" formatCode="0.00">
                  <c:v>115.01358755280917</c:v>
                </c:pt>
                <c:pt idx="1274" formatCode="0.00">
                  <c:v>115.02099497876861</c:v>
                </c:pt>
                <c:pt idx="1275" formatCode="0.00">
                  <c:v>115.0267789150526</c:v>
                </c:pt>
                <c:pt idx="1276" formatCode="0.00">
                  <c:v>115.05063106498154</c:v>
                </c:pt>
                <c:pt idx="1277" formatCode="0.00">
                  <c:v>115.05804305874068</c:v>
                </c:pt>
                <c:pt idx="1278" formatCode="0.00">
                  <c:v>115.64628253354626</c:v>
                </c:pt>
                <c:pt idx="1279" formatCode="0.00">
                  <c:v>115.65371691993869</c:v>
                </c:pt>
                <c:pt idx="1280" formatCode="0.00">
                  <c:v>115.65959251878446</c:v>
                </c:pt>
                <c:pt idx="1281" formatCode="0.00">
                  <c:v>115.68371969475855</c:v>
                </c:pt>
                <c:pt idx="1282" formatCode="0.00">
                  <c:v>115.69122340270286</c:v>
                </c:pt>
                <c:pt idx="1283" formatCode="0.00">
                  <c:v>115.69872802632047</c:v>
                </c:pt>
                <c:pt idx="1284" formatCode="0.00">
                  <c:v>115.70623358547965</c:v>
                </c:pt>
                <c:pt idx="1285" formatCode="0.00">
                  <c:v>115.71211567004814</c:v>
                </c:pt>
                <c:pt idx="1286" formatCode="0.00">
                  <c:v>115.73626229572669</c:v>
                </c:pt>
                <c:pt idx="1287" formatCode="0.00">
                  <c:v>115.74375173260101</c:v>
                </c:pt>
                <c:pt idx="1288" formatCode="0.00">
                  <c:v>115.75060440323534</c:v>
                </c:pt>
                <c:pt idx="1289" formatCode="0.00">
                  <c:v>116.6074433370148</c:v>
                </c:pt>
                <c:pt idx="1290" formatCode="0.00">
                  <c:v>116.61634674524723</c:v>
                </c:pt>
                <c:pt idx="1291" formatCode="0.00">
                  <c:v>116.64092237466852</c:v>
                </c:pt>
                <c:pt idx="1292" formatCode="0.00">
                  <c:v>116.64930253503331</c:v>
                </c:pt>
                <c:pt idx="1293" formatCode="0.00">
                  <c:v>116.65768372580743</c:v>
                </c:pt>
                <c:pt idx="1294" formatCode="0.00">
                  <c:v>116.66606593785053</c:v>
                </c:pt>
                <c:pt idx="1295" formatCode="0.00">
                  <c:v>116.67501714373212</c:v>
                </c:pt>
                <c:pt idx="1296" formatCode="0.00">
                  <c:v>116.69959547216446</c:v>
                </c:pt>
                <c:pt idx="1297" formatCode="0.00">
                  <c:v>116.7079773222903</c:v>
                </c:pt>
                <c:pt idx="1298" formatCode="0.00">
                  <c:v>116.71636019729357</c:v>
                </c:pt>
                <c:pt idx="1299" formatCode="0.00">
                  <c:v>116.72474409744879</c:v>
                </c:pt>
                <c:pt idx="1300" formatCode="0.00">
                  <c:v>116.73371710120189</c:v>
                </c:pt>
                <c:pt idx="1301" formatCode="0.00">
                  <c:v>116.75831523341176</c:v>
                </c:pt>
                <c:pt idx="1302" formatCode="0.00">
                  <c:v>116.76672720098493</c:v>
                </c:pt>
                <c:pt idx="1303" formatCode="0.00">
                  <c:v>116.77511725234444</c:v>
                </c:pt>
                <c:pt idx="1304" formatCode="0.00">
                  <c:v>116.78350832488134</c:v>
                </c:pt>
                <c:pt idx="1305" formatCode="0.00">
                  <c:v>116.79175221462535</c:v>
                </c:pt>
                <c:pt idx="1306" formatCode="0.00">
                  <c:v>116.81478473075329</c:v>
                </c:pt>
                <c:pt idx="1307" formatCode="0.00">
                  <c:v>116.82262972311099</c:v>
                </c:pt>
                <c:pt idx="1308" formatCode="0.00">
                  <c:v>116.83047561742201</c:v>
                </c:pt>
                <c:pt idx="1309" formatCode="0.00">
                  <c:v>116.83832241738071</c:v>
                </c:pt>
                <c:pt idx="1310" formatCode="0.00">
                  <c:v>116.84681872286917</c:v>
                </c:pt>
                <c:pt idx="1311" formatCode="0.00">
                  <c:v>116.8775645790209</c:v>
                </c:pt>
                <c:pt idx="1312" formatCode="0.00">
                  <c:v>116.8854168186147</c:v>
                </c:pt>
                <c:pt idx="1313" formatCode="0.00">
                  <c:v>116.8932699648671</c:v>
                </c:pt>
                <c:pt idx="1314" formatCode="0.00">
                  <c:v>116.90152950079063</c:v>
                </c:pt>
                <c:pt idx="1315" formatCode="0.00">
                  <c:v>116.9246246568181</c:v>
                </c:pt>
                <c:pt idx="1316" formatCode="0.00">
                  <c:v>116.93247706817702</c:v>
                </c:pt>
                <c:pt idx="1317" formatCode="0.00">
                  <c:v>116.94037223139718</c:v>
                </c:pt>
                <c:pt idx="1318" formatCode="0.00">
                  <c:v>116.94820306102143</c:v>
                </c:pt>
                <c:pt idx="1319" formatCode="0.00">
                  <c:v>116.95647305091452</c:v>
                </c:pt>
                <c:pt idx="1320" formatCode="0.00">
                  <c:v>116.9798493494782</c:v>
                </c:pt>
                <c:pt idx="1321" formatCode="0.00">
                  <c:v>116.98770768323476</c:v>
                </c:pt>
                <c:pt idx="1322" formatCode="0.00">
                  <c:v>116.99558987781597</c:v>
                </c:pt>
                <c:pt idx="1323" formatCode="0.00">
                  <c:v>117.00345003409547</c:v>
                </c:pt>
                <c:pt idx="1324" formatCode="0.00">
                  <c:v>117.01175636798374</c:v>
                </c:pt>
                <c:pt idx="1325" formatCode="0.00">
                  <c:v>117.03483366833338</c:v>
                </c:pt>
                <c:pt idx="1326" formatCode="0.00">
                  <c:v>117.0426754089128</c:v>
                </c:pt>
                <c:pt idx="1327" formatCode="0.00">
                  <c:v>117.0505180612596</c:v>
                </c:pt>
                <c:pt idx="1328" formatCode="0.00">
                  <c:v>117.05836161781369</c:v>
                </c:pt>
                <c:pt idx="1329" formatCode="0.00">
                  <c:v>117.0666473761864</c:v>
                </c:pt>
                <c:pt idx="1330" formatCode="0.00">
                  <c:v>117.08974219553367</c:v>
                </c:pt>
                <c:pt idx="1331" formatCode="0.00">
                  <c:v>117.09759028859486</c:v>
                </c:pt>
                <c:pt idx="1332" formatCode="0.00">
                  <c:v>117.10546226484688</c:v>
                </c:pt>
                <c:pt idx="1333" formatCode="0.00">
                  <c:v>117.11331217810941</c:v>
                </c:pt>
                <c:pt idx="1334" formatCode="0.00">
                  <c:v>117.12163429124529</c:v>
                </c:pt>
                <c:pt idx="1335" formatCode="0.00">
                  <c:v>117.1447466560419</c:v>
                </c:pt>
                <c:pt idx="1336" formatCode="0.00">
                  <c:v>117.15262409588388</c:v>
                </c:pt>
                <c:pt idx="1337" formatCode="0.00">
                  <c:v>117.16054845203413</c:v>
                </c:pt>
                <c:pt idx="1338" formatCode="0.00">
                  <c:v>117.16851469272495</c:v>
                </c:pt>
                <c:pt idx="1339" formatCode="0.00">
                  <c:v>117.17612336081567</c:v>
                </c:pt>
                <c:pt idx="1340" formatCode="0.00">
                  <c:v>117.20854876016458</c:v>
                </c:pt>
                <c:pt idx="1341" formatCode="0.00">
                  <c:v>117.21587055682198</c:v>
                </c:pt>
                <c:pt idx="1342" formatCode="0.00">
                  <c:v>117.22317016022927</c:v>
                </c:pt>
                <c:pt idx="1343" formatCode="0.00">
                  <c:v>117.23060852880283</c:v>
                </c:pt>
                <c:pt idx="1344" formatCode="0.00">
                  <c:v>117.23824871614073</c:v>
                </c:pt>
                <c:pt idx="1345" formatCode="0.00">
                  <c:v>117.25990775287707</c:v>
                </c:pt>
                <c:pt idx="1346" formatCode="0.00">
                  <c:v>117.26725816471095</c:v>
                </c:pt>
                <c:pt idx="1347" formatCode="0.00">
                  <c:v>117.27463239193223</c:v>
                </c:pt>
                <c:pt idx="1348" formatCode="0.00">
                  <c:v>128.61723602153427</c:v>
                </c:pt>
                <c:pt idx="1349" formatCode="0.00">
                  <c:v>116.49031125300633</c:v>
                </c:pt>
                <c:pt idx="1350" formatCode="0.00">
                  <c:v>116.51147869646843</c:v>
                </c:pt>
                <c:pt idx="1351" formatCode="0.00">
                  <c:v>116.51866879439294</c:v>
                </c:pt>
                <c:pt idx="1352" formatCode="0.00">
                  <c:v>116.52590419524147</c:v>
                </c:pt>
                <c:pt idx="1353" formatCode="0.00">
                  <c:v>116.53311815146039</c:v>
                </c:pt>
                <c:pt idx="1354" formatCode="0.00">
                  <c:v>116.541028617222</c:v>
                </c:pt>
                <c:pt idx="1355" formatCode="0.00">
                  <c:v>116.56920620603064</c:v>
                </c:pt>
                <c:pt idx="1356" formatCode="0.00">
                  <c:v>116.5764249670335</c:v>
                </c:pt>
                <c:pt idx="1357" formatCode="0.00">
                  <c:v>116.5835331781597</c:v>
                </c:pt>
                <c:pt idx="1358" formatCode="0.00">
                  <c:v>116.59098929813592</c:v>
                </c:pt>
                <c:pt idx="1359" formatCode="0.00">
                  <c:v>116.61177168928234</c:v>
                </c:pt>
                <c:pt idx="1360" formatCode="0.00">
                  <c:v>116.61882361446843</c:v>
                </c:pt>
                <c:pt idx="1361" formatCode="0.00">
                  <c:v>116.62587630928338</c:v>
                </c:pt>
                <c:pt idx="1362" formatCode="0.00">
                  <c:v>116.63295202367263</c:v>
                </c:pt>
                <c:pt idx="1363" formatCode="0.00">
                  <c:v>116.64062455700301</c:v>
                </c:pt>
                <c:pt idx="1364" formatCode="0.00">
                  <c:v>116.6615442075084</c:v>
                </c:pt>
                <c:pt idx="1365" formatCode="0.00">
                  <c:v>116.66871287215234</c:v>
                </c:pt>
                <c:pt idx="1366" formatCode="0.00">
                  <c:v>116.67597138197343</c:v>
                </c:pt>
                <c:pt idx="1367" formatCode="0.00">
                  <c:v>116.68327523673049</c:v>
                </c:pt>
                <c:pt idx="1368" formatCode="0.00">
                  <c:v>116.69084339668983</c:v>
                </c:pt>
                <c:pt idx="1369" formatCode="0.00">
                  <c:v>116.71183940713898</c:v>
                </c:pt>
                <c:pt idx="1370" formatCode="0.00">
                  <c:v>116.71905817997865</c:v>
                </c:pt>
                <c:pt idx="1371" formatCode="0.00">
                  <c:v>116.69554178041643</c:v>
                </c:pt>
                <c:pt idx="1372" formatCode="0.00">
                  <c:v>116.710604266416</c:v>
                </c:pt>
                <c:pt idx="1373" formatCode="0.00">
                  <c:v>116.73234768894845</c:v>
                </c:pt>
                <c:pt idx="1374" formatCode="0.00">
                  <c:v>116.73968049560148</c:v>
                </c:pt>
                <c:pt idx="1375" formatCode="0.00">
                  <c:v>116.74681355241469</c:v>
                </c:pt>
                <c:pt idx="1376" formatCode="0.00">
                  <c:v>116.75392510103305</c:v>
                </c:pt>
                <c:pt idx="1377" formatCode="0.00">
                  <c:v>116.76141443482058</c:v>
                </c:pt>
                <c:pt idx="1378" formatCode="0.00">
                  <c:v>116.78277456703702</c:v>
                </c:pt>
                <c:pt idx="1379" formatCode="0.00">
                  <c:v>116.79042412745663</c:v>
                </c:pt>
                <c:pt idx="1380" formatCode="0.00">
                  <c:v>116.8049914619111</c:v>
                </c:pt>
                <c:pt idx="1381" formatCode="0.00">
                  <c:v>116.81276722076367</c:v>
                </c:pt>
                <c:pt idx="1382" formatCode="0.00">
                  <c:v>116.83432616995373</c:v>
                </c:pt>
                <c:pt idx="1383" formatCode="0.00">
                  <c:v>116.84193442766852</c:v>
                </c:pt>
                <c:pt idx="1384" formatCode="0.00">
                  <c:v>116.85609521506395</c:v>
                </c:pt>
                <c:pt idx="1385" formatCode="0.00">
                  <c:v>116.86357158721454</c:v>
                </c:pt>
                <c:pt idx="1386" formatCode="0.00">
                  <c:v>116.88429020519591</c:v>
                </c:pt>
                <c:pt idx="1387" formatCode="0.00">
                  <c:v>116.89127601094083</c:v>
                </c:pt>
                <c:pt idx="1388" formatCode="0.00">
                  <c:v>116.89821804713563</c:v>
                </c:pt>
                <c:pt idx="1389" formatCode="0.00">
                  <c:v>116.90513856527798</c:v>
                </c:pt>
                <c:pt idx="1390" formatCode="0.00">
                  <c:v>116.91239855151014</c:v>
                </c:pt>
                <c:pt idx="1391" formatCode="0.00">
                  <c:v>116.93282584216705</c:v>
                </c:pt>
                <c:pt idx="1392" formatCode="0.00">
                  <c:v>116.93975008316077</c:v>
                </c:pt>
                <c:pt idx="1393" formatCode="0.00">
                  <c:v>116.94667506990891</c:v>
                </c:pt>
                <c:pt idx="1394" formatCode="0.00">
                  <c:v>116.95362308492376</c:v>
                </c:pt>
                <c:pt idx="1395" formatCode="0.00">
                  <c:v>116.96097334056286</c:v>
                </c:pt>
                <c:pt idx="1396" formatCode="0.00">
                  <c:v>116.98153745881011</c:v>
                </c:pt>
                <c:pt idx="1397" formatCode="0.00">
                  <c:v>116.98853001516053</c:v>
                </c:pt>
                <c:pt idx="1398" formatCode="0.00">
                  <c:v>116.99559019171149</c:v>
                </c:pt>
                <c:pt idx="1399" formatCode="0.00">
                  <c:v>117.00265113762913</c:v>
                </c:pt>
                <c:pt idx="1400" formatCode="0.00">
                  <c:v>117.01014811998746</c:v>
                </c:pt>
                <c:pt idx="1401" formatCode="0.00">
                  <c:v>117.03099764267446</c:v>
                </c:pt>
                <c:pt idx="1402" formatCode="0.00">
                  <c:v>117.03802603769103</c:v>
                </c:pt>
                <c:pt idx="1403" formatCode="0.00">
                  <c:v>117.04501065827719</c:v>
                </c:pt>
                <c:pt idx="1404" formatCode="0.00">
                  <c:v>117.05201830433882</c:v>
                </c:pt>
                <c:pt idx="1405" formatCode="0.00">
                  <c:v>117.05960832809691</c:v>
                </c:pt>
                <c:pt idx="1406" formatCode="0.00">
                  <c:v>117.08712478396055</c:v>
                </c:pt>
                <c:pt idx="1407" formatCode="0.00">
                  <c:v>117.0941370136303</c:v>
                </c:pt>
                <c:pt idx="1408" formatCode="0.00">
                  <c:v>117.10115000126589</c:v>
                </c:pt>
                <c:pt idx="1409" formatCode="0.00">
                  <c:v>117.10848404935707</c:v>
                </c:pt>
                <c:pt idx="1410" formatCode="0.00">
                  <c:v>117.12917940890352</c:v>
                </c:pt>
                <c:pt idx="1411" formatCode="0.00">
                  <c:v>117.13619621461639</c:v>
                </c:pt>
                <c:pt idx="1412" formatCode="0.00">
                  <c:v>117.14321377871168</c:v>
                </c:pt>
                <c:pt idx="1413" formatCode="0.00">
                  <c:v>117.15023210919715</c:v>
                </c:pt>
                <c:pt idx="1414" formatCode="0.00">
                  <c:v>117.15760073242112</c:v>
                </c:pt>
                <c:pt idx="1415" formatCode="0.00">
                  <c:v>117.17831077167062</c:v>
                </c:pt>
                <c:pt idx="1416" formatCode="0.00">
                  <c:v>117.1853329188822</c:v>
                </c:pt>
                <c:pt idx="1417" formatCode="0.00">
                  <c:v>117.19235582590264</c:v>
                </c:pt>
                <c:pt idx="1418" formatCode="0.00">
                  <c:v>117.19940182061879</c:v>
                </c:pt>
                <c:pt idx="1419" formatCode="0.00">
                  <c:v>117.20684510832629</c:v>
                </c:pt>
                <c:pt idx="1420" formatCode="0.00">
                  <c:v>117.22755767744053</c:v>
                </c:pt>
                <c:pt idx="1421" formatCode="0.00">
                  <c:v>117.23458363666788</c:v>
                </c:pt>
                <c:pt idx="1422" formatCode="0.00">
                  <c:v>117.24163263585952</c:v>
                </c:pt>
                <c:pt idx="1423" formatCode="0.00">
                  <c:v>117.2486824103234</c:v>
                </c:pt>
                <c:pt idx="1424" formatCode="0.00">
                  <c:v>117.25629385312415</c:v>
                </c:pt>
                <c:pt idx="1425" formatCode="0.00">
                  <c:v>117.27708242530568</c:v>
                </c:pt>
                <c:pt idx="1426" formatCode="0.00">
                  <c:v>117.28409149296768</c:v>
                </c:pt>
                <c:pt idx="1427" formatCode="0.00">
                  <c:v>117.29110133079324</c:v>
                </c:pt>
                <c:pt idx="1428" formatCode="0.00">
                  <c:v>117.29813421470705</c:v>
                </c:pt>
                <c:pt idx="1429" formatCode="0.00">
                  <c:v>117.30550107735942</c:v>
                </c:pt>
                <c:pt idx="1430" formatCode="0.00">
                  <c:v>117.3261819545004</c:v>
                </c:pt>
                <c:pt idx="1431" formatCode="0.00">
                  <c:v>117.33319636606345</c:v>
                </c:pt>
                <c:pt idx="1432" formatCode="0.00">
                  <c:v>117.3402338481998</c:v>
                </c:pt>
                <c:pt idx="1433" formatCode="0.00">
                  <c:v>117.34724979402603</c:v>
                </c:pt>
                <c:pt idx="1434" formatCode="0.00">
                  <c:v>117.35489414903826</c:v>
                </c:pt>
                <c:pt idx="1435" formatCode="0.00">
                  <c:v>117.38242877975796</c:v>
                </c:pt>
                <c:pt idx="1436" formatCode="0.00">
                  <c:v>117.38947163400846</c:v>
                </c:pt>
                <c:pt idx="1437" formatCode="0.00">
                  <c:v>117.39651525412592</c:v>
                </c:pt>
                <c:pt idx="1438" formatCode="0.00">
                  <c:v>117.40392351267634</c:v>
                </c:pt>
                <c:pt idx="1439" formatCode="0.00">
                  <c:v>117.4247204445807</c:v>
                </c:pt>
                <c:pt idx="1440" formatCode="0.00">
                  <c:v>117.4596870158114</c:v>
                </c:pt>
                <c:pt idx="1441" formatCode="0.00">
                  <c:v>117.46210847199103</c:v>
                </c:pt>
                <c:pt idx="1442" formatCode="0.00">
                  <c:v>117.46449172123374</c:v>
                </c:pt>
                <c:pt idx="1443" formatCode="0.00">
                  <c:v>117.46588105914803</c:v>
                </c:pt>
                <c:pt idx="1444" formatCode="0.00">
                  <c:v>117.47416588740893</c:v>
                </c:pt>
                <c:pt idx="1445" formatCode="0.00">
                  <c:v>117.47654151463816</c:v>
                </c:pt>
                <c:pt idx="1446" formatCode="0.00">
                  <c:v>117.47893570643461</c:v>
                </c:pt>
                <c:pt idx="1447" formatCode="0.00">
                  <c:v>117.48134847694449</c:v>
                </c:pt>
                <c:pt idx="1448" formatCode="0.00">
                  <c:v>117.48273966380478</c:v>
                </c:pt>
                <c:pt idx="1449" formatCode="0.00">
                  <c:v>117.49097618429552</c:v>
                </c:pt>
                <c:pt idx="1450" formatCode="0.00">
                  <c:v>117.49338141613022</c:v>
                </c:pt>
                <c:pt idx="1451" formatCode="0.00">
                  <c:v>117.495786964679</c:v>
                </c:pt>
                <c:pt idx="1452" formatCode="0.00">
                  <c:v>117.49819283299907</c:v>
                </c:pt>
                <c:pt idx="1453" formatCode="0.00">
                  <c:v>117.49957576917112</c:v>
                </c:pt>
                <c:pt idx="1454" formatCode="0.00">
                  <c:v>117.50781852632659</c:v>
                </c:pt>
                <c:pt idx="1455" formatCode="0.00">
                  <c:v>117.51023512581386</c:v>
                </c:pt>
                <c:pt idx="1456" formatCode="0.00">
                  <c:v>117.51063517547161</c:v>
                </c:pt>
                <c:pt idx="1457" formatCode="0.00">
                  <c:v>117.52467940697973</c:v>
                </c:pt>
                <c:pt idx="1458" formatCode="0.00">
                  <c:v>117.5270708028483</c:v>
                </c:pt>
                <c:pt idx="1459" formatCode="0.00">
                  <c:v>117.52945893629372</c:v>
                </c:pt>
                <c:pt idx="1460" formatCode="0.00">
                  <c:v>117.53182057528507</c:v>
                </c:pt>
                <c:pt idx="1461" formatCode="0.00">
                  <c:v>117.53315237208794</c:v>
                </c:pt>
                <c:pt idx="1462" formatCode="0.00">
                  <c:v>117.54126930620632</c:v>
                </c:pt>
                <c:pt idx="1463" formatCode="0.00">
                  <c:v>117.54364159819688</c:v>
                </c:pt>
                <c:pt idx="1464" formatCode="0.00">
                  <c:v>117.54555015169674</c:v>
                </c:pt>
                <c:pt idx="1465" formatCode="0.00">
                  <c:v>117.54980118920966</c:v>
                </c:pt>
                <c:pt idx="1466" formatCode="0.00">
                  <c:v>117.55794976543194</c:v>
                </c:pt>
                <c:pt idx="1467" formatCode="0.00">
                  <c:v>117.56033336066196</c:v>
                </c:pt>
                <c:pt idx="1468" formatCode="0.00">
                  <c:v>117.56272637123786</c:v>
                </c:pt>
                <c:pt idx="1469" formatCode="0.00">
                  <c:v>117.56511969787439</c:v>
                </c:pt>
                <c:pt idx="1470" formatCode="0.00">
                  <c:v>117.5664785479369</c:v>
                </c:pt>
                <c:pt idx="1471" formatCode="0.00">
                  <c:v>117.57463328238794</c:v>
                </c:pt>
                <c:pt idx="1472" formatCode="0.00">
                  <c:v>117.57701907634303</c:v>
                </c:pt>
                <c:pt idx="1473" formatCode="0.00">
                  <c:v>117.57939616340838</c:v>
                </c:pt>
                <c:pt idx="1474" formatCode="0.00">
                  <c:v>117.58178264616018</c:v>
                </c:pt>
                <c:pt idx="1475" formatCode="0.00">
                  <c:v>117.58312212057041</c:v>
                </c:pt>
                <c:pt idx="1476" formatCode="0.00">
                  <c:v>117.59130526166699</c:v>
                </c:pt>
                <c:pt idx="1477" formatCode="0.00">
                  <c:v>117.59367513757893</c:v>
                </c:pt>
                <c:pt idx="1478" formatCode="0.00">
                  <c:v>117.59604532859895</c:v>
                </c:pt>
                <c:pt idx="1479" formatCode="0.00">
                  <c:v>117.59842492854342</c:v>
                </c:pt>
                <c:pt idx="1480" formatCode="0.00">
                  <c:v>117.59976519605908</c:v>
                </c:pt>
                <c:pt idx="1481" formatCode="0.00">
                  <c:v>117.60777617606541</c:v>
                </c:pt>
                <c:pt idx="1482" formatCode="0.00">
                  <c:v>117.61009552732773</c:v>
                </c:pt>
                <c:pt idx="1483" formatCode="0.00">
                  <c:v>117.61241518709392</c:v>
                </c:pt>
                <c:pt idx="1484" formatCode="0.00">
                  <c:v>119.10333796826799</c:v>
                </c:pt>
                <c:pt idx="1485" formatCode="0.00">
                  <c:v>119.10418786566426</c:v>
                </c:pt>
                <c:pt idx="1486" formatCode="0.00">
                  <c:v>119.42593764533879</c:v>
                </c:pt>
                <c:pt idx="1487" formatCode="0.00">
                  <c:v>119.42901120553692</c:v>
                </c:pt>
                <c:pt idx="1488" formatCode="0.00">
                  <c:v>119.43208516254953</c:v>
                </c:pt>
                <c:pt idx="1489" formatCode="0.00">
                  <c:v>119.43515950584889</c:v>
                </c:pt>
                <c:pt idx="1490" formatCode="0.00">
                  <c:v>119.43615019181692</c:v>
                </c:pt>
                <c:pt idx="1491" formatCode="0.00">
                  <c:v>119.44523641760752</c:v>
                </c:pt>
                <c:pt idx="1492" formatCode="0.00">
                  <c:v>119.44775657236266</c:v>
                </c:pt>
                <c:pt idx="1493" formatCode="0.00">
                  <c:v>119.45028813189977</c:v>
                </c:pt>
                <c:pt idx="1494" formatCode="0.00">
                  <c:v>119.45283110282929</c:v>
                </c:pt>
                <c:pt idx="1495" formatCode="0.00">
                  <c:v>119.45387089906328</c:v>
                </c:pt>
                <c:pt idx="1496" formatCode="0.00">
                  <c:v>119.46302849919886</c:v>
                </c:pt>
                <c:pt idx="1497" formatCode="0.00">
                  <c:v>119.46559516462105</c:v>
                </c:pt>
                <c:pt idx="1498" formatCode="0.00">
                  <c:v>119.46816212016857</c:v>
                </c:pt>
                <c:pt idx="1499" formatCode="0.00">
                  <c:v>119.47070711836518</c:v>
                </c:pt>
                <c:pt idx="1500" formatCode="0.00">
                  <c:v>119.47171380908999</c:v>
                </c:pt>
                <c:pt idx="1501" formatCode="0.00">
                  <c:v>119.48081677146124</c:v>
                </c:pt>
                <c:pt idx="1502" formatCode="0.00">
                  <c:v>119.48329848004941</c:v>
                </c:pt>
                <c:pt idx="1503" formatCode="0.00">
                  <c:v>119.48576943111682</c:v>
                </c:pt>
                <c:pt idx="1504" formatCode="0.00">
                  <c:v>119.48815677297746</c:v>
                </c:pt>
                <c:pt idx="1505" formatCode="0.00">
                  <c:v>119.48904746855122</c:v>
                </c:pt>
                <c:pt idx="1506" formatCode="0.00">
                  <c:v>119.49836544778158</c:v>
                </c:pt>
                <c:pt idx="1507" formatCode="0.00">
                  <c:v>119.50092091336737</c:v>
                </c:pt>
                <c:pt idx="1508" formatCode="0.00">
                  <c:v>119.50347666690296</c:v>
                </c:pt>
                <c:pt idx="1509" formatCode="0.00">
                  <c:v>119.50609662857443</c:v>
                </c:pt>
                <c:pt idx="1510" formatCode="0.00">
                  <c:v>119.50711915117145</c:v>
                </c:pt>
                <c:pt idx="1511" formatCode="0.00">
                  <c:v>119.51627792527582</c:v>
                </c:pt>
                <c:pt idx="1512" formatCode="0.00">
                  <c:v>119.51881294378023</c:v>
                </c:pt>
                <c:pt idx="1513" formatCode="0.00">
                  <c:v>119.52134825224149</c:v>
                </c:pt>
                <c:pt idx="1514" formatCode="0.00">
                  <c:v>119.52388384472923</c:v>
                </c:pt>
                <c:pt idx="1515" formatCode="0.00">
                  <c:v>119.52489661893023</c:v>
                </c:pt>
                <c:pt idx="1516" formatCode="0.00">
                  <c:v>119.53402820147268</c:v>
                </c:pt>
                <c:pt idx="1517" formatCode="0.00">
                  <c:v>119.53656521616243</c:v>
                </c:pt>
                <c:pt idx="1518" formatCode="0.00">
                  <c:v>119.53910251403398</c:v>
                </c:pt>
                <c:pt idx="1519" formatCode="0.00">
                  <c:v>119.54164010301815</c:v>
                </c:pt>
                <c:pt idx="1520" formatCode="0.00">
                  <c:v>119.54265497863837</c:v>
                </c:pt>
                <c:pt idx="1521" formatCode="0.00">
                  <c:v>119.55179242654712</c:v>
                </c:pt>
                <c:pt idx="1522" formatCode="0.00">
                  <c:v>119.55433143913352</c:v>
                </c:pt>
                <c:pt idx="1523" formatCode="0.00">
                  <c:v>119.55687072900875</c:v>
                </c:pt>
                <c:pt idx="1524" formatCode="0.00">
                  <c:v>119.55941809455986</c:v>
                </c:pt>
                <c:pt idx="1525" formatCode="0.00">
                  <c:v>119.56040744934889</c:v>
                </c:pt>
                <c:pt idx="1526" formatCode="0.00">
                  <c:v>119.56948657418742</c:v>
                </c:pt>
                <c:pt idx="1527" formatCode="0.00">
                  <c:v>119.57200461348035</c:v>
                </c:pt>
                <c:pt idx="1528" formatCode="0.00">
                  <c:v>119.57452293370187</c:v>
                </c:pt>
                <c:pt idx="1529" formatCode="0.00">
                  <c:v>119.57708627842976</c:v>
                </c:pt>
                <c:pt idx="1530" formatCode="0.00">
                  <c:v>119.57808955164475</c:v>
                </c:pt>
                <c:pt idx="1531" formatCode="0.00">
                  <c:v>119.58720745227478</c:v>
                </c:pt>
                <c:pt idx="1532" formatCode="0.00">
                  <c:v>119.58976104970114</c:v>
                </c:pt>
                <c:pt idx="1533" formatCode="0.00">
                  <c:v>119.59233731737611</c:v>
                </c:pt>
                <c:pt idx="1534" formatCode="0.00">
                  <c:v>119.59490268465345</c:v>
                </c:pt>
                <c:pt idx="1535" formatCode="0.00">
                  <c:v>119.59593172657395</c:v>
                </c:pt>
                <c:pt idx="1536" formatCode="0.00">
                  <c:v>119.60508536641487</c:v>
                </c:pt>
                <c:pt idx="1537" formatCode="0.00">
                  <c:v>119.60760481696229</c:v>
                </c:pt>
                <c:pt idx="1538" formatCode="0.00">
                  <c:v>119.61012455066609</c:v>
                </c:pt>
                <c:pt idx="1539" formatCode="0.00">
                  <c:v>119.61263344530666</c:v>
                </c:pt>
                <c:pt idx="1540" formatCode="0.00">
                  <c:v>119.61355596489281</c:v>
                </c:pt>
                <c:pt idx="1541" formatCode="0.00">
                  <c:v>119.62271552783082</c:v>
                </c:pt>
                <c:pt idx="1542" formatCode="0.00">
                  <c:v>119.62524809836334</c:v>
                </c:pt>
                <c:pt idx="1543" formatCode="0.00">
                  <c:v>119.62778096374664</c:v>
                </c:pt>
                <c:pt idx="1544" formatCode="0.00">
                  <c:v>119.63033637859984</c:v>
                </c:pt>
                <c:pt idx="1545" formatCode="0.00">
                  <c:v>119.63129714561767</c:v>
                </c:pt>
                <c:pt idx="1546" formatCode="0.00">
                  <c:v>119.64049478727557</c:v>
                </c:pt>
                <c:pt idx="1547" formatCode="0.00">
                  <c:v>119.64300618927091</c:v>
                </c:pt>
                <c:pt idx="1548" formatCode="0.00">
                  <c:v>119.64551788400951</c:v>
                </c:pt>
                <c:pt idx="1549" formatCode="0.00">
                  <c:v>119.6480298539301</c:v>
                </c:pt>
                <c:pt idx="1550" formatCode="0.00">
                  <c:v>119.64901105128065</c:v>
                </c:pt>
                <c:pt idx="1551" formatCode="0.00">
                  <c:v>119.65814888020265</c:v>
                </c:pt>
                <c:pt idx="1552" formatCode="0.00">
                  <c:v>119.660662285016</c:v>
                </c:pt>
                <c:pt idx="1553" formatCode="0.00">
                  <c:v>119.66317598153704</c:v>
                </c:pt>
                <c:pt idx="1554" formatCode="0.00">
                  <c:v>120.62533153034836</c:v>
                </c:pt>
                <c:pt idx="1555" formatCode="0.00">
                  <c:v>120.62588267836981</c:v>
                </c:pt>
                <c:pt idx="1556" formatCode="0.00">
                  <c:v>120.63372088890307</c:v>
                </c:pt>
                <c:pt idx="1557" formatCode="0.00">
                  <c:v>120.63580660128972</c:v>
                </c:pt>
                <c:pt idx="1558" formatCode="0.00">
                  <c:v>120.63789256567377</c:v>
                </c:pt>
                <c:pt idx="1559" formatCode="0.00">
                  <c:v>120.63997877698355</c:v>
                </c:pt>
                <c:pt idx="1560" formatCode="0.00">
                  <c:v>120.64051082312466</c:v>
                </c:pt>
                <c:pt idx="1561" formatCode="0.00">
                  <c:v>120.64757731272677</c:v>
                </c:pt>
                <c:pt idx="1562" formatCode="0.00">
                  <c:v>120.65252941323608</c:v>
                </c:pt>
                <c:pt idx="1563" formatCode="0.00">
                  <c:v>120.65460754178065</c:v>
                </c:pt>
                <c:pt idx="1564" formatCode="0.00">
                  <c:v>120.65513095010753</c:v>
                </c:pt>
                <c:pt idx="1565" formatCode="0.00">
                  <c:v>120.66292180219229</c:v>
                </c:pt>
                <c:pt idx="1566" formatCode="0.00">
                  <c:v>120.66499458365499</c:v>
                </c:pt>
                <c:pt idx="1567" formatCode="0.00">
                  <c:v>120.66704206894221</c:v>
                </c:pt>
                <c:pt idx="1568" formatCode="0.00">
                  <c:v>120.66910624694181</c:v>
                </c:pt>
                <c:pt idx="1569" formatCode="0.00">
                  <c:v>120.66951902081662</c:v>
                </c:pt>
                <c:pt idx="1570" formatCode="0.00">
                  <c:v>120.67704268480132</c:v>
                </c:pt>
                <c:pt idx="1571" formatCode="0.00">
                  <c:v>120.67904678113641</c:v>
                </c:pt>
                <c:pt idx="1572" formatCode="0.00">
                  <c:v>120.68105112126707</c:v>
                </c:pt>
                <c:pt idx="1573" formatCode="0.00">
                  <c:v>120.68308452371836</c:v>
                </c:pt>
                <c:pt idx="1574" formatCode="0.00">
                  <c:v>120.68356083682141</c:v>
                </c:pt>
                <c:pt idx="1575" formatCode="0.00">
                  <c:v>120.69120202470521</c:v>
                </c:pt>
                <c:pt idx="1576" formatCode="0.00">
                  <c:v>120.69322704766438</c:v>
                </c:pt>
                <c:pt idx="1577" formatCode="0.00">
                  <c:v>120.69525231243949</c:v>
                </c:pt>
                <c:pt idx="1578" formatCode="0.00">
                  <c:v>121.0330879213473</c:v>
                </c:pt>
                <c:pt idx="1579" formatCode="0.00">
                  <c:v>121.03354548728606</c:v>
                </c:pt>
                <c:pt idx="1580" formatCode="0.00">
                  <c:v>121.04127649295822</c:v>
                </c:pt>
                <c:pt idx="1581" formatCode="0.00">
                  <c:v>121.04333150357567</c:v>
                </c:pt>
                <c:pt idx="1582" formatCode="0.00">
                  <c:v>121.04539647450582</c:v>
                </c:pt>
                <c:pt idx="1583" formatCode="0.00">
                  <c:v>121.04745198528144</c:v>
                </c:pt>
                <c:pt idx="1584" formatCode="0.00">
                  <c:v>121.04796046183084</c:v>
                </c:pt>
                <c:pt idx="1585" formatCode="0.00">
                  <c:v>121.05578192429071</c:v>
                </c:pt>
                <c:pt idx="1586" formatCode="0.00">
                  <c:v>121.05784840060008</c:v>
                </c:pt>
                <c:pt idx="1587" formatCode="0.00">
                  <c:v>121.05991512348533</c:v>
                </c:pt>
                <c:pt idx="1588" formatCode="0.00">
                  <c:v>121.06197237763313</c:v>
                </c:pt>
                <c:pt idx="1589" formatCode="0.00">
                  <c:v>121.06247091617348</c:v>
                </c:pt>
                <c:pt idx="1590" formatCode="0.00">
                  <c:v>121.06982023301616</c:v>
                </c:pt>
                <c:pt idx="1591" formatCode="0.00">
                  <c:v>121.07174798960116</c:v>
                </c:pt>
                <c:pt idx="1592" formatCode="0.00">
                  <c:v>121.07361567480946</c:v>
                </c:pt>
                <c:pt idx="1593" formatCode="0.00">
                  <c:v>121.07550268284855</c:v>
                </c:pt>
                <c:pt idx="1594" formatCode="0.00">
                  <c:v>121.07607960650225</c:v>
                </c:pt>
                <c:pt idx="1595" formatCode="0.00">
                  <c:v>121.08398992571267</c:v>
                </c:pt>
                <c:pt idx="1596" formatCode="0.00">
                  <c:v>121.08611713010129</c:v>
                </c:pt>
                <c:pt idx="1597" formatCode="0.00">
                  <c:v>121.08821516489377</c:v>
                </c:pt>
                <c:pt idx="1598" formatCode="0.00">
                  <c:v>125.92754293102666</c:v>
                </c:pt>
                <c:pt idx="1599" formatCode="0.00">
                  <c:v>125.92802747600165</c:v>
                </c:pt>
                <c:pt idx="1600" formatCode="0.00">
                  <c:v>124.27794636426248</c:v>
                </c:pt>
                <c:pt idx="1601" formatCode="0.00">
                  <c:v>124.27976901833466</c:v>
                </c:pt>
                <c:pt idx="1602" formatCode="0.00">
                  <c:v>125.85908374400204</c:v>
                </c:pt>
                <c:pt idx="1603" formatCode="0.00">
                  <c:v>125.86404905195056</c:v>
                </c:pt>
                <c:pt idx="1604" formatCode="0.00">
                  <c:v>125.86315444059085</c:v>
                </c:pt>
                <c:pt idx="1605" formatCode="0.00">
                  <c:v>125.87384954299803</c:v>
                </c:pt>
                <c:pt idx="1606" formatCode="0.00">
                  <c:v>125.87581839560514</c:v>
                </c:pt>
                <c:pt idx="1607" formatCode="0.00">
                  <c:v>125.87777766844862</c:v>
                </c:pt>
                <c:pt idx="1608" formatCode="0.00">
                  <c:v>125.87780768401062</c:v>
                </c:pt>
                <c:pt idx="1609" formatCode="0.00">
                  <c:v>125.88549848529445</c:v>
                </c:pt>
                <c:pt idx="1610" formatCode="0.00">
                  <c:v>125.88741536911871</c:v>
                </c:pt>
                <c:pt idx="1611" formatCode="0.00">
                  <c:v>125.8893206170476</c:v>
                </c:pt>
                <c:pt idx="1612" formatCode="0.00">
                  <c:v>125.89123587878342</c:v>
                </c:pt>
                <c:pt idx="1613" formatCode="0.00">
                  <c:v>125.89121705684623</c:v>
                </c:pt>
                <c:pt idx="1614" formatCode="0.00">
                  <c:v>125.8988802212901</c:v>
                </c:pt>
                <c:pt idx="1615" formatCode="0.00">
                  <c:v>125.90079674010532</c:v>
                </c:pt>
                <c:pt idx="1616" formatCode="0.00">
                  <c:v>125.90270373423967</c:v>
                </c:pt>
                <c:pt idx="1617" formatCode="0.00">
                  <c:v>125.9046109770227</c:v>
                </c:pt>
                <c:pt idx="1618" formatCode="0.00">
                  <c:v>125.90458370038991</c:v>
                </c:pt>
                <c:pt idx="1619" formatCode="0.00">
                  <c:v>125.91228079380718</c:v>
                </c:pt>
                <c:pt idx="1620" formatCode="0.00">
                  <c:v>125.91419906253503</c:v>
                </c:pt>
                <c:pt idx="1621" formatCode="0.00">
                  <c:v>125.91612736109245</c:v>
                </c:pt>
                <c:pt idx="1622" formatCode="0.00">
                  <c:v>125.91516119020281</c:v>
                </c:pt>
                <c:pt idx="1623" formatCode="0.00">
                  <c:v>125.92586892319034</c:v>
                </c:pt>
                <c:pt idx="1624" formatCode="0.00">
                  <c:v>125.92782809070329</c:v>
                </c:pt>
                <c:pt idx="1625" formatCode="0.00">
                  <c:v>125.9298070828218</c:v>
                </c:pt>
                <c:pt idx="1626" formatCode="0.00">
                  <c:v>125.93177655378224</c:v>
                </c:pt>
                <c:pt idx="1627" formatCode="0.00">
                  <c:v>125.93181493493302</c:v>
                </c:pt>
                <c:pt idx="1628" formatCode="0.00">
                  <c:v>125.93969539551122</c:v>
                </c:pt>
                <c:pt idx="1629" formatCode="0.00">
                  <c:v>125.94167906465499</c:v>
                </c:pt>
                <c:pt idx="1630" formatCode="0.00">
                  <c:v>125.94272399638176</c:v>
                </c:pt>
                <c:pt idx="1631" formatCode="0.00">
                  <c:v>125.94574028376748</c:v>
                </c:pt>
                <c:pt idx="1632" formatCode="0.00">
                  <c:v>125.95352515248248</c:v>
                </c:pt>
                <c:pt idx="1633" formatCode="0.00">
                  <c:v>125.95546047184069</c:v>
                </c:pt>
                <c:pt idx="1634" formatCode="0.00">
                  <c:v>125.95652856861652</c:v>
                </c:pt>
                <c:pt idx="1635" formatCode="0.00">
                  <c:v>125.95950202874829</c:v>
                </c:pt>
                <c:pt idx="1636" formatCode="0.00">
                  <c:v>125.96723556682367</c:v>
                </c:pt>
                <c:pt idx="1637" formatCode="0.00">
                  <c:v>125.96911487602178</c:v>
                </c:pt>
                <c:pt idx="1638" formatCode="0.00">
                  <c:v>125.97097515353961</c:v>
                </c:pt>
                <c:pt idx="1639" formatCode="0.00">
                  <c:v>125.97282603727314</c:v>
                </c:pt>
                <c:pt idx="1640" formatCode="0.00">
                  <c:v>125.97272977654268</c:v>
                </c:pt>
                <c:pt idx="1641" formatCode="0.00">
                  <c:v>125.98024147574503</c:v>
                </c:pt>
                <c:pt idx="1642" formatCode="0.00">
                  <c:v>125.98209358313312</c:v>
                </c:pt>
                <c:pt idx="1643" formatCode="0.00">
                  <c:v>125.98395557888136</c:v>
                </c:pt>
                <c:pt idx="1644" formatCode="0.00">
                  <c:v>125.98581782181807</c:v>
                </c:pt>
                <c:pt idx="1645" formatCode="0.00">
                  <c:v>125.98572337490526</c:v>
                </c:pt>
                <c:pt idx="1646" formatCode="0.00">
                  <c:v>125.99324011261264</c:v>
                </c:pt>
                <c:pt idx="1647" formatCode="0.00">
                  <c:v>125.9950939307154</c:v>
                </c:pt>
                <c:pt idx="1648" formatCode="0.00">
                  <c:v>125.99695764773307</c:v>
                </c:pt>
                <c:pt idx="1649" formatCode="0.00">
                  <c:v>125.9988119561164</c:v>
                </c:pt>
                <c:pt idx="1650" formatCode="0.00">
                  <c:v>125.99869866496481</c:v>
                </c:pt>
                <c:pt idx="1651" formatCode="0.00">
                  <c:v>126.00618933517336</c:v>
                </c:pt>
                <c:pt idx="1652" formatCode="0.00">
                  <c:v>126.00802348632709</c:v>
                </c:pt>
                <c:pt idx="1653" formatCode="0.00">
                  <c:v>126.0098674761505</c:v>
                </c:pt>
                <c:pt idx="1654" formatCode="0.00">
                  <c:v>126.01169251544164</c:v>
                </c:pt>
                <c:pt idx="1655" formatCode="0.00">
                  <c:v>126.01063632526291</c:v>
                </c:pt>
                <c:pt idx="1656" formatCode="0.00">
                  <c:v>126.02095753675869</c:v>
                </c:pt>
                <c:pt idx="1657" formatCode="0.00">
                  <c:v>126.02284163930942</c:v>
                </c:pt>
                <c:pt idx="1658" formatCode="0.00">
                  <c:v>126.02469719519189</c:v>
                </c:pt>
                <c:pt idx="1659" formatCode="0.00">
                  <c:v>126.02460223538034</c:v>
                </c:pt>
                <c:pt idx="1660" formatCode="0.00">
                  <c:v>126.03215954010429</c:v>
                </c:pt>
                <c:pt idx="1661" formatCode="0.00">
                  <c:v>126.0340259347312</c:v>
                </c:pt>
                <c:pt idx="1662" formatCode="0.00">
                  <c:v>126.03591178839477</c:v>
                </c:pt>
                <c:pt idx="1663" formatCode="0.00">
                  <c:v>126.03779788989394</c:v>
                </c:pt>
                <c:pt idx="1664" formatCode="0.00">
                  <c:v>126.03773523338093</c:v>
                </c:pt>
                <c:pt idx="1665" formatCode="0.00">
                  <c:v>126.04538250495143</c:v>
                </c:pt>
                <c:pt idx="1666" formatCode="0.00">
                  <c:v>126.0472602613472</c:v>
                </c:pt>
                <c:pt idx="1667" formatCode="0.00">
                  <c:v>126.0491478773978</c:v>
                </c:pt>
                <c:pt idx="1668" formatCode="0.00">
                  <c:v>126.05102613375112</c:v>
                </c:pt>
                <c:pt idx="1669" formatCode="0.00">
                  <c:v>126.05094442201225</c:v>
                </c:pt>
                <c:pt idx="1670" formatCode="0.00">
                  <c:v>126.05830340196442</c:v>
                </c:pt>
                <c:pt idx="1671" formatCode="0.00">
                  <c:v>126.06009871986143</c:v>
                </c:pt>
                <c:pt idx="1672" formatCode="0.00">
                  <c:v>126.06189428169236</c:v>
                </c:pt>
                <c:pt idx="1673" formatCode="0.00">
                  <c:v>126.06369951396923</c:v>
                </c:pt>
                <c:pt idx="1674" formatCode="0.00">
                  <c:v>126.06357563227712</c:v>
                </c:pt>
                <c:pt idx="1675" formatCode="0.00">
                  <c:v>126.07103836982638</c:v>
                </c:pt>
                <c:pt idx="1676" formatCode="0.00">
                  <c:v>126.07317813342243</c:v>
                </c:pt>
                <c:pt idx="1677" formatCode="0.00">
                  <c:v>126.07527662316282</c:v>
                </c:pt>
                <c:pt idx="1678" formatCode="0.00">
                  <c:v>126.07736499832821</c:v>
                </c:pt>
                <c:pt idx="1679" formatCode="0.00">
                  <c:v>126.07826612606982</c:v>
                </c:pt>
                <c:pt idx="1680" formatCode="0.00">
                  <c:v>126.08573397098313</c:v>
                </c:pt>
                <c:pt idx="1681" formatCode="0.00">
                  <c:v>126.08784448335568</c:v>
                </c:pt>
                <c:pt idx="1682" formatCode="0.00">
                  <c:v>126.08996566587207</c:v>
                </c:pt>
                <c:pt idx="1683" formatCode="0.00">
                  <c:v>126.09206632728286</c:v>
                </c:pt>
                <c:pt idx="1684" formatCode="0.00">
                  <c:v>126.09234008383305</c:v>
                </c:pt>
                <c:pt idx="1685" formatCode="0.00">
                  <c:v>131.18533962145932</c:v>
                </c:pt>
                <c:pt idx="1686" formatCode="0.00">
                  <c:v>131.18728727006496</c:v>
                </c:pt>
                <c:pt idx="1687" formatCode="0.00">
                  <c:v>131.18921651091279</c:v>
                </c:pt>
                <c:pt idx="1688" formatCode="0.00">
                  <c:v>131.1906254229543</c:v>
                </c:pt>
                <c:pt idx="1689" formatCode="0.00">
                  <c:v>131.1968466618996</c:v>
                </c:pt>
                <c:pt idx="1690" formatCode="0.00">
                  <c:v>131.19877447766234</c:v>
                </c:pt>
                <c:pt idx="1691" formatCode="0.00">
                  <c:v>131.20065439009085</c:v>
                </c:pt>
                <c:pt idx="1692" formatCode="0.00">
                  <c:v>131.20254734619172</c:v>
                </c:pt>
                <c:pt idx="1693" formatCode="0.00">
                  <c:v>131.20387235545888</c:v>
                </c:pt>
                <c:pt idx="1694" formatCode="0.00">
                  <c:v>131.20988457792825</c:v>
                </c:pt>
                <c:pt idx="1695" formatCode="0.00">
                  <c:v>131.21176614788882</c:v>
                </c:pt>
                <c:pt idx="1696" formatCode="0.00">
                  <c:v>131.21274779333899</c:v>
                </c:pt>
                <c:pt idx="1697" formatCode="0.00">
                  <c:v>131.22300450965113</c:v>
                </c:pt>
                <c:pt idx="1698" formatCode="0.00">
                  <c:v>131.22483342986692</c:v>
                </c:pt>
                <c:pt idx="1699" formatCode="0.00">
                  <c:v>131.22665352278668</c:v>
                </c:pt>
                <c:pt idx="1700" formatCode="0.00">
                  <c:v>131.22847384495608</c:v>
                </c:pt>
                <c:pt idx="1701" formatCode="0.00">
                  <c:v>131.22979021168803</c:v>
                </c:pt>
                <c:pt idx="1702" formatCode="0.00">
                  <c:v>131.23574311062544</c:v>
                </c:pt>
                <c:pt idx="1703" formatCode="0.00">
                  <c:v>131.23755555119894</c:v>
                </c:pt>
                <c:pt idx="1704" formatCode="0.00">
                  <c:v>131.23936822395353</c:v>
                </c:pt>
                <c:pt idx="1705" formatCode="0.00">
                  <c:v>131.24118112503652</c:v>
                </c:pt>
                <c:pt idx="1706" formatCode="0.00">
                  <c:v>131.24249996665128</c:v>
                </c:pt>
                <c:pt idx="1707" formatCode="0.00">
                  <c:v>131.24829568159754</c:v>
                </c:pt>
                <c:pt idx="1708" formatCode="0.00">
                  <c:v>131.25006544140982</c:v>
                </c:pt>
                <c:pt idx="1709" formatCode="0.00">
                  <c:v>131.25205181793601</c:v>
                </c:pt>
                <c:pt idx="1710" formatCode="0.00">
                  <c:v>131.25400223876738</c:v>
                </c:pt>
                <c:pt idx="1711" formatCode="0.00">
                  <c:v>131.25541908565927</c:v>
                </c:pt>
                <c:pt idx="1712" formatCode="0.00">
                  <c:v>131.26171703384907</c:v>
                </c:pt>
                <c:pt idx="1713" formatCode="0.00">
                  <c:v>131.2636465093301</c:v>
                </c:pt>
                <c:pt idx="1714" formatCode="0.00">
                  <c:v>131.26557621772247</c:v>
                </c:pt>
                <c:pt idx="1715" formatCode="0.00">
                  <c:v>131.26687094928613</c:v>
                </c:pt>
                <c:pt idx="1716" formatCode="0.00">
                  <c:v>131.27542124515941</c:v>
                </c:pt>
                <c:pt idx="1717" formatCode="0.00">
                  <c:v>131.27740992586229</c:v>
                </c:pt>
                <c:pt idx="1718" formatCode="0.00">
                  <c:v>131.27936050563062</c:v>
                </c:pt>
                <c:pt idx="1719" formatCode="0.00">
                  <c:v>131.28131131761839</c:v>
                </c:pt>
                <c:pt idx="1720" formatCode="0.00">
                  <c:v>131.28274727319388</c:v>
                </c:pt>
                <c:pt idx="1721" formatCode="0.00">
                  <c:v>131.28910213152508</c:v>
                </c:pt>
                <c:pt idx="1722" formatCode="0.00">
                  <c:v>131.29104456267592</c:v>
                </c:pt>
                <c:pt idx="1723" formatCode="0.00">
                  <c:v>135.40713825495715</c:v>
                </c:pt>
                <c:pt idx="1724" formatCode="0.00">
                  <c:v>135.40941381850686</c:v>
                </c:pt>
                <c:pt idx="1725" formatCode="0.00">
                  <c:v>135.41115004928452</c:v>
                </c:pt>
                <c:pt idx="1726" formatCode="0.00">
                  <c:v>135.41854554205938</c:v>
                </c:pt>
                <c:pt idx="1727" formatCode="0.00">
                  <c:v>135.42082246680403</c:v>
                </c:pt>
                <c:pt idx="1728" formatCode="0.00">
                  <c:v>135.42309966118148</c:v>
                </c:pt>
                <c:pt idx="1729" formatCode="0.00">
                  <c:v>135.42536641724493</c:v>
                </c:pt>
                <c:pt idx="1730" formatCode="0.00">
                  <c:v>135.42707500268054</c:v>
                </c:pt>
                <c:pt idx="1731" formatCode="0.00">
                  <c:v>135.43415028137375</c:v>
                </c:pt>
                <c:pt idx="1732" formatCode="0.00">
                  <c:v>135.43630477290938</c:v>
                </c:pt>
                <c:pt idx="1733" formatCode="0.00">
                  <c:v>135.43845952005196</c:v>
                </c:pt>
                <c:pt idx="1734" formatCode="0.00">
                  <c:v>135.44064586448027</c:v>
                </c:pt>
                <c:pt idx="1735" formatCode="0.00">
                  <c:v>135.44236888134313</c:v>
                </c:pt>
                <c:pt idx="1736" formatCode="0.00">
                  <c:v>135.44952469879695</c:v>
                </c:pt>
                <c:pt idx="1737" formatCode="0.00">
                  <c:v>135.45176461240268</c:v>
                </c:pt>
                <c:pt idx="1738" formatCode="0.00">
                  <c:v>135.4540047993049</c:v>
                </c:pt>
                <c:pt idx="1739" formatCode="0.00">
                  <c:v>135.45626616400241</c:v>
                </c:pt>
                <c:pt idx="1740" formatCode="0.00">
                  <c:v>135.4580069209583</c:v>
                </c:pt>
                <c:pt idx="1741" formatCode="0.00">
                  <c:v>135.46535535645162</c:v>
                </c:pt>
                <c:pt idx="1742" formatCode="0.00">
                  <c:v>135.46764853009287</c:v>
                </c:pt>
                <c:pt idx="1743" formatCode="0.00">
                  <c:v>135.46982928462731</c:v>
                </c:pt>
                <c:pt idx="1744" formatCode="0.00">
                  <c:v>135.47195922465085</c:v>
                </c:pt>
                <c:pt idx="1745" formatCode="0.00">
                  <c:v>135.47358600953891</c:v>
                </c:pt>
                <c:pt idx="1746" formatCode="0.00">
                  <c:v>135.48069649963085</c:v>
                </c:pt>
                <c:pt idx="1747" formatCode="0.00">
                  <c:v>135.48292998609077</c:v>
                </c:pt>
                <c:pt idx="1748" formatCode="0.00">
                  <c:v>135.48515352541691</c:v>
                </c:pt>
                <c:pt idx="1749" formatCode="0.00">
                  <c:v>135.48737735411126</c:v>
                </c:pt>
                <c:pt idx="1750" formatCode="0.00">
                  <c:v>135.48906608425256</c:v>
                </c:pt>
                <c:pt idx="1751" formatCode="0.00">
                  <c:v>135.49610316756545</c:v>
                </c:pt>
                <c:pt idx="1752" formatCode="0.00">
                  <c:v>135.498285694375</c:v>
                </c:pt>
                <c:pt idx="1753" formatCode="0.00">
                  <c:v>135.50037865172678</c:v>
                </c:pt>
                <c:pt idx="1754" formatCode="0.00">
                  <c:v>135.50249299580017</c:v>
                </c:pt>
                <c:pt idx="1755" formatCode="0.00">
                  <c:v>135.50402951217302</c:v>
                </c:pt>
                <c:pt idx="1756" formatCode="0.00">
                  <c:v>135.51090939157183</c:v>
                </c:pt>
                <c:pt idx="1757" formatCode="0.00">
                  <c:v>135.51319009995001</c:v>
                </c:pt>
                <c:pt idx="1758" formatCode="0.00">
                  <c:v>135.51525436685787</c:v>
                </c:pt>
                <c:pt idx="1759" formatCode="0.00">
                  <c:v>135.51729919276801</c:v>
                </c:pt>
                <c:pt idx="1760" formatCode="0.00">
                  <c:v>135.51886746608639</c:v>
                </c:pt>
                <c:pt idx="1761" formatCode="0.00">
                  <c:v>135.5258269284802</c:v>
                </c:pt>
                <c:pt idx="1762" formatCode="0.00">
                  <c:v>135.5279420873066</c:v>
                </c:pt>
                <c:pt idx="1763" formatCode="0.00">
                  <c:v>135.53005750931857</c:v>
                </c:pt>
                <c:pt idx="1764" formatCode="0.00">
                  <c:v>135.53209433645429</c:v>
                </c:pt>
                <c:pt idx="1765" formatCode="0.00">
                  <c:v>135.53354933790746</c:v>
                </c:pt>
                <c:pt idx="1766" formatCode="0.00">
                  <c:v>135.54018950681089</c:v>
                </c:pt>
                <c:pt idx="1767" formatCode="0.00">
                  <c:v>135.54224734601027</c:v>
                </c:pt>
                <c:pt idx="1768" formatCode="0.00">
                  <c:v>135.54427585982768</c:v>
                </c:pt>
                <c:pt idx="1769" formatCode="0.00">
                  <c:v>135.54630462318386</c:v>
                </c:pt>
                <c:pt idx="1770" formatCode="0.00">
                  <c:v>135.54783482972931</c:v>
                </c:pt>
                <c:pt idx="1771" formatCode="0.00">
                  <c:v>135.55455440570142</c:v>
                </c:pt>
                <c:pt idx="1772" formatCode="0.00">
                  <c:v>135.55662394005549</c:v>
                </c:pt>
                <c:pt idx="1773" formatCode="0.00">
                  <c:v>135.55870360992174</c:v>
                </c:pt>
                <c:pt idx="1774" formatCode="0.00">
                  <c:v>135.56071445022405</c:v>
                </c:pt>
                <c:pt idx="1775" formatCode="0.00">
                  <c:v>135.56215288859741</c:v>
                </c:pt>
                <c:pt idx="1776" formatCode="0.00">
                  <c:v>135.56866449137701</c:v>
                </c:pt>
                <c:pt idx="1777" formatCode="0.00">
                  <c:v>135.5708423008231</c:v>
                </c:pt>
                <c:pt idx="1778" formatCode="0.00">
                  <c:v>135.57302037878679</c:v>
                </c:pt>
                <c:pt idx="1779" formatCode="0.00">
                  <c:v>135.57522955792035</c:v>
                </c:pt>
                <c:pt idx="1780" formatCode="0.00">
                  <c:v>135.57754564404001</c:v>
                </c:pt>
                <c:pt idx="1781" formatCode="0.00">
                  <c:v>135.58408628201221</c:v>
                </c:pt>
                <c:pt idx="1782" formatCode="0.00">
                  <c:v>135.58624543544568</c:v>
                </c:pt>
                <c:pt idx="1783" formatCode="0.00">
                  <c:v>135.58840486726788</c:v>
                </c:pt>
                <c:pt idx="1784" formatCode="0.00">
                  <c:v>135.5905851182761</c:v>
                </c:pt>
                <c:pt idx="1785" formatCode="0.00">
                  <c:v>135.59278818846249</c:v>
                </c:pt>
                <c:pt idx="1786" formatCode="0.00">
                  <c:v>135.59948052311819</c:v>
                </c:pt>
                <c:pt idx="1787" formatCode="0.00">
                  <c:v>135.60175472805079</c:v>
                </c:pt>
                <c:pt idx="1788" formatCode="0.00">
                  <c:v>135.60410122708026</c:v>
                </c:pt>
                <c:pt idx="1789" formatCode="0.00">
                  <c:v>141.88052504465139</c:v>
                </c:pt>
                <c:pt idx="1790" formatCode="0.00">
                  <c:v>141.88306170917684</c:v>
                </c:pt>
                <c:pt idx="1791" formatCode="0.00">
                  <c:v>141.89103402450257</c:v>
                </c:pt>
                <c:pt idx="1792" formatCode="0.00">
                  <c:v>141.8936457823192</c:v>
                </c:pt>
                <c:pt idx="1793" formatCode="0.00">
                  <c:v>141.89624590645329</c:v>
                </c:pt>
                <c:pt idx="1794" formatCode="0.00">
                  <c:v>141.89866623627475</c:v>
                </c:pt>
                <c:pt idx="1795" formatCode="0.00">
                  <c:v>141.90050829513311</c:v>
                </c:pt>
                <c:pt idx="1796" formatCode="0.00">
                  <c:v>141.90838840155604</c:v>
                </c:pt>
                <c:pt idx="1797" formatCode="0.00">
                  <c:v>141.9108101616207</c:v>
                </c:pt>
                <c:pt idx="1798" formatCode="0.00">
                  <c:v>141.91324357911986</c:v>
                </c:pt>
                <c:pt idx="1799" formatCode="0.00">
                  <c:v>141.91568867508821</c:v>
                </c:pt>
                <c:pt idx="1800" formatCode="0.00">
                  <c:v>141.91760279176518</c:v>
                </c:pt>
                <c:pt idx="1801" formatCode="0.00">
                  <c:v>141.92585480009242</c:v>
                </c:pt>
                <c:pt idx="1802" formatCode="0.00">
                  <c:v>141.928358307796</c:v>
                </c:pt>
                <c:pt idx="1803" formatCode="0.00">
                  <c:v>141.93093042665527</c:v>
                </c:pt>
                <c:pt idx="1804" formatCode="0.00">
                  <c:v>141.93353701087511</c:v>
                </c:pt>
                <c:pt idx="1805" formatCode="0.00">
                  <c:v>141.93545417697854</c:v>
                </c:pt>
                <c:pt idx="1806" formatCode="0.00">
                  <c:v>141.94333117027605</c:v>
                </c:pt>
                <c:pt idx="1807" formatCode="0.00">
                  <c:v>141.94576846187994</c:v>
                </c:pt>
                <c:pt idx="1808" formatCode="0.00">
                  <c:v>141.94820604953867</c:v>
                </c:pt>
                <c:pt idx="1809" formatCode="0.00">
                  <c:v>141.95065532283508</c:v>
                </c:pt>
                <c:pt idx="1810" formatCode="0.00">
                  <c:v>141.95255917332756</c:v>
                </c:pt>
                <c:pt idx="1811" formatCode="0.00">
                  <c:v>141.96067822195144</c:v>
                </c:pt>
                <c:pt idx="1812" formatCode="0.00">
                  <c:v>141.96295924097481</c:v>
                </c:pt>
                <c:pt idx="1813" formatCode="0.00">
                  <c:v>141.96823889343369</c:v>
                </c:pt>
                <c:pt idx="1814" formatCode="0.00">
                  <c:v>141.97014815660444</c:v>
                </c:pt>
                <c:pt idx="1815" formatCode="0.00">
                  <c:v>141.97818307132161</c:v>
                </c:pt>
                <c:pt idx="1816" formatCode="0.00">
                  <c:v>141.98065846890654</c:v>
                </c:pt>
                <c:pt idx="1817" formatCode="0.00">
                  <c:v>141.98314865328641</c:v>
                </c:pt>
                <c:pt idx="1818" formatCode="0.00">
                  <c:v>141.98551528993494</c:v>
                </c:pt>
                <c:pt idx="1819" formatCode="0.00">
                  <c:v>141.98805350169644</c:v>
                </c:pt>
                <c:pt idx="1820" formatCode="0.00">
                  <c:v>141.99626827481237</c:v>
                </c:pt>
                <c:pt idx="1821" formatCode="0.00">
                  <c:v>141.99992678239818</c:v>
                </c:pt>
                <c:pt idx="1822" formatCode="0.00">
                  <c:v>142.00364885478243</c:v>
                </c:pt>
                <c:pt idx="1823" formatCode="0.00">
                  <c:v>142.00733976465904</c:v>
                </c:pt>
                <c:pt idx="1824" formatCode="0.00">
                  <c:v>142.01388910908184</c:v>
                </c:pt>
                <c:pt idx="1825" formatCode="0.00">
                  <c:v>142.02210944912377</c:v>
                </c:pt>
                <c:pt idx="1826" formatCode="0.00">
                  <c:v>142.02577081045214</c:v>
                </c:pt>
                <c:pt idx="1827" formatCode="0.00">
                  <c:v>142.02943257944401</c:v>
                </c:pt>
                <c:pt idx="1828" formatCode="0.00">
                  <c:v>142.03306315245021</c:v>
                </c:pt>
                <c:pt idx="1829" formatCode="0.00">
                  <c:v>142.03935920602376</c:v>
                </c:pt>
                <c:pt idx="1830" formatCode="0.00">
                  <c:v>142.04743099143852</c:v>
                </c:pt>
                <c:pt idx="1831" formatCode="0.00">
                  <c:v>142.05103193613877</c:v>
                </c:pt>
                <c:pt idx="1832" formatCode="0.00">
                  <c:v>142.05468070010247</c:v>
                </c:pt>
                <c:pt idx="1833" formatCode="0.00">
                  <c:v>142.05829825293361</c:v>
                </c:pt>
                <c:pt idx="1834" formatCode="0.00">
                  <c:v>142.06463240397647</c:v>
                </c:pt>
                <c:pt idx="1835" formatCode="0.00">
                  <c:v>142.0727712317167</c:v>
                </c:pt>
                <c:pt idx="1836" formatCode="0.00">
                  <c:v>142.07639077273672</c:v>
                </c:pt>
                <c:pt idx="1837" formatCode="0.00">
                  <c:v>142.08005816667969</c:v>
                </c:pt>
                <c:pt idx="1838" formatCode="0.00">
                  <c:v>142.08367850727879</c:v>
                </c:pt>
                <c:pt idx="1839" formatCode="0.00">
                  <c:v>142.09002455789664</c:v>
                </c:pt>
                <c:pt idx="1840" formatCode="0.00">
                  <c:v>142.09811125093768</c:v>
                </c:pt>
                <c:pt idx="1841" formatCode="0.00">
                  <c:v>142.10175713235276</c:v>
                </c:pt>
                <c:pt idx="1842" formatCode="0.00">
                  <c:v>142.10546662862959</c:v>
                </c:pt>
                <c:pt idx="1843" formatCode="0.00">
                  <c:v>142.10920815956405</c:v>
                </c:pt>
                <c:pt idx="1844" formatCode="0.00">
                  <c:v>142.11764467785463</c:v>
                </c:pt>
                <c:pt idx="1845" formatCode="0.00">
                  <c:v>142.12825081557469</c:v>
                </c:pt>
                <c:pt idx="1846" formatCode="0.00">
                  <c:v>142.13196325873446</c:v>
                </c:pt>
                <c:pt idx="1847" formatCode="0.00">
                  <c:v>142.13578682205318</c:v>
                </c:pt>
                <c:pt idx="1848" formatCode="0.00">
                  <c:v>142.14239277987784</c:v>
                </c:pt>
                <c:pt idx="1849" formatCode="0.00">
                  <c:v>142.15070613398137</c:v>
                </c:pt>
                <c:pt idx="1850" formatCode="0.00">
                  <c:v>142.15443689651147</c:v>
                </c:pt>
                <c:pt idx="1851" formatCode="0.00">
                  <c:v>146.64714175215784</c:v>
                </c:pt>
                <c:pt idx="1852" formatCode="0.00">
                  <c:v>146.65073676336564</c:v>
                </c:pt>
                <c:pt idx="1853" formatCode="0.00">
                  <c:v>146.65819730149133</c:v>
                </c:pt>
                <c:pt idx="1854" formatCode="0.00">
                  <c:v>146.66777410139539</c:v>
                </c:pt>
                <c:pt idx="1855" formatCode="0.00">
                  <c:v>146.67114097540019</c:v>
                </c:pt>
                <c:pt idx="1856" formatCode="0.00">
                  <c:v>146.67481101103505</c:v>
                </c:pt>
                <c:pt idx="1857" formatCode="0.00">
                  <c:v>146.68102678235186</c:v>
                </c:pt>
                <c:pt idx="1858" formatCode="0.00">
                  <c:v>146.68937617926431</c:v>
                </c:pt>
                <c:pt idx="1859" formatCode="0.00">
                  <c:v>146.69299312141271</c:v>
                </c:pt>
                <c:pt idx="1860" formatCode="0.00">
                  <c:v>146.69661046003819</c:v>
                </c:pt>
                <c:pt idx="1861" formatCode="0.00">
                  <c:v>146.70022820078944</c:v>
                </c:pt>
                <c:pt idx="1862" formatCode="0.00">
                  <c:v>146.7063807384753</c:v>
                </c:pt>
                <c:pt idx="1863" formatCode="0.00">
                  <c:v>146.71498127633535</c:v>
                </c:pt>
                <c:pt idx="1864" formatCode="0.00">
                  <c:v>146.71867944272194</c:v>
                </c:pt>
                <c:pt idx="1865" formatCode="0.00">
                  <c:v>146.72245642914149</c:v>
                </c:pt>
                <c:pt idx="1866" formatCode="0.00">
                  <c:v>146.72618679342952</c:v>
                </c:pt>
                <c:pt idx="1867" formatCode="0.00">
                  <c:v>146.73266133732903</c:v>
                </c:pt>
                <c:pt idx="1868" formatCode="0.00">
                  <c:v>146.74142333215661</c:v>
                </c:pt>
                <c:pt idx="1869" formatCode="0.00">
                  <c:v>146.74559512540475</c:v>
                </c:pt>
                <c:pt idx="1870" formatCode="0.00">
                  <c:v>146.74942221300074</c:v>
                </c:pt>
                <c:pt idx="1871" formatCode="0.00">
                  <c:v>146.7531398906641</c:v>
                </c:pt>
                <c:pt idx="1872" formatCode="0.00">
                  <c:v>146.75927238158076</c:v>
                </c:pt>
                <c:pt idx="1873" formatCode="0.00">
                  <c:v>146.76788105267997</c:v>
                </c:pt>
                <c:pt idx="1874" formatCode="0.00">
                  <c:v>146.77117875205403</c:v>
                </c:pt>
                <c:pt idx="1875" formatCode="0.00">
                  <c:v>146.77488743956869</c:v>
                </c:pt>
                <c:pt idx="1876" formatCode="0.00">
                  <c:v>146.77890457332757</c:v>
                </c:pt>
                <c:pt idx="1877" formatCode="0.00">
                  <c:v>146.78584146721104</c:v>
                </c:pt>
                <c:pt idx="1878" formatCode="0.00">
                  <c:v>146.7937172285292</c:v>
                </c:pt>
                <c:pt idx="1879" formatCode="0.00">
                  <c:v>146.7925819241392</c:v>
                </c:pt>
                <c:pt idx="1880" formatCode="0.00">
                  <c:v>146.80143068686542</c:v>
                </c:pt>
                <c:pt idx="1881" formatCode="0.00">
                  <c:v>146.81243902376028</c:v>
                </c:pt>
                <c:pt idx="1882" formatCode="0.00">
                  <c:v>146.82253951924642</c:v>
                </c:pt>
                <c:pt idx="1883" formatCode="0.00">
                  <c:v>146.82651652853403</c:v>
                </c:pt>
                <c:pt idx="1884" formatCode="0.00">
                  <c:v>146.83050972703319</c:v>
                </c:pt>
                <c:pt idx="1885" formatCode="0.00">
                  <c:v>146.84092662869679</c:v>
                </c:pt>
                <c:pt idx="1886" formatCode="0.00">
                  <c:v>146.85076120260106</c:v>
                </c:pt>
                <c:pt idx="1887" formatCode="0.00">
                  <c:v>146.85488308270428</c:v>
                </c:pt>
                <c:pt idx="1888" formatCode="0.00">
                  <c:v>146.85895826041445</c:v>
                </c:pt>
                <c:pt idx="1889" formatCode="0.00">
                  <c:v>146.86298672171046</c:v>
                </c:pt>
                <c:pt idx="1890" formatCode="0.00">
                  <c:v>146.87111457157934</c:v>
                </c:pt>
                <c:pt idx="1891" formatCode="0.00">
                  <c:v>146.87883284623487</c:v>
                </c:pt>
                <c:pt idx="1892" formatCode="0.00">
                  <c:v>146.88276922472119</c:v>
                </c:pt>
                <c:pt idx="1893" formatCode="0.00">
                  <c:v>146.88670607025216</c:v>
                </c:pt>
                <c:pt idx="1894" formatCode="0.00">
                  <c:v>146.89062762180046</c:v>
                </c:pt>
                <c:pt idx="1895" formatCode="0.00">
                  <c:v>146.89862061489475</c:v>
                </c:pt>
                <c:pt idx="1896" formatCode="0.00">
                  <c:v>146.90634447703493</c:v>
                </c:pt>
                <c:pt idx="1897" formatCode="0.00">
                  <c:v>146.91031556979794</c:v>
                </c:pt>
                <c:pt idx="1898" formatCode="0.00">
                  <c:v>146.91439738053444</c:v>
                </c:pt>
                <c:pt idx="1899" formatCode="0.00">
                  <c:v>146.91841666605967</c:v>
                </c:pt>
                <c:pt idx="1900" formatCode="0.00">
                  <c:v>146.92649597006607</c:v>
                </c:pt>
                <c:pt idx="1901" formatCode="0.00">
                  <c:v>146.9342216210444</c:v>
                </c:pt>
                <c:pt idx="1902" formatCode="0.00">
                  <c:v>146.93821832331932</c:v>
                </c:pt>
                <c:pt idx="1903" formatCode="0.00">
                  <c:v>146.94224697065803</c:v>
                </c:pt>
                <c:pt idx="1904" formatCode="0.00">
                  <c:v>146.94621314307111</c:v>
                </c:pt>
                <c:pt idx="1905" formatCode="0.00">
                  <c:v>146.95680337230596</c:v>
                </c:pt>
                <c:pt idx="1906" formatCode="0.00">
                  <c:v>146.96655743790842</c:v>
                </c:pt>
                <c:pt idx="1907" formatCode="0.00">
                  <c:v>146.97055793434831</c:v>
                </c:pt>
                <c:pt idx="1908" formatCode="0.00">
                  <c:v>146.97454316136788</c:v>
                </c:pt>
                <c:pt idx="1909" formatCode="0.00">
                  <c:v>146.98265990921558</c:v>
                </c:pt>
                <c:pt idx="1910" formatCode="0.00">
                  <c:v>146.99039692398026</c:v>
                </c:pt>
                <c:pt idx="1911" formatCode="0.00">
                  <c:v>146.99435296259387</c:v>
                </c:pt>
                <c:pt idx="1912" formatCode="0.00">
                  <c:v>146.99830947000828</c:v>
                </c:pt>
                <c:pt idx="1913" formatCode="0.00">
                  <c:v>147.00229795179854</c:v>
                </c:pt>
                <c:pt idx="1914" formatCode="0.00">
                  <c:v>147.01045769096731</c:v>
                </c:pt>
                <c:pt idx="1915" formatCode="0.00">
                  <c:v>147.01825515813672</c:v>
                </c:pt>
                <c:pt idx="1916" formatCode="0.00">
                  <c:v>147.02221444897043</c:v>
                </c:pt>
                <c:pt idx="1917" formatCode="0.00">
                  <c:v>147.02618997492579</c:v>
                </c:pt>
                <c:pt idx="1918" formatCode="0.00">
                  <c:v>147.03103320268374</c:v>
                </c:pt>
                <c:pt idx="1919" formatCode="0.00">
                  <c:v>147.04112611557431</c:v>
                </c:pt>
                <c:pt idx="1920" formatCode="0.00">
                  <c:v>147.05047499129489</c:v>
                </c:pt>
                <c:pt idx="1921" formatCode="0.00">
                  <c:v>147.05527894001776</c:v>
                </c:pt>
                <c:pt idx="1922" formatCode="0.00">
                  <c:v>147.06005201370195</c:v>
                </c:pt>
                <c:pt idx="1923" formatCode="0.00">
                  <c:v>147.06501984394455</c:v>
                </c:pt>
                <c:pt idx="1924" formatCode="0.00">
                  <c:v>147.07556496692013</c:v>
                </c:pt>
                <c:pt idx="1925" formatCode="0.00">
                  <c:v>147.0855082723219</c:v>
                </c:pt>
                <c:pt idx="1926" formatCode="0.00">
                  <c:v>147.09057782555354</c:v>
                </c:pt>
                <c:pt idx="1927" formatCode="0.00">
                  <c:v>147.09569726292506</c:v>
                </c:pt>
                <c:pt idx="1928" formatCode="0.00">
                  <c:v>147.10071893612738</c:v>
                </c:pt>
                <c:pt idx="1929" formatCode="0.00">
                  <c:v>147.11116318028442</c:v>
                </c:pt>
                <c:pt idx="1930" formatCode="0.00">
                  <c:v>147.12071399374051</c:v>
                </c:pt>
                <c:pt idx="1931" formatCode="0.00">
                  <c:v>147.12568701558808</c:v>
                </c:pt>
                <c:pt idx="1932" formatCode="0.00">
                  <c:v>147.13066067924171</c:v>
                </c:pt>
                <c:pt idx="1933" formatCode="0.00">
                  <c:v>147.13565256213641</c:v>
                </c:pt>
                <c:pt idx="1934" formatCode="0.00">
                  <c:v>147.14602311898523</c:v>
                </c:pt>
                <c:pt idx="1935" formatCode="0.00">
                  <c:v>147.1555736696107</c:v>
                </c:pt>
                <c:pt idx="1936" formatCode="0.00">
                  <c:v>147.16054890336591</c:v>
                </c:pt>
                <c:pt idx="1937" formatCode="0.00">
                  <c:v>147.16555773583642</c:v>
                </c:pt>
                <c:pt idx="1938" formatCode="0.00">
                  <c:v>147.17060015420535</c:v>
                </c:pt>
                <c:pt idx="1939" formatCode="0.00">
                  <c:v>146.54212116627684</c:v>
                </c:pt>
                <c:pt idx="1940" formatCode="0.00">
                  <c:v>146.55059189903059</c:v>
                </c:pt>
                <c:pt idx="1941" formatCode="0.00">
                  <c:v>146.56958583495532</c:v>
                </c:pt>
                <c:pt idx="1942" formatCode="0.00">
                  <c:v>146.5790442262302</c:v>
                </c:pt>
                <c:pt idx="1943" formatCode="0.00">
                  <c:v>146.58366730091325</c:v>
                </c:pt>
                <c:pt idx="1944" formatCode="0.00">
                  <c:v>146.58830420229035</c:v>
                </c:pt>
                <c:pt idx="1945" formatCode="0.00">
                  <c:v>146.59300820843566</c:v>
                </c:pt>
                <c:pt idx="1946" formatCode="0.00">
                  <c:v>146.60469980606177</c:v>
                </c:pt>
                <c:pt idx="1947" formatCode="0.00">
                  <c:v>146.61150833352005</c:v>
                </c:pt>
                <c:pt idx="1948" formatCode="0.00">
                  <c:v>146.61608176062387</c:v>
                </c:pt>
                <c:pt idx="1949" formatCode="0.00">
                  <c:v>146.62054911141024</c:v>
                </c:pt>
                <c:pt idx="1950" formatCode="0.00">
                  <c:v>146.62501694517744</c:v>
                </c:pt>
                <c:pt idx="1951" formatCode="0.00">
                  <c:v>146.63641036459254</c:v>
                </c:pt>
                <c:pt idx="1952" formatCode="0.00">
                  <c:v>146.6432240367599</c:v>
                </c:pt>
                <c:pt idx="1953" formatCode="0.00">
                  <c:v>146.64786766246701</c:v>
                </c:pt>
                <c:pt idx="1954" formatCode="0.00">
                  <c:v>146.65248514533039</c:v>
                </c:pt>
                <c:pt idx="1955" formatCode="0.00">
                  <c:v>146.65708980854382</c:v>
                </c:pt>
                <c:pt idx="1956" formatCode="0.00">
                  <c:v>146.66869734022114</c:v>
                </c:pt>
                <c:pt idx="1957" formatCode="0.00">
                  <c:v>146.67547789565535</c:v>
                </c:pt>
                <c:pt idx="1958" formatCode="0.00">
                  <c:v>146.68008513595879</c:v>
                </c:pt>
                <c:pt idx="1959" formatCode="0.00">
                  <c:v>146.68471958052851</c:v>
                </c:pt>
                <c:pt idx="1960" formatCode="0.00">
                  <c:v>146.68486133735414</c:v>
                </c:pt>
                <c:pt idx="1961" formatCode="0.00">
                  <c:v>146.64190736516886</c:v>
                </c:pt>
                <c:pt idx="1962" formatCode="0.00">
                  <c:v>146.64883578668082</c:v>
                </c:pt>
                <c:pt idx="1963" formatCode="0.00">
                  <c:v>146.6535557995405</c:v>
                </c:pt>
                <c:pt idx="1964" formatCode="0.00">
                  <c:v>146.6583831236795</c:v>
                </c:pt>
                <c:pt idx="1965" formatCode="0.00">
                  <c:v>146.66317095966926</c:v>
                </c:pt>
                <c:pt idx="1966" formatCode="0.00">
                  <c:v>146.67555157735941</c:v>
                </c:pt>
                <c:pt idx="1967" formatCode="0.00">
                  <c:v>146.6826800868123</c:v>
                </c:pt>
                <c:pt idx="1968" formatCode="0.00">
                  <c:v>146.68751079162212</c:v>
                </c:pt>
                <c:pt idx="1969" formatCode="0.00">
                  <c:v>146.69228863400082</c:v>
                </c:pt>
                <c:pt idx="1970" formatCode="0.00">
                  <c:v>146.69698687854037</c:v>
                </c:pt>
                <c:pt idx="1971" formatCode="0.00">
                  <c:v>146.70863049613416</c:v>
                </c:pt>
                <c:pt idx="1972" formatCode="0.00">
                  <c:v>146.71549190838374</c:v>
                </c:pt>
                <c:pt idx="1973" formatCode="0.00">
                  <c:v>146.72020614942801</c:v>
                </c:pt>
                <c:pt idx="1974" formatCode="0.00">
                  <c:v>146.72494766776433</c:v>
                </c:pt>
                <c:pt idx="1975" formatCode="0.00">
                  <c:v>146.72970308417686</c:v>
                </c:pt>
                <c:pt idx="1976" formatCode="0.00">
                  <c:v>146.74169593652758</c:v>
                </c:pt>
                <c:pt idx="1977" formatCode="0.00">
                  <c:v>146.74881605895038</c:v>
                </c:pt>
                <c:pt idx="1978" formatCode="0.00">
                  <c:v>146.75358758564093</c:v>
                </c:pt>
                <c:pt idx="1979" formatCode="0.00">
                  <c:v>146.75829278220439</c:v>
                </c:pt>
                <c:pt idx="1980" formatCode="0.00">
                  <c:v>146.76301189028044</c:v>
                </c:pt>
                <c:pt idx="1981" formatCode="0.00">
                  <c:v>146.77474238281658</c:v>
                </c:pt>
                <c:pt idx="1982" formatCode="0.00">
                  <c:v>146.78165136124341</c:v>
                </c:pt>
                <c:pt idx="1983" formatCode="0.00">
                  <c:v>146.7862009614766</c:v>
                </c:pt>
                <c:pt idx="1984" formatCode="0.00">
                  <c:v>146.79077627694542</c:v>
                </c:pt>
                <c:pt idx="1985" formatCode="0.00">
                  <c:v>146.79540551754479</c:v>
                </c:pt>
                <c:pt idx="1986" formatCode="0.00">
                  <c:v>146.80723489937515</c:v>
                </c:pt>
                <c:pt idx="1987" formatCode="0.00">
                  <c:v>146.81434371107008</c:v>
                </c:pt>
                <c:pt idx="1988" formatCode="0.00">
                  <c:v>146.81928286542947</c:v>
                </c:pt>
                <c:pt idx="1989" formatCode="0.00">
                  <c:v>146.82403554373323</c:v>
                </c:pt>
                <c:pt idx="1990" formatCode="0.00">
                  <c:v>149.80131243770742</c:v>
                </c:pt>
                <c:pt idx="1991" formatCode="0.00">
                  <c:v>149.8090859014948</c:v>
                </c:pt>
                <c:pt idx="1992" formatCode="0.00">
                  <c:v>149.81624811617183</c:v>
                </c:pt>
                <c:pt idx="1993" formatCode="0.00">
                  <c:v>149.81974769683205</c:v>
                </c:pt>
                <c:pt idx="1994" formatCode="0.00">
                  <c:v>149.82323469000934</c:v>
                </c:pt>
                <c:pt idx="1995" formatCode="0.00">
                  <c:v>149.82665581075182</c:v>
                </c:pt>
                <c:pt idx="1996" formatCode="0.00">
                  <c:v>149.83435500234793</c:v>
                </c:pt>
                <c:pt idx="1997" formatCode="0.00">
                  <c:v>149.84170988978096</c:v>
                </c:pt>
                <c:pt idx="1998" formatCode="0.00">
                  <c:v>149.84534973152986</c:v>
                </c:pt>
                <c:pt idx="1999" formatCode="0.00">
                  <c:v>149.84899011701944</c:v>
                </c:pt>
                <c:pt idx="2000" formatCode="0.00">
                  <c:v>149.85253822400068</c:v>
                </c:pt>
                <c:pt idx="2001" formatCode="0.00">
                  <c:v>149.85986368942102</c:v>
                </c:pt>
                <c:pt idx="2002" formatCode="0.00">
                  <c:v>149.86656262515626</c:v>
                </c:pt>
                <c:pt idx="2003" formatCode="0.00">
                  <c:v>149.87009392885611</c:v>
                </c:pt>
                <c:pt idx="2004" formatCode="0.00">
                  <c:v>149.87363900280332</c:v>
                </c:pt>
                <c:pt idx="2005" formatCode="0.00">
                  <c:v>149.87718909557111</c:v>
                </c:pt>
                <c:pt idx="2006" formatCode="0.00">
                  <c:v>149.88479487054292</c:v>
                </c:pt>
                <c:pt idx="2007" formatCode="0.00">
                  <c:v>149.89158354670283</c:v>
                </c:pt>
                <c:pt idx="2008" formatCode="0.00">
                  <c:v>149.89509371880774</c:v>
                </c:pt>
                <c:pt idx="2009" formatCode="0.00">
                  <c:v>149.89860441842902</c:v>
                </c:pt>
                <c:pt idx="2010" formatCode="0.00">
                  <c:v>149.90231238828687</c:v>
                </c:pt>
                <c:pt idx="2011" formatCode="0.00">
                  <c:v>149.91127236134821</c:v>
                </c:pt>
                <c:pt idx="2012" formatCode="0.00">
                  <c:v>149.9187853401304</c:v>
                </c:pt>
                <c:pt idx="2013" formatCode="0.00">
                  <c:v>149.92289005360345</c:v>
                </c:pt>
                <c:pt idx="2014" formatCode="0.00">
                  <c:v>149.92699542798212</c:v>
                </c:pt>
                <c:pt idx="2015" formatCode="0.00">
                  <c:v>149.93110146177838</c:v>
                </c:pt>
                <c:pt idx="2016" formatCode="0.00">
                  <c:v>149.94004115919259</c:v>
                </c:pt>
                <c:pt idx="2017" formatCode="0.00">
                  <c:v>149.94758272492851</c:v>
                </c:pt>
                <c:pt idx="2018" formatCode="0.00">
                  <c:v>149.95170519339808</c:v>
                </c:pt>
                <c:pt idx="2019" formatCode="0.00">
                  <c:v>149.95582832661475</c:v>
                </c:pt>
                <c:pt idx="2020" formatCode="0.00">
                  <c:v>149.9599521120177</c:v>
                </c:pt>
                <c:pt idx="2021" formatCode="0.00">
                  <c:v>149.96890288162174</c:v>
                </c:pt>
                <c:pt idx="2022" formatCode="0.00">
                  <c:v>149.97645191890877</c:v>
                </c:pt>
                <c:pt idx="2023" formatCode="0.00">
                  <c:v>149.98060680789592</c:v>
                </c:pt>
                <c:pt idx="2024" formatCode="0.00">
                  <c:v>149.98464287556385</c:v>
                </c:pt>
                <c:pt idx="2025" formatCode="0.00">
                  <c:v>149.9886795945848</c:v>
                </c:pt>
                <c:pt idx="2026" formatCode="0.00">
                  <c:v>149.99760503233495</c:v>
                </c:pt>
                <c:pt idx="2027" formatCode="0.00">
                  <c:v>150.00473614311579</c:v>
                </c:pt>
                <c:pt idx="2028" formatCode="0.00">
                  <c:v>150.00874104378735</c:v>
                </c:pt>
                <c:pt idx="2029" formatCode="0.00">
                  <c:v>150.01275948557262</c:v>
                </c:pt>
                <c:pt idx="2030" formatCode="0.00">
                  <c:v>150.01680436543083</c:v>
                </c:pt>
                <c:pt idx="2031" formatCode="0.00">
                  <c:v>150.0260402243826</c:v>
                </c:pt>
                <c:pt idx="2032" formatCode="0.00">
                  <c:v>150.03334051120788</c:v>
                </c:pt>
                <c:pt idx="2033" formatCode="0.00">
                  <c:v>150.03741453314623</c:v>
                </c:pt>
                <c:pt idx="2034" formatCode="0.00">
                  <c:v>150.04146342169685</c:v>
                </c:pt>
                <c:pt idx="2035" formatCode="0.00">
                  <c:v>150.04551296460414</c:v>
                </c:pt>
                <c:pt idx="2036" formatCode="0.00">
                  <c:v>150.0545094285016</c:v>
                </c:pt>
                <c:pt idx="2037" formatCode="0.00">
                  <c:v>150.06173602217706</c:v>
                </c:pt>
                <c:pt idx="2038" formatCode="0.00">
                  <c:v>150.06581469682834</c:v>
                </c:pt>
                <c:pt idx="2039" formatCode="0.00">
                  <c:v>150.06988111794541</c:v>
                </c:pt>
                <c:pt idx="2040" formatCode="0.00">
                  <c:v>155.55465352348946</c:v>
                </c:pt>
                <c:pt idx="2041" formatCode="0.00">
                  <c:v>155.56232858695708</c:v>
                </c:pt>
                <c:pt idx="2042" formatCode="0.00">
                  <c:v>155.57096048535405</c:v>
                </c:pt>
                <c:pt idx="2043" formatCode="0.00">
                  <c:v>155.57504673635503</c:v>
                </c:pt>
                <c:pt idx="2044" formatCode="0.00">
                  <c:v>155.57910714490012</c:v>
                </c:pt>
                <c:pt idx="2045" formatCode="0.00">
                  <c:v>155.58315495643166</c:v>
                </c:pt>
                <c:pt idx="2046" formatCode="0.00">
                  <c:v>155.5908112460632</c:v>
                </c:pt>
                <c:pt idx="2047" formatCode="0.00">
                  <c:v>155.59938013683259</c:v>
                </c:pt>
                <c:pt idx="2048" formatCode="0.00">
                  <c:v>155.60343131342205</c:v>
                </c:pt>
                <c:pt idx="2049" formatCode="0.00">
                  <c:v>155.60753025410128</c:v>
                </c:pt>
                <c:pt idx="2050" formatCode="0.00">
                  <c:v>155.61157041706443</c:v>
                </c:pt>
                <c:pt idx="2051" formatCode="0.00">
                  <c:v>155.61925073624619</c:v>
                </c:pt>
                <c:pt idx="2052" formatCode="0.00">
                  <c:v>155.62761910088111</c:v>
                </c:pt>
                <c:pt idx="2053" formatCode="0.00">
                  <c:v>155.63161895261089</c:v>
                </c:pt>
                <c:pt idx="2054" formatCode="0.00">
                  <c:v>155.63565881493889</c:v>
                </c:pt>
                <c:pt idx="2055" formatCode="0.00">
                  <c:v>155.63968624313961</c:v>
                </c:pt>
                <c:pt idx="2056" formatCode="0.00">
                  <c:v>155.6474182602193</c:v>
                </c:pt>
                <c:pt idx="2057" formatCode="0.00">
                  <c:v>155.65582988731657</c:v>
                </c:pt>
                <c:pt idx="2058" formatCode="0.00">
                  <c:v>155.65946519966792</c:v>
                </c:pt>
                <c:pt idx="2059" formatCode="0.00">
                  <c:v>155.66503111423955</c:v>
                </c:pt>
                <c:pt idx="2060" formatCode="0.00">
                  <c:v>155.67061412817029</c:v>
                </c:pt>
                <c:pt idx="2061" formatCode="0.00">
                  <c:v>155.68337850999279</c:v>
                </c:pt>
                <c:pt idx="2062" formatCode="0.00">
                  <c:v>155.69288706456339</c:v>
                </c:pt>
                <c:pt idx="2063" formatCode="0.00">
                  <c:v>155.69975255444407</c:v>
                </c:pt>
                <c:pt idx="2064" formatCode="0.00">
                  <c:v>155.7053242653252</c:v>
                </c:pt>
                <c:pt idx="2065" formatCode="0.00">
                  <c:v>155.72201097747978</c:v>
                </c:pt>
                <c:pt idx="2066" formatCode="0.00">
                  <c:v>155.73349883135782</c:v>
                </c:pt>
                <c:pt idx="2067" formatCode="0.00">
                  <c:v>155.73901051362949</c:v>
                </c:pt>
                <c:pt idx="2068" formatCode="0.00">
                  <c:v>155.74450673160229</c:v>
                </c:pt>
                <c:pt idx="2069" formatCode="0.00">
                  <c:v>155.7499712153641</c:v>
                </c:pt>
                <c:pt idx="2070" formatCode="0.00">
                  <c:v>155.76246923055086</c:v>
                </c:pt>
                <c:pt idx="2071" formatCode="0.00">
                  <c:v>155.77173372694409</c:v>
                </c:pt>
                <c:pt idx="2072" formatCode="0.00">
                  <c:v>155.77725816029823</c:v>
                </c:pt>
                <c:pt idx="2073" formatCode="0.00">
                  <c:v>155.78251432128607</c:v>
                </c:pt>
                <c:pt idx="2074" formatCode="0.00">
                  <c:v>155.78799322968402</c:v>
                </c:pt>
                <c:pt idx="2075" formatCode="0.00">
                  <c:v>155.80296629645045</c:v>
                </c:pt>
                <c:pt idx="2076" formatCode="0.00">
                  <c:v>155.81284926145301</c:v>
                </c:pt>
                <c:pt idx="2077" formatCode="0.00">
                  <c:v>155.81895146554186</c:v>
                </c:pt>
                <c:pt idx="2078" formatCode="0.00">
                  <c:v>155.82503880670745</c:v>
                </c:pt>
                <c:pt idx="2079" formatCode="0.00">
                  <c:v>155.83109542121034</c:v>
                </c:pt>
                <c:pt idx="2080" formatCode="0.00">
                  <c:v>155.84560978900842</c:v>
                </c:pt>
                <c:pt idx="2081" formatCode="0.00">
                  <c:v>155.85545581737</c:v>
                </c:pt>
                <c:pt idx="2082" formatCode="0.00">
                  <c:v>155.86156505757035</c:v>
                </c:pt>
                <c:pt idx="2083" formatCode="0.00">
                  <c:v>155.86767530056312</c:v>
                </c:pt>
                <c:pt idx="2084" formatCode="0.00">
                  <c:v>155.87377067456995</c:v>
                </c:pt>
                <c:pt idx="2085" formatCode="0.00">
                  <c:v>155.88830264450249</c:v>
                </c:pt>
                <c:pt idx="2086" formatCode="0.00">
                  <c:v>155.89808787556501</c:v>
                </c:pt>
                <c:pt idx="2087" formatCode="0.00">
                  <c:v>155.90423580339171</c:v>
                </c:pt>
                <c:pt idx="2088" formatCode="0.00">
                  <c:v>155.91033719452358</c:v>
                </c:pt>
                <c:pt idx="2089" formatCode="0.00">
                  <c:v>155.91642369294871</c:v>
                </c:pt>
                <c:pt idx="2090" formatCode="0.00">
                  <c:v>155.93097325211787</c:v>
                </c:pt>
                <c:pt idx="2091" formatCode="0.00">
                  <c:v>155.94083579271972</c:v>
                </c:pt>
                <c:pt idx="2092" formatCode="0.00">
                  <c:v>155.94690772446484</c:v>
                </c:pt>
                <c:pt idx="2093" formatCode="0.00">
                  <c:v>155.95296481543247</c:v>
                </c:pt>
                <c:pt idx="2094" formatCode="0.00">
                  <c:v>155.9590387439392</c:v>
                </c:pt>
                <c:pt idx="2095" formatCode="0.00">
                  <c:v>155.97358156920635</c:v>
                </c:pt>
                <c:pt idx="2096" formatCode="0.00">
                  <c:v>155.98348292400399</c:v>
                </c:pt>
                <c:pt idx="2097" formatCode="0.00">
                  <c:v>155.99377101798186</c:v>
                </c:pt>
                <c:pt idx="2098" formatCode="0.00">
                  <c:v>156.0016939503067</c:v>
                </c:pt>
                <c:pt idx="2099" formatCode="0.00">
                  <c:v>156.09501089939411</c:v>
                </c:pt>
                <c:pt idx="2100" formatCode="0.00">
                  <c:v>156.02602258309892</c:v>
                </c:pt>
                <c:pt idx="2101" formatCode="0.00">
                  <c:v>156.03234469970519</c:v>
                </c:pt>
                <c:pt idx="2102" formatCode="0.00">
                  <c:v>156.03849017323122</c:v>
                </c:pt>
                <c:pt idx="2103" formatCode="0.00">
                  <c:v>156.04443199494563</c:v>
                </c:pt>
                <c:pt idx="2104" formatCode="0.00">
                  <c:v>156.05898569812285</c:v>
                </c:pt>
                <c:pt idx="2105" formatCode="0.00">
                  <c:v>156.06841805779453</c:v>
                </c:pt>
                <c:pt idx="2106" formatCode="0.00">
                  <c:v>156.07442782449567</c:v>
                </c:pt>
                <c:pt idx="2107" formatCode="0.00">
                  <c:v>156.08042282676104</c:v>
                </c:pt>
                <c:pt idx="2108" formatCode="0.00">
                  <c:v>156.10841113174746</c:v>
                </c:pt>
                <c:pt idx="2109" formatCode="0.00">
                  <c:v>156.12084279003005</c:v>
                </c:pt>
                <c:pt idx="2110" formatCode="0.00">
                  <c:v>156.12755343922402</c:v>
                </c:pt>
                <c:pt idx="2111" formatCode="0.00">
                  <c:v>159.31925075518814</c:v>
                </c:pt>
                <c:pt idx="2112" formatCode="0.00">
                  <c:v>159.33201076987694</c:v>
                </c:pt>
                <c:pt idx="2113" formatCode="0.00">
                  <c:v>159.34062425751071</c:v>
                </c:pt>
                <c:pt idx="2114" formatCode="0.00">
                  <c:v>159.34599307946661</c:v>
                </c:pt>
                <c:pt idx="2115" formatCode="0.00">
                  <c:v>159.3514021440707</c:v>
                </c:pt>
                <c:pt idx="2116" formatCode="0.00">
                  <c:v>159.35677257240096</c:v>
                </c:pt>
                <c:pt idx="2117" formatCode="0.00">
                  <c:v>159.36961750145898</c:v>
                </c:pt>
                <c:pt idx="2118" formatCode="0.00">
                  <c:v>159.37826135938914</c:v>
                </c:pt>
                <c:pt idx="2119" formatCode="0.00">
                  <c:v>159.3836236361617</c:v>
                </c:pt>
                <c:pt idx="2120" formatCode="0.00">
                  <c:v>159.38898694178013</c:v>
                </c:pt>
                <c:pt idx="2121" formatCode="0.00">
                  <c:v>159.39436451782547</c:v>
                </c:pt>
                <c:pt idx="2122" formatCode="0.00">
                  <c:v>159.41101344209656</c:v>
                </c:pt>
                <c:pt idx="2123" formatCode="0.00">
                  <c:v>159.42135028290733</c:v>
                </c:pt>
                <c:pt idx="2124" formatCode="0.00">
                  <c:v>159.42697254043608</c:v>
                </c:pt>
                <c:pt idx="2125" formatCode="0.00">
                  <c:v>159.43295106155409</c:v>
                </c:pt>
                <c:pt idx="2126" formatCode="0.00">
                  <c:v>159.44849569161644</c:v>
                </c:pt>
                <c:pt idx="2127" formatCode="0.00">
                  <c:v>159.45840251220932</c:v>
                </c:pt>
                <c:pt idx="2128" formatCode="0.00">
                  <c:v>159.46491626821955</c:v>
                </c:pt>
                <c:pt idx="2129" formatCode="0.00">
                  <c:v>159.47141726120893</c:v>
                </c:pt>
                <c:pt idx="2130" formatCode="0.00">
                  <c:v>159.477905471024</c:v>
                </c:pt>
                <c:pt idx="2131" formatCode="0.00">
                  <c:v>159.49366002146849</c:v>
                </c:pt>
                <c:pt idx="2132" formatCode="0.00">
                  <c:v>159.50369268345176</c:v>
                </c:pt>
                <c:pt idx="2133" formatCode="0.00">
                  <c:v>159.51017639038056</c:v>
                </c:pt>
                <c:pt idx="2134" formatCode="0.00">
                  <c:v>159.51666067987475</c:v>
                </c:pt>
                <c:pt idx="2135" formatCode="0.00">
                  <c:v>159.52307951533697</c:v>
                </c:pt>
                <c:pt idx="2136" formatCode="0.00">
                  <c:v>159.53876783761356</c:v>
                </c:pt>
                <c:pt idx="2137" formatCode="0.00">
                  <c:v>159.54863595278727</c:v>
                </c:pt>
                <c:pt idx="2138" formatCode="0.00">
                  <c:v>159.55507513423808</c:v>
                </c:pt>
                <c:pt idx="2139" formatCode="0.00">
                  <c:v>159.56134209217711</c:v>
                </c:pt>
                <c:pt idx="2140" formatCode="0.00">
                  <c:v>159.56762311929728</c:v>
                </c:pt>
                <c:pt idx="2141" formatCode="0.00">
                  <c:v>159.58360894751388</c:v>
                </c:pt>
                <c:pt idx="2142" formatCode="0.00">
                  <c:v>159.59487114625099</c:v>
                </c:pt>
                <c:pt idx="2143" formatCode="0.00">
                  <c:v>159.60167251214671</c:v>
                </c:pt>
                <c:pt idx="2144" formatCode="0.00">
                  <c:v>159.60847510812454</c:v>
                </c:pt>
                <c:pt idx="2145" formatCode="0.00">
                  <c:v>159.61530918469791</c:v>
                </c:pt>
                <c:pt idx="2146" formatCode="0.00">
                  <c:v>159.63153521145344</c:v>
                </c:pt>
                <c:pt idx="2147" formatCode="0.00">
                  <c:v>159.64290158906911</c:v>
                </c:pt>
                <c:pt idx="2148" formatCode="0.00">
                  <c:v>159.64972758575254</c:v>
                </c:pt>
                <c:pt idx="2149" formatCode="0.00">
                  <c:v>159.65656921574194</c:v>
                </c:pt>
                <c:pt idx="2150" formatCode="0.00">
                  <c:v>159.66341281957028</c:v>
                </c:pt>
                <c:pt idx="2151" formatCode="0.00">
                  <c:v>159.67977897098777</c:v>
                </c:pt>
                <c:pt idx="2152" formatCode="0.00">
                  <c:v>159.6912765511895</c:v>
                </c:pt>
                <c:pt idx="2153" formatCode="0.00">
                  <c:v>159.69826225616052</c:v>
                </c:pt>
                <c:pt idx="2154" formatCode="0.00">
                  <c:v>159.70524282249548</c:v>
                </c:pt>
                <c:pt idx="2155" formatCode="0.00">
                  <c:v>159.71219518839879</c:v>
                </c:pt>
                <c:pt idx="2156" formatCode="0.00">
                  <c:v>159.72827524115218</c:v>
                </c:pt>
                <c:pt idx="2157" formatCode="0.00">
                  <c:v>159.73981791834751</c:v>
                </c:pt>
                <c:pt idx="2158" formatCode="0.00">
                  <c:v>159.74708377022927</c:v>
                </c:pt>
                <c:pt idx="2159" formatCode="0.00">
                  <c:v>159.75432094333428</c:v>
                </c:pt>
                <c:pt idx="2160" formatCode="0.00">
                  <c:v>159.7615904402418</c:v>
                </c:pt>
                <c:pt idx="2161" formatCode="0.00">
                  <c:v>159.78398620856967</c:v>
                </c:pt>
                <c:pt idx="2162" formatCode="0.00">
                  <c:v>159.79786916869932</c:v>
                </c:pt>
                <c:pt idx="2163" formatCode="0.00">
                  <c:v>159.80514686327541</c:v>
                </c:pt>
                <c:pt idx="2164" formatCode="0.00">
                  <c:v>159.81293197657766</c:v>
                </c:pt>
                <c:pt idx="2165" formatCode="0.00">
                  <c:v>159.83207360836803</c:v>
                </c:pt>
                <c:pt idx="2166" formatCode="0.00">
                  <c:v>159.84490313287324</c:v>
                </c:pt>
                <c:pt idx="2167" formatCode="0.00">
                  <c:v>159.85289561280561</c:v>
                </c:pt>
                <c:pt idx="2168" formatCode="0.00">
                  <c:v>159.86085963829569</c:v>
                </c:pt>
                <c:pt idx="2169" formatCode="0.00">
                  <c:v>159.86874824883333</c:v>
                </c:pt>
                <c:pt idx="2170" formatCode="0.00">
                  <c:v>159.88765070423</c:v>
                </c:pt>
                <c:pt idx="2171" formatCode="0.00">
                  <c:v>159.90035973886933</c:v>
                </c:pt>
                <c:pt idx="2172" formatCode="0.00">
                  <c:v>159.90840660697876</c:v>
                </c:pt>
                <c:pt idx="2173" formatCode="0.00">
                  <c:v>159.91622596619081</c:v>
                </c:pt>
                <c:pt idx="2174" formatCode="0.00">
                  <c:v>159.92538245328637</c:v>
                </c:pt>
                <c:pt idx="2175" formatCode="0.00">
                  <c:v>159.94821914791038</c:v>
                </c:pt>
                <c:pt idx="2176" formatCode="0.00">
                  <c:v>159.96219376406927</c:v>
                </c:pt>
                <c:pt idx="2177" formatCode="0.00">
                  <c:v>159.9714313122181</c:v>
                </c:pt>
                <c:pt idx="2178" formatCode="0.00">
                  <c:v>159.9807225476107</c:v>
                </c:pt>
                <c:pt idx="2179" formatCode="0.00">
                  <c:v>159.98999853823267</c:v>
                </c:pt>
                <c:pt idx="2180" formatCode="0.00">
                  <c:v>160.01300181531397</c:v>
                </c:pt>
                <c:pt idx="2181" formatCode="0.00">
                  <c:v>160.02702045979566</c:v>
                </c:pt>
                <c:pt idx="2182" formatCode="0.00">
                  <c:v>160.03627071324857</c:v>
                </c:pt>
                <c:pt idx="2183" formatCode="0.00">
                  <c:v>160.04554103798782</c:v>
                </c:pt>
                <c:pt idx="2184" formatCode="0.00">
                  <c:v>160.05481245214094</c:v>
                </c:pt>
                <c:pt idx="2185" formatCode="0.00">
                  <c:v>160.0780300430568</c:v>
                </c:pt>
                <c:pt idx="2186" formatCode="0.00">
                  <c:v>160.09219602257551</c:v>
                </c:pt>
                <c:pt idx="2187" formatCode="0.00">
                  <c:v>160.10167018520508</c:v>
                </c:pt>
                <c:pt idx="2188" formatCode="0.00">
                  <c:v>160.11130170159396</c:v>
                </c:pt>
                <c:pt idx="2189" formatCode="0.00">
                  <c:v>162.53311965919522</c:v>
                </c:pt>
                <c:pt idx="2190" formatCode="0.00">
                  <c:v>162.55394742921229</c:v>
                </c:pt>
                <c:pt idx="2191" formatCode="0.00">
                  <c:v>162.56911449857139</c:v>
                </c:pt>
                <c:pt idx="2192" formatCode="0.00">
                  <c:v>162.57638946170522</c:v>
                </c:pt>
                <c:pt idx="2193" formatCode="0.00">
                  <c:v>162.5835387899437</c:v>
                </c:pt>
                <c:pt idx="2194" formatCode="0.00">
                  <c:v>162.59933911308315</c:v>
                </c:pt>
                <c:pt idx="2195" formatCode="0.00">
                  <c:v>162.61172147689464</c:v>
                </c:pt>
                <c:pt idx="2196" formatCode="0.00">
                  <c:v>162.61891220513064</c:v>
                </c:pt>
                <c:pt idx="2197" formatCode="0.00">
                  <c:v>162.62876176759406</c:v>
                </c:pt>
                <c:pt idx="2198" formatCode="0.00">
                  <c:v>162.63601827287758</c:v>
                </c:pt>
                <c:pt idx="2199" formatCode="0.00">
                  <c:v>162.65860879331601</c:v>
                </c:pt>
                <c:pt idx="2200" formatCode="0.00">
                  <c:v>162.66627297122463</c:v>
                </c:pt>
                <c:pt idx="2201" formatCode="0.00">
                  <c:v>162.67124650134966</c:v>
                </c:pt>
                <c:pt idx="2202" formatCode="0.00">
                  <c:v>162.68186153030877</c:v>
                </c:pt>
                <c:pt idx="2203" formatCode="0.00">
                  <c:v>162.68951429731061</c:v>
                </c:pt>
                <c:pt idx="2204" formatCode="0.00">
                  <c:v>162.7044481525848</c:v>
                </c:pt>
                <c:pt idx="2205" formatCode="0.00">
                  <c:v>162.71704706553015</c:v>
                </c:pt>
                <c:pt idx="2206" formatCode="0.00">
                  <c:v>162.72460389615918</c:v>
                </c:pt>
                <c:pt idx="2207" formatCode="0.00">
                  <c:v>162.7519508702197</c:v>
                </c:pt>
                <c:pt idx="2208" formatCode="0.00">
                  <c:v>162.7695168025154</c:v>
                </c:pt>
                <c:pt idx="2209" formatCode="0.00">
                  <c:v>162.77683242271237</c:v>
                </c:pt>
                <c:pt idx="2210" formatCode="0.00">
                  <c:v>162.78427656709917</c:v>
                </c:pt>
                <c:pt idx="2211" formatCode="0.00">
                  <c:v>162.79175005847577</c:v>
                </c:pt>
                <c:pt idx="2212" formatCode="0.00">
                  <c:v>162.80936679025714</c:v>
                </c:pt>
                <c:pt idx="2213" formatCode="0.00">
                  <c:v>162.82089204755155</c:v>
                </c:pt>
                <c:pt idx="2214" formatCode="0.00">
                  <c:v>162.83069076706934</c:v>
                </c:pt>
                <c:pt idx="2215" formatCode="0.00">
                  <c:v>162.84015371097809</c:v>
                </c:pt>
                <c:pt idx="2216" formatCode="0.00">
                  <c:v>162.8495515275213</c:v>
                </c:pt>
                <c:pt idx="2217" formatCode="0.00">
                  <c:v>162.88152589869486</c:v>
                </c:pt>
                <c:pt idx="2218" formatCode="0.00">
                  <c:v>162.89814368187626</c:v>
                </c:pt>
                <c:pt idx="2219" formatCode="0.00">
                  <c:v>162.90780735309085</c:v>
                </c:pt>
                <c:pt idx="2220" formatCode="0.00">
                  <c:v>162.91739784335624</c:v>
                </c:pt>
                <c:pt idx="2221" formatCode="0.00">
                  <c:v>162.94176654269418</c:v>
                </c:pt>
                <c:pt idx="2222" formatCode="0.00">
                  <c:v>162.95586749197253</c:v>
                </c:pt>
                <c:pt idx="2223" formatCode="0.00">
                  <c:v>162.96558813287174</c:v>
                </c:pt>
                <c:pt idx="2224" formatCode="0.00">
                  <c:v>162.97529501044775</c:v>
                </c:pt>
                <c:pt idx="2225" formatCode="0.00">
                  <c:v>162.98503729568424</c:v>
                </c:pt>
                <c:pt idx="2226" formatCode="0.00">
                  <c:v>163.00975780623386</c:v>
                </c:pt>
                <c:pt idx="2227" formatCode="0.00">
                  <c:v>163.02402214870477</c:v>
                </c:pt>
                <c:pt idx="2228" formatCode="0.00">
                  <c:v>163.03370665416381</c:v>
                </c:pt>
                <c:pt idx="2229" formatCode="0.00">
                  <c:v>163.04334097014305</c:v>
                </c:pt>
                <c:pt idx="2230" formatCode="0.00">
                  <c:v>163.05309743863779</c:v>
                </c:pt>
                <c:pt idx="2231" formatCode="0.00">
                  <c:v>160.55431641397567</c:v>
                </c:pt>
                <c:pt idx="2232" formatCode="0.00">
                  <c:v>160.55431641397567</c:v>
                </c:pt>
                <c:pt idx="2233" formatCode="0.00">
                  <c:v>160.55431636491261</c:v>
                </c:pt>
                <c:pt idx="2234" formatCode="0.00">
                  <c:v>160.55431652637324</c:v>
                </c:pt>
                <c:pt idx="2235" formatCode="0.00">
                  <c:v>160.55431637643474</c:v>
                </c:pt>
                <c:pt idx="2236" formatCode="0.00">
                  <c:v>160.55431637643474</c:v>
                </c:pt>
                <c:pt idx="2237" formatCode="0.00">
                  <c:v>160.90831969782852</c:v>
                </c:pt>
                <c:pt idx="2238" formatCode="0.00">
                  <c:v>160.90831969782852</c:v>
                </c:pt>
              </c:numCache>
            </c:numRef>
          </c:val>
          <c:smooth val="0"/>
          <c:extLst xmlns:c16r2="http://schemas.microsoft.com/office/drawing/2015/06/chart">
            <c:ext xmlns:c16="http://schemas.microsoft.com/office/drawing/2014/chart" uri="{C3380CC4-5D6E-409C-BE32-E72D297353CC}">
              <c16:uniqueId val="{00000005-CA20-4335-BDD4-3AB260116DAE}"/>
            </c:ext>
          </c:extLst>
        </c:ser>
        <c:ser>
          <c:idx val="6"/>
          <c:order val="6"/>
          <c:tx>
            <c:strRef>
              <c:f>Indices!$H$1</c:f>
              <c:strCache>
                <c:ptCount val="1"/>
                <c:pt idx="0">
                  <c:v>Total</c:v>
                </c:pt>
              </c:strCache>
            </c:strRef>
          </c:tx>
          <c:spPr>
            <a:ln w="31750" cap="rnd">
              <a:solidFill>
                <a:schemeClr val="tx1"/>
              </a:solidFill>
              <a:round/>
            </a:ln>
            <a:effectLst/>
          </c:spPr>
          <c:marker>
            <c:symbol val="none"/>
          </c:marker>
          <c:cat>
            <c:numRef>
              <c:f>Indices!$A$2:$A$2240</c:f>
              <c:numCache>
                <c:formatCode>m/d/yyyy</c:formatCode>
                <c:ptCount val="223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numCache>
            </c:numRef>
          </c:cat>
          <c:val>
            <c:numRef>
              <c:f>Indices!$H$2:$H$2240</c:f>
              <c:numCache>
                <c:formatCode>0.00</c:formatCode>
                <c:ptCount val="223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217.70396424641461</c:v>
                </c:pt>
                <c:pt idx="1852">
                  <c:v>217.73371527954066</c:v>
                </c:pt>
                <c:pt idx="1853">
                  <c:v>217.77420836457208</c:v>
                </c:pt>
                <c:pt idx="1854">
                  <c:v>217.79156746235606</c:v>
                </c:pt>
                <c:pt idx="1855">
                  <c:v>217.74434870215836</c:v>
                </c:pt>
                <c:pt idx="1856">
                  <c:v>217.7302610633725</c:v>
                </c:pt>
                <c:pt idx="1857">
                  <c:v>217.75992027551229</c:v>
                </c:pt>
                <c:pt idx="1858">
                  <c:v>217.74511308288544</c:v>
                </c:pt>
                <c:pt idx="1859">
                  <c:v>217.78062543275576</c:v>
                </c:pt>
                <c:pt idx="1860">
                  <c:v>217.78468187691499</c:v>
                </c:pt>
                <c:pt idx="1861">
                  <c:v>217.81197095797609</c:v>
                </c:pt>
                <c:pt idx="1862">
                  <c:v>217.83559851809429</c:v>
                </c:pt>
                <c:pt idx="1863">
                  <c:v>217.85892147030586</c:v>
                </c:pt>
                <c:pt idx="1864">
                  <c:v>217.88886439231044</c:v>
                </c:pt>
                <c:pt idx="1865">
                  <c:v>217.85403165586229</c:v>
                </c:pt>
                <c:pt idx="1866">
                  <c:v>217.87206117862138</c:v>
                </c:pt>
                <c:pt idx="1867">
                  <c:v>218.00602295180863</c:v>
                </c:pt>
                <c:pt idx="1868">
                  <c:v>218.05040150764347</c:v>
                </c:pt>
                <c:pt idx="1869">
                  <c:v>218.05891591522101</c:v>
                </c:pt>
                <c:pt idx="1870">
                  <c:v>218.08429146707121</c:v>
                </c:pt>
                <c:pt idx="1871">
                  <c:v>218.21060964675655</c:v>
                </c:pt>
                <c:pt idx="1872">
                  <c:v>218.24523814070577</c:v>
                </c:pt>
                <c:pt idx="1873">
                  <c:v>218.13809913636993</c:v>
                </c:pt>
                <c:pt idx="1874">
                  <c:v>218.14283915448848</c:v>
                </c:pt>
                <c:pt idx="1875">
                  <c:v>218.1610321915532</c:v>
                </c:pt>
                <c:pt idx="1876">
                  <c:v>218.17580544096867</c:v>
                </c:pt>
                <c:pt idx="1877">
                  <c:v>218.23223600603555</c:v>
                </c:pt>
                <c:pt idx="1878">
                  <c:v>218.25051475426557</c:v>
                </c:pt>
                <c:pt idx="1879">
                  <c:v>218.23262191843943</c:v>
                </c:pt>
                <c:pt idx="1880">
                  <c:v>218.28912043109031</c:v>
                </c:pt>
                <c:pt idx="1881">
                  <c:v>218.31953941948856</c:v>
                </c:pt>
                <c:pt idx="1882">
                  <c:v>218.27556055380174</c:v>
                </c:pt>
                <c:pt idx="1883">
                  <c:v>214.64911161081966</c:v>
                </c:pt>
                <c:pt idx="1884">
                  <c:v>214.63645538474353</c:v>
                </c:pt>
                <c:pt idx="1885">
                  <c:v>214.727929574477</c:v>
                </c:pt>
                <c:pt idx="1886">
                  <c:v>214.73591465241674</c:v>
                </c:pt>
                <c:pt idx="1887">
                  <c:v>214.81332563566275</c:v>
                </c:pt>
                <c:pt idx="1888">
                  <c:v>214.89686293133929</c:v>
                </c:pt>
                <c:pt idx="1889">
                  <c:v>215.03524670591943</c:v>
                </c:pt>
                <c:pt idx="1890">
                  <c:v>215.04580849141473</c:v>
                </c:pt>
                <c:pt idx="1891">
                  <c:v>215.08222912614085</c:v>
                </c:pt>
                <c:pt idx="1892">
                  <c:v>215.06641460221795</c:v>
                </c:pt>
                <c:pt idx="1893">
                  <c:v>215.11587364845616</c:v>
                </c:pt>
                <c:pt idx="1894">
                  <c:v>215.25830082128206</c:v>
                </c:pt>
                <c:pt idx="1895">
                  <c:v>215.28060090704608</c:v>
                </c:pt>
                <c:pt idx="1896">
                  <c:v>215.28199405333569</c:v>
                </c:pt>
                <c:pt idx="1897">
                  <c:v>215.45683363505842</c:v>
                </c:pt>
                <c:pt idx="1898">
                  <c:v>215.44015232308476</c:v>
                </c:pt>
                <c:pt idx="1899">
                  <c:v>215.40357867531586</c:v>
                </c:pt>
                <c:pt idx="1900">
                  <c:v>215.46753512532732</c:v>
                </c:pt>
                <c:pt idx="1901">
                  <c:v>215.46348137349142</c:v>
                </c:pt>
                <c:pt idx="1902">
                  <c:v>215.46999440508213</c:v>
                </c:pt>
                <c:pt idx="1903">
                  <c:v>215.42834029040949</c:v>
                </c:pt>
                <c:pt idx="1904">
                  <c:v>215.45425895611129</c:v>
                </c:pt>
                <c:pt idx="1905">
                  <c:v>215.59680424776738</c:v>
                </c:pt>
                <c:pt idx="1906">
                  <c:v>215.63227341443425</c:v>
                </c:pt>
                <c:pt idx="1907">
                  <c:v>215.53619941571625</c:v>
                </c:pt>
                <c:pt idx="1908">
                  <c:v>215.62188681902813</c:v>
                </c:pt>
                <c:pt idx="1909">
                  <c:v>215.53142969118082</c:v>
                </c:pt>
                <c:pt idx="1910">
                  <c:v>215.44092868858104</c:v>
                </c:pt>
                <c:pt idx="1911">
                  <c:v>215.34551166949592</c:v>
                </c:pt>
                <c:pt idx="1912">
                  <c:v>215.25026043479176</c:v>
                </c:pt>
                <c:pt idx="1913">
                  <c:v>215.1550498019846</c:v>
                </c:pt>
                <c:pt idx="1914">
                  <c:v>215.06567091044175</c:v>
                </c:pt>
                <c:pt idx="1915">
                  <c:v>214.9748289648353</c:v>
                </c:pt>
                <c:pt idx="1916">
                  <c:v>214.87950471067182</c:v>
                </c:pt>
                <c:pt idx="1917">
                  <c:v>214.7842011601106</c:v>
                </c:pt>
                <c:pt idx="1918">
                  <c:v>214.69000075363689</c:v>
                </c:pt>
                <c:pt idx="1919">
                  <c:v>214.60308585156534</c:v>
                </c:pt>
                <c:pt idx="1920">
                  <c:v>214.51403296467112</c:v>
                </c:pt>
                <c:pt idx="1921">
                  <c:v>214.41977386158254</c:v>
                </c:pt>
                <c:pt idx="1922">
                  <c:v>214.32547131412645</c:v>
                </c:pt>
                <c:pt idx="1923">
                  <c:v>214.23046482729683</c:v>
                </c:pt>
                <c:pt idx="1924">
                  <c:v>214.14293545784093</c:v>
                </c:pt>
                <c:pt idx="1925">
                  <c:v>214.05350589593161</c:v>
                </c:pt>
                <c:pt idx="1926">
                  <c:v>213.95913930691205</c:v>
                </c:pt>
                <c:pt idx="1927">
                  <c:v>213.86431401522478</c:v>
                </c:pt>
                <c:pt idx="1928">
                  <c:v>213.76936831073107</c:v>
                </c:pt>
                <c:pt idx="1929">
                  <c:v>213.68187563774495</c:v>
                </c:pt>
                <c:pt idx="1930">
                  <c:v>213.59171365982075</c:v>
                </c:pt>
                <c:pt idx="1931">
                  <c:v>213.4964881670781</c:v>
                </c:pt>
                <c:pt idx="1932">
                  <c:v>213.40126338793434</c:v>
                </c:pt>
                <c:pt idx="1933">
                  <c:v>213.30605597577494</c:v>
                </c:pt>
                <c:pt idx="1934">
                  <c:v>213.21807579782052</c:v>
                </c:pt>
                <c:pt idx="1935">
                  <c:v>213.12804782479969</c:v>
                </c:pt>
                <c:pt idx="1936">
                  <c:v>213.03282307671321</c:v>
                </c:pt>
                <c:pt idx="1937">
                  <c:v>212.93777215829829</c:v>
                </c:pt>
                <c:pt idx="1938">
                  <c:v>212.84344171368903</c:v>
                </c:pt>
                <c:pt idx="1939">
                  <c:v>219.3557274855666</c:v>
                </c:pt>
                <c:pt idx="1940">
                  <c:v>219.26701093256202</c:v>
                </c:pt>
                <c:pt idx="1941">
                  <c:v>219.18727091724853</c:v>
                </c:pt>
                <c:pt idx="1942">
                  <c:v>219.09981417464778</c:v>
                </c:pt>
                <c:pt idx="1943">
                  <c:v>219.00421342757679</c:v>
                </c:pt>
                <c:pt idx="1944">
                  <c:v>218.90862893729059</c:v>
                </c:pt>
                <c:pt idx="1945">
                  <c:v>218.8131231538911</c:v>
                </c:pt>
                <c:pt idx="1946">
                  <c:v>218.72419791881006</c:v>
                </c:pt>
                <c:pt idx="1947">
                  <c:v>218.63258386131213</c:v>
                </c:pt>
                <c:pt idx="1948">
                  <c:v>218.53692489206864</c:v>
                </c:pt>
                <c:pt idx="1949">
                  <c:v>218.44222380842751</c:v>
                </c:pt>
                <c:pt idx="1950">
                  <c:v>216.14609846516558</c:v>
                </c:pt>
                <c:pt idx="1951">
                  <c:v>216.13752941696714</c:v>
                </c:pt>
                <c:pt idx="1952">
                  <c:v>216.13334994988693</c:v>
                </c:pt>
                <c:pt idx="1953">
                  <c:v>216.12477255164282</c:v>
                </c:pt>
                <c:pt idx="1954">
                  <c:v>216.10727514224982</c:v>
                </c:pt>
                <c:pt idx="1955">
                  <c:v>216.16382297966999</c:v>
                </c:pt>
                <c:pt idx="1956">
                  <c:v>216.14844902248737</c:v>
                </c:pt>
                <c:pt idx="1957">
                  <c:v>216.1223026572392</c:v>
                </c:pt>
                <c:pt idx="1958">
                  <c:v>216.12298771483353</c:v>
                </c:pt>
                <c:pt idx="1959">
                  <c:v>216.11568093198349</c:v>
                </c:pt>
                <c:pt idx="1960">
                  <c:v>216.11123062070362</c:v>
                </c:pt>
                <c:pt idx="1961">
                  <c:v>216.11574653975455</c:v>
                </c:pt>
                <c:pt idx="1962">
                  <c:v>216.08652763999586</c:v>
                </c:pt>
                <c:pt idx="1963">
                  <c:v>216.09607216731797</c:v>
                </c:pt>
                <c:pt idx="1964">
                  <c:v>216.08944325595743</c:v>
                </c:pt>
                <c:pt idx="1965">
                  <c:v>216.08718017192069</c:v>
                </c:pt>
                <c:pt idx="1966">
                  <c:v>216.1121328269339</c:v>
                </c:pt>
                <c:pt idx="1967">
                  <c:v>216.17978194492235</c:v>
                </c:pt>
                <c:pt idx="1968">
                  <c:v>216.22488751745129</c:v>
                </c:pt>
                <c:pt idx="1969">
                  <c:v>216.24122202341405</c:v>
                </c:pt>
                <c:pt idx="1970">
                  <c:v>216.27853429007254</c:v>
                </c:pt>
                <c:pt idx="1971">
                  <c:v>216.33018248477748</c:v>
                </c:pt>
                <c:pt idx="1972">
                  <c:v>216.32124322260239</c:v>
                </c:pt>
                <c:pt idx="1973">
                  <c:v>216.32171961736137</c:v>
                </c:pt>
                <c:pt idx="1974">
                  <c:v>216.33282348008569</c:v>
                </c:pt>
                <c:pt idx="1975">
                  <c:v>216.37008632140765</c:v>
                </c:pt>
                <c:pt idx="1976">
                  <c:v>216.37835308793458</c:v>
                </c:pt>
                <c:pt idx="1977">
                  <c:v>216.40466704333693</c:v>
                </c:pt>
                <c:pt idx="1978">
                  <c:v>216.3923924804231</c:v>
                </c:pt>
                <c:pt idx="1979">
                  <c:v>216.41712761983038</c:v>
                </c:pt>
                <c:pt idx="1980">
                  <c:v>216.39462895684076</c:v>
                </c:pt>
                <c:pt idx="1981">
                  <c:v>216.40905148316801</c:v>
                </c:pt>
                <c:pt idx="1982">
                  <c:v>216.42494628490789</c:v>
                </c:pt>
                <c:pt idx="1983">
                  <c:v>216.43022661436552</c:v>
                </c:pt>
                <c:pt idx="1984">
                  <c:v>216.45697012958234</c:v>
                </c:pt>
                <c:pt idx="1985">
                  <c:v>216.45161724307189</c:v>
                </c:pt>
                <c:pt idx="1986">
                  <c:v>216.46450026888982</c:v>
                </c:pt>
                <c:pt idx="1987">
                  <c:v>216.46371756347412</c:v>
                </c:pt>
                <c:pt idx="1988">
                  <c:v>216.49191309873376</c:v>
                </c:pt>
                <c:pt idx="1989">
                  <c:v>216.51711247951187</c:v>
                </c:pt>
                <c:pt idx="1990">
                  <c:v>220.16003467475826</c:v>
                </c:pt>
                <c:pt idx="1991">
                  <c:v>220.14503245786153</c:v>
                </c:pt>
                <c:pt idx="1992">
                  <c:v>220.15225849052129</c:v>
                </c:pt>
                <c:pt idx="1993">
                  <c:v>220.11046611812546</c:v>
                </c:pt>
                <c:pt idx="1994">
                  <c:v>220.1451346701794</c:v>
                </c:pt>
                <c:pt idx="1995">
                  <c:v>220.19188193033807</c:v>
                </c:pt>
                <c:pt idx="1996">
                  <c:v>220.24466020696437</c:v>
                </c:pt>
                <c:pt idx="1997">
                  <c:v>220.28942375611945</c:v>
                </c:pt>
                <c:pt idx="1998">
                  <c:v>220.28939736251209</c:v>
                </c:pt>
                <c:pt idx="1999">
                  <c:v>220.32279884174719</c:v>
                </c:pt>
                <c:pt idx="2000">
                  <c:v>220.29102676837923</c:v>
                </c:pt>
                <c:pt idx="2001">
                  <c:v>220.25194065421098</c:v>
                </c:pt>
                <c:pt idx="2002">
                  <c:v>220.25079643891706</c:v>
                </c:pt>
                <c:pt idx="2003">
                  <c:v>220.22839885456693</c:v>
                </c:pt>
                <c:pt idx="2004">
                  <c:v>220.18829946107809</c:v>
                </c:pt>
                <c:pt idx="2005">
                  <c:v>220.34658695457821</c:v>
                </c:pt>
                <c:pt idx="2006">
                  <c:v>220.43192173865407</c:v>
                </c:pt>
                <c:pt idx="2007">
                  <c:v>220.40515947920164</c:v>
                </c:pt>
                <c:pt idx="2008">
                  <c:v>221.84198023066605</c:v>
                </c:pt>
                <c:pt idx="2009">
                  <c:v>221.8279629283561</c:v>
                </c:pt>
                <c:pt idx="2010">
                  <c:v>221.76710270767637</c:v>
                </c:pt>
                <c:pt idx="2011">
                  <c:v>221.78982629033385</c:v>
                </c:pt>
                <c:pt idx="2012">
                  <c:v>221.88863032723108</c:v>
                </c:pt>
                <c:pt idx="2013">
                  <c:v>221.90758789291976</c:v>
                </c:pt>
                <c:pt idx="2014">
                  <c:v>221.91806422779473</c:v>
                </c:pt>
                <c:pt idx="2015">
                  <c:v>221.89276360048882</c:v>
                </c:pt>
                <c:pt idx="2016">
                  <c:v>221.86140466444058</c:v>
                </c:pt>
                <c:pt idx="2017">
                  <c:v>221.80599608712544</c:v>
                </c:pt>
                <c:pt idx="2018">
                  <c:v>221.83623090115341</c:v>
                </c:pt>
                <c:pt idx="2019">
                  <c:v>221.8061245321135</c:v>
                </c:pt>
                <c:pt idx="2020">
                  <c:v>221.82721622670874</c:v>
                </c:pt>
                <c:pt idx="2021">
                  <c:v>221.82231438908892</c:v>
                </c:pt>
                <c:pt idx="2022">
                  <c:v>221.86075576832823</c:v>
                </c:pt>
                <c:pt idx="2023">
                  <c:v>221.85621301539106</c:v>
                </c:pt>
                <c:pt idx="2024">
                  <c:v>221.87605766390647</c:v>
                </c:pt>
                <c:pt idx="2025">
                  <c:v>221.88973436550802</c:v>
                </c:pt>
                <c:pt idx="2026">
                  <c:v>221.92215250414026</c:v>
                </c:pt>
                <c:pt idx="2027">
                  <c:v>221.94233085198621</c:v>
                </c:pt>
                <c:pt idx="2028">
                  <c:v>221.96527825496619</c:v>
                </c:pt>
                <c:pt idx="2029">
                  <c:v>221.98311485126246</c:v>
                </c:pt>
                <c:pt idx="2030">
                  <c:v>221.97893922646381</c:v>
                </c:pt>
                <c:pt idx="2031">
                  <c:v>221.99037441983367</c:v>
                </c:pt>
                <c:pt idx="2032">
                  <c:v>221.9886164819593</c:v>
                </c:pt>
                <c:pt idx="2033">
                  <c:v>221.98872105034084</c:v>
                </c:pt>
                <c:pt idx="2034">
                  <c:v>222.00416684299941</c:v>
                </c:pt>
                <c:pt idx="2035">
                  <c:v>221.99544953693064</c:v>
                </c:pt>
                <c:pt idx="2036">
                  <c:v>221.9567967657527</c:v>
                </c:pt>
                <c:pt idx="2037">
                  <c:v>221.94068681165479</c:v>
                </c:pt>
                <c:pt idx="2038">
                  <c:v>221.95177192210292</c:v>
                </c:pt>
                <c:pt idx="2039">
                  <c:v>221.93592283088307</c:v>
                </c:pt>
                <c:pt idx="2040">
                  <c:v>230.45986949060446</c:v>
                </c:pt>
                <c:pt idx="2041">
                  <c:v>230.4210029745729</c:v>
                </c:pt>
                <c:pt idx="2042">
                  <c:v>230.41176846368714</c:v>
                </c:pt>
                <c:pt idx="2043">
                  <c:v>230.46891225308718</c:v>
                </c:pt>
                <c:pt idx="2044">
                  <c:v>230.44971160997551</c:v>
                </c:pt>
                <c:pt idx="2045">
                  <c:v>230.46704685412598</c:v>
                </c:pt>
                <c:pt idx="2046">
                  <c:v>230.48938488084008</c:v>
                </c:pt>
                <c:pt idx="2047">
                  <c:v>230.49865980783815</c:v>
                </c:pt>
                <c:pt idx="2048">
                  <c:v>230.53775583345586</c:v>
                </c:pt>
                <c:pt idx="2049">
                  <c:v>230.53374492973623</c:v>
                </c:pt>
                <c:pt idx="2050">
                  <c:v>230.51791105705331</c:v>
                </c:pt>
                <c:pt idx="2051">
                  <c:v>230.57396043346955</c:v>
                </c:pt>
                <c:pt idx="2052">
                  <c:v>230.61796956418218</c:v>
                </c:pt>
                <c:pt idx="2053">
                  <c:v>230.63623058287129</c:v>
                </c:pt>
                <c:pt idx="2054">
                  <c:v>230.63733505920294</c:v>
                </c:pt>
                <c:pt idx="2055">
                  <c:v>230.59830344265441</c:v>
                </c:pt>
                <c:pt idx="2056">
                  <c:v>230.59012608500393</c:v>
                </c:pt>
                <c:pt idx="2057">
                  <c:v>230.57910757067984</c:v>
                </c:pt>
                <c:pt idx="2058">
                  <c:v>230.59594351845658</c:v>
                </c:pt>
                <c:pt idx="2059">
                  <c:v>230.60876313623848</c:v>
                </c:pt>
                <c:pt idx="2060">
                  <c:v>230.62791190057882</c:v>
                </c:pt>
                <c:pt idx="2061">
                  <c:v>230.67052755761023</c:v>
                </c:pt>
                <c:pt idx="2062">
                  <c:v>230.67644189101904</c:v>
                </c:pt>
                <c:pt idx="2063">
                  <c:v>230.85728610197478</c:v>
                </c:pt>
                <c:pt idx="2064">
                  <c:v>230.85410098151473</c:v>
                </c:pt>
                <c:pt idx="2065">
                  <c:v>230.91898855257358</c:v>
                </c:pt>
                <c:pt idx="2066">
                  <c:v>230.96034211011136</c:v>
                </c:pt>
                <c:pt idx="2067">
                  <c:v>230.98516754406094</c:v>
                </c:pt>
                <c:pt idx="2068">
                  <c:v>230.97590542071777</c:v>
                </c:pt>
                <c:pt idx="2069">
                  <c:v>230.98833160785804</c:v>
                </c:pt>
                <c:pt idx="2070">
                  <c:v>231.02299464147583</c:v>
                </c:pt>
                <c:pt idx="2071">
                  <c:v>231.00417676928004</c:v>
                </c:pt>
                <c:pt idx="2072">
                  <c:v>231.4255457075335</c:v>
                </c:pt>
                <c:pt idx="2073">
                  <c:v>231.41624942028645</c:v>
                </c:pt>
                <c:pt idx="2074">
                  <c:v>231.4051795688942</c:v>
                </c:pt>
                <c:pt idx="2075">
                  <c:v>231.39829573833956</c:v>
                </c:pt>
                <c:pt idx="2076">
                  <c:v>231.37225106117936</c:v>
                </c:pt>
                <c:pt idx="2077">
                  <c:v>231.36216481034558</c:v>
                </c:pt>
                <c:pt idx="2078">
                  <c:v>231.36364989375613</c:v>
                </c:pt>
                <c:pt idx="2079">
                  <c:v>231.37326521858705</c:v>
                </c:pt>
                <c:pt idx="2080">
                  <c:v>231.31928287494264</c:v>
                </c:pt>
                <c:pt idx="2081">
                  <c:v>230.60373180354011</c:v>
                </c:pt>
                <c:pt idx="2082">
                  <c:v>230.60343482097713</c:v>
                </c:pt>
                <c:pt idx="2083">
                  <c:v>231.35874520710448</c:v>
                </c:pt>
                <c:pt idx="2084">
                  <c:v>231.35127232112089</c:v>
                </c:pt>
                <c:pt idx="2085">
                  <c:v>231.34617227137767</c:v>
                </c:pt>
                <c:pt idx="2086">
                  <c:v>231.32454155610253</c:v>
                </c:pt>
                <c:pt idx="2087">
                  <c:v>231.3133114866329</c:v>
                </c:pt>
                <c:pt idx="2088">
                  <c:v>231.31625158464368</c:v>
                </c:pt>
                <c:pt idx="2089">
                  <c:v>231.33500016226142</c:v>
                </c:pt>
                <c:pt idx="2090">
                  <c:v>231.32845307371502</c:v>
                </c:pt>
                <c:pt idx="2091">
                  <c:v>231.32421184106812</c:v>
                </c:pt>
                <c:pt idx="2092">
                  <c:v>231.34530895928319</c:v>
                </c:pt>
                <c:pt idx="2093">
                  <c:v>231.35868533246057</c:v>
                </c:pt>
                <c:pt idx="2094">
                  <c:v>231.33745456656328</c:v>
                </c:pt>
                <c:pt idx="2095">
                  <c:v>231.38586586457194</c:v>
                </c:pt>
                <c:pt idx="2096">
                  <c:v>231.4218119785273</c:v>
                </c:pt>
                <c:pt idx="2097">
                  <c:v>231.45598964639836</c:v>
                </c:pt>
                <c:pt idx="2098">
                  <c:v>231.4543605122075</c:v>
                </c:pt>
                <c:pt idx="2099">
                  <c:v>231.47139012432825</c:v>
                </c:pt>
                <c:pt idx="2100">
                  <c:v>231.3769484411329</c:v>
                </c:pt>
                <c:pt idx="2101">
                  <c:v>231.54774911410456</c:v>
                </c:pt>
                <c:pt idx="2102">
                  <c:v>231.55802153086222</c:v>
                </c:pt>
                <c:pt idx="2103">
                  <c:v>231.64577024447061</c:v>
                </c:pt>
                <c:pt idx="2104">
                  <c:v>231.61909717014612</c:v>
                </c:pt>
                <c:pt idx="2105">
                  <c:v>231.52670353492817</c:v>
                </c:pt>
                <c:pt idx="2106">
                  <c:v>231.52811786475712</c:v>
                </c:pt>
                <c:pt idx="2107">
                  <c:v>231.50076261107074</c:v>
                </c:pt>
                <c:pt idx="2108">
                  <c:v>231.53516692201293</c:v>
                </c:pt>
                <c:pt idx="2109">
                  <c:v>231.56069504255177</c:v>
                </c:pt>
                <c:pt idx="2110">
                  <c:v>231.56682733770967</c:v>
                </c:pt>
                <c:pt idx="2111">
                  <c:v>237.62749459336644</c:v>
                </c:pt>
                <c:pt idx="2112">
                  <c:v>237.64793335544621</c:v>
                </c:pt>
                <c:pt idx="2113">
                  <c:v>237.67753617769506</c:v>
                </c:pt>
                <c:pt idx="2114">
                  <c:v>237.6515606589748</c:v>
                </c:pt>
                <c:pt idx="2115">
                  <c:v>237.66928493289549</c:v>
                </c:pt>
                <c:pt idx="2116">
                  <c:v>237.66112608067621</c:v>
                </c:pt>
                <c:pt idx="2117">
                  <c:v>237.67811914618494</c:v>
                </c:pt>
                <c:pt idx="2118">
                  <c:v>237.65250891098725</c:v>
                </c:pt>
                <c:pt idx="2119">
                  <c:v>237.6565882330087</c:v>
                </c:pt>
                <c:pt idx="2120">
                  <c:v>237.67073946429184</c:v>
                </c:pt>
                <c:pt idx="2121">
                  <c:v>237.63931434236451</c:v>
                </c:pt>
                <c:pt idx="2122">
                  <c:v>237.63605690132366</c:v>
                </c:pt>
                <c:pt idx="2123">
                  <c:v>237.64430256855445</c:v>
                </c:pt>
                <c:pt idx="2124">
                  <c:v>237.6885623014156</c:v>
                </c:pt>
                <c:pt idx="2125">
                  <c:v>237.66240335853195</c:v>
                </c:pt>
                <c:pt idx="2126">
                  <c:v>237.70015903694772</c:v>
                </c:pt>
                <c:pt idx="2127">
                  <c:v>237.70195174885998</c:v>
                </c:pt>
                <c:pt idx="2128">
                  <c:v>237.72840976031131</c:v>
                </c:pt>
                <c:pt idx="2129">
                  <c:v>237.75797640657029</c:v>
                </c:pt>
                <c:pt idx="2130">
                  <c:v>237.75137067626778</c:v>
                </c:pt>
                <c:pt idx="2131">
                  <c:v>237.77001964743408</c:v>
                </c:pt>
                <c:pt idx="2132">
                  <c:v>237.76523547547245</c:v>
                </c:pt>
                <c:pt idx="2133">
                  <c:v>237.77966717387523</c:v>
                </c:pt>
                <c:pt idx="2134">
                  <c:v>237.80857555065643</c:v>
                </c:pt>
                <c:pt idx="2135">
                  <c:v>237.81445742046859</c:v>
                </c:pt>
                <c:pt idx="2136">
                  <c:v>237.85303757372498</c:v>
                </c:pt>
                <c:pt idx="2137">
                  <c:v>237.86751325445746</c:v>
                </c:pt>
                <c:pt idx="2138">
                  <c:v>237.95549422014761</c:v>
                </c:pt>
                <c:pt idx="2139">
                  <c:v>237.96621914772072</c:v>
                </c:pt>
                <c:pt idx="2140">
                  <c:v>237.984143381634</c:v>
                </c:pt>
                <c:pt idx="2141">
                  <c:v>238.00978439468494</c:v>
                </c:pt>
                <c:pt idx="2142">
                  <c:v>238.06078384167191</c:v>
                </c:pt>
                <c:pt idx="2143">
                  <c:v>238.12737168071595</c:v>
                </c:pt>
                <c:pt idx="2144">
                  <c:v>238.12377882513741</c:v>
                </c:pt>
                <c:pt idx="2145">
                  <c:v>238.10941504186496</c:v>
                </c:pt>
                <c:pt idx="2146">
                  <c:v>238.12470418030688</c:v>
                </c:pt>
                <c:pt idx="2147">
                  <c:v>238.12461462581496</c:v>
                </c:pt>
                <c:pt idx="2148">
                  <c:v>238.16140614870562</c:v>
                </c:pt>
                <c:pt idx="2149">
                  <c:v>238.15624416651809</c:v>
                </c:pt>
                <c:pt idx="2150">
                  <c:v>238.13212987546814</c:v>
                </c:pt>
                <c:pt idx="2151">
                  <c:v>238.13111715278862</c:v>
                </c:pt>
                <c:pt idx="2152">
                  <c:v>238.11853733093648</c:v>
                </c:pt>
                <c:pt idx="2153">
                  <c:v>238.0993838907537</c:v>
                </c:pt>
                <c:pt idx="2154">
                  <c:v>238.08942607506296</c:v>
                </c:pt>
                <c:pt idx="2155">
                  <c:v>238.08099418497881</c:v>
                </c:pt>
                <c:pt idx="2156">
                  <c:v>238.0646191964579</c:v>
                </c:pt>
                <c:pt idx="2157">
                  <c:v>238.09509409542451</c:v>
                </c:pt>
                <c:pt idx="2158">
                  <c:v>238.09051613110208</c:v>
                </c:pt>
                <c:pt idx="2159">
                  <c:v>238.06663342757122</c:v>
                </c:pt>
                <c:pt idx="2160">
                  <c:v>238.03652238559923</c:v>
                </c:pt>
                <c:pt idx="2161">
                  <c:v>238.13047772941096</c:v>
                </c:pt>
                <c:pt idx="2162">
                  <c:v>238.14691703341552</c:v>
                </c:pt>
                <c:pt idx="2163">
                  <c:v>238.12811598045189</c:v>
                </c:pt>
                <c:pt idx="2164">
                  <c:v>237.92763366265132</c:v>
                </c:pt>
                <c:pt idx="2165">
                  <c:v>237.94836831470744</c:v>
                </c:pt>
                <c:pt idx="2166">
                  <c:v>237.9587991213067</c:v>
                </c:pt>
                <c:pt idx="2167">
                  <c:v>237.9579898411836</c:v>
                </c:pt>
                <c:pt idx="2168">
                  <c:v>237.9685636937345</c:v>
                </c:pt>
                <c:pt idx="2169">
                  <c:v>237.99421840305905</c:v>
                </c:pt>
                <c:pt idx="2170">
                  <c:v>238.0094153823749</c:v>
                </c:pt>
                <c:pt idx="2171">
                  <c:v>238.03263633511764</c:v>
                </c:pt>
                <c:pt idx="2172">
                  <c:v>237.96632020245738</c:v>
                </c:pt>
                <c:pt idx="2173">
                  <c:v>237.94912661429052</c:v>
                </c:pt>
                <c:pt idx="2174">
                  <c:v>237.97580125945851</c:v>
                </c:pt>
                <c:pt idx="2175">
                  <c:v>237.98990019501588</c:v>
                </c:pt>
                <c:pt idx="2176">
                  <c:v>238.0212648692038</c:v>
                </c:pt>
                <c:pt idx="2177">
                  <c:v>238.02075003266924</c:v>
                </c:pt>
                <c:pt idx="2178">
                  <c:v>238.02930332759229</c:v>
                </c:pt>
                <c:pt idx="2179">
                  <c:v>238.00275345304973</c:v>
                </c:pt>
                <c:pt idx="2180">
                  <c:v>238.01239226474377</c:v>
                </c:pt>
                <c:pt idx="2181">
                  <c:v>238.02509734048752</c:v>
                </c:pt>
                <c:pt idx="2182">
                  <c:v>238.04176340180555</c:v>
                </c:pt>
                <c:pt idx="2183">
                  <c:v>238.0718373036176</c:v>
                </c:pt>
                <c:pt idx="2184">
                  <c:v>238.05888198368788</c:v>
                </c:pt>
                <c:pt idx="2185">
                  <c:v>238.07782729517041</c:v>
                </c:pt>
                <c:pt idx="2186">
                  <c:v>238.1005904282857</c:v>
                </c:pt>
                <c:pt idx="2187">
                  <c:v>238.08952214528395</c:v>
                </c:pt>
                <c:pt idx="2188">
                  <c:v>238.05230828402162</c:v>
                </c:pt>
                <c:pt idx="2189">
                  <c:v>245.10255514777609</c:v>
                </c:pt>
                <c:pt idx="2190">
                  <c:v>245.12767016062665</c:v>
                </c:pt>
                <c:pt idx="2191">
                  <c:v>245.14521431087309</c:v>
                </c:pt>
                <c:pt idx="2192">
                  <c:v>245.14566677676353</c:v>
                </c:pt>
                <c:pt idx="2193">
                  <c:v>245.13446527598092</c:v>
                </c:pt>
                <c:pt idx="2194">
                  <c:v>245.1496435160216</c:v>
                </c:pt>
                <c:pt idx="2195">
                  <c:v>245.15432914033175</c:v>
                </c:pt>
                <c:pt idx="2196">
                  <c:v>245.16171713537167</c:v>
                </c:pt>
                <c:pt idx="2197">
                  <c:v>245.15960363498749</c:v>
                </c:pt>
                <c:pt idx="2198">
                  <c:v>245.18163614687077</c:v>
                </c:pt>
                <c:pt idx="2199">
                  <c:v>245.18629889553529</c:v>
                </c:pt>
                <c:pt idx="2200">
                  <c:v>245.20483126567561</c:v>
                </c:pt>
                <c:pt idx="2201">
                  <c:v>245.20101565801832</c:v>
                </c:pt>
                <c:pt idx="2202">
                  <c:v>245.21516067163333</c:v>
                </c:pt>
                <c:pt idx="2203">
                  <c:v>245.22327223380466</c:v>
                </c:pt>
                <c:pt idx="2204">
                  <c:v>245.22040889742649</c:v>
                </c:pt>
                <c:pt idx="2205">
                  <c:v>245.35161340494821</c:v>
                </c:pt>
                <c:pt idx="2206">
                  <c:v>245.3718744277794</c:v>
                </c:pt>
                <c:pt idx="2207">
                  <c:v>245.38475297384159</c:v>
                </c:pt>
                <c:pt idx="2208">
                  <c:v>245.40409844906415</c:v>
                </c:pt>
                <c:pt idx="2209">
                  <c:v>245.46151108166319</c:v>
                </c:pt>
                <c:pt idx="2210">
                  <c:v>245.46619564371451</c:v>
                </c:pt>
                <c:pt idx="2211">
                  <c:v>245.46715968560031</c:v>
                </c:pt>
                <c:pt idx="2212">
                  <c:v>245.44537824958596</c:v>
                </c:pt>
                <c:pt idx="2213">
                  <c:v>245.49276591471084</c:v>
                </c:pt>
                <c:pt idx="2214">
                  <c:v>245.52261725930714</c:v>
                </c:pt>
                <c:pt idx="2215">
                  <c:v>245.53005094346162</c:v>
                </c:pt>
                <c:pt idx="2216">
                  <c:v>245.52605849267789</c:v>
                </c:pt>
                <c:pt idx="2217">
                  <c:v>245.52950950652058</c:v>
                </c:pt>
                <c:pt idx="2218">
                  <c:v>245.29884877690736</c:v>
                </c:pt>
                <c:pt idx="2219">
                  <c:v>245.31977503893737</c:v>
                </c:pt>
                <c:pt idx="2220">
                  <c:v>245.33059944918185</c:v>
                </c:pt>
                <c:pt idx="2221">
                  <c:v>245.36151766143894</c:v>
                </c:pt>
                <c:pt idx="2222">
                  <c:v>245.36606939608819</c:v>
                </c:pt>
                <c:pt idx="2223">
                  <c:v>245.35250894041849</c:v>
                </c:pt>
                <c:pt idx="2224">
                  <c:v>245.35390089379666</c:v>
                </c:pt>
                <c:pt idx="2225">
                  <c:v>245.34920386072079</c:v>
                </c:pt>
                <c:pt idx="2226">
                  <c:v>245.37046314523835</c:v>
                </c:pt>
                <c:pt idx="2227">
                  <c:v>245.38198744213878</c:v>
                </c:pt>
                <c:pt idx="2228">
                  <c:v>245.4173085135117</c:v>
                </c:pt>
                <c:pt idx="2229">
                  <c:v>245.45506785600259</c:v>
                </c:pt>
                <c:pt idx="2230">
                  <c:v>245.42439711753951</c:v>
                </c:pt>
                <c:pt idx="2231">
                  <c:v>237.44328120758661</c:v>
                </c:pt>
                <c:pt idx="2232">
                  <c:v>237.43189427495338</c:v>
                </c:pt>
                <c:pt idx="2233">
                  <c:v>237.42412533450019</c:v>
                </c:pt>
                <c:pt idx="2234">
                  <c:v>237.40424646824275</c:v>
                </c:pt>
                <c:pt idx="2235">
                  <c:v>237.41743703967916</c:v>
                </c:pt>
                <c:pt idx="2236">
                  <c:v>237.42138098546084</c:v>
                </c:pt>
                <c:pt idx="2237">
                  <c:v>238.76473088361917</c:v>
                </c:pt>
                <c:pt idx="2238">
                  <c:v>238.84075032157926</c:v>
                </c:pt>
              </c:numCache>
            </c:numRef>
          </c:val>
          <c:smooth val="0"/>
          <c:extLst xmlns:c16r2="http://schemas.microsoft.com/office/drawing/2015/06/chart">
            <c:ext xmlns:c16="http://schemas.microsoft.com/office/drawing/2014/chart" uri="{C3380CC4-5D6E-409C-BE32-E72D297353CC}">
              <c16:uniqueId val="{00000006-CA20-4335-BDD4-3AB260116DAE}"/>
            </c:ext>
          </c:extLst>
        </c:ser>
        <c:dLbls>
          <c:showLegendKey val="0"/>
          <c:showVal val="0"/>
          <c:showCatName val="0"/>
          <c:showSerName val="0"/>
          <c:showPercent val="0"/>
          <c:showBubbleSize val="0"/>
        </c:dLbls>
        <c:smooth val="0"/>
        <c:axId val="970045488"/>
        <c:axId val="970044704"/>
      </c:lineChart>
      <c:dateAx>
        <c:axId val="970045488"/>
        <c:scaling>
          <c:orientation val="minMax"/>
          <c:max val="42887"/>
          <c:min val="39632"/>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970044704"/>
        <c:crosses val="autoZero"/>
        <c:auto val="1"/>
        <c:lblOffset val="100"/>
        <c:baseTimeUnit val="days"/>
        <c:majorUnit val="6"/>
        <c:majorTimeUnit val="months"/>
      </c:dateAx>
      <c:valAx>
        <c:axId val="970044704"/>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970045488"/>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drawing1.xml><?xml version="1.0" encoding="utf-8"?>
<c:userShapes xmlns:c="http://schemas.openxmlformats.org/drawingml/2006/chart">
  <cdr:relSizeAnchor xmlns:cdr="http://schemas.openxmlformats.org/drawingml/2006/chartDrawing">
    <cdr:from>
      <cdr:x>0.77526</cdr:x>
      <cdr:y>0.51716</cdr:y>
    </cdr:from>
    <cdr:to>
      <cdr:x>0.94626</cdr:x>
      <cdr:y>0.6091</cdr:y>
    </cdr:to>
    <cdr:sp macro="" textlink="">
      <cdr:nvSpPr>
        <cdr:cNvPr id="2" name="CuadroTexto 2">
          <a:extLst xmlns:a="http://schemas.openxmlformats.org/drawingml/2006/main">
            <a:ext uri="{FF2B5EF4-FFF2-40B4-BE49-F238E27FC236}">
              <a16:creationId xmlns:a16="http://schemas.microsoft.com/office/drawing/2014/main" xmlns="" id="{8A1F18F7-BECC-42F8-A1D4-963729C47C0F}"/>
            </a:ext>
          </a:extLst>
        </cdr:cNvPr>
        <cdr:cNvSpPr txBox="1"/>
      </cdr:nvSpPr>
      <cdr:spPr>
        <a:xfrm xmlns:a="http://schemas.openxmlformats.org/drawingml/2006/main">
          <a:off x="6684064" y="1251780"/>
          <a:ext cx="1474305" cy="2225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MX" sz="800" b="0" dirty="0"/>
            <a:t>30</a:t>
          </a:r>
          <a:r>
            <a:rPr lang="es-MX" sz="800" b="0" baseline="0" dirty="0"/>
            <a:t> mar. 2017</a:t>
          </a:r>
        </a:p>
        <a:p xmlns:a="http://schemas.openxmlformats.org/drawingml/2006/main">
          <a:pPr algn="ctr"/>
          <a:r>
            <a:rPr lang="es-MX" sz="800" b="0" baseline="0" dirty="0"/>
            <a:t> (niveles mas bajos en 2017)</a:t>
          </a:r>
          <a:endParaRPr lang="es-MX" sz="800" b="0" dirty="0"/>
        </a:p>
      </cdr:txBody>
    </cdr:sp>
  </cdr:relSizeAnchor>
  <cdr:relSizeAnchor xmlns:cdr="http://schemas.openxmlformats.org/drawingml/2006/chartDrawing">
    <cdr:from>
      <cdr:x>0.50243</cdr:x>
      <cdr:y>0.40036</cdr:y>
    </cdr:from>
    <cdr:to>
      <cdr:x>0.50339</cdr:x>
      <cdr:y>0.45169</cdr:y>
    </cdr:to>
    <cdr:cxnSp macro="">
      <cdr:nvCxnSpPr>
        <cdr:cNvPr id="4" name="Conector recto de flecha 3">
          <a:extLst xmlns:a="http://schemas.openxmlformats.org/drawingml/2006/main">
            <a:ext uri="{FF2B5EF4-FFF2-40B4-BE49-F238E27FC236}">
              <a16:creationId xmlns:a16="http://schemas.microsoft.com/office/drawing/2014/main" xmlns="" id="{C65DC9CE-EDB7-4C8F-A30E-A695C641F750}"/>
            </a:ext>
          </a:extLst>
        </cdr:cNvPr>
        <cdr:cNvCxnSpPr/>
      </cdr:nvCxnSpPr>
      <cdr:spPr>
        <a:xfrm xmlns:a="http://schemas.openxmlformats.org/drawingml/2006/main" flipV="1">
          <a:off x="4331804" y="969065"/>
          <a:ext cx="8283" cy="124239"/>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0.51697</cdr:x>
      <cdr:y>0.39397</cdr:y>
    </cdr:from>
    <cdr:to>
      <cdr:x>0.51793</cdr:x>
      <cdr:y>0.4453</cdr:y>
    </cdr:to>
    <cdr:cxnSp macro="">
      <cdr:nvCxnSpPr>
        <cdr:cNvPr id="5" name="Conector recto de flecha 4">
          <a:extLst xmlns:a="http://schemas.openxmlformats.org/drawingml/2006/main">
            <a:ext uri="{FF2B5EF4-FFF2-40B4-BE49-F238E27FC236}">
              <a16:creationId xmlns:a16="http://schemas.microsoft.com/office/drawing/2014/main" xmlns="" id="{ED749FBC-FA23-49B7-92EE-AC88C04D07BB}"/>
            </a:ext>
          </a:extLst>
        </cdr:cNvPr>
        <cdr:cNvCxnSpPr/>
      </cdr:nvCxnSpPr>
      <cdr:spPr>
        <a:xfrm xmlns:a="http://schemas.openxmlformats.org/drawingml/2006/main" flipV="1">
          <a:off x="4457149" y="953604"/>
          <a:ext cx="8283" cy="124239"/>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0.53138</cdr:x>
      <cdr:y>0.39397</cdr:y>
    </cdr:from>
    <cdr:to>
      <cdr:x>0.53234</cdr:x>
      <cdr:y>0.4453</cdr:y>
    </cdr:to>
    <cdr:cxnSp macro="">
      <cdr:nvCxnSpPr>
        <cdr:cNvPr id="6" name="Conector recto de flecha 5">
          <a:extLst xmlns:a="http://schemas.openxmlformats.org/drawingml/2006/main">
            <a:ext uri="{FF2B5EF4-FFF2-40B4-BE49-F238E27FC236}">
              <a16:creationId xmlns:a16="http://schemas.microsoft.com/office/drawing/2014/main" xmlns="" id="{ED749FBC-FA23-49B7-92EE-AC88C04D07BB}"/>
            </a:ext>
          </a:extLst>
        </cdr:cNvPr>
        <cdr:cNvCxnSpPr/>
      </cdr:nvCxnSpPr>
      <cdr:spPr>
        <a:xfrm xmlns:a="http://schemas.openxmlformats.org/drawingml/2006/main" flipV="1">
          <a:off x="4581388" y="953604"/>
          <a:ext cx="8283" cy="124239"/>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0.87015</cdr:x>
      <cdr:y>0.32197</cdr:y>
    </cdr:from>
    <cdr:to>
      <cdr:x>0.9473</cdr:x>
      <cdr:y>0.40695</cdr:y>
    </cdr:to>
    <cdr:sp macro="" textlink="">
      <cdr:nvSpPr>
        <cdr:cNvPr id="18" name="1 CuadroTexto"/>
        <cdr:cNvSpPr txBox="1"/>
      </cdr:nvSpPr>
      <cdr:spPr>
        <a:xfrm xmlns:a="http://schemas.openxmlformats.org/drawingml/2006/main">
          <a:off x="7484233" y="1616196"/>
          <a:ext cx="663572" cy="4265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31-Mayo</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4,439</a:t>
          </a:r>
        </a:p>
      </cdr:txBody>
    </cdr:sp>
  </cdr:relSizeAnchor>
  <cdr:relSizeAnchor xmlns:cdr="http://schemas.openxmlformats.org/drawingml/2006/chartDrawing">
    <cdr:from>
      <cdr:x>0.86916</cdr:x>
      <cdr:y>0.03741</cdr:y>
    </cdr:from>
    <cdr:to>
      <cdr:x>0.95121</cdr:x>
      <cdr:y>0.11953</cdr:y>
    </cdr:to>
    <cdr:sp macro="" textlink="">
      <cdr:nvSpPr>
        <cdr:cNvPr id="3" name="1 CuadroTexto"/>
        <cdr:cNvSpPr txBox="1"/>
      </cdr:nvSpPr>
      <cdr:spPr>
        <a:xfrm xmlns:a="http://schemas.openxmlformats.org/drawingml/2006/main">
          <a:off x="7475733" y="187810"/>
          <a:ext cx="705718" cy="4122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Fondeo</a:t>
          </a:r>
        </a:p>
        <a:p xmlns:a="http://schemas.openxmlformats.org/drawingml/2006/main">
          <a:pPr algn="ctr"/>
          <a:r>
            <a:rPr lang="es-MX" sz="800" b="1" i="0" u="none" strike="noStrike" kern="1200" dirty="0">
              <a:solidFill>
                <a:srgbClr val="1F497D"/>
              </a:solidFill>
              <a:latin typeface="Century Gothic" pitchFamily="34" charset="0"/>
              <a:ea typeface="+mn-ea"/>
              <a:cs typeface="+mn-cs"/>
            </a:rPr>
            <a:t>31-Mayo</a:t>
          </a:r>
        </a:p>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7,090</a:t>
          </a:r>
        </a:p>
      </cdr:txBody>
    </cdr:sp>
  </cdr:relSizeAnchor>
</c:userShapes>
</file>

<file path=ppt/drawings/drawing3.xml><?xml version="1.0" encoding="utf-8"?>
<c:userShapes xmlns:c="http://schemas.openxmlformats.org/drawingml/2006/chart">
  <cdr:relSizeAnchor xmlns:cdr="http://schemas.openxmlformats.org/drawingml/2006/chartDrawing">
    <cdr:from>
      <cdr:x>0.05733</cdr:x>
      <cdr:y>0.13376</cdr:y>
    </cdr:from>
    <cdr:to>
      <cdr:x>0.22286</cdr:x>
      <cdr:y>0.18076</cdr:y>
    </cdr:to>
    <cdr:sp macro="" textlink="">
      <cdr:nvSpPr>
        <cdr:cNvPr id="2" name="1 CuadroTexto"/>
        <cdr:cNvSpPr txBox="1"/>
      </cdr:nvSpPr>
      <cdr:spPr>
        <a:xfrm xmlns:a="http://schemas.openxmlformats.org/drawingml/2006/main">
          <a:off x="477851" y="722993"/>
          <a:ext cx="1379525" cy="25403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0.22286</cdr:x>
      <cdr:y>0.13638</cdr:y>
    </cdr:from>
    <cdr:to>
      <cdr:x>0.33943</cdr:x>
      <cdr:y>0.18056</cdr:y>
    </cdr:to>
    <cdr:sp macro="" textlink="">
      <cdr:nvSpPr>
        <cdr:cNvPr id="3" name="2 CuadroTexto"/>
        <cdr:cNvSpPr txBox="1"/>
      </cdr:nvSpPr>
      <cdr:spPr>
        <a:xfrm xmlns:a="http://schemas.openxmlformats.org/drawingml/2006/main">
          <a:off x="1857378" y="737143"/>
          <a:ext cx="971550" cy="2388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0.40034</cdr:x>
      <cdr:y>0.14423</cdr:y>
    </cdr:from>
    <cdr:to>
      <cdr:x>0.83626</cdr:x>
      <cdr:y>0.18509</cdr:y>
    </cdr:to>
    <cdr:sp macro="" textlink="">
      <cdr:nvSpPr>
        <cdr:cNvPr id="4" name="3 CuadroTexto"/>
        <cdr:cNvSpPr txBox="1"/>
      </cdr:nvSpPr>
      <cdr:spPr>
        <a:xfrm xmlns:a="http://schemas.openxmlformats.org/drawingml/2006/main">
          <a:off x="3470089" y="908050"/>
          <a:ext cx="3778435" cy="2572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10/10/2017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5"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10/10/2017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4"/>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5"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20</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25</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26</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27</a:t>
            </a:fld>
            <a:endParaRPr lang="es-MX" dirty="0"/>
          </a:p>
        </p:txBody>
      </p:sp>
    </p:spTree>
    <p:extLst>
      <p:ext uri="{BB962C8B-B14F-4D97-AF65-F5344CB8AC3E}">
        <p14:creationId xmlns:p14="http://schemas.microsoft.com/office/powerpoint/2010/main" val="226639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81100" y="696913"/>
            <a:ext cx="4648200" cy="3486150"/>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31</a:t>
            </a:fld>
            <a:endParaRPr lang="es-MX"/>
          </a:p>
        </p:txBody>
      </p:sp>
    </p:spTree>
    <p:extLst>
      <p:ext uri="{BB962C8B-B14F-4D97-AF65-F5344CB8AC3E}">
        <p14:creationId xmlns:p14="http://schemas.microsoft.com/office/powerpoint/2010/main" val="3270628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2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32</a:t>
            </a:fld>
            <a:endParaRPr lang="es-MX"/>
          </a:p>
        </p:txBody>
      </p:sp>
    </p:spTree>
    <p:extLst>
      <p:ext uri="{BB962C8B-B14F-4D97-AF65-F5344CB8AC3E}">
        <p14:creationId xmlns:p14="http://schemas.microsoft.com/office/powerpoint/2010/main" val="1596270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2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33</a:t>
            </a:fld>
            <a:endParaRPr lang="es-MX"/>
          </a:p>
        </p:txBody>
      </p:sp>
    </p:spTree>
    <p:extLst>
      <p:ext uri="{BB962C8B-B14F-4D97-AF65-F5344CB8AC3E}">
        <p14:creationId xmlns:p14="http://schemas.microsoft.com/office/powerpoint/2010/main" val="2276542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2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34</a:t>
            </a:fld>
            <a:endParaRPr lang="es-MX"/>
          </a:p>
        </p:txBody>
      </p:sp>
    </p:spTree>
    <p:extLst>
      <p:ext uri="{BB962C8B-B14F-4D97-AF65-F5344CB8AC3E}">
        <p14:creationId xmlns:p14="http://schemas.microsoft.com/office/powerpoint/2010/main" val="1587753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2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35</a:t>
            </a:fld>
            <a:endParaRPr lang="es-MX"/>
          </a:p>
        </p:txBody>
      </p:sp>
    </p:spTree>
    <p:extLst>
      <p:ext uri="{BB962C8B-B14F-4D97-AF65-F5344CB8AC3E}">
        <p14:creationId xmlns:p14="http://schemas.microsoft.com/office/powerpoint/2010/main" val="1509895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81100" y="696913"/>
            <a:ext cx="4648200" cy="3486150"/>
          </a:xfrm>
        </p:spPr>
      </p:sp>
      <p:sp>
        <p:nvSpPr>
          <p:cNvPr id="3" name="2 Marcador de notas"/>
          <p:cNvSpPr>
            <a:spLocks noGrp="1"/>
          </p:cNvSpPr>
          <p:nvPr>
            <p:ph type="body" idx="1"/>
          </p:nvPr>
        </p:nvSpPr>
        <p:spPr/>
        <p:txBody>
          <a:bodyPr>
            <a:normAutofit fontScale="77500" lnSpcReduction="20000"/>
          </a:bodyPr>
          <a:lstStyle/>
          <a:p>
            <a:r>
              <a:rPr lang="es-MX" baseline="0" dirty="0" smtClean="0"/>
              <a:t>Valor de Mercado</a:t>
            </a:r>
          </a:p>
          <a:p>
            <a:r>
              <a:rPr lang="es-MX" baseline="0" dirty="0" smtClean="0"/>
              <a:t>El valor total del portafolio FANVIT es de </a:t>
            </a:r>
            <a:r>
              <a:rPr lang="es-MX" dirty="0"/>
              <a:t> 50,056 </a:t>
            </a:r>
            <a:r>
              <a:rPr lang="es-MX" dirty="0" smtClean="0"/>
              <a:t>MDP </a:t>
            </a:r>
            <a:endParaRPr lang="es-MX" baseline="0" dirty="0" smtClean="0"/>
          </a:p>
          <a:p>
            <a:pPr defTabSz="897251">
              <a:defRPr/>
            </a:pPr>
            <a:r>
              <a:rPr lang="es-MX" baseline="0" dirty="0" smtClean="0"/>
              <a:t>En la información que se reporte de FANVIT solo se esta tomando en cuenta el mercado Deuda , las demás operaciones se describen a continuación, con un monto total de </a:t>
            </a:r>
            <a:r>
              <a:rPr lang="es-MX" dirty="0" smtClean="0"/>
              <a:t> 4,927  MDP</a:t>
            </a:r>
            <a:r>
              <a:rPr lang="es-MX" baseline="0" dirty="0" smtClean="0"/>
              <a:t> </a:t>
            </a:r>
          </a:p>
          <a:p>
            <a:pPr defTabSz="897251">
              <a:defRPr/>
            </a:pPr>
            <a:endParaRPr lang="es-MX" sz="800" dirty="0"/>
          </a:p>
          <a:p>
            <a:r>
              <a:rPr lang="es-MX" sz="600" b="1" dirty="0">
                <a:solidFill>
                  <a:srgbClr val="FF0000"/>
                </a:solidFill>
              </a:rPr>
              <a:t>FIBRAMQ          397</a:t>
            </a:r>
          </a:p>
          <a:p>
            <a:r>
              <a:rPr lang="es-MX" sz="600" b="1" dirty="0">
                <a:solidFill>
                  <a:srgbClr val="FF0000"/>
                </a:solidFill>
              </a:rPr>
              <a:t>FIBRAPL           225</a:t>
            </a:r>
          </a:p>
          <a:p>
            <a:pPr defTabSz="914350">
              <a:defRPr/>
            </a:pPr>
            <a:r>
              <a:rPr lang="es-MX" sz="600" b="1" dirty="0"/>
              <a:t>CF TERRA          32</a:t>
            </a:r>
          </a:p>
          <a:p>
            <a:endParaRPr lang="es-MX" sz="600" b="1" dirty="0"/>
          </a:p>
          <a:p>
            <a:r>
              <a:rPr lang="es-MX" sz="600" b="1" dirty="0"/>
              <a:t>IVV                    55</a:t>
            </a:r>
          </a:p>
          <a:p>
            <a:pPr defTabSz="914350">
              <a:defRPr/>
            </a:pPr>
            <a:r>
              <a:rPr lang="es-MX" sz="600" b="1" dirty="0"/>
              <a:t>1I HEZU            157</a:t>
            </a:r>
          </a:p>
          <a:p>
            <a:r>
              <a:rPr lang="es-MX" sz="800" b="1" dirty="0"/>
              <a:t>1I HEWJ            21</a:t>
            </a:r>
          </a:p>
          <a:p>
            <a:r>
              <a:rPr lang="es-MX" sz="600" b="1" dirty="0"/>
              <a:t>1 GICSA            111</a:t>
            </a:r>
          </a:p>
          <a:p>
            <a:endParaRPr lang="es-MX" sz="600" b="1" dirty="0"/>
          </a:p>
          <a:p>
            <a:pPr defTabSz="914350">
              <a:defRPr/>
            </a:pPr>
            <a:r>
              <a:rPr lang="es-MX" sz="600" b="1" dirty="0"/>
              <a:t>JE  AMX             </a:t>
            </a:r>
            <a:r>
              <a:rPr lang="es-MX" sz="600" b="1" dirty="0">
                <a:solidFill>
                  <a:srgbClr val="FF0000"/>
                </a:solidFill>
              </a:rPr>
              <a:t>802</a:t>
            </a:r>
          </a:p>
          <a:p>
            <a:pPr defTabSz="914350">
              <a:defRPr/>
            </a:pPr>
            <a:endParaRPr lang="es-MX" sz="600" b="1" dirty="0">
              <a:solidFill>
                <a:srgbClr val="FF0000"/>
              </a:solidFill>
            </a:endParaRPr>
          </a:p>
          <a:p>
            <a:pPr defTabSz="914350">
              <a:defRPr/>
            </a:pPr>
            <a:r>
              <a:rPr lang="sv-SE" sz="600" b="1" dirty="0"/>
              <a:t>VECTPA M          192</a:t>
            </a:r>
          </a:p>
          <a:p>
            <a:pPr defTabSz="914350">
              <a:defRPr/>
            </a:pPr>
            <a:r>
              <a:rPr lang="sv-SE" sz="600" b="1" dirty="0"/>
              <a:t>VECTSIC M        258</a:t>
            </a:r>
          </a:p>
          <a:p>
            <a:pPr defTabSz="914350">
              <a:defRPr/>
            </a:pPr>
            <a:endParaRPr lang="sv-SE" sz="600" b="1" dirty="0">
              <a:solidFill>
                <a:srgbClr val="FF0000"/>
              </a:solidFill>
            </a:endParaRPr>
          </a:p>
          <a:p>
            <a:pPr defTabSz="914350">
              <a:defRPr/>
            </a:pPr>
            <a:r>
              <a:rPr lang="es-MX" sz="600" b="1" dirty="0"/>
              <a:t>MXPUSD FIX      </a:t>
            </a:r>
            <a:r>
              <a:rPr lang="es-MX" sz="600" b="1" dirty="0">
                <a:solidFill>
                  <a:srgbClr val="FF0000"/>
                </a:solidFill>
              </a:rPr>
              <a:t>107</a:t>
            </a:r>
          </a:p>
          <a:p>
            <a:pPr defTabSz="914350">
              <a:defRPr/>
            </a:pPr>
            <a:endParaRPr lang="es-MX" sz="600" b="1" dirty="0">
              <a:solidFill>
                <a:srgbClr val="FF0000"/>
              </a:solidFill>
            </a:endParaRPr>
          </a:p>
          <a:p>
            <a:pPr defTabSz="914350">
              <a:defRPr/>
            </a:pPr>
            <a:r>
              <a:rPr lang="es-MX" sz="600" b="1" dirty="0">
                <a:solidFill>
                  <a:srgbClr val="FF0000"/>
                </a:solidFill>
              </a:rPr>
              <a:t>SCOT-RV             48</a:t>
            </a:r>
          </a:p>
          <a:p>
            <a:pPr defTabSz="914350">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36</a:t>
            </a:fld>
            <a:endParaRPr lang="es-MX">
              <a:solidFill>
                <a:prstClr val="black"/>
              </a:solidFill>
            </a:endParaRPr>
          </a:p>
        </p:txBody>
      </p:sp>
    </p:spTree>
    <p:extLst>
      <p:ext uri="{BB962C8B-B14F-4D97-AF65-F5344CB8AC3E}">
        <p14:creationId xmlns:p14="http://schemas.microsoft.com/office/powerpoint/2010/main" val="117738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81100" y="696913"/>
            <a:ext cx="4648200" cy="3486150"/>
          </a:xfrm>
        </p:spPr>
      </p:sp>
      <p:sp>
        <p:nvSpPr>
          <p:cNvPr id="3" name="2 Marcador de notas"/>
          <p:cNvSpPr>
            <a:spLocks noGrp="1"/>
          </p:cNvSpPr>
          <p:nvPr>
            <p:ph type="body" idx="1"/>
          </p:nvPr>
        </p:nvSpPr>
        <p:spPr/>
        <p:txBody>
          <a:bodyPr>
            <a:normAutofit fontScale="77500" lnSpcReduction="20000"/>
          </a:bodyPr>
          <a:lstStyle/>
          <a:p>
            <a:r>
              <a:rPr lang="es-MX" baseline="0" dirty="0" smtClean="0"/>
              <a:t>Valor de Mercado</a:t>
            </a:r>
          </a:p>
          <a:p>
            <a:r>
              <a:rPr lang="es-MX" baseline="0" dirty="0" smtClean="0"/>
              <a:t>El valor total del portafolio FANVIT es de </a:t>
            </a:r>
            <a:r>
              <a:rPr lang="es-MX" dirty="0"/>
              <a:t> 50,056 </a:t>
            </a:r>
            <a:r>
              <a:rPr lang="es-MX" dirty="0" smtClean="0"/>
              <a:t>MDP </a:t>
            </a:r>
            <a:endParaRPr lang="es-MX" baseline="0" dirty="0" smtClean="0"/>
          </a:p>
          <a:p>
            <a:pPr defTabSz="897251">
              <a:defRPr/>
            </a:pPr>
            <a:r>
              <a:rPr lang="es-MX" baseline="0" dirty="0" smtClean="0"/>
              <a:t>En la información que se reporte de FANVIT solo se esta tomando en cuenta el mercado Deuda , las demás operaciones se describen a continuación, con un monto total de </a:t>
            </a:r>
            <a:r>
              <a:rPr lang="es-MX" dirty="0" smtClean="0"/>
              <a:t> 4,927  MDP</a:t>
            </a:r>
            <a:r>
              <a:rPr lang="es-MX" baseline="0" dirty="0" smtClean="0"/>
              <a:t> </a:t>
            </a:r>
          </a:p>
          <a:p>
            <a:pPr defTabSz="897251">
              <a:defRPr/>
            </a:pPr>
            <a:endParaRPr lang="es-MX" sz="800" dirty="0"/>
          </a:p>
          <a:p>
            <a:r>
              <a:rPr lang="es-MX" sz="600" b="1" dirty="0">
                <a:solidFill>
                  <a:srgbClr val="FF0000"/>
                </a:solidFill>
              </a:rPr>
              <a:t>FIBRAMQ          397</a:t>
            </a:r>
          </a:p>
          <a:p>
            <a:r>
              <a:rPr lang="es-MX" sz="600" b="1" dirty="0">
                <a:solidFill>
                  <a:srgbClr val="FF0000"/>
                </a:solidFill>
              </a:rPr>
              <a:t>FIBRAPL           225</a:t>
            </a:r>
          </a:p>
          <a:p>
            <a:pPr defTabSz="914350">
              <a:defRPr/>
            </a:pPr>
            <a:r>
              <a:rPr lang="es-MX" sz="600" b="1" dirty="0"/>
              <a:t>CF TERRA          32</a:t>
            </a:r>
          </a:p>
          <a:p>
            <a:endParaRPr lang="es-MX" sz="600" b="1" dirty="0"/>
          </a:p>
          <a:p>
            <a:r>
              <a:rPr lang="es-MX" sz="600" b="1" dirty="0"/>
              <a:t>IVV                    55</a:t>
            </a:r>
          </a:p>
          <a:p>
            <a:pPr defTabSz="914350">
              <a:defRPr/>
            </a:pPr>
            <a:r>
              <a:rPr lang="es-MX" sz="600" b="1" dirty="0"/>
              <a:t>1I HEZU            157</a:t>
            </a:r>
          </a:p>
          <a:p>
            <a:r>
              <a:rPr lang="es-MX" sz="800" b="1" dirty="0"/>
              <a:t>1I HEWJ            21</a:t>
            </a:r>
          </a:p>
          <a:p>
            <a:r>
              <a:rPr lang="es-MX" sz="600" b="1" dirty="0"/>
              <a:t>1 GICSA            111</a:t>
            </a:r>
          </a:p>
          <a:p>
            <a:endParaRPr lang="es-MX" sz="600" b="1" dirty="0"/>
          </a:p>
          <a:p>
            <a:pPr defTabSz="914350">
              <a:defRPr/>
            </a:pPr>
            <a:r>
              <a:rPr lang="es-MX" sz="600" b="1" dirty="0"/>
              <a:t>JE  AMX             </a:t>
            </a:r>
            <a:r>
              <a:rPr lang="es-MX" sz="600" b="1" dirty="0">
                <a:solidFill>
                  <a:srgbClr val="FF0000"/>
                </a:solidFill>
              </a:rPr>
              <a:t>802</a:t>
            </a:r>
          </a:p>
          <a:p>
            <a:pPr defTabSz="914350">
              <a:defRPr/>
            </a:pPr>
            <a:endParaRPr lang="es-MX" sz="600" b="1" dirty="0">
              <a:solidFill>
                <a:srgbClr val="FF0000"/>
              </a:solidFill>
            </a:endParaRPr>
          </a:p>
          <a:p>
            <a:pPr defTabSz="914350">
              <a:defRPr/>
            </a:pPr>
            <a:r>
              <a:rPr lang="sv-SE" sz="600" b="1" dirty="0"/>
              <a:t>VECTPA M          192</a:t>
            </a:r>
          </a:p>
          <a:p>
            <a:pPr defTabSz="914350">
              <a:defRPr/>
            </a:pPr>
            <a:r>
              <a:rPr lang="sv-SE" sz="600" b="1" dirty="0"/>
              <a:t>VECTSIC M        258</a:t>
            </a:r>
          </a:p>
          <a:p>
            <a:pPr defTabSz="914350">
              <a:defRPr/>
            </a:pPr>
            <a:endParaRPr lang="sv-SE" sz="600" b="1" dirty="0">
              <a:solidFill>
                <a:srgbClr val="FF0000"/>
              </a:solidFill>
            </a:endParaRPr>
          </a:p>
          <a:p>
            <a:pPr defTabSz="914350">
              <a:defRPr/>
            </a:pPr>
            <a:r>
              <a:rPr lang="es-MX" sz="600" b="1" dirty="0"/>
              <a:t>MXPUSD FIX      </a:t>
            </a:r>
            <a:r>
              <a:rPr lang="es-MX" sz="600" b="1" dirty="0">
                <a:solidFill>
                  <a:srgbClr val="FF0000"/>
                </a:solidFill>
              </a:rPr>
              <a:t>107</a:t>
            </a:r>
          </a:p>
          <a:p>
            <a:pPr defTabSz="914350">
              <a:defRPr/>
            </a:pPr>
            <a:endParaRPr lang="es-MX" sz="600" b="1" dirty="0">
              <a:solidFill>
                <a:srgbClr val="FF0000"/>
              </a:solidFill>
            </a:endParaRPr>
          </a:p>
          <a:p>
            <a:pPr defTabSz="914350">
              <a:defRPr/>
            </a:pPr>
            <a:r>
              <a:rPr lang="es-MX" sz="600" b="1" dirty="0">
                <a:solidFill>
                  <a:srgbClr val="FF0000"/>
                </a:solidFill>
              </a:rPr>
              <a:t>SCOT-RV             48</a:t>
            </a:r>
          </a:p>
          <a:p>
            <a:pPr defTabSz="914350">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37</a:t>
            </a:fld>
            <a:endParaRPr lang="es-MX">
              <a:solidFill>
                <a:prstClr val="black"/>
              </a:solidFill>
            </a:endParaRPr>
          </a:p>
        </p:txBody>
      </p:sp>
    </p:spTree>
    <p:extLst>
      <p:ext uri="{BB962C8B-B14F-4D97-AF65-F5344CB8AC3E}">
        <p14:creationId xmlns:p14="http://schemas.microsoft.com/office/powerpoint/2010/main" val="4265242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38</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43</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50</a:t>
            </a:fld>
            <a:endParaRPr lang="es-MX" dirty="0">
              <a:solidFill>
                <a:prstClr val="black"/>
              </a:solidFill>
            </a:endParaRPr>
          </a:p>
        </p:txBody>
      </p:sp>
    </p:spTree>
    <p:extLst>
      <p:ext uri="{BB962C8B-B14F-4D97-AF65-F5344CB8AC3E}">
        <p14:creationId xmlns:p14="http://schemas.microsoft.com/office/powerpoint/2010/main" val="545106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51</a:t>
            </a:fld>
            <a:endParaRPr lang="es-MX" dirty="0">
              <a:solidFill>
                <a:prstClr val="black"/>
              </a:solidFill>
            </a:endParaRPr>
          </a:p>
        </p:txBody>
      </p:sp>
    </p:spTree>
    <p:extLst>
      <p:ext uri="{BB962C8B-B14F-4D97-AF65-F5344CB8AC3E}">
        <p14:creationId xmlns:p14="http://schemas.microsoft.com/office/powerpoint/2010/main" val="3140659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54</a:t>
            </a:fld>
            <a:endParaRPr lang="es-MX" dirty="0"/>
          </a:p>
        </p:txBody>
      </p:sp>
    </p:spTree>
    <p:extLst>
      <p:ext uri="{BB962C8B-B14F-4D97-AF65-F5344CB8AC3E}">
        <p14:creationId xmlns:p14="http://schemas.microsoft.com/office/powerpoint/2010/main" val="1816623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57</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98</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101</a:t>
            </a:fld>
            <a:endParaRPr lang="es-MX" dirty="0"/>
          </a:p>
        </p:txBody>
      </p:sp>
    </p:spTree>
    <p:extLst>
      <p:ext uri="{BB962C8B-B14F-4D97-AF65-F5344CB8AC3E}">
        <p14:creationId xmlns:p14="http://schemas.microsoft.com/office/powerpoint/2010/main" val="30597587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340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62313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08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08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08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08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7.png"/><Relationship Id="rId4" Type="http://schemas.openxmlformats.org/officeDocument/2006/relationships/slideLayout" Target="../slideLayouts/slideLayout5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29" r:id="rId10"/>
    <p:sldLayoutId id="2147483730" r:id="rId11"/>
    <p:sldLayoutId id="2147483731" r:id="rId12"/>
    <p:sldLayoutId id="2147483732" r:id="rId13"/>
    <p:sldLayoutId id="2147483733" r:id="rId14"/>
    <p:sldLayoutId id="2147483734" r:id="rId15"/>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slide" Target="slide61.xml"/><Relationship Id="rId1" Type="http://schemas.openxmlformats.org/officeDocument/2006/relationships/slideLayout" Target="../slideLayouts/slideLayout2.xml"/><Relationship Id="rId6" Type="http://schemas.openxmlformats.org/officeDocument/2006/relationships/slide" Target="slide79.xml"/><Relationship Id="rId5" Type="http://schemas.openxmlformats.org/officeDocument/2006/relationships/slide" Target="slide77.xml"/><Relationship Id="rId4" Type="http://schemas.openxmlformats.org/officeDocument/2006/relationships/slide" Target="slide63.xml"/></Relationships>
</file>

<file path=ppt/slides/_rels/slide22.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slide" Target="slide67.xml"/><Relationship Id="rId1" Type="http://schemas.openxmlformats.org/officeDocument/2006/relationships/slideLayout" Target="../slideLayouts/slideLayout2.xml"/><Relationship Id="rId4" Type="http://schemas.openxmlformats.org/officeDocument/2006/relationships/slide" Target="slide7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6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emf"/><Relationship Id="rId4" Type="http://schemas.openxmlformats.org/officeDocument/2006/relationships/image" Target="../media/image28.emf"/></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oleObject" Target="../embeddings/oleObject1.bin"/><Relationship Id="rId7"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35.emf"/><Relationship Id="rId5" Type="http://schemas.openxmlformats.org/officeDocument/2006/relationships/image" Target="../media/image33.emf"/><Relationship Id="rId10" Type="http://schemas.openxmlformats.org/officeDocument/2006/relationships/package" Target="../embeddings/Microsoft_Excel_Worksheet3.xlsx"/><Relationship Id="rId4" Type="http://schemas.openxmlformats.org/officeDocument/2006/relationships/package" Target="../embeddings/Microsoft_Excel_Worksheet1.xlsx"/><Relationship Id="rId9"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4.bin"/><Relationship Id="rId7" Type="http://schemas.openxmlformats.org/officeDocument/2006/relationships/package" Target="../embeddings/Microsoft_Excel_Worksheet5.xls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36.emf"/><Relationship Id="rId4" Type="http://schemas.openxmlformats.org/officeDocument/2006/relationships/package" Target="../embeddings/Microsoft_Excel_Worksheet4.xlsx"/><Relationship Id="rId9" Type="http://schemas.openxmlformats.org/officeDocument/2006/relationships/slide" Target="slide97.xml"/></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3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65.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7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2.xml"/><Relationship Id="rId5" Type="http://schemas.openxmlformats.org/officeDocument/2006/relationships/chart" Target="../charts/chart29.xml"/><Relationship Id="rId4" Type="http://schemas.openxmlformats.org/officeDocument/2006/relationships/chart" Target="../charts/chart28.xml"/></Relationships>
</file>

<file path=ppt/slides/_rels/slide8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2.xml"/><Relationship Id="rId5" Type="http://schemas.openxmlformats.org/officeDocument/2006/relationships/chart" Target="../charts/chart33.xml"/><Relationship Id="rId4" Type="http://schemas.openxmlformats.org/officeDocument/2006/relationships/chart" Target="../charts/chart32.xml"/></Relationships>
</file>

<file path=ppt/slides/_rels/slide8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2.xml"/><Relationship Id="rId5" Type="http://schemas.openxmlformats.org/officeDocument/2006/relationships/chart" Target="../charts/chart37.xml"/><Relationship Id="rId4" Type="http://schemas.openxmlformats.org/officeDocument/2006/relationships/chart" Target="../charts/chart3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2.xml"/><Relationship Id="rId5" Type="http://schemas.openxmlformats.org/officeDocument/2006/relationships/chart" Target="../charts/chart41.xml"/><Relationship Id="rId4" Type="http://schemas.openxmlformats.org/officeDocument/2006/relationships/chart" Target="../charts/chart40.xml"/></Relationships>
</file>

<file path=ppt/slides/_rels/slide90.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035</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Junio 2017</a:t>
            </a:r>
          </a:p>
        </p:txBody>
      </p:sp>
    </p:spTree>
    <p:extLst>
      <p:ext uri="{BB962C8B-B14F-4D97-AF65-F5344CB8AC3E}">
        <p14:creationId xmlns:p14="http://schemas.microsoft.com/office/powerpoint/2010/main" val="2712897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51741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258457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b="1" dirty="0">
                <a:latin typeface="Century Gothic" panose="020B0502020202020204" pitchFamily="34" charset="0"/>
                <a:cs typeface="Myriad Pro"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Subdirección de Planeación y Finanzas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Gerencia de Estudios Económicos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INFONAVIT</a:t>
            </a:r>
          </a:p>
          <a:p>
            <a:pPr algn="r" eaLnBrk="1" fontAlgn="auto" hangingPunct="1">
              <a:spcAft>
                <a:spcPts val="0"/>
              </a:spcAft>
              <a:buFont typeface="Arial"/>
              <a:buNone/>
              <a:defRPr/>
            </a:pPr>
            <a:r>
              <a:rPr lang="es-ES" sz="1400" dirty="0" smtClean="0">
                <a:solidFill>
                  <a:srgbClr val="FF0000"/>
                </a:solidFill>
                <a:latin typeface="Century Gothic" panose="020B0502020202020204" pitchFamily="34" charset="0"/>
                <a:ea typeface="+mn-ea"/>
              </a:rPr>
              <a:t>27 </a:t>
            </a:r>
            <a:r>
              <a:rPr lang="es-ES" sz="1400" dirty="0">
                <a:solidFill>
                  <a:srgbClr val="FF0000"/>
                </a:solidFill>
                <a:latin typeface="Century Gothic" panose="020B0502020202020204" pitchFamily="34" charset="0"/>
                <a:ea typeface="+mn-ea"/>
              </a:rPr>
              <a:t>de junio de 2017</a:t>
            </a:r>
          </a:p>
          <a:p>
            <a:pPr algn="r" eaLnBrk="1" fontAlgn="auto" hangingPunct="1">
              <a:spcAft>
                <a:spcPts val="0"/>
              </a:spcAft>
              <a:buFont typeface="Arial"/>
              <a:buNone/>
              <a:defRPr/>
            </a:pPr>
            <a:endParaRPr lang="es-ES" sz="1800" dirty="0">
              <a:solidFill>
                <a:srgbClr val="FF0000"/>
              </a:solidFill>
              <a:latin typeface="Century Gothic" panose="020B0502020202020204" pitchFamily="34" charset="0"/>
              <a:ea typeface="+mn-ea"/>
            </a:endParaRPr>
          </a:p>
        </p:txBody>
      </p:sp>
    </p:spTree>
    <p:extLst>
      <p:ext uri="{BB962C8B-B14F-4D97-AF65-F5344CB8AC3E}">
        <p14:creationId xmlns:p14="http://schemas.microsoft.com/office/powerpoint/2010/main" val="187803416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ipse 2"/>
          <p:cNvSpPr/>
          <p:nvPr/>
        </p:nvSpPr>
        <p:spPr>
          <a:xfrm>
            <a:off x="69275" y="719992"/>
            <a:ext cx="3600000" cy="198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mundial </a:t>
            </a:r>
            <a:r>
              <a:rPr lang="es-MX" sz="1600" dirty="0" smtClean="0">
                <a:latin typeface="Century Gothic" panose="020B0502020202020204" pitchFamily="34" charset="0"/>
              </a:rPr>
              <a:t>sigue mostrando </a:t>
            </a:r>
            <a:r>
              <a:rPr lang="es-MX" sz="1600" dirty="0">
                <a:latin typeface="Century Gothic" panose="020B0502020202020204" pitchFamily="34" charset="0"/>
              </a:rPr>
              <a:t>un </a:t>
            </a:r>
            <a:r>
              <a:rPr lang="es-MX" sz="1600" dirty="0" smtClean="0">
                <a:latin typeface="Century Gothic" panose="020B0502020202020204" pitchFamily="34" charset="0"/>
              </a:rPr>
              <a:t>comportamiento positivo, principalmente en Europa</a:t>
            </a:r>
            <a:endParaRPr lang="es-MX" sz="1600" dirty="0">
              <a:latin typeface="Century Gothic" panose="020B0502020202020204" pitchFamily="34" charset="0"/>
            </a:endParaRPr>
          </a:p>
        </p:txBody>
      </p:sp>
      <p:sp>
        <p:nvSpPr>
          <p:cNvPr id="10" name="Elipse 9"/>
          <p:cNvSpPr/>
          <p:nvPr/>
        </p:nvSpPr>
        <p:spPr>
          <a:xfrm>
            <a:off x="2435605" y="2406323"/>
            <a:ext cx="4140000"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latin typeface="Century Gothic" panose="020B0502020202020204" pitchFamily="34" charset="0"/>
              </a:rPr>
              <a:t>La economía mexicana </a:t>
            </a:r>
            <a:r>
              <a:rPr lang="es-MX" dirty="0" smtClean="0">
                <a:latin typeface="Century Gothic" panose="020B0502020202020204" pitchFamily="34" charset="0"/>
              </a:rPr>
              <a:t>muestra ciertos signos de desaceleración en este segundo trimestre</a:t>
            </a:r>
            <a:endParaRPr lang="es-MX" dirty="0">
              <a:latin typeface="Century Gothic" panose="020B0502020202020204" pitchFamily="34" charset="0"/>
            </a:endParaRPr>
          </a:p>
        </p:txBody>
      </p:sp>
      <p:sp>
        <p:nvSpPr>
          <p:cNvPr id="11" name="Elipse 10"/>
          <p:cNvSpPr/>
          <p:nvPr/>
        </p:nvSpPr>
        <p:spPr>
          <a:xfrm>
            <a:off x="5184000" y="4466071"/>
            <a:ext cx="3659749"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smtClean="0">
                <a:latin typeface="Century Gothic" panose="020B0502020202020204" pitchFamily="34" charset="0"/>
              </a:rPr>
              <a:t>La alta inflación sigue siendo un riesgo, por lo que Banxico volvió a aumentar su tasa de referencia</a:t>
            </a:r>
            <a:endParaRPr lang="es-MX" dirty="0">
              <a:latin typeface="Century Gothic" panose="020B0502020202020204" pitchFamily="34" charset="0"/>
            </a:endParaRPr>
          </a:p>
        </p:txBody>
      </p:sp>
      <p:sp>
        <p:nvSpPr>
          <p:cNvPr id="12" name="Marcador de contenido 4"/>
          <p:cNvSpPr>
            <a:spLocks noGrp="1"/>
          </p:cNvSpPr>
          <p:nvPr>
            <p:ph idx="1"/>
          </p:nvPr>
        </p:nvSpPr>
        <p:spPr>
          <a:xfrm>
            <a:off x="179388" y="203759"/>
            <a:ext cx="8485187" cy="516233"/>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ASPECTOS RELEVANTES</a:t>
            </a: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p:txBody>
      </p:sp>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a:t>
            </a:fld>
            <a:endParaRPr lang="es-ES" altLang="es-MX" dirty="0"/>
          </a:p>
        </p:txBody>
      </p:sp>
    </p:spTree>
    <p:extLst>
      <p:ext uri="{BB962C8B-B14F-4D97-AF65-F5344CB8AC3E}">
        <p14:creationId xmlns:p14="http://schemas.microsoft.com/office/powerpoint/2010/main" val="204333242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2000" b="1"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2000" dirty="0">
                <a:latin typeface="Century Gothic" panose="020B0502020202020204" pitchFamily="34" charset="0"/>
                <a:cs typeface="Myriad Pro Light" charset="0"/>
              </a:rPr>
              <a:t>Han mejorado las previsiones de </a:t>
            </a:r>
            <a:r>
              <a:rPr lang="es-MX" altLang="es-MX" sz="2000" dirty="0" smtClean="0">
                <a:latin typeface="Century Gothic" panose="020B0502020202020204" pitchFamily="34" charset="0"/>
                <a:cs typeface="Myriad Pro Light" charset="0"/>
              </a:rPr>
              <a:t>crecimiento de la economía mexicana del </a:t>
            </a:r>
            <a:r>
              <a:rPr lang="es-MX" altLang="es-MX" sz="2000" dirty="0">
                <a:latin typeface="Century Gothic" panose="020B0502020202020204" pitchFamily="34" charset="0"/>
                <a:cs typeface="Myriad Pro Light" charset="0"/>
              </a:rPr>
              <a:t>2017…</a:t>
            </a:r>
          </a:p>
          <a:p>
            <a:pPr marL="0" indent="0" eaLnBrk="1" hangingPunct="1">
              <a:buFont typeface="Arial" panose="020B0604020202020204" pitchFamily="34" charset="0"/>
              <a:buNone/>
              <a:defRPr/>
            </a:pPr>
            <a:endParaRPr lang="es-MX" altLang="es-MX" sz="14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dirty="0">
              <a:solidFill>
                <a:srgbClr val="C00000"/>
              </a:solidFill>
              <a:latin typeface="Century Gothic" panose="020B0502020202020204" pitchFamily="34" charset="0"/>
              <a:cs typeface="Myriad Pro Light" charset="0"/>
            </a:endParaRPr>
          </a:p>
        </p:txBody>
      </p:sp>
      <p:pic>
        <p:nvPicPr>
          <p:cNvPr id="3" name="Imagen 2">
            <a:extLst>
              <a:ext uri="{FF2B5EF4-FFF2-40B4-BE49-F238E27FC236}">
                <a16:creationId xmlns:a16="http://schemas.microsoft.com/office/drawing/2014/main" xmlns="" id="{2D000825-23D6-4884-80BF-C17903AEA508}"/>
              </a:ext>
            </a:extLst>
          </p:cNvPr>
          <p:cNvPicPr>
            <a:picLocks noChangeAspect="1"/>
          </p:cNvPicPr>
          <p:nvPr/>
        </p:nvPicPr>
        <p:blipFill>
          <a:blip r:embed="rId2"/>
          <a:stretch>
            <a:fillRect/>
          </a:stretch>
        </p:blipFill>
        <p:spPr>
          <a:xfrm>
            <a:off x="204542" y="2300225"/>
            <a:ext cx="8699746" cy="4389500"/>
          </a:xfrm>
          <a:prstGeom prst="rect">
            <a:avLst/>
          </a:prstGeom>
        </p:spPr>
      </p:pic>
      <p:sp>
        <p:nvSpPr>
          <p:cNvPr id="5"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5</a:t>
            </a:fld>
            <a:endParaRPr lang="es-ES" altLang="es-MX" dirty="0"/>
          </a:p>
        </p:txBody>
      </p:sp>
    </p:spTree>
    <p:extLst>
      <p:ext uri="{BB962C8B-B14F-4D97-AF65-F5344CB8AC3E}">
        <p14:creationId xmlns:p14="http://schemas.microsoft.com/office/powerpoint/2010/main" val="39276085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b="1" dirty="0">
                <a:latin typeface="Century Gothic" panose="020B0502020202020204" pitchFamily="34" charset="0"/>
                <a:cs typeface="Myriad Pro" charset="0"/>
              </a:rPr>
              <a:t>Entorno Internacional</a:t>
            </a:r>
          </a:p>
        </p:txBody>
      </p:sp>
      <p:sp>
        <p:nvSpPr>
          <p:cNvPr id="3"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6</a:t>
            </a:fld>
            <a:endParaRPr lang="es-ES" altLang="es-MX" dirty="0"/>
          </a:p>
        </p:txBody>
      </p:sp>
    </p:spTree>
    <p:extLst>
      <p:ext uri="{BB962C8B-B14F-4D97-AF65-F5344CB8AC3E}">
        <p14:creationId xmlns:p14="http://schemas.microsoft.com/office/powerpoint/2010/main" val="236195475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1108364"/>
            <a:ext cx="8528050" cy="1372373"/>
          </a:xfrm>
        </p:spPr>
        <p:txBody>
          <a:bodyPr/>
          <a:lstStyle/>
          <a:p>
            <a:pPr marL="177800" indent="-177800" algn="just">
              <a:spcBef>
                <a:spcPts val="0"/>
              </a:spcBef>
              <a:spcAft>
                <a:spcPts val="600"/>
              </a:spcAft>
              <a:buSzPct val="110000"/>
            </a:pPr>
            <a:endParaRPr lang="es-MX" sz="1400" dirty="0" smtClean="0">
              <a:latin typeface="Century Gothic" panose="020B0502020202020204" pitchFamily="34" charset="0"/>
              <a:ea typeface="Myriad Pro Light" charset="0"/>
              <a:cs typeface="Myriad Pro Light" charset="0"/>
            </a:endParaRPr>
          </a:p>
          <a:p>
            <a:pPr marL="177800" indent="-177800" algn="just">
              <a:spcBef>
                <a:spcPts val="0"/>
              </a:spcBef>
              <a:spcAft>
                <a:spcPts val="600"/>
              </a:spcAft>
              <a:buSzPct val="110000"/>
            </a:pPr>
            <a:r>
              <a:rPr lang="es-MX" sz="1400" dirty="0" smtClean="0">
                <a:latin typeface="Century Gothic" panose="020B0502020202020204" pitchFamily="34" charset="0"/>
                <a:ea typeface="Myriad Pro Light" charset="0"/>
                <a:cs typeface="Myriad Pro Light" charset="0"/>
              </a:rPr>
              <a:t>En junio continuó el crecimiento económico favorable </a:t>
            </a:r>
            <a:r>
              <a:rPr lang="es-MX" sz="1400" dirty="0">
                <a:latin typeface="Century Gothic" panose="020B0502020202020204" pitchFamily="34" charset="0"/>
                <a:ea typeface="Myriad Pro Light" charset="0"/>
                <a:cs typeface="Myriad Pro Light" charset="0"/>
              </a:rPr>
              <a:t>en la Unión </a:t>
            </a:r>
            <a:r>
              <a:rPr lang="es-MX" sz="1400" dirty="0" smtClean="0">
                <a:latin typeface="Century Gothic" panose="020B0502020202020204" pitchFamily="34" charset="0"/>
                <a:ea typeface="Myriad Pro Light" charset="0"/>
                <a:cs typeface="Myriad Pro Light" charset="0"/>
              </a:rPr>
              <a:t>Europea, </a:t>
            </a:r>
            <a:r>
              <a:rPr lang="es-MX" sz="1400" dirty="0">
                <a:latin typeface="Century Gothic" panose="020B0502020202020204" pitchFamily="34" charset="0"/>
                <a:ea typeface="Myriad Pro Light" charset="0"/>
                <a:cs typeface="Myriad Pro Light" charset="0"/>
              </a:rPr>
              <a:t>mientras que las economías emergentes </a:t>
            </a:r>
            <a:r>
              <a:rPr lang="es-MX" sz="1400" dirty="0" smtClean="0">
                <a:latin typeface="Century Gothic" panose="020B0502020202020204" pitchFamily="34" charset="0"/>
                <a:ea typeface="Myriad Pro Light" charset="0"/>
                <a:cs typeface="Myriad Pro Light" charset="0"/>
              </a:rPr>
              <a:t>aún mostraron debilidad</a:t>
            </a:r>
            <a:endParaRPr lang="es-MX" sz="1400" dirty="0">
              <a:latin typeface="Century Gothic" panose="020B0502020202020204" pitchFamily="34" charset="0"/>
              <a:ea typeface="Myriad Pro Light" charset="0"/>
              <a:cs typeface="Myriad Pro Light" charset="0"/>
            </a:endParaRPr>
          </a:p>
          <a:p>
            <a:pPr marL="177800" indent="-177800" algn="just">
              <a:spcBef>
                <a:spcPts val="0"/>
              </a:spcBef>
              <a:spcAft>
                <a:spcPts val="600"/>
              </a:spcAft>
              <a:buSzPct val="110000"/>
            </a:pPr>
            <a:r>
              <a:rPr lang="es-MX" sz="1400" dirty="0">
                <a:latin typeface="Century Gothic" panose="020B0502020202020204" pitchFamily="34" charset="0"/>
                <a:ea typeface="Myriad Pro Light" charset="0"/>
                <a:cs typeface="Myriad Pro Light" charset="0"/>
              </a:rPr>
              <a:t>Estados Unidos </a:t>
            </a:r>
            <a:r>
              <a:rPr lang="es-MX" sz="1400" dirty="0" smtClean="0">
                <a:latin typeface="Century Gothic" panose="020B0502020202020204" pitchFamily="34" charset="0"/>
                <a:ea typeface="Myriad Pro Light" charset="0"/>
                <a:cs typeface="Myriad Pro Light" charset="0"/>
              </a:rPr>
              <a:t>mantuvo cierta debilidad durante el inicio del segundo trimestre. </a:t>
            </a:r>
            <a:endParaRPr lang="es-MX" sz="1400" dirty="0">
              <a:latin typeface="Century Gothic" panose="020B0502020202020204" pitchFamily="34" charset="0"/>
              <a:ea typeface="Myriad Pro Light" charset="0"/>
              <a:cs typeface="Myriad Pro Light" charset="0"/>
            </a:endParaRPr>
          </a:p>
          <a:p>
            <a:pPr marL="0" indent="0" eaLnBrk="1" hangingPunct="1">
              <a:buNone/>
              <a:defRPr/>
            </a:pPr>
            <a:endParaRPr lang="es-MX" altLang="es-MX" sz="800" dirty="0">
              <a:latin typeface="Century Gothic" panose="020B0502020202020204" pitchFamily="34" charset="0"/>
              <a:cs typeface="Myriad Pro Light" charset="0"/>
            </a:endParaRPr>
          </a:p>
        </p:txBody>
      </p:sp>
      <p:sp>
        <p:nvSpPr>
          <p:cNvPr id="9" name="Marcador de contenido 4"/>
          <p:cNvSpPr txBox="1">
            <a:spLocks/>
          </p:cNvSpPr>
          <p:nvPr/>
        </p:nvSpPr>
        <p:spPr bwMode="auto">
          <a:xfrm>
            <a:off x="201613" y="282576"/>
            <a:ext cx="8528050" cy="41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Se observa un crecimiento mundial más </a:t>
            </a:r>
            <a:r>
              <a:rPr lang="es-MX" altLang="es-MX" sz="2000" b="1" dirty="0" smtClean="0">
                <a:solidFill>
                  <a:srgbClr val="C00000"/>
                </a:solidFill>
                <a:latin typeface="Century Gothic" panose="020B0502020202020204" pitchFamily="34" charset="0"/>
                <a:cs typeface="Myriad Pro Light" charset="0"/>
              </a:rPr>
              <a:t>favorable</a:t>
            </a:r>
            <a:endParaRPr lang="es-MX" altLang="es-MX" sz="2000" b="1" dirty="0">
              <a:solidFill>
                <a:srgbClr val="C00000"/>
              </a:solidFill>
              <a:latin typeface="Century Gothic" panose="020B0502020202020204" pitchFamily="34" charset="0"/>
              <a:cs typeface="Myriad Pro Light" charset="0"/>
            </a:endParaRPr>
          </a:p>
        </p:txBody>
      </p:sp>
      <p:pic>
        <p:nvPicPr>
          <p:cNvPr id="3" name="Imagen 2">
            <a:extLst>
              <a:ext uri="{FF2B5EF4-FFF2-40B4-BE49-F238E27FC236}">
                <a16:creationId xmlns:a16="http://schemas.microsoft.com/office/drawing/2014/main" xmlns="" id="{8B3F75E3-A297-45F6-986E-CC1628AFAB3C}"/>
              </a:ext>
            </a:extLst>
          </p:cNvPr>
          <p:cNvPicPr>
            <a:picLocks noChangeAspect="1"/>
          </p:cNvPicPr>
          <p:nvPr/>
        </p:nvPicPr>
        <p:blipFill>
          <a:blip r:embed="rId2"/>
          <a:stretch>
            <a:fillRect/>
          </a:stretch>
        </p:blipFill>
        <p:spPr>
          <a:xfrm>
            <a:off x="0" y="2726982"/>
            <a:ext cx="4505334" cy="3968840"/>
          </a:xfrm>
          <a:prstGeom prst="rect">
            <a:avLst/>
          </a:prstGeom>
        </p:spPr>
      </p:pic>
      <p:pic>
        <p:nvPicPr>
          <p:cNvPr id="4" name="Imagen 3">
            <a:extLst>
              <a:ext uri="{FF2B5EF4-FFF2-40B4-BE49-F238E27FC236}">
                <a16:creationId xmlns:a16="http://schemas.microsoft.com/office/drawing/2014/main" xmlns="" id="{CD34F8B7-11E7-4D05-A1F7-A6A61F683E25}"/>
              </a:ext>
            </a:extLst>
          </p:cNvPr>
          <p:cNvPicPr>
            <a:picLocks noChangeAspect="1"/>
          </p:cNvPicPr>
          <p:nvPr/>
        </p:nvPicPr>
        <p:blipFill>
          <a:blip r:embed="rId3"/>
          <a:stretch>
            <a:fillRect/>
          </a:stretch>
        </p:blipFill>
        <p:spPr>
          <a:xfrm>
            <a:off x="4572000" y="2733079"/>
            <a:ext cx="4505334" cy="3962743"/>
          </a:xfrm>
          <a:prstGeom prst="rect">
            <a:avLst/>
          </a:prstGeom>
        </p:spPr>
      </p:pic>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a:t>
            </a:fld>
            <a:endParaRPr lang="es-ES" altLang="es-MX" dirty="0"/>
          </a:p>
        </p:txBody>
      </p:sp>
    </p:spTree>
    <p:extLst>
      <p:ext uri="{BB962C8B-B14F-4D97-AF65-F5344CB8AC3E}">
        <p14:creationId xmlns:p14="http://schemas.microsoft.com/office/powerpoint/2010/main" val="205544318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586854"/>
            <a:ext cx="8528050" cy="6102871"/>
          </a:xfrm>
        </p:spPr>
        <p:txBody>
          <a:bodyPr/>
          <a:lstStyle/>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marL="0" indent="0" eaLnBrk="1" hangingPunct="1">
              <a:buNone/>
              <a:defRPr/>
            </a:pPr>
            <a:endParaRPr lang="es-MX" altLang="es-MX" sz="1050" dirty="0">
              <a:latin typeface="Century Gothic" panose="020B0502020202020204" pitchFamily="34" charset="0"/>
              <a:cs typeface="Myriad Pro Light" charset="0"/>
            </a:endParaRPr>
          </a:p>
        </p:txBody>
      </p:sp>
      <p:sp>
        <p:nvSpPr>
          <p:cNvPr id="3" name="2 CuadroTexto"/>
          <p:cNvSpPr txBox="1"/>
          <p:nvPr/>
        </p:nvSpPr>
        <p:spPr>
          <a:xfrm>
            <a:off x="201613" y="433079"/>
            <a:ext cx="7768680" cy="2831544"/>
          </a:xfrm>
          <a:prstGeom prst="rect">
            <a:avLst/>
          </a:prstGeom>
          <a:noFill/>
        </p:spPr>
        <p:txBody>
          <a:bodyPr wrap="square" rtlCol="0">
            <a:spAutoFit/>
          </a:bodyPr>
          <a:lstStyle/>
          <a:p>
            <a:r>
              <a:rPr lang="es-MX" sz="2000" b="1" dirty="0">
                <a:solidFill>
                  <a:srgbClr val="C00000"/>
                </a:solidFill>
                <a:latin typeface="Century Gothic" panose="020B0502020202020204" pitchFamily="34" charset="0"/>
                <a:ea typeface="MS PGothic" panose="020B0600070205080204" pitchFamily="34" charset="-128"/>
                <a:cs typeface="Myriad Pro Light" charset="0"/>
              </a:rPr>
              <a:t>Mercados Financieros</a:t>
            </a:r>
          </a:p>
          <a:p>
            <a:pPr marL="285750" indent="-285750">
              <a:buFont typeface="Arial" charset="0"/>
              <a:buChar char="•"/>
            </a:pPr>
            <a:endParaRPr lang="es-MX" sz="2000" dirty="0" smtClean="0">
              <a:latin typeface="Century Gothic" panose="020B0502020202020204" pitchFamily="34" charset="0"/>
            </a:endParaRPr>
          </a:p>
          <a:p>
            <a:pPr marL="285750" indent="-285750">
              <a:buFont typeface="Arial" charset="0"/>
              <a:buChar char="•"/>
            </a:pPr>
            <a:r>
              <a:rPr lang="es-MX" sz="2000" dirty="0" smtClean="0">
                <a:latin typeface="Century Gothic" panose="020B0502020202020204" pitchFamily="34" charset="0"/>
              </a:rPr>
              <a:t>Se ha mantenido la desaceleración </a:t>
            </a:r>
            <a:r>
              <a:rPr lang="es-MX" sz="2000" dirty="0">
                <a:latin typeface="Century Gothic" panose="020B0502020202020204" pitchFamily="34" charset="0"/>
              </a:rPr>
              <a:t>en </a:t>
            </a:r>
            <a:r>
              <a:rPr lang="es-MX" sz="2000" dirty="0" smtClean="0">
                <a:latin typeface="Century Gothic" panose="020B0502020202020204" pitchFamily="34" charset="0"/>
              </a:rPr>
              <a:t>los precios de los </a:t>
            </a:r>
            <a:r>
              <a:rPr lang="es-MX" sz="2000" dirty="0" err="1" smtClean="0">
                <a:latin typeface="Century Gothic" panose="020B0502020202020204" pitchFamily="34" charset="0"/>
              </a:rPr>
              <a:t>commodities</a:t>
            </a:r>
            <a:endParaRPr lang="es-MX" sz="2000" dirty="0">
              <a:latin typeface="Century Gothic" panose="020B0502020202020204" pitchFamily="34" charset="0"/>
            </a:endParaRPr>
          </a:p>
          <a:p>
            <a:pPr marL="285750" indent="-285750">
              <a:buFont typeface="Arial" charset="0"/>
              <a:buChar char="•"/>
            </a:pPr>
            <a:endParaRPr lang="es-MX" sz="2000" dirty="0">
              <a:latin typeface="Century Gothic" panose="020B0502020202020204" pitchFamily="34" charset="0"/>
            </a:endParaRPr>
          </a:p>
          <a:p>
            <a:pPr marL="285750" indent="-285750">
              <a:buFont typeface="Arial" charset="0"/>
              <a:buChar char="•"/>
            </a:pPr>
            <a:r>
              <a:rPr lang="es-MX" sz="2000" dirty="0" smtClean="0">
                <a:latin typeface="Century Gothic" panose="020B0502020202020204" pitchFamily="34" charset="0"/>
              </a:rPr>
              <a:t>El mercado accionario mantiene su dinamismo, aunque con menor intensidad</a:t>
            </a:r>
            <a:endParaRPr lang="es-MX" sz="2000" dirty="0">
              <a:latin typeface="Century Gothic" panose="020B0502020202020204" pitchFamily="34" charset="0"/>
            </a:endParaRPr>
          </a:p>
          <a:p>
            <a:endParaRPr lang="es-MX" sz="2000" dirty="0">
              <a:latin typeface="Century Gothic" panose="020B0502020202020204" pitchFamily="34" charset="0"/>
            </a:endParaRPr>
          </a:p>
          <a:p>
            <a:endParaRPr lang="es-MX"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32063"/>
            <a:ext cx="4408487" cy="380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n 3">
            <a:extLst>
              <a:ext uri="{FF2B5EF4-FFF2-40B4-BE49-F238E27FC236}">
                <a16:creationId xmlns:a16="http://schemas.microsoft.com/office/drawing/2014/main" xmlns="" id="{A3F6025C-69DF-4B77-95F0-1DBEBFD321B1}"/>
              </a:ext>
            </a:extLst>
          </p:cNvPr>
          <p:cNvPicPr>
            <a:picLocks noChangeAspect="1"/>
          </p:cNvPicPr>
          <p:nvPr/>
        </p:nvPicPr>
        <p:blipFill>
          <a:blip r:embed="rId3"/>
          <a:stretch>
            <a:fillRect/>
          </a:stretch>
        </p:blipFill>
        <p:spPr>
          <a:xfrm>
            <a:off x="4563208" y="2361857"/>
            <a:ext cx="4499238" cy="3962743"/>
          </a:xfrm>
          <a:prstGeom prst="rect">
            <a:avLst/>
          </a:prstGeom>
        </p:spPr>
      </p:pic>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a:t>
            </a:fld>
            <a:endParaRPr lang="es-ES" altLang="es-MX" dirty="0"/>
          </a:p>
        </p:txBody>
      </p:sp>
    </p:spTree>
    <p:extLst>
      <p:ext uri="{BB962C8B-B14F-4D97-AF65-F5344CB8AC3E}">
        <p14:creationId xmlns:p14="http://schemas.microsoft.com/office/powerpoint/2010/main" val="66100535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b="1" dirty="0">
                <a:latin typeface="Century Gothic" panose="020B0502020202020204" pitchFamily="34" charset="0"/>
                <a:cs typeface="Myriad Pro" charset="0"/>
              </a:rPr>
              <a:t>Economía mexicana</a:t>
            </a:r>
          </a:p>
        </p:txBody>
      </p:sp>
      <p:sp>
        <p:nvSpPr>
          <p:cNvPr id="3"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9</a:t>
            </a:fld>
            <a:endParaRPr lang="es-ES" altLang="es-MX" dirty="0"/>
          </a:p>
        </p:txBody>
      </p:sp>
    </p:spTree>
    <p:extLst>
      <p:ext uri="{BB962C8B-B14F-4D97-AF65-F5344CB8AC3E}">
        <p14:creationId xmlns:p14="http://schemas.microsoft.com/office/powerpoint/2010/main" val="168316025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Economía </a:t>
            </a:r>
            <a:r>
              <a:rPr lang="es-MX" altLang="es-MX" sz="2000" b="1" dirty="0" smtClean="0">
                <a:solidFill>
                  <a:srgbClr val="C00000"/>
                </a:solidFill>
                <a:latin typeface="Century Gothic" panose="020B0502020202020204" pitchFamily="34" charset="0"/>
                <a:cs typeface="Myriad Pro Light" charset="0"/>
              </a:rPr>
              <a:t>mexicana</a:t>
            </a: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400" dirty="0" smtClean="0">
                <a:latin typeface="Century Gothic" panose="020B0502020202020204" pitchFamily="34" charset="0"/>
                <a:cs typeface="Myriad Pro Light" charset="0"/>
              </a:rPr>
              <a:t>La actividad económica nacional está mostrando ciertos signos de desaceleración en el segundo trimestre. El consumo privado sigue aumentado, pero a tasas menores, mientras que la inversión continúa deprimida.</a:t>
            </a:r>
            <a:endParaRPr lang="es-MX" altLang="es-MX" sz="14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p:txBody>
      </p:sp>
      <p:pic>
        <p:nvPicPr>
          <p:cNvPr id="2" name="Imagen 1">
            <a:extLst>
              <a:ext uri="{FF2B5EF4-FFF2-40B4-BE49-F238E27FC236}">
                <a16:creationId xmlns:a16="http://schemas.microsoft.com/office/drawing/2014/main" xmlns="" id="{A6613095-966A-48E4-A179-D8AC3C32A62D}"/>
              </a:ext>
            </a:extLst>
          </p:cNvPr>
          <p:cNvPicPr>
            <a:picLocks noChangeAspect="1"/>
          </p:cNvPicPr>
          <p:nvPr/>
        </p:nvPicPr>
        <p:blipFill>
          <a:blip r:embed="rId2"/>
          <a:stretch>
            <a:fillRect/>
          </a:stretch>
        </p:blipFill>
        <p:spPr>
          <a:xfrm>
            <a:off x="66666" y="2273020"/>
            <a:ext cx="4505334" cy="4493141"/>
          </a:xfrm>
          <a:prstGeom prst="rect">
            <a:avLst/>
          </a:prstGeom>
        </p:spPr>
      </p:pic>
      <p:pic>
        <p:nvPicPr>
          <p:cNvPr id="3" name="Imagen 2">
            <a:extLst>
              <a:ext uri="{FF2B5EF4-FFF2-40B4-BE49-F238E27FC236}">
                <a16:creationId xmlns:a16="http://schemas.microsoft.com/office/drawing/2014/main" xmlns="" id="{CE33C982-A41E-4C8F-9B81-4922045EFC18}"/>
              </a:ext>
            </a:extLst>
          </p:cNvPr>
          <p:cNvPicPr>
            <a:picLocks noChangeAspect="1"/>
          </p:cNvPicPr>
          <p:nvPr/>
        </p:nvPicPr>
        <p:blipFill>
          <a:blip r:embed="rId3"/>
          <a:stretch>
            <a:fillRect/>
          </a:stretch>
        </p:blipFill>
        <p:spPr>
          <a:xfrm>
            <a:off x="4572000" y="2266923"/>
            <a:ext cx="4505334" cy="4499238"/>
          </a:xfrm>
          <a:prstGeom prst="rect">
            <a:avLst/>
          </a:prstGeom>
        </p:spPr>
      </p:pic>
      <p:sp>
        <p:nvSpPr>
          <p:cNvPr id="6"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10</a:t>
            </a:fld>
            <a:endParaRPr lang="es-ES" altLang="es-MX" dirty="0"/>
          </a:p>
        </p:txBody>
      </p:sp>
    </p:spTree>
    <p:extLst>
      <p:ext uri="{BB962C8B-B14F-4D97-AF65-F5344CB8AC3E}">
        <p14:creationId xmlns:p14="http://schemas.microsoft.com/office/powerpoint/2010/main" val="377541401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2" y="173391"/>
            <a:ext cx="8733897" cy="6407150"/>
          </a:xfrm>
        </p:spPr>
        <p:txBody>
          <a:bodyPr/>
          <a:lstStyle/>
          <a:p>
            <a:pPr marL="0" indent="0" eaLnBrk="1" hangingPunct="1">
              <a:buFont typeface="Arial" panose="020B0604020202020204" pitchFamily="34" charset="0"/>
              <a:buNone/>
              <a:defRPr/>
            </a:pPr>
            <a:r>
              <a:rPr lang="es-MX" altLang="es-MX" sz="2000" b="1" dirty="0" smtClean="0">
                <a:solidFill>
                  <a:srgbClr val="C00000"/>
                </a:solidFill>
                <a:latin typeface="Century Gothic" panose="020B0502020202020204" pitchFamily="34" charset="0"/>
                <a:cs typeface="Myriad Pro Light" charset="0"/>
              </a:rPr>
              <a:t>Mercado Laboral</a:t>
            </a:r>
            <a:endParaRPr lang="es-MX" altLang="es-MX" sz="2000" b="1" dirty="0">
              <a:solidFill>
                <a:srgbClr val="C00000"/>
              </a:solidFill>
              <a:latin typeface="Century Gothic" panose="020B0502020202020204" pitchFamily="34" charset="0"/>
              <a:cs typeface="Myriad Pro Light" charset="0"/>
            </a:endParaRPr>
          </a:p>
          <a:p>
            <a:pPr marL="0" indent="0" eaLnBrk="1" hangingPunct="1">
              <a:buNone/>
              <a:defRPr/>
            </a:pPr>
            <a:endParaRPr lang="es-MX" altLang="es-MX" sz="1050" dirty="0" smtClean="0">
              <a:latin typeface="Century Gothic" panose="020B0502020202020204" pitchFamily="34" charset="0"/>
              <a:cs typeface="Myriad Pro Light" charset="0"/>
            </a:endParaRPr>
          </a:p>
          <a:p>
            <a:pPr marL="0" indent="0" eaLnBrk="1" hangingPunct="1">
              <a:buNone/>
              <a:defRPr/>
            </a:pPr>
            <a:endParaRPr lang="es-MX" altLang="es-MX" sz="1400" dirty="0" smtClean="0">
              <a:latin typeface="Century Gothic" panose="020B0502020202020204" pitchFamily="34" charset="0"/>
              <a:cs typeface="Myriad Pro Light" charset="0"/>
            </a:endParaRPr>
          </a:p>
          <a:p>
            <a:pPr marL="0" indent="0" eaLnBrk="1" hangingPunct="1">
              <a:buNone/>
              <a:defRPr/>
            </a:pPr>
            <a:endParaRPr lang="es-MX" altLang="es-MX" sz="1400" dirty="0">
              <a:latin typeface="Century Gothic" panose="020B0502020202020204" pitchFamily="34" charset="0"/>
              <a:cs typeface="Myriad Pro Light" charset="0"/>
            </a:endParaRPr>
          </a:p>
          <a:p>
            <a:pPr eaLnBrk="1" hangingPunct="1">
              <a:defRPr/>
            </a:pPr>
            <a:r>
              <a:rPr lang="es-MX" altLang="es-MX" sz="1400" dirty="0" smtClean="0">
                <a:latin typeface="Century Gothic" panose="020B0502020202020204" pitchFamily="34" charset="0"/>
                <a:cs typeface="Myriad Pro Light" charset="0"/>
              </a:rPr>
              <a:t>El </a:t>
            </a:r>
            <a:r>
              <a:rPr lang="es-MX" altLang="es-MX" sz="1400" dirty="0">
                <a:latin typeface="Century Gothic" panose="020B0502020202020204" pitchFamily="34" charset="0"/>
                <a:cs typeface="Myriad Pro Light" charset="0"/>
              </a:rPr>
              <a:t>empleo formal privado continuó creciendo. En mayo se registraron 790 mil nuevos puestos laborales (12 meses). </a:t>
            </a:r>
            <a:endParaRPr lang="es-MX" altLang="es-MX" sz="1400" dirty="0" smtClean="0">
              <a:latin typeface="Century Gothic" panose="020B0502020202020204" pitchFamily="34" charset="0"/>
              <a:cs typeface="Myriad Pro Light" charset="0"/>
            </a:endParaRPr>
          </a:p>
          <a:p>
            <a:pPr eaLnBrk="1" hangingPunct="1">
              <a:defRPr/>
            </a:pPr>
            <a:endParaRPr lang="es-MX" altLang="es-MX" sz="1400" dirty="0">
              <a:latin typeface="Century Gothic" panose="020B0502020202020204" pitchFamily="34" charset="0"/>
              <a:cs typeface="Myriad Pro Light" charset="0"/>
            </a:endParaRPr>
          </a:p>
          <a:p>
            <a:pPr eaLnBrk="1" hangingPunct="1">
              <a:defRPr/>
            </a:pPr>
            <a:r>
              <a:rPr lang="es-MX" altLang="es-MX" sz="1400" dirty="0" smtClean="0">
                <a:latin typeface="Century Gothic" panose="020B0502020202020204" pitchFamily="34" charset="0"/>
                <a:cs typeface="Myriad Pro Light" charset="0"/>
              </a:rPr>
              <a:t>Sin embargo, la masa salarial muestra tasas menores de crecimiento</a:t>
            </a:r>
            <a:endParaRPr lang="es-MX" altLang="es-MX" sz="1400" dirty="0">
              <a:latin typeface="Century Gothic" panose="020B0502020202020204" pitchFamily="34" charset="0"/>
              <a:cs typeface="Myriad Pro Light"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2" y="2897188"/>
            <a:ext cx="4408487"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n 5">
            <a:extLst>
              <a:ext uri="{FF2B5EF4-FFF2-40B4-BE49-F238E27FC236}">
                <a16:creationId xmlns:a16="http://schemas.microsoft.com/office/drawing/2014/main" xmlns="" id="{DB7B18E3-F856-418B-B761-5355280E47A4}"/>
              </a:ext>
            </a:extLst>
          </p:cNvPr>
          <p:cNvPicPr>
            <a:picLocks noChangeAspect="1"/>
          </p:cNvPicPr>
          <p:nvPr/>
        </p:nvPicPr>
        <p:blipFill>
          <a:blip r:embed="rId3"/>
          <a:stretch>
            <a:fillRect/>
          </a:stretch>
        </p:blipFill>
        <p:spPr>
          <a:xfrm>
            <a:off x="4729124" y="2739373"/>
            <a:ext cx="4206385" cy="3895760"/>
          </a:xfrm>
          <a:prstGeom prst="rect">
            <a:avLst/>
          </a:prstGeom>
        </p:spPr>
      </p:pic>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11</a:t>
            </a:fld>
            <a:endParaRPr lang="es-ES" altLang="es-MX" dirty="0"/>
          </a:p>
        </p:txBody>
      </p:sp>
    </p:spTree>
    <p:extLst>
      <p:ext uri="{BB962C8B-B14F-4D97-AF65-F5344CB8AC3E}">
        <p14:creationId xmlns:p14="http://schemas.microsoft.com/office/powerpoint/2010/main" val="49463122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a:t>
            </a:r>
            <a:r>
              <a:rPr lang="es-MX" altLang="es-MX" sz="2000" b="1" dirty="0" smtClean="0">
                <a:solidFill>
                  <a:srgbClr val="C00000"/>
                </a:solidFill>
                <a:latin typeface="Century Gothic" panose="020B0502020202020204" pitchFamily="34" charset="0"/>
                <a:cs typeface="Myriad Pro Light" charset="0"/>
              </a:rPr>
              <a:t>cambiario</a:t>
            </a: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a:defRPr/>
            </a:pPr>
            <a:r>
              <a:rPr lang="es-MX" altLang="es-MX" sz="1400" dirty="0" smtClean="0">
                <a:latin typeface="Century Gothic" panose="020B0502020202020204" pitchFamily="34" charset="0"/>
                <a:cs typeface="Myriad Pro Light" charset="0"/>
              </a:rPr>
              <a:t>El tipo de cambio mantiene su apreciación durante el 2017, la cual ha sido de 11.6% </a:t>
            </a:r>
          </a:p>
          <a:p>
            <a:pPr>
              <a:defRPr/>
            </a:pPr>
            <a:r>
              <a:rPr lang="es-MX" altLang="es-MX" sz="1400" dirty="0" smtClean="0">
                <a:latin typeface="Century Gothic" panose="020B0502020202020204" pitchFamily="34" charset="0"/>
                <a:cs typeface="Myriad Pro Light" charset="0"/>
              </a:rPr>
              <a:t>El peso ha sido una de las monedas con mejor comportamiento en lo que va de este año</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9386" y="2542957"/>
            <a:ext cx="4352925" cy="397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xmlns="" id="{8286AE8E-0C53-44CA-B2EE-73DD64294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50" y="2525712"/>
            <a:ext cx="42005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12</a:t>
            </a:fld>
            <a:endParaRPr lang="es-ES" altLang="es-MX" dirty="0"/>
          </a:p>
        </p:txBody>
      </p:sp>
    </p:spTree>
    <p:extLst>
      <p:ext uri="{BB962C8B-B14F-4D97-AF65-F5344CB8AC3E}">
        <p14:creationId xmlns:p14="http://schemas.microsoft.com/office/powerpoint/2010/main" val="363149098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Comercio </a:t>
            </a:r>
            <a:r>
              <a:rPr lang="es-MX" altLang="es-MX" sz="2000" b="1" dirty="0" smtClean="0">
                <a:solidFill>
                  <a:srgbClr val="C00000"/>
                </a:solidFill>
                <a:latin typeface="Century Gothic" panose="020B0502020202020204" pitchFamily="34" charset="0"/>
                <a:cs typeface="Myriad Pro Light" charset="0"/>
              </a:rPr>
              <a:t>exterior</a:t>
            </a:r>
          </a:p>
          <a:p>
            <a:pPr marL="0" indent="0">
              <a:buFont typeface="Arial" panose="020B0604020202020204" pitchFamily="34" charset="0"/>
              <a:buNone/>
              <a:defRPr/>
            </a:pPr>
            <a:endParaRPr lang="es-MX" altLang="es-MX" b="1" dirty="0" smtClean="0">
              <a:solidFill>
                <a:srgbClr val="C00000"/>
              </a:solidFill>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a:defRPr/>
            </a:pPr>
            <a:r>
              <a:rPr lang="es-MX" altLang="es-MX" sz="1400" dirty="0" smtClean="0">
                <a:latin typeface="Century Gothic" panose="020B0502020202020204" pitchFamily="34" charset="0"/>
                <a:cs typeface="Myriad Pro Light" charset="0"/>
              </a:rPr>
              <a:t>La exportaciones no petroleras mantienen su dinamismo lo que ha permitido una importante mejoría en la balanza comercial</a:t>
            </a:r>
          </a:p>
          <a:p>
            <a:pPr>
              <a:defRPr/>
            </a:pPr>
            <a:endParaRPr lang="es-MX" altLang="es-MX" sz="1400" dirty="0">
              <a:latin typeface="Century Gothic" panose="020B0502020202020204" pitchFamily="34" charset="0"/>
              <a:cs typeface="Myriad Pro Light" charset="0"/>
            </a:endParaRPr>
          </a:p>
          <a:p>
            <a:pPr>
              <a:defRPr/>
            </a:pPr>
            <a:endParaRPr lang="es-MX" altLang="es-MX" sz="1400" dirty="0">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1400" dirty="0">
              <a:latin typeface="Century Gothic" panose="020B0502020202020204" pitchFamily="34" charset="0"/>
              <a:cs typeface="Myriad Pro Light" charset="0"/>
            </a:endParaRP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7556" y="2455862"/>
            <a:ext cx="4492625" cy="412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xmlns="" id="{064264C0-441D-4E44-BD08-78D459391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32062"/>
            <a:ext cx="4518025" cy="397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13</a:t>
            </a:fld>
            <a:endParaRPr lang="es-ES" altLang="es-MX" dirty="0"/>
          </a:p>
        </p:txBody>
      </p:sp>
    </p:spTree>
    <p:extLst>
      <p:ext uri="{BB962C8B-B14F-4D97-AF65-F5344CB8AC3E}">
        <p14:creationId xmlns:p14="http://schemas.microsoft.com/office/powerpoint/2010/main" val="362686457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Precios y tasas de interés</a:t>
            </a:r>
          </a:p>
          <a:p>
            <a:pPr marL="0" indent="0" eaLnBrk="1" hangingPunct="1">
              <a:buFont typeface="Arial" panose="020B0604020202020204" pitchFamily="34" charset="0"/>
              <a:buNone/>
              <a:defRPr/>
            </a:pPr>
            <a:endParaRPr lang="es-MX" altLang="es-MX" sz="2000" b="1" dirty="0" smtClean="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smtClean="0">
                <a:latin typeface="Century Gothic" panose="020B0502020202020204" pitchFamily="34" charset="0"/>
                <a:cs typeface="Myriad Pro Light" charset="0"/>
              </a:rPr>
              <a:t>La inflación se ha mantenido a niveles altos (6.30% durante la primera quincena de junio), lo que condujo a que Banxico aumentara nuevamente su tasa de referencia en 25 </a:t>
            </a:r>
            <a:r>
              <a:rPr lang="es-MX" altLang="es-MX" sz="1800" dirty="0" err="1" smtClean="0">
                <a:latin typeface="Century Gothic" panose="020B0502020202020204" pitchFamily="34" charset="0"/>
                <a:cs typeface="Myriad Pro Light" charset="0"/>
              </a:rPr>
              <a:t>pb</a:t>
            </a:r>
            <a:r>
              <a:rPr lang="es-MX" altLang="es-MX" sz="1800" dirty="0" smtClean="0">
                <a:latin typeface="Century Gothic" panose="020B0502020202020204" pitchFamily="34" charset="0"/>
                <a:cs typeface="Myriad Pro Light" charset="0"/>
              </a:rPr>
              <a:t>, ubicándola en 7%</a:t>
            </a:r>
            <a:endParaRPr lang="es-MX" altLang="es-MX" sz="1800" dirty="0">
              <a:latin typeface="Century Gothic" panose="020B0502020202020204" pitchFamily="34" charset="0"/>
              <a:cs typeface="Myriad Pro Light"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2112" y="2473665"/>
            <a:ext cx="44323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n 3">
            <a:extLst>
              <a:ext uri="{FF2B5EF4-FFF2-40B4-BE49-F238E27FC236}">
                <a16:creationId xmlns:a16="http://schemas.microsoft.com/office/drawing/2014/main" xmlns="" id="{13DA8FF5-058C-4E6D-B9B1-CAC05C060A58}"/>
              </a:ext>
            </a:extLst>
          </p:cNvPr>
          <p:cNvPicPr>
            <a:picLocks noChangeAspect="1"/>
          </p:cNvPicPr>
          <p:nvPr/>
        </p:nvPicPr>
        <p:blipFill>
          <a:blip r:embed="rId3"/>
          <a:stretch>
            <a:fillRect/>
          </a:stretch>
        </p:blipFill>
        <p:spPr>
          <a:xfrm>
            <a:off x="299182" y="2473665"/>
            <a:ext cx="4053136" cy="4151736"/>
          </a:xfrm>
          <a:prstGeom prst="rect">
            <a:avLst/>
          </a:prstGeom>
        </p:spPr>
      </p:pic>
      <p:sp>
        <p:nvSpPr>
          <p:cNvPr id="6"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14</a:t>
            </a:fld>
            <a:endParaRPr lang="es-ES" altLang="es-MX" dirty="0"/>
          </a:p>
        </p:txBody>
      </p:sp>
    </p:spTree>
    <p:extLst>
      <p:ext uri="{BB962C8B-B14F-4D97-AF65-F5344CB8AC3E}">
        <p14:creationId xmlns:p14="http://schemas.microsoft.com/office/powerpoint/2010/main" val="125013579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Crédito Bancario</a:t>
            </a:r>
          </a:p>
          <a:p>
            <a:pPr marL="0" indent="0" eaLnBrk="1" hangingPunct="1">
              <a:buFont typeface="Arial" panose="020B0604020202020204" pitchFamily="34" charset="0"/>
              <a:buNone/>
              <a:defRPr/>
            </a:pPr>
            <a:endParaRPr lang="es-MX" altLang="es-MX" sz="2000"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400" dirty="0" smtClean="0">
                <a:latin typeface="Century Gothic" panose="020B0502020202020204" pitchFamily="34" charset="0"/>
                <a:cs typeface="Myriad Pro Light" charset="0"/>
              </a:rPr>
              <a:t>Durante </a:t>
            </a:r>
            <a:r>
              <a:rPr lang="es-MX" altLang="es-MX" sz="1400" dirty="0">
                <a:latin typeface="Century Gothic" panose="020B0502020202020204" pitchFamily="34" charset="0"/>
                <a:cs typeface="Myriad Pro Light" charset="0"/>
              </a:rPr>
              <a:t>abril se mantuvo el crecimiento del crédito a la vivienda, aunque se observa una pérdida de dinamismo comparado con el 2016. </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15" y="2239963"/>
            <a:ext cx="4548187" cy="409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2257" y="2239963"/>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2 Marcador de número de diapositiva"/>
          <p:cNvSpPr txBox="1">
            <a:spLocks/>
          </p:cNvSpPr>
          <p:nvPr/>
        </p:nvSpPr>
        <p:spPr>
          <a:xfrm>
            <a:off x="8590935" y="6462862"/>
            <a:ext cx="449826"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15</a:t>
            </a:fld>
            <a:endParaRPr lang="es-ES" altLang="es-MX" dirty="0"/>
          </a:p>
        </p:txBody>
      </p:sp>
    </p:spTree>
    <p:extLst>
      <p:ext uri="{BB962C8B-B14F-4D97-AF65-F5344CB8AC3E}">
        <p14:creationId xmlns:p14="http://schemas.microsoft.com/office/powerpoint/2010/main" val="377650697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xmlns="" id="{00000000-0008-0000-0700-000002000000}"/>
              </a:ext>
            </a:extLst>
          </p:cNvPr>
          <p:cNvGraphicFramePr>
            <a:graphicFrameLocks/>
          </p:cNvGraphicFramePr>
          <p:nvPr>
            <p:extLst>
              <p:ext uri="{D42A27DB-BD31-4B8C-83A1-F6EECF244321}">
                <p14:modId xmlns:p14="http://schemas.microsoft.com/office/powerpoint/2010/main" val="536034440"/>
              </p:ext>
            </p:extLst>
          </p:nvPr>
        </p:nvGraphicFramePr>
        <p:xfrm>
          <a:off x="144000" y="2294436"/>
          <a:ext cx="4314825" cy="4436199"/>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En México y EUA ha habido un aplanamiento de la curva de tasas de interés nominales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224550"/>
            <a:ext cx="8747499" cy="939213"/>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diferencial en tasas de 2 y 10 años en México, menor a 10pb(¡!), llegó a su punto más bajo desde comienzos de 2008.</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 mismo está ocurriendo con las tasas americanas, a pesar de que la magnitud es mayor. </a:t>
            </a:r>
          </a:p>
        </p:txBody>
      </p:sp>
      <p:sp>
        <p:nvSpPr>
          <p:cNvPr id="47" name="CuadroTexto 46"/>
          <p:cNvSpPr txBox="1"/>
          <p:nvPr/>
        </p:nvSpPr>
        <p:spPr>
          <a:xfrm>
            <a:off x="356710" y="6629317"/>
            <a:ext cx="2015297" cy="360675"/>
          </a:xfrm>
          <a:prstGeom prst="rect">
            <a:avLst/>
          </a:prstGeom>
        </p:spPr>
        <p:txBody>
          <a:bodyPr wrap="none" rtlCol="0">
            <a:noAutofit/>
          </a:bodyPr>
          <a:lstStyle/>
          <a:p>
            <a:r>
              <a:rPr lang="es-ES" sz="800" dirty="0">
                <a:latin typeface="Century Gothic" pitchFamily="34" charset="0"/>
              </a:rPr>
              <a:t>Fuente: Valmer y Bloomberg</a:t>
            </a:r>
            <a:endParaRPr lang="es-MX" sz="900" dirty="0">
              <a:latin typeface="Century Gothic" pitchFamily="34" charset="0"/>
            </a:endParaRPr>
          </a:p>
        </p:txBody>
      </p:sp>
      <p:graphicFrame>
        <p:nvGraphicFramePr>
          <p:cNvPr id="10" name="Gráfico 9">
            <a:extLst>
              <a:ext uri="{FF2B5EF4-FFF2-40B4-BE49-F238E27FC236}">
                <a16:creationId xmlns:a16="http://schemas.microsoft.com/office/drawing/2014/main" xmlns="" id="{00000000-0008-0000-0700-000005000000}"/>
              </a:ext>
            </a:extLst>
          </p:cNvPr>
          <p:cNvGraphicFramePr>
            <a:graphicFrameLocks/>
          </p:cNvGraphicFramePr>
          <p:nvPr>
            <p:extLst>
              <p:ext uri="{D42A27DB-BD31-4B8C-83A1-F6EECF244321}">
                <p14:modId xmlns:p14="http://schemas.microsoft.com/office/powerpoint/2010/main" val="4259740457"/>
              </p:ext>
            </p:extLst>
          </p:nvPr>
        </p:nvGraphicFramePr>
        <p:xfrm>
          <a:off x="4671536" y="2294435"/>
          <a:ext cx="4314825" cy="4436199"/>
        </p:xfrm>
        <a:graphic>
          <a:graphicData uri="http://schemas.openxmlformats.org/drawingml/2006/chart">
            <c:chart xmlns:c="http://schemas.openxmlformats.org/drawingml/2006/chart" xmlns:r="http://schemas.openxmlformats.org/officeDocument/2006/relationships" r:id="rId3"/>
          </a:graphicData>
        </a:graphic>
      </p:graphicFrame>
      <p:sp>
        <p:nvSpPr>
          <p:cNvPr id="4" name="Forma libre: forma 3"/>
          <p:cNvSpPr/>
          <p:nvPr/>
        </p:nvSpPr>
        <p:spPr>
          <a:xfrm>
            <a:off x="551386" y="4947102"/>
            <a:ext cx="227212" cy="606582"/>
          </a:xfrm>
          <a:custGeom>
            <a:avLst/>
            <a:gdLst>
              <a:gd name="connsiteX0" fmla="*/ 227212 w 227212"/>
              <a:gd name="connsiteY0" fmla="*/ 606582 h 606582"/>
              <a:gd name="connsiteX1" fmla="*/ 875 w 227212"/>
              <a:gd name="connsiteY1" fmla="*/ 334978 h 606582"/>
              <a:gd name="connsiteX2" fmla="*/ 163838 w 227212"/>
              <a:gd name="connsiteY2" fmla="*/ 0 h 606582"/>
            </a:gdLst>
            <a:ahLst/>
            <a:cxnLst>
              <a:cxn ang="0">
                <a:pos x="connsiteX0" y="connsiteY0"/>
              </a:cxn>
              <a:cxn ang="0">
                <a:pos x="connsiteX1" y="connsiteY1"/>
              </a:cxn>
              <a:cxn ang="0">
                <a:pos x="connsiteX2" y="connsiteY2"/>
              </a:cxn>
            </a:cxnLst>
            <a:rect l="l" t="t" r="r" b="b"/>
            <a:pathLst>
              <a:path w="227212" h="606582">
                <a:moveTo>
                  <a:pt x="227212" y="606582"/>
                </a:moveTo>
                <a:cubicBezTo>
                  <a:pt x="119324" y="521328"/>
                  <a:pt x="11437" y="436075"/>
                  <a:pt x="875" y="334978"/>
                </a:cubicBezTo>
                <a:cubicBezTo>
                  <a:pt x="-9687" y="233881"/>
                  <a:pt x="77075" y="116940"/>
                  <a:pt x="163838" y="0"/>
                </a:cubicBezTo>
              </a:path>
            </a:pathLst>
          </a:custGeom>
          <a:noFill/>
          <a:ln w="28575">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Forma libre: forma 11"/>
          <p:cNvSpPr/>
          <p:nvPr/>
        </p:nvSpPr>
        <p:spPr>
          <a:xfrm rot="10581493">
            <a:off x="4375636" y="3243014"/>
            <a:ext cx="227212" cy="1457102"/>
          </a:xfrm>
          <a:custGeom>
            <a:avLst/>
            <a:gdLst>
              <a:gd name="connsiteX0" fmla="*/ 227212 w 227212"/>
              <a:gd name="connsiteY0" fmla="*/ 606582 h 606582"/>
              <a:gd name="connsiteX1" fmla="*/ 875 w 227212"/>
              <a:gd name="connsiteY1" fmla="*/ 334978 h 606582"/>
              <a:gd name="connsiteX2" fmla="*/ 163838 w 227212"/>
              <a:gd name="connsiteY2" fmla="*/ 0 h 606582"/>
            </a:gdLst>
            <a:ahLst/>
            <a:cxnLst>
              <a:cxn ang="0">
                <a:pos x="connsiteX0" y="connsiteY0"/>
              </a:cxn>
              <a:cxn ang="0">
                <a:pos x="connsiteX1" y="connsiteY1"/>
              </a:cxn>
              <a:cxn ang="0">
                <a:pos x="connsiteX2" y="connsiteY2"/>
              </a:cxn>
            </a:cxnLst>
            <a:rect l="l" t="t" r="r" b="b"/>
            <a:pathLst>
              <a:path w="227212" h="606582">
                <a:moveTo>
                  <a:pt x="227212" y="606582"/>
                </a:moveTo>
                <a:cubicBezTo>
                  <a:pt x="119324" y="521328"/>
                  <a:pt x="11437" y="436075"/>
                  <a:pt x="875" y="334978"/>
                </a:cubicBezTo>
                <a:cubicBezTo>
                  <a:pt x="-9687" y="233881"/>
                  <a:pt x="77075" y="116940"/>
                  <a:pt x="163838" y="0"/>
                </a:cubicBezTo>
              </a:path>
            </a:pathLst>
          </a:custGeom>
          <a:noFill/>
          <a:ln w="28575">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Forma libre: forma 12"/>
          <p:cNvSpPr/>
          <p:nvPr/>
        </p:nvSpPr>
        <p:spPr>
          <a:xfrm rot="10581493">
            <a:off x="8870327" y="2683557"/>
            <a:ext cx="227212" cy="705790"/>
          </a:xfrm>
          <a:custGeom>
            <a:avLst/>
            <a:gdLst>
              <a:gd name="connsiteX0" fmla="*/ 227212 w 227212"/>
              <a:gd name="connsiteY0" fmla="*/ 606582 h 606582"/>
              <a:gd name="connsiteX1" fmla="*/ 875 w 227212"/>
              <a:gd name="connsiteY1" fmla="*/ 334978 h 606582"/>
              <a:gd name="connsiteX2" fmla="*/ 163838 w 227212"/>
              <a:gd name="connsiteY2" fmla="*/ 0 h 606582"/>
            </a:gdLst>
            <a:ahLst/>
            <a:cxnLst>
              <a:cxn ang="0">
                <a:pos x="connsiteX0" y="connsiteY0"/>
              </a:cxn>
              <a:cxn ang="0">
                <a:pos x="connsiteX1" y="connsiteY1"/>
              </a:cxn>
              <a:cxn ang="0">
                <a:pos x="connsiteX2" y="connsiteY2"/>
              </a:cxn>
            </a:cxnLst>
            <a:rect l="l" t="t" r="r" b="b"/>
            <a:pathLst>
              <a:path w="227212" h="606582">
                <a:moveTo>
                  <a:pt x="227212" y="606582"/>
                </a:moveTo>
                <a:cubicBezTo>
                  <a:pt x="119324" y="521328"/>
                  <a:pt x="11437" y="436075"/>
                  <a:pt x="875" y="334978"/>
                </a:cubicBezTo>
                <a:cubicBezTo>
                  <a:pt x="-9687" y="233881"/>
                  <a:pt x="77075" y="116940"/>
                  <a:pt x="163838" y="0"/>
                </a:cubicBezTo>
              </a:path>
            </a:pathLst>
          </a:custGeom>
          <a:noFill/>
          <a:ln w="28575">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Forma libre: forma 13"/>
          <p:cNvSpPr/>
          <p:nvPr/>
        </p:nvSpPr>
        <p:spPr>
          <a:xfrm rot="20953799">
            <a:off x="5119046" y="5008990"/>
            <a:ext cx="227212" cy="523287"/>
          </a:xfrm>
          <a:custGeom>
            <a:avLst/>
            <a:gdLst>
              <a:gd name="connsiteX0" fmla="*/ 227212 w 227212"/>
              <a:gd name="connsiteY0" fmla="*/ 606582 h 606582"/>
              <a:gd name="connsiteX1" fmla="*/ 875 w 227212"/>
              <a:gd name="connsiteY1" fmla="*/ 334978 h 606582"/>
              <a:gd name="connsiteX2" fmla="*/ 163838 w 227212"/>
              <a:gd name="connsiteY2" fmla="*/ 0 h 606582"/>
            </a:gdLst>
            <a:ahLst/>
            <a:cxnLst>
              <a:cxn ang="0">
                <a:pos x="connsiteX0" y="connsiteY0"/>
              </a:cxn>
              <a:cxn ang="0">
                <a:pos x="connsiteX1" y="connsiteY1"/>
              </a:cxn>
              <a:cxn ang="0">
                <a:pos x="connsiteX2" y="connsiteY2"/>
              </a:cxn>
            </a:cxnLst>
            <a:rect l="l" t="t" r="r" b="b"/>
            <a:pathLst>
              <a:path w="227212" h="606582">
                <a:moveTo>
                  <a:pt x="227212" y="606582"/>
                </a:moveTo>
                <a:cubicBezTo>
                  <a:pt x="119324" y="521328"/>
                  <a:pt x="11437" y="436075"/>
                  <a:pt x="875" y="334978"/>
                </a:cubicBezTo>
                <a:cubicBezTo>
                  <a:pt x="-9687" y="233881"/>
                  <a:pt x="77075" y="116940"/>
                  <a:pt x="163838" y="0"/>
                </a:cubicBezTo>
              </a:path>
            </a:pathLst>
          </a:custGeom>
          <a:noFill/>
          <a:ln w="28575">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90935" y="6462862"/>
            <a:ext cx="449826"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59039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173700"/>
            <a:ext cx="7407462" cy="631524"/>
          </a:xfrm>
        </p:spPr>
        <p:txBody>
          <a:bodyPr>
            <a:noAutofit/>
          </a:bodyPr>
          <a:lstStyle/>
          <a:p>
            <a:r>
              <a:rPr lang="es-ES" sz="2000" b="1" dirty="0">
                <a:latin typeface="Century Gothic" panose="020B0502020202020204" pitchFamily="34" charset="0"/>
              </a:rPr>
              <a:t>Normalmente, los aplanamientos de tasas de interés anticipan una mayor desaceleración de la economía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73086" y="875280"/>
            <a:ext cx="7653156" cy="96718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Hay 4 fases en el ciclo de tasas de interés que van aparejados del desempeño de la economía.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repercute en las estrategias de inversión de fondos en todo el mundo.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pic>
        <p:nvPicPr>
          <p:cNvPr id="3" name="Imagen 2"/>
          <p:cNvPicPr>
            <a:picLocks noChangeAspect="1"/>
          </p:cNvPicPr>
          <p:nvPr/>
        </p:nvPicPr>
        <p:blipFill rotWithShape="1">
          <a:blip r:embed="rId2"/>
          <a:srcRect l="28438" t="23826" r="23018" b="15392"/>
          <a:stretch/>
        </p:blipFill>
        <p:spPr>
          <a:xfrm>
            <a:off x="1760285" y="2287496"/>
            <a:ext cx="5791176" cy="3941450"/>
          </a:xfrm>
          <a:prstGeom prst="rect">
            <a:avLst/>
          </a:prstGeom>
        </p:spPr>
      </p:pic>
      <p:sp>
        <p:nvSpPr>
          <p:cNvPr id="8" name="Forma libre: forma 7"/>
          <p:cNvSpPr/>
          <p:nvPr/>
        </p:nvSpPr>
        <p:spPr>
          <a:xfrm>
            <a:off x="7630288" y="2921455"/>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8" name="CuadroTexto 57"/>
          <p:cNvSpPr txBox="1"/>
          <p:nvPr/>
        </p:nvSpPr>
        <p:spPr>
          <a:xfrm>
            <a:off x="7797156" y="3888889"/>
            <a:ext cx="1346844" cy="369332"/>
          </a:xfrm>
          <a:prstGeom prst="rect">
            <a:avLst/>
          </a:prstGeom>
          <a:solidFill>
            <a:schemeClr val="bg1"/>
          </a:solidFill>
        </p:spPr>
        <p:txBody>
          <a:bodyPr wrap="none" rtlCol="0">
            <a:spAutoFit/>
          </a:bodyPr>
          <a:lstStyle/>
          <a:p>
            <a:r>
              <a:rPr lang="es-ES" b="1" dirty="0">
                <a:latin typeface="Century Gothic" panose="020B0502020202020204" pitchFamily="34" charset="0"/>
              </a:rPr>
              <a:t>expansión</a:t>
            </a:r>
            <a:endParaRPr lang="es-MX" b="1" dirty="0">
              <a:latin typeface="Century Gothic" panose="020B0502020202020204" pitchFamily="34" charset="0"/>
            </a:endParaRPr>
          </a:p>
        </p:txBody>
      </p:sp>
      <p:sp>
        <p:nvSpPr>
          <p:cNvPr id="16" name="Forma libre: forma 15"/>
          <p:cNvSpPr/>
          <p:nvPr/>
        </p:nvSpPr>
        <p:spPr>
          <a:xfrm rot="5400000">
            <a:off x="4611224" y="5186575"/>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7" name="Forma libre: forma 16"/>
          <p:cNvSpPr/>
          <p:nvPr/>
        </p:nvSpPr>
        <p:spPr>
          <a:xfrm rot="10800000">
            <a:off x="1485503" y="2991124"/>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Forma libre: forma 17"/>
          <p:cNvSpPr/>
          <p:nvPr/>
        </p:nvSpPr>
        <p:spPr>
          <a:xfrm rot="16200000">
            <a:off x="4611226" y="1069129"/>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9" name="CuadroTexto 18"/>
          <p:cNvSpPr txBox="1"/>
          <p:nvPr/>
        </p:nvSpPr>
        <p:spPr>
          <a:xfrm>
            <a:off x="3847730" y="6493034"/>
            <a:ext cx="1951175" cy="369332"/>
          </a:xfrm>
          <a:prstGeom prst="rect">
            <a:avLst/>
          </a:prstGeom>
          <a:solidFill>
            <a:schemeClr val="bg1"/>
          </a:solidFill>
        </p:spPr>
        <p:txBody>
          <a:bodyPr wrap="none" rtlCol="0">
            <a:spAutoFit/>
          </a:bodyPr>
          <a:lstStyle/>
          <a:p>
            <a:r>
              <a:rPr lang="es-ES" b="1" dirty="0">
                <a:latin typeface="Century Gothic" panose="020B0502020202020204" pitchFamily="34" charset="0"/>
              </a:rPr>
              <a:t>desaceleración</a:t>
            </a:r>
            <a:endParaRPr lang="es-MX" b="1" dirty="0">
              <a:latin typeface="Century Gothic" panose="020B0502020202020204" pitchFamily="34" charset="0"/>
            </a:endParaRPr>
          </a:p>
        </p:txBody>
      </p:sp>
      <p:sp>
        <p:nvSpPr>
          <p:cNvPr id="20" name="CuadroTexto 19"/>
          <p:cNvSpPr txBox="1"/>
          <p:nvPr/>
        </p:nvSpPr>
        <p:spPr>
          <a:xfrm>
            <a:off x="570451" y="3845344"/>
            <a:ext cx="1143262"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recesión</a:t>
            </a:r>
            <a:endParaRPr lang="es-MX" b="1" dirty="0">
              <a:latin typeface="Century Gothic" panose="020B0502020202020204" pitchFamily="34" charset="0"/>
            </a:endParaRPr>
          </a:p>
        </p:txBody>
      </p:sp>
      <p:sp>
        <p:nvSpPr>
          <p:cNvPr id="21" name="CuadroTexto 20"/>
          <p:cNvSpPr txBox="1"/>
          <p:nvPr/>
        </p:nvSpPr>
        <p:spPr>
          <a:xfrm>
            <a:off x="3970359" y="1890091"/>
            <a:ext cx="1705916"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recuperación</a:t>
            </a:r>
            <a:endParaRPr lang="es-MX" b="1" dirty="0">
              <a:latin typeface="Century Gothic" panose="020B0502020202020204" pitchFamily="34" charset="0"/>
            </a:endParaRPr>
          </a:p>
        </p:txBody>
      </p:sp>
      <p:sp>
        <p:nvSpPr>
          <p:cNvPr id="9" name="CuadroTexto 8"/>
          <p:cNvSpPr txBox="1"/>
          <p:nvPr/>
        </p:nvSpPr>
        <p:spPr>
          <a:xfrm>
            <a:off x="5865135" y="3817548"/>
            <a:ext cx="1518364" cy="246221"/>
          </a:xfrm>
          <a:prstGeom prst="rect">
            <a:avLst/>
          </a:prstGeom>
          <a:noFill/>
        </p:spPr>
        <p:txBody>
          <a:bodyPr wrap="none" rtlCol="0">
            <a:spAutoFit/>
          </a:bodyPr>
          <a:lstStyle/>
          <a:p>
            <a:r>
              <a:rPr lang="es-MX" sz="1000" b="1" dirty="0">
                <a:latin typeface="Century Gothic" panose="020B0502020202020204" pitchFamily="34" charset="0"/>
              </a:rPr>
              <a:t>(empinamiento bear)</a:t>
            </a:r>
          </a:p>
        </p:txBody>
      </p:sp>
      <p:sp>
        <p:nvSpPr>
          <p:cNvPr id="23" name="CuadroTexto 22"/>
          <p:cNvSpPr txBox="1"/>
          <p:nvPr/>
        </p:nvSpPr>
        <p:spPr>
          <a:xfrm>
            <a:off x="2912929" y="3817548"/>
            <a:ext cx="1447832" cy="246221"/>
          </a:xfrm>
          <a:prstGeom prst="rect">
            <a:avLst/>
          </a:prstGeom>
          <a:noFill/>
        </p:spPr>
        <p:txBody>
          <a:bodyPr wrap="none" rtlCol="0">
            <a:spAutoFit/>
          </a:bodyPr>
          <a:lstStyle/>
          <a:p>
            <a:r>
              <a:rPr lang="es-MX" sz="1000" b="1" dirty="0">
                <a:latin typeface="Century Gothic" panose="020B0502020202020204" pitchFamily="34" charset="0"/>
              </a:rPr>
              <a:t>(empinamiento bull)</a:t>
            </a:r>
          </a:p>
        </p:txBody>
      </p:sp>
      <p:sp>
        <p:nvSpPr>
          <p:cNvPr id="24" name="CuadroTexto 23"/>
          <p:cNvSpPr txBox="1"/>
          <p:nvPr/>
        </p:nvSpPr>
        <p:spPr>
          <a:xfrm>
            <a:off x="5865135" y="5593821"/>
            <a:ext cx="1486304" cy="246221"/>
          </a:xfrm>
          <a:prstGeom prst="rect">
            <a:avLst/>
          </a:prstGeom>
          <a:noFill/>
        </p:spPr>
        <p:txBody>
          <a:bodyPr wrap="none" rtlCol="0">
            <a:spAutoFit/>
          </a:bodyPr>
          <a:lstStyle/>
          <a:p>
            <a:r>
              <a:rPr lang="es-MX" sz="1000" b="1" dirty="0">
                <a:latin typeface="Century Gothic" panose="020B0502020202020204" pitchFamily="34" charset="0"/>
              </a:rPr>
              <a:t>(aplanamiento bear)</a:t>
            </a:r>
          </a:p>
        </p:txBody>
      </p:sp>
      <p:sp>
        <p:nvSpPr>
          <p:cNvPr id="25" name="CuadroTexto 24"/>
          <p:cNvSpPr txBox="1"/>
          <p:nvPr/>
        </p:nvSpPr>
        <p:spPr>
          <a:xfrm>
            <a:off x="2912929" y="5593820"/>
            <a:ext cx="1415772" cy="246221"/>
          </a:xfrm>
          <a:prstGeom prst="rect">
            <a:avLst/>
          </a:prstGeom>
          <a:noFill/>
        </p:spPr>
        <p:txBody>
          <a:bodyPr wrap="none" rtlCol="0">
            <a:spAutoFit/>
          </a:bodyPr>
          <a:lstStyle/>
          <a:p>
            <a:r>
              <a:rPr lang="es-MX" sz="1000" b="1" dirty="0">
                <a:latin typeface="Century Gothic" panose="020B0502020202020204" pitchFamily="34" charset="0"/>
              </a:rPr>
              <a:t>(aplanamiento bull)</a:t>
            </a:r>
          </a:p>
        </p:txBody>
      </p:sp>
      <p:sp>
        <p:nvSpPr>
          <p:cNvPr id="22" name="2 Marcador de número de diapositiva"/>
          <p:cNvSpPr>
            <a:spLocks noGrp="1"/>
          </p:cNvSpPr>
          <p:nvPr>
            <p:ph type="sldNum" sz="quarter" idx="12"/>
          </p:nvPr>
        </p:nvSpPr>
        <p:spPr>
          <a:xfrm>
            <a:off x="8590935" y="6510487"/>
            <a:ext cx="449826"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4327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rmAutofit/>
          </a:bodyPr>
          <a:lstStyle/>
          <a:p>
            <a:r>
              <a:rPr lang="es-ES" sz="2000" b="1" dirty="0">
                <a:latin typeface="Century Gothic" panose="020B0502020202020204" pitchFamily="34" charset="0"/>
              </a:rPr>
              <a:t>La tenencia de extranjeros en bonos M ha retrocedido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224550"/>
            <a:ext cx="8747499" cy="939213"/>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se ha dado en los bonos de menor plazo, afectados por las subidas de tasa de Banxico.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Con esto, desde abril han salido 80 mmdp de extranjeros. </a:t>
            </a:r>
          </a:p>
        </p:txBody>
      </p:sp>
      <p:sp>
        <p:nvSpPr>
          <p:cNvPr id="47" name="CuadroTexto 46"/>
          <p:cNvSpPr txBox="1"/>
          <p:nvPr/>
        </p:nvSpPr>
        <p:spPr>
          <a:xfrm>
            <a:off x="356710" y="6629317"/>
            <a:ext cx="2015297" cy="360675"/>
          </a:xfrm>
          <a:prstGeom prst="rect">
            <a:avLst/>
          </a:prstGeom>
        </p:spPr>
        <p:txBody>
          <a:bodyPr wrap="none" rtlCol="0">
            <a:noAutofit/>
          </a:bodyPr>
          <a:lstStyle/>
          <a:p>
            <a:r>
              <a:rPr lang="es-ES" sz="800" dirty="0">
                <a:latin typeface="Century Gothic" pitchFamily="34" charset="0"/>
              </a:rPr>
              <a:t>Fuente: Banco de México</a:t>
            </a:r>
            <a:endParaRPr lang="es-MX" sz="900" dirty="0">
              <a:latin typeface="Century Gothic" pitchFamily="34" charset="0"/>
            </a:endParaRPr>
          </a:p>
        </p:txBody>
      </p:sp>
      <p:graphicFrame>
        <p:nvGraphicFramePr>
          <p:cNvPr id="11" name="Gráfico 10">
            <a:extLst>
              <a:ext uri="{FF2B5EF4-FFF2-40B4-BE49-F238E27FC236}">
                <a16:creationId xmlns:a16="http://schemas.microsoft.com/office/drawing/2014/main" xmlns="" id="{643B8DC8-BF03-44CB-9811-C000B89AA6CA}"/>
              </a:ext>
            </a:extLst>
          </p:cNvPr>
          <p:cNvGraphicFramePr>
            <a:graphicFrameLocks/>
          </p:cNvGraphicFramePr>
          <p:nvPr>
            <p:extLst>
              <p:ext uri="{D42A27DB-BD31-4B8C-83A1-F6EECF244321}">
                <p14:modId xmlns:p14="http://schemas.microsoft.com/office/powerpoint/2010/main" val="2740039010"/>
              </p:ext>
            </p:extLst>
          </p:nvPr>
        </p:nvGraphicFramePr>
        <p:xfrm>
          <a:off x="4653481" y="2236206"/>
          <a:ext cx="4238018" cy="43931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Gráfico 14">
            <a:extLst>
              <a:ext uri="{FF2B5EF4-FFF2-40B4-BE49-F238E27FC236}">
                <a16:creationId xmlns:a16="http://schemas.microsoft.com/office/drawing/2014/main" xmlns="" id="{3AA2A0C4-0BA9-4EDF-9CBC-810A3ECBA0F8}"/>
              </a:ext>
            </a:extLst>
          </p:cNvPr>
          <p:cNvGraphicFramePr>
            <a:graphicFrameLocks/>
          </p:cNvGraphicFramePr>
          <p:nvPr>
            <p:extLst>
              <p:ext uri="{D42A27DB-BD31-4B8C-83A1-F6EECF244321}">
                <p14:modId xmlns:p14="http://schemas.microsoft.com/office/powerpoint/2010/main" val="3147900975"/>
              </p:ext>
            </p:extLst>
          </p:nvPr>
        </p:nvGraphicFramePr>
        <p:xfrm>
          <a:off x="144000" y="2236205"/>
          <a:ext cx="4292198" cy="4393112"/>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ángulo 2"/>
          <p:cNvSpPr/>
          <p:nvPr/>
        </p:nvSpPr>
        <p:spPr>
          <a:xfrm>
            <a:off x="4019739" y="2888055"/>
            <a:ext cx="298764" cy="3105339"/>
          </a:xfrm>
          <a:prstGeom prst="rect">
            <a:avLst/>
          </a:prstGeom>
          <a:solidFill>
            <a:srgbClr val="0070C0">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6" name="Rectángulo 15"/>
          <p:cNvSpPr/>
          <p:nvPr/>
        </p:nvSpPr>
        <p:spPr>
          <a:xfrm>
            <a:off x="3548966" y="2888055"/>
            <a:ext cx="470773" cy="3105339"/>
          </a:xfrm>
          <a:prstGeom prst="rect">
            <a:avLst/>
          </a:prstGeom>
          <a:solidFill>
            <a:srgbClr val="00B050">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 name="CuadroTexto 4"/>
          <p:cNvSpPr txBox="1"/>
          <p:nvPr/>
        </p:nvSpPr>
        <p:spPr>
          <a:xfrm>
            <a:off x="3099293" y="2947743"/>
            <a:ext cx="920445" cy="577081"/>
          </a:xfrm>
          <a:prstGeom prst="rect">
            <a:avLst/>
          </a:prstGeom>
          <a:noFill/>
        </p:spPr>
        <p:txBody>
          <a:bodyPr wrap="none" rtlCol="0">
            <a:spAutoFit/>
          </a:bodyPr>
          <a:lstStyle/>
          <a:p>
            <a:r>
              <a:rPr lang="es-MX" sz="1050" b="1" dirty="0">
                <a:solidFill>
                  <a:srgbClr val="00B050"/>
                </a:solidFill>
                <a:latin typeface="Century Gothic" panose="020B0502020202020204" pitchFamily="34" charset="0"/>
              </a:rPr>
              <a:t>+230mmdp</a:t>
            </a:r>
          </a:p>
          <a:p>
            <a:r>
              <a:rPr lang="es-MX" sz="1050" b="1" dirty="0">
                <a:solidFill>
                  <a:srgbClr val="00B050"/>
                </a:solidFill>
                <a:latin typeface="Century Gothic" panose="020B0502020202020204" pitchFamily="34" charset="0"/>
              </a:rPr>
              <a:t>de nov a</a:t>
            </a:r>
          </a:p>
          <a:p>
            <a:r>
              <a:rPr lang="es-MX" sz="1050" b="1" dirty="0">
                <a:solidFill>
                  <a:srgbClr val="00B050"/>
                </a:solidFill>
                <a:latin typeface="Century Gothic" panose="020B0502020202020204" pitchFamily="34" charset="0"/>
              </a:rPr>
              <a:t>marzo</a:t>
            </a:r>
          </a:p>
        </p:txBody>
      </p:sp>
      <p:sp>
        <p:nvSpPr>
          <p:cNvPr id="17" name="CuadroTexto 16"/>
          <p:cNvSpPr txBox="1"/>
          <p:nvPr/>
        </p:nvSpPr>
        <p:spPr>
          <a:xfrm>
            <a:off x="3784351" y="3668439"/>
            <a:ext cx="869129" cy="553998"/>
          </a:xfrm>
          <a:prstGeom prst="rect">
            <a:avLst/>
          </a:prstGeom>
          <a:noFill/>
        </p:spPr>
        <p:txBody>
          <a:bodyPr wrap="square" rtlCol="0">
            <a:spAutoFit/>
          </a:bodyPr>
          <a:lstStyle/>
          <a:p>
            <a:r>
              <a:rPr lang="es-MX" sz="1000" b="1" dirty="0">
                <a:solidFill>
                  <a:srgbClr val="0070C0"/>
                </a:solidFill>
                <a:latin typeface="Century Gothic" panose="020B0502020202020204" pitchFamily="34" charset="0"/>
              </a:rPr>
              <a:t>-80 mmdp de abril a junio</a:t>
            </a:r>
          </a:p>
        </p:txBody>
      </p:sp>
      <p:sp>
        <p:nvSpPr>
          <p:cNvPr id="12" name="2 Marcador de número de diapositiva"/>
          <p:cNvSpPr>
            <a:spLocks noGrp="1"/>
          </p:cNvSpPr>
          <p:nvPr>
            <p:ph type="sldNum" sz="quarter" idx="12"/>
          </p:nvPr>
        </p:nvSpPr>
        <p:spPr>
          <a:xfrm>
            <a:off x="8590935" y="6462862"/>
            <a:ext cx="449826"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9557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Por lo tanto, el enfoque de inversión </a:t>
            </a:r>
            <a:r>
              <a:rPr lang="es-ES" sz="2000" b="1" dirty="0" smtClean="0">
                <a:latin typeface="Century Gothic" panose="020B0502020202020204" pitchFamily="34" charset="0"/>
              </a:rPr>
              <a:t>es más selectivo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410699" y="1520108"/>
            <a:ext cx="8330043" cy="360434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Dudas del mercado sobre el crecimiento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Ante ello, las inflaciones esperadas en las economías más desarrolladas se han reducido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Poca claridad de política monetaria en países avanzados:</a:t>
            </a:r>
          </a:p>
          <a:p>
            <a:pPr marL="581025" lvl="1"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Ritmo de subidas de tasa</a:t>
            </a:r>
          </a:p>
          <a:p>
            <a:pPr marL="581025" lvl="1"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Reducción de los balances de bancos centrales</a:t>
            </a:r>
          </a:p>
          <a:p>
            <a:pPr marL="581025" lvl="1" indent="-180975" algn="just">
              <a:spcBef>
                <a:spcPts val="0"/>
              </a:spcBef>
              <a:spcAft>
                <a:spcPts val="600"/>
              </a:spcAft>
              <a:buClr>
                <a:srgbClr val="CD0000"/>
              </a:buClr>
              <a:buSzPct val="110000"/>
              <a:buFont typeface="Arial" pitchFamily="34" charset="0"/>
              <a:buChar char="•"/>
            </a:pPr>
            <a:endParaRPr lang="es-MX" sz="1200" dirty="0">
              <a:latin typeface="Century Gothic" panose="020B0502020202020204" pitchFamily="34" charset="0"/>
            </a:endParaRPr>
          </a:p>
          <a:p>
            <a:pPr marL="180975"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Los inversionistas comienzan a descontar que para una desaceleración futura no habrá tantas herramientas de política fiscal y monetaria.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4" name="2 Marcador de número de diapositiva"/>
          <p:cNvSpPr>
            <a:spLocks noGrp="1"/>
          </p:cNvSpPr>
          <p:nvPr>
            <p:ph type="sldNum" sz="quarter" idx="12"/>
          </p:nvPr>
        </p:nvSpPr>
        <p:spPr>
          <a:xfrm>
            <a:off x="8590935" y="6462862"/>
            <a:ext cx="449826" cy="365125"/>
          </a:xfrm>
        </p:spPr>
        <p:txBody>
          <a:bodyPr/>
          <a:lstStyle/>
          <a:p>
            <a:pPr algn="ctr"/>
            <a:fld id="{05E83AA4-A00D-4AA0-8FE8-B93C9F3EC141}" type="slidenum">
              <a:rPr lang="es-ES" altLang="es-MX" smtClean="0">
                <a:latin typeface="Century Gothic" panose="020B0502020202020204" pitchFamily="34" charset="0"/>
              </a:rPr>
              <a:pPr algn="ct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92180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193303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20</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1209903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Expectativas Económicas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018029179"/>
              </p:ext>
            </p:extLst>
          </p:nvPr>
        </p:nvGraphicFramePr>
        <p:xfrm>
          <a:off x="457200" y="1067465"/>
          <a:ext cx="8435130" cy="4927600"/>
        </p:xfrm>
        <a:graphic>
          <a:graphicData uri="http://schemas.openxmlformats.org/drawingml/2006/table">
            <a:tbl>
              <a:tblPr firstRow="1" bandRow="1">
                <a:tableStyleId>{5C22544A-7EE6-4342-B048-85BDC9FD1C3A}</a:tableStyleId>
              </a:tblPr>
              <a:tblGrid>
                <a:gridCol w="1423052">
                  <a:extLst>
                    <a:ext uri="{9D8B030D-6E8A-4147-A177-3AD203B41FA5}">
                      <a16:colId xmlns:a16="http://schemas.microsoft.com/office/drawing/2014/main" xmlns="" val="221602515"/>
                    </a:ext>
                  </a:extLst>
                </a:gridCol>
                <a:gridCol w="1190119">
                  <a:extLst>
                    <a:ext uri="{9D8B030D-6E8A-4147-A177-3AD203B41FA5}">
                      <a16:colId xmlns:a16="http://schemas.microsoft.com/office/drawing/2014/main" xmlns="" val="3699543574"/>
                    </a:ext>
                  </a:extLst>
                </a:gridCol>
                <a:gridCol w="5821959">
                  <a:extLst>
                    <a:ext uri="{9D8B030D-6E8A-4147-A177-3AD203B41FA5}">
                      <a16:colId xmlns:a16="http://schemas.microsoft.com/office/drawing/2014/main" xmlns="" val="3405690672"/>
                    </a:ext>
                  </a:extLst>
                </a:gridCol>
              </a:tblGrid>
              <a:tr h="370840">
                <a:tc>
                  <a:txBody>
                    <a:bodyPr/>
                    <a:lstStyle/>
                    <a:p>
                      <a:r>
                        <a:rPr lang="es-MX" sz="1200" dirty="0"/>
                        <a:t>Tema</a:t>
                      </a:r>
                    </a:p>
                  </a:txBody>
                  <a:tcPr/>
                </a:tc>
                <a:tc>
                  <a:txBody>
                    <a:bodyPr/>
                    <a:lstStyle/>
                    <a:p>
                      <a:r>
                        <a:rPr lang="es-MX" sz="1200" dirty="0"/>
                        <a:t>Evolución (vs último dato del año anterior)</a:t>
                      </a:r>
                    </a:p>
                  </a:txBody>
                  <a:tcPr/>
                </a:tc>
                <a:tc>
                  <a:txBody>
                    <a:bodyPr/>
                    <a:lstStyle/>
                    <a:p>
                      <a:r>
                        <a:rPr lang="es-MX" sz="1200" dirty="0"/>
                        <a:t>Comentario</a:t>
                      </a:r>
                    </a:p>
                  </a:txBody>
                  <a:tcPr/>
                </a:tc>
                <a:extLst>
                  <a:ext uri="{0D108BD9-81ED-4DB2-BD59-A6C34878D82A}">
                    <a16:rowId xmlns:a16="http://schemas.microsoft.com/office/drawing/2014/main" xmlns="" val="706043697"/>
                  </a:ext>
                </a:extLst>
              </a:tr>
              <a:tr h="370840">
                <a:tc>
                  <a:txBody>
                    <a:bodyPr/>
                    <a:lstStyle/>
                    <a:p>
                      <a:r>
                        <a:rPr lang="es-MX" sz="1100" dirty="0">
                          <a:hlinkClick r:id="rId2" action="ppaction://hlinksldjump"/>
                        </a:rPr>
                        <a:t>Crecimiento (economías desarrolladas)</a:t>
                      </a:r>
                      <a:endParaRPr lang="es-MX" sz="1100" dirty="0"/>
                    </a:p>
                  </a:txBody>
                  <a:tcPr/>
                </a:tc>
                <a:tc>
                  <a:txBody>
                    <a:bodyPr/>
                    <a:lstStyle/>
                    <a:p>
                      <a:endParaRPr lang="es-MX" sz="1100" dirty="0"/>
                    </a:p>
                  </a:txBody>
                  <a:tcPr/>
                </a:tc>
                <a:tc>
                  <a:txBody>
                    <a:bodyPr/>
                    <a:lstStyle/>
                    <a:p>
                      <a:pPr marL="171450" lvl="0" indent="-171450">
                        <a:buFont typeface="Arial" panose="020B0604020202020204" pitchFamily="34" charset="0"/>
                        <a:buChar char="•"/>
                      </a:pPr>
                      <a:r>
                        <a:rPr lang="es-MX" sz="1100" dirty="0"/>
                        <a:t>En EUA la expectativa de</a:t>
                      </a:r>
                      <a:r>
                        <a:rPr lang="es-MX" sz="1100" baseline="0" dirty="0"/>
                        <a:t> crecimiento en 2017</a:t>
                      </a:r>
                      <a:r>
                        <a:rPr lang="es-MX" sz="1100" dirty="0"/>
                        <a:t> se ha mantenido constante</a:t>
                      </a:r>
                      <a:r>
                        <a:rPr lang="es-MX" sz="1100" baseline="0" dirty="0"/>
                        <a:t> </a:t>
                      </a:r>
                      <a:r>
                        <a:rPr lang="es-MX" sz="1100" dirty="0"/>
                        <a:t>en 2.2%.</a:t>
                      </a:r>
                    </a:p>
                    <a:p>
                      <a:pPr marL="171450" lvl="0" indent="-171450">
                        <a:buFont typeface="Arial" panose="020B0604020202020204" pitchFamily="34" charset="0"/>
                        <a:buChar char="•"/>
                      </a:pPr>
                      <a:r>
                        <a:rPr lang="es-MX" sz="1100" dirty="0"/>
                        <a:t>En Japón, Alemania y Reino Unido ha aumentado la expectativa de crecimiento a 1.3%, 1.7% y 1.7% respectivamente. </a:t>
                      </a:r>
                      <a:endParaRPr lang="es-ES" sz="1100" dirty="0"/>
                    </a:p>
                  </a:txBody>
                  <a:tcPr/>
                </a:tc>
                <a:extLst>
                  <a:ext uri="{0D108BD9-81ED-4DB2-BD59-A6C34878D82A}">
                    <a16:rowId xmlns:a16="http://schemas.microsoft.com/office/drawing/2014/main" xmlns="" val="2334105869"/>
                  </a:ext>
                </a:extLst>
              </a:tr>
              <a:tr h="370840">
                <a:tc>
                  <a:txBody>
                    <a:bodyPr/>
                    <a:lstStyle/>
                    <a:p>
                      <a:r>
                        <a:rPr lang="es-MX" sz="1100" dirty="0">
                          <a:hlinkClick r:id="rId3" action="ppaction://hlinksldjump"/>
                        </a:rPr>
                        <a:t>Crecimiento México</a:t>
                      </a:r>
                      <a:endParaRPr lang="es-MX" sz="1100" dirty="0"/>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El consenso más reciente</a:t>
                      </a:r>
                      <a:r>
                        <a:rPr lang="es-MX" sz="1100" baseline="0" dirty="0"/>
                        <a:t> indica un aumento en la expectativa de crecimiento del país (antes 1.7%, ahora 1.9%). </a:t>
                      </a:r>
                      <a:endParaRPr lang="es-MX" sz="1100" dirty="0"/>
                    </a:p>
                  </a:txBody>
                  <a:tcPr/>
                </a:tc>
                <a:extLst>
                  <a:ext uri="{0D108BD9-81ED-4DB2-BD59-A6C34878D82A}">
                    <a16:rowId xmlns:a16="http://schemas.microsoft.com/office/drawing/2014/main" xmlns="" val="2156138214"/>
                  </a:ext>
                </a:extLst>
              </a:tr>
              <a:tr h="370840">
                <a:tc>
                  <a:txBody>
                    <a:bodyPr/>
                    <a:lstStyle/>
                    <a:p>
                      <a:r>
                        <a:rPr lang="es-MX" sz="1100" dirty="0">
                          <a:hlinkClick r:id="rId4" action="ppaction://hlinksldjump"/>
                        </a:rPr>
                        <a:t>Inflación (economías</a:t>
                      </a:r>
                      <a:r>
                        <a:rPr lang="es-MX" sz="1100" baseline="0" dirty="0">
                          <a:hlinkClick r:id="rId4" action="ppaction://hlinksldjump"/>
                        </a:rPr>
                        <a:t> desarrolladas)</a:t>
                      </a:r>
                      <a:endParaRPr lang="es-MX" sz="1100" dirty="0"/>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EUA, Alemania y Reino Unido aumentaron sus expectativas de inflación a 2.4%, 1.7%, 2.7%, respectivamente. Japón permanece sin cambio.</a:t>
                      </a:r>
                    </a:p>
                    <a:p>
                      <a:endParaRPr lang="es-MX" sz="1100" dirty="0"/>
                    </a:p>
                  </a:txBody>
                  <a:tcPr/>
                </a:tc>
                <a:extLst>
                  <a:ext uri="{0D108BD9-81ED-4DB2-BD59-A6C34878D82A}">
                    <a16:rowId xmlns:a16="http://schemas.microsoft.com/office/drawing/2014/main" xmlns="" val="630645034"/>
                  </a:ext>
                </a:extLst>
              </a:tr>
              <a:tr h="370840">
                <a:tc>
                  <a:txBody>
                    <a:bodyPr/>
                    <a:lstStyle/>
                    <a:p>
                      <a:r>
                        <a:rPr lang="es-MX" sz="1100" dirty="0">
                          <a:hlinkClick r:id="rId4" action="ppaction://hlinksldjump"/>
                        </a:rPr>
                        <a:t>Inflación</a:t>
                      </a:r>
                      <a:r>
                        <a:rPr lang="es-MX" sz="1100" baseline="0" dirty="0">
                          <a:hlinkClick r:id="rId4" action="ppaction://hlinksldjump"/>
                        </a:rPr>
                        <a:t> México</a:t>
                      </a:r>
                      <a:endParaRPr lang="es-MX" sz="1100" dirty="0"/>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Este año</a:t>
                      </a:r>
                      <a:r>
                        <a:rPr lang="es-MX" sz="1100" baseline="0" dirty="0"/>
                        <a:t> se espera una inflación de 5.9%. En relación al año anterior, la expectativa de largo plazo ha aumentado 20pb y el consenso la estima en 3.5%.</a:t>
                      </a:r>
                      <a:endParaRPr lang="es-MX" sz="1100" dirty="0"/>
                    </a:p>
                  </a:txBody>
                  <a:tcPr/>
                </a:tc>
                <a:extLst>
                  <a:ext uri="{0D108BD9-81ED-4DB2-BD59-A6C34878D82A}">
                    <a16:rowId xmlns:a16="http://schemas.microsoft.com/office/drawing/2014/main" xmlns="" val="675493738"/>
                  </a:ext>
                </a:extLst>
              </a:tr>
              <a:tr h="370840">
                <a:tc>
                  <a:txBody>
                    <a:bodyPr/>
                    <a:lstStyle/>
                    <a:p>
                      <a:r>
                        <a:rPr lang="es-MX" sz="1100" dirty="0"/>
                        <a:t>Calificación crediticia</a:t>
                      </a:r>
                      <a:r>
                        <a:rPr lang="es-MX" sz="1100" baseline="0" dirty="0"/>
                        <a:t> de México</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Perspectiva negativa por todas las calificadoras.</a:t>
                      </a:r>
                    </a:p>
                  </a:txBody>
                  <a:tcPr/>
                </a:tc>
                <a:extLst>
                  <a:ext uri="{0D108BD9-81ED-4DB2-BD59-A6C34878D82A}">
                    <a16:rowId xmlns:a16="http://schemas.microsoft.com/office/drawing/2014/main" xmlns="" val="3531467572"/>
                  </a:ext>
                </a:extLst>
              </a:tr>
              <a:tr h="370840">
                <a:tc>
                  <a:txBody>
                    <a:bodyPr/>
                    <a:lstStyle/>
                    <a:p>
                      <a:r>
                        <a:rPr lang="es-MX" sz="1100" dirty="0">
                          <a:hlinkClick r:id="rId5" action="ppaction://hlinksldjump"/>
                        </a:rPr>
                        <a:t>Percepción de riesgo (spread UMS MX -TSY)</a:t>
                      </a:r>
                      <a:endParaRPr lang="es-MX" sz="1100" dirty="0"/>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100" dirty="0"/>
                        <a:t>La diferencia entre el UMS de 10 años de México y los Certificados del Tesoro de EUA de 10 años es de 139pb; esto significa 36pb</a:t>
                      </a:r>
                      <a:r>
                        <a:rPr lang="es-ES" sz="1100" baseline="0" dirty="0"/>
                        <a:t> </a:t>
                      </a:r>
                      <a:r>
                        <a:rPr lang="es-ES" sz="1100" dirty="0"/>
                        <a:t>por debajo del promedio histórico de los principales países latinoamericanos, pero por encima de los niveles previos</a:t>
                      </a:r>
                      <a:r>
                        <a:rPr lang="es-ES" sz="1100" baseline="0" dirty="0"/>
                        <a:t> a las elecciones de EUA</a:t>
                      </a:r>
                      <a:r>
                        <a:rPr lang="es-ES" sz="1100" dirty="0"/>
                        <a:t>.</a:t>
                      </a:r>
                    </a:p>
                  </a:txBody>
                  <a:tcPr/>
                </a:tc>
                <a:extLst>
                  <a:ext uri="{0D108BD9-81ED-4DB2-BD59-A6C34878D82A}">
                    <a16:rowId xmlns:a16="http://schemas.microsoft.com/office/drawing/2014/main" xmlns="" val="2186563687"/>
                  </a:ext>
                </a:extLst>
              </a:tr>
              <a:tr h="370840">
                <a:tc>
                  <a:txBody>
                    <a:bodyPr/>
                    <a:lstStyle/>
                    <a:p>
                      <a:r>
                        <a:rPr lang="es-MX" sz="1100" dirty="0">
                          <a:hlinkClick r:id="rId6" action="ppaction://hlinksldjump"/>
                        </a:rPr>
                        <a:t>CDS</a:t>
                      </a:r>
                      <a:r>
                        <a:rPr lang="es-MX" sz="1100" baseline="0" dirty="0">
                          <a:hlinkClick r:id="rId6" action="ppaction://hlinksldjump"/>
                        </a:rPr>
                        <a:t> México</a:t>
                      </a:r>
                      <a:endParaRPr lang="es-MX" sz="1100" dirty="0"/>
                    </a:p>
                  </a:txBody>
                  <a:tcPr>
                    <a:lnB w="12700" cmpd="sng">
                      <a:noFill/>
                    </a:lnB>
                  </a:tcPr>
                </a:tc>
                <a:tc>
                  <a:txBody>
                    <a:bodyPr/>
                    <a:lstStyle/>
                    <a:p>
                      <a:endParaRPr lang="es-MX" sz="1100" dirty="0"/>
                    </a:p>
                  </a:txBody>
                  <a:tcPr>
                    <a:lnB w="12700" cmpd="sng">
                      <a:noFill/>
                    </a:lnB>
                  </a:tcPr>
                </a:tc>
                <a:tc>
                  <a:txBody>
                    <a:bodyPr/>
                    <a:lstStyle/>
                    <a:p>
                      <a:pPr marL="171450" indent="-171450">
                        <a:buFont typeface="Arial" panose="020B0604020202020204" pitchFamily="34" charset="0"/>
                        <a:buChar char="•"/>
                      </a:pPr>
                      <a:r>
                        <a:rPr lang="es-MX" sz="1100" dirty="0"/>
                        <a:t>Su nivel coincide con una baja de calificación</a:t>
                      </a:r>
                      <a:r>
                        <a:rPr lang="es-MX" sz="1100" baseline="0" dirty="0"/>
                        <a:t>. </a:t>
                      </a:r>
                      <a:endParaRPr lang="es-MX" sz="1100" dirty="0"/>
                    </a:p>
                  </a:txBody>
                  <a:tcPr>
                    <a:lnB w="12700" cmpd="sng">
                      <a:noFill/>
                    </a:lnB>
                  </a:tcPr>
                </a:tc>
                <a:extLst>
                  <a:ext uri="{0D108BD9-81ED-4DB2-BD59-A6C34878D82A}">
                    <a16:rowId xmlns:a16="http://schemas.microsoft.com/office/drawing/2014/main" xmlns="" val="1946472780"/>
                  </a:ext>
                </a:extLst>
              </a:tr>
              <a:tr h="370840">
                <a:tc>
                  <a:txBody>
                    <a:bodyPr/>
                    <a:lstStyle/>
                    <a:p>
                      <a:pPr marL="0" algn="l" defTabSz="457200" rtl="0" eaLnBrk="1" latinLnBrk="0" hangingPunct="1"/>
                      <a:r>
                        <a:rPr lang="es-MX" sz="1100" kern="1200" dirty="0">
                          <a:solidFill>
                            <a:schemeClr val="dk1"/>
                          </a:solidFill>
                          <a:latin typeface="+mn-lt"/>
                          <a:ea typeface="+mn-ea"/>
                          <a:cs typeface="+mn-cs"/>
                        </a:rPr>
                        <a:t>Agenda</a:t>
                      </a:r>
                      <a:r>
                        <a:rPr lang="es-MX" sz="1100" kern="1200" baseline="0" dirty="0">
                          <a:solidFill>
                            <a:schemeClr val="dk1"/>
                          </a:solidFill>
                          <a:latin typeface="+mn-lt"/>
                          <a:ea typeface="+mn-ea"/>
                          <a:cs typeface="+mn-cs"/>
                        </a:rPr>
                        <a:t> presidente EUA</a:t>
                      </a:r>
                      <a:endParaRPr lang="es-MX" sz="1100" kern="1200" dirty="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457200" rtl="0" eaLnBrk="1" latinLnBrk="0" hangingPunct="1"/>
                      <a:endParaRPr lang="es-MX" sz="1100" kern="1200" dirty="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defTabSz="457200" rtl="0" eaLnBrk="1" latinLnBrk="0" hangingPunct="1">
                        <a:buFont typeface="Arial" panose="020B0604020202020204" pitchFamily="34" charset="0"/>
                        <a:buChar char="•"/>
                      </a:pPr>
                      <a:r>
                        <a:rPr lang="es-MX" sz="1100" kern="1200" dirty="0">
                          <a:solidFill>
                            <a:schemeClr val="dk1"/>
                          </a:solidFill>
                          <a:latin typeface="+mn-lt"/>
                          <a:ea typeface="+mn-ea"/>
                          <a:cs typeface="+mn-cs"/>
                        </a:rPr>
                        <a:t>Escándalos</a:t>
                      </a:r>
                      <a:r>
                        <a:rPr lang="es-MX" sz="1100" kern="1200" baseline="0" dirty="0">
                          <a:solidFill>
                            <a:schemeClr val="dk1"/>
                          </a:solidFill>
                          <a:latin typeface="+mn-lt"/>
                          <a:ea typeface="+mn-ea"/>
                          <a:cs typeface="+mn-cs"/>
                        </a:rPr>
                        <a:t> diplomáticos y de política interna generan dudas sobre un mayor apoyo de la política fiscal.</a:t>
                      </a:r>
                      <a:endParaRPr lang="es-MX" sz="1100" kern="1200" dirty="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234084169"/>
                  </a:ext>
                </a:extLst>
              </a:tr>
              <a:tr h="370840">
                <a:tc>
                  <a:txBody>
                    <a:bodyPr/>
                    <a:lstStyle/>
                    <a:p>
                      <a:pPr marL="0" algn="l" defTabSz="457200" rtl="0" eaLnBrk="1" latinLnBrk="0" hangingPunct="1"/>
                      <a:r>
                        <a:rPr lang="es-MX" sz="1100" kern="1200" dirty="0">
                          <a:solidFill>
                            <a:schemeClr val="dk1"/>
                          </a:solidFill>
                          <a:latin typeface="+mn-lt"/>
                          <a:ea typeface="+mn-ea"/>
                          <a:cs typeface="+mn-cs"/>
                        </a:rPr>
                        <a:t>Elecciones en México*</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l" defTabSz="457200" rtl="0" eaLnBrk="1" latinLnBrk="0" hangingPunct="1"/>
                      <a:endParaRPr lang="es-MX" sz="1100" kern="1200" dirty="0">
                        <a:solidFill>
                          <a:schemeClr val="dk1"/>
                        </a:solidFill>
                        <a:latin typeface="+mn-lt"/>
                        <a:ea typeface="+mn-ea"/>
                        <a:cs typeface="+mn-cs"/>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171450" indent="-171450" algn="l" defTabSz="457200" rtl="0" eaLnBrk="1" latinLnBrk="0" hangingPunct="1">
                        <a:buFont typeface="Arial" panose="020B0604020202020204" pitchFamily="34" charset="0"/>
                        <a:buChar char="•"/>
                      </a:pPr>
                      <a:r>
                        <a:rPr lang="es-MX" sz="1100" kern="1200" dirty="0">
                          <a:solidFill>
                            <a:schemeClr val="dk1"/>
                          </a:solidFill>
                          <a:latin typeface="+mn-lt"/>
                          <a:ea typeface="+mn-ea"/>
                          <a:cs typeface="+mn-cs"/>
                        </a:rPr>
                        <a:t>Las encuestas recientes de distintos medios marcan una división en 3 tercios de las preferencias electorales</a:t>
                      </a:r>
                      <a:r>
                        <a:rPr lang="es-MX" sz="1100" kern="1200" baseline="0" dirty="0">
                          <a:solidFill>
                            <a:schemeClr val="dk1"/>
                          </a:solidFill>
                          <a:latin typeface="+mn-lt"/>
                          <a:ea typeface="+mn-ea"/>
                          <a:cs typeface="+mn-cs"/>
                        </a:rPr>
                        <a:t> rumbo a 2018</a:t>
                      </a:r>
                      <a:r>
                        <a:rPr lang="es-MX" sz="1100" kern="1200" dirty="0">
                          <a:solidFill>
                            <a:schemeClr val="dk1"/>
                          </a:solidFill>
                          <a:latin typeface="+mn-lt"/>
                          <a:ea typeface="+mn-ea"/>
                          <a:cs typeface="+mn-cs"/>
                        </a:rPr>
                        <a:t>.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825436677"/>
                  </a:ext>
                </a:extLst>
              </a:tr>
            </a:tbl>
          </a:graphicData>
        </a:graphic>
      </p:graphicFrame>
      <p:sp>
        <p:nvSpPr>
          <p:cNvPr id="5" name="Flecha: hacia arriba 4"/>
          <p:cNvSpPr/>
          <p:nvPr/>
        </p:nvSpPr>
        <p:spPr>
          <a:xfrm>
            <a:off x="2306245" y="184382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1" name="Flecha: hacia arriba 10"/>
          <p:cNvSpPr/>
          <p:nvPr/>
        </p:nvSpPr>
        <p:spPr>
          <a:xfrm rot="10800000">
            <a:off x="2306245" y="3821100"/>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Flecha: hacia arriba 12"/>
          <p:cNvSpPr/>
          <p:nvPr/>
        </p:nvSpPr>
        <p:spPr>
          <a:xfrm rot="5400000">
            <a:off x="2323023" y="4795003"/>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CuadroTexto 13"/>
          <p:cNvSpPr txBox="1"/>
          <p:nvPr/>
        </p:nvSpPr>
        <p:spPr>
          <a:xfrm>
            <a:off x="412922" y="6681397"/>
            <a:ext cx="1414170" cy="200055"/>
          </a:xfrm>
          <a:prstGeom prst="rect">
            <a:avLst/>
          </a:prstGeom>
          <a:noFill/>
        </p:spPr>
        <p:txBody>
          <a:bodyPr wrap="none" rtlCol="0">
            <a:spAutoFit/>
          </a:bodyPr>
          <a:lstStyle/>
          <a:p>
            <a:r>
              <a:rPr lang="es-MX" sz="700" dirty="0"/>
              <a:t>*Encuesta de abril del Financiero.</a:t>
            </a:r>
          </a:p>
        </p:txBody>
      </p:sp>
      <p:sp>
        <p:nvSpPr>
          <p:cNvPr id="3" name="CuadroTexto 2"/>
          <p:cNvSpPr txBox="1"/>
          <p:nvPr/>
        </p:nvSpPr>
        <p:spPr>
          <a:xfrm>
            <a:off x="412922" y="6320979"/>
            <a:ext cx="8359628" cy="461665"/>
          </a:xfrm>
          <a:prstGeom prst="rect">
            <a:avLst/>
          </a:prstGeom>
          <a:noFill/>
        </p:spPr>
        <p:txBody>
          <a:bodyPr wrap="square" rtlCol="0">
            <a:spAutoFit/>
          </a:bodyPr>
          <a:lstStyle/>
          <a:p>
            <a:r>
              <a:rPr lang="es-MX" sz="1200" b="1" dirty="0"/>
              <a:t>Simbología:</a:t>
            </a:r>
            <a:r>
              <a:rPr lang="es-MX" sz="1200" dirty="0"/>
              <a:t>	                :Aumentó expectativa	   :Se mantuvo igual la expectativa	       :Disminuyó la expectativa</a:t>
            </a:r>
          </a:p>
          <a:p>
            <a:endParaRPr lang="es-MX" sz="1200" dirty="0"/>
          </a:p>
        </p:txBody>
      </p:sp>
      <p:sp>
        <p:nvSpPr>
          <p:cNvPr id="17" name="Flecha: hacia arriba 16"/>
          <p:cNvSpPr/>
          <p:nvPr/>
        </p:nvSpPr>
        <p:spPr>
          <a:xfrm>
            <a:off x="1619746" y="6297364"/>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Flecha: hacia arriba 17"/>
          <p:cNvSpPr/>
          <p:nvPr/>
        </p:nvSpPr>
        <p:spPr>
          <a:xfrm rot="5400000">
            <a:off x="3462267" y="6336369"/>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9" name="Flecha: hacia arriba 18"/>
          <p:cNvSpPr/>
          <p:nvPr/>
        </p:nvSpPr>
        <p:spPr>
          <a:xfrm rot="10800000">
            <a:off x="5860409" y="6352596"/>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0" name="Flecha: hacia arriba 19"/>
          <p:cNvSpPr/>
          <p:nvPr/>
        </p:nvSpPr>
        <p:spPr>
          <a:xfrm>
            <a:off x="2306245" y="234860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
        <p:nvSpPr>
          <p:cNvPr id="21" name="Flecha: hacia arriba 12"/>
          <p:cNvSpPr/>
          <p:nvPr/>
        </p:nvSpPr>
        <p:spPr>
          <a:xfrm rot="5400000">
            <a:off x="2306243" y="2867881"/>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Flecha: hacia arriba 12"/>
          <p:cNvSpPr/>
          <p:nvPr/>
        </p:nvSpPr>
        <p:spPr>
          <a:xfrm rot="5400000">
            <a:off x="2323218" y="3339064"/>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4" name="Flecha: hacia arriba 12"/>
          <p:cNvSpPr/>
          <p:nvPr/>
        </p:nvSpPr>
        <p:spPr>
          <a:xfrm rot="5400000">
            <a:off x="2306242" y="4320597"/>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5" name="Flecha: hacia arriba 12"/>
          <p:cNvSpPr/>
          <p:nvPr/>
        </p:nvSpPr>
        <p:spPr>
          <a:xfrm rot="5400000">
            <a:off x="2323022" y="5234493"/>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2" name="Flecha: hacia arriba 12"/>
          <p:cNvSpPr/>
          <p:nvPr/>
        </p:nvSpPr>
        <p:spPr>
          <a:xfrm rot="5400000">
            <a:off x="2316973" y="5632096"/>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865070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590246686"/>
              </p:ext>
            </p:extLst>
          </p:nvPr>
        </p:nvGraphicFramePr>
        <p:xfrm>
          <a:off x="457200" y="1209424"/>
          <a:ext cx="8229600" cy="4815840"/>
        </p:xfrm>
        <a:graphic>
          <a:graphicData uri="http://schemas.openxmlformats.org/drawingml/2006/table">
            <a:tbl>
              <a:tblPr firstRow="1" bandRow="1">
                <a:tableStyleId>{5C22544A-7EE6-4342-B048-85BDC9FD1C3A}</a:tableStyleId>
              </a:tblPr>
              <a:tblGrid>
                <a:gridCol w="1530626">
                  <a:extLst>
                    <a:ext uri="{9D8B030D-6E8A-4147-A177-3AD203B41FA5}">
                      <a16:colId xmlns:a16="http://schemas.microsoft.com/office/drawing/2014/main" xmlns="" val="221602515"/>
                    </a:ext>
                  </a:extLst>
                </a:gridCol>
                <a:gridCol w="1160891">
                  <a:extLst>
                    <a:ext uri="{9D8B030D-6E8A-4147-A177-3AD203B41FA5}">
                      <a16:colId xmlns:a16="http://schemas.microsoft.com/office/drawing/2014/main" xmlns="" val="3699543574"/>
                    </a:ext>
                  </a:extLst>
                </a:gridCol>
                <a:gridCol w="5538083">
                  <a:extLst>
                    <a:ext uri="{9D8B030D-6E8A-4147-A177-3AD203B41FA5}">
                      <a16:colId xmlns:a16="http://schemas.microsoft.com/office/drawing/2014/main" xmlns="" val="3405690672"/>
                    </a:ext>
                  </a:extLst>
                </a:gridCol>
              </a:tblGrid>
              <a:tr h="370840">
                <a:tc>
                  <a:txBody>
                    <a:bodyPr/>
                    <a:lstStyle/>
                    <a:p>
                      <a:r>
                        <a:rPr lang="es-MX" sz="1200" dirty="0"/>
                        <a:t>Tema</a:t>
                      </a:r>
                    </a:p>
                  </a:txBody>
                  <a:tcPr/>
                </a:tc>
                <a:tc>
                  <a:txBody>
                    <a:bodyPr/>
                    <a:lstStyle/>
                    <a:p>
                      <a:r>
                        <a:rPr lang="es-MX" sz="1200" dirty="0"/>
                        <a:t>Evolución (vs último dato del año anterior)</a:t>
                      </a:r>
                    </a:p>
                  </a:txBody>
                  <a:tcPr/>
                </a:tc>
                <a:tc>
                  <a:txBody>
                    <a:bodyPr/>
                    <a:lstStyle/>
                    <a:p>
                      <a:r>
                        <a:rPr lang="es-MX" sz="1200" dirty="0"/>
                        <a:t>Comentario</a:t>
                      </a:r>
                    </a:p>
                  </a:txBody>
                  <a:tcPr/>
                </a:tc>
                <a:extLst>
                  <a:ext uri="{0D108BD9-81ED-4DB2-BD59-A6C34878D82A}">
                    <a16:rowId xmlns:a16="http://schemas.microsoft.com/office/drawing/2014/main" xmlns="" val="706043697"/>
                  </a:ext>
                </a:extLst>
              </a:tr>
              <a:tr h="370840">
                <a:tc>
                  <a:txBody>
                    <a:bodyPr/>
                    <a:lstStyle/>
                    <a:p>
                      <a:r>
                        <a:rPr lang="es-MX" sz="1100" dirty="0"/>
                        <a:t>Tasa de interés de referencia</a:t>
                      </a:r>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La mayoría de los países aumentaron sus expectativas de la tasa de referencia o las mantuvieron constantes. </a:t>
                      </a:r>
                      <a:endParaRPr lang="es-ES" sz="1100" dirty="0"/>
                    </a:p>
                    <a:p>
                      <a:endParaRPr lang="es-MX" sz="1100" dirty="0"/>
                    </a:p>
                  </a:txBody>
                  <a:tcPr/>
                </a:tc>
                <a:extLst>
                  <a:ext uri="{0D108BD9-81ED-4DB2-BD59-A6C34878D82A}">
                    <a16:rowId xmlns:a16="http://schemas.microsoft.com/office/drawing/2014/main" xmlns="" val="2186563687"/>
                  </a:ext>
                </a:extLst>
              </a:tr>
              <a:tr h="370840">
                <a:tc>
                  <a:txBody>
                    <a:bodyPr/>
                    <a:lstStyle/>
                    <a:p>
                      <a:r>
                        <a:rPr lang="es-MX" sz="1100" dirty="0">
                          <a:hlinkClick r:id="rId2" action="ppaction://hlinksldjump"/>
                        </a:rPr>
                        <a:t>Tasa de interés de referencia México</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Para el cierre</a:t>
                      </a:r>
                      <a:r>
                        <a:rPr lang="es-MX" sz="1100" baseline="0" dirty="0"/>
                        <a:t> de este año la expectativa del mercado se ubica en 7.0%, una sola subida adicional para lo que resta de 2017 de 25pb.</a:t>
                      </a:r>
                      <a:endParaRPr lang="es-MX" sz="1100" dirty="0"/>
                    </a:p>
                  </a:txBody>
                  <a:tcPr/>
                </a:tc>
                <a:extLst>
                  <a:ext uri="{0D108BD9-81ED-4DB2-BD59-A6C34878D82A}">
                    <a16:rowId xmlns:a16="http://schemas.microsoft.com/office/drawing/2014/main" xmlns="" val="1039591602"/>
                  </a:ext>
                </a:extLst>
              </a:tr>
              <a:tr h="370840">
                <a:tc>
                  <a:txBody>
                    <a:bodyPr/>
                    <a:lstStyle/>
                    <a:p>
                      <a:r>
                        <a:rPr lang="es-MX" sz="1100" dirty="0">
                          <a:hlinkClick r:id="rId2" action="ppaction://hlinksldjump"/>
                        </a:rPr>
                        <a:t>Tipo</a:t>
                      </a:r>
                      <a:r>
                        <a:rPr lang="es-MX" sz="1100" baseline="0" dirty="0">
                          <a:hlinkClick r:id="rId2" action="ppaction://hlinksldjump"/>
                        </a:rPr>
                        <a:t> de cambio (USDMXN)</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L</a:t>
                      </a:r>
                      <a:r>
                        <a:rPr lang="es-MX" sz="1100" baseline="0" dirty="0"/>
                        <a:t>a expectativa es para cierre de año es de 19.5.</a:t>
                      </a:r>
                      <a:endParaRPr lang="es-MX" sz="1100" dirty="0"/>
                    </a:p>
                  </a:txBody>
                  <a:tcPr/>
                </a:tc>
                <a:extLst>
                  <a:ext uri="{0D108BD9-81ED-4DB2-BD59-A6C34878D82A}">
                    <a16:rowId xmlns:a16="http://schemas.microsoft.com/office/drawing/2014/main" xmlns="" val="1867703699"/>
                  </a:ext>
                </a:extLst>
              </a:tr>
              <a:tr h="370840">
                <a:tc>
                  <a:txBody>
                    <a:bodyPr/>
                    <a:lstStyle/>
                    <a:p>
                      <a:r>
                        <a:rPr lang="es-MX" sz="1100" dirty="0">
                          <a:hlinkClick r:id="rId3" action="ppaction://hlinksldjump"/>
                        </a:rPr>
                        <a:t>Volatilidad (VIX)</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La volatilidad del año menor a la de los últimos dos años. De hecho, en mayo alcanzó su mínimo histórico.</a:t>
                      </a:r>
                      <a:r>
                        <a:rPr lang="es-MX" sz="1100" baseline="0" dirty="0"/>
                        <a:t> Esto está relacionado con correcciones en el mercado cambiario.</a:t>
                      </a:r>
                      <a:endParaRPr lang="es-MX" sz="1100" dirty="0"/>
                    </a:p>
                  </a:txBody>
                  <a:tcPr/>
                </a:tc>
                <a:extLst>
                  <a:ext uri="{0D108BD9-81ED-4DB2-BD59-A6C34878D82A}">
                    <a16:rowId xmlns:a16="http://schemas.microsoft.com/office/drawing/2014/main" xmlns="" val="4256141151"/>
                  </a:ext>
                </a:extLst>
              </a:tr>
              <a:tr h="370840">
                <a:tc>
                  <a:txBody>
                    <a:bodyPr/>
                    <a:lstStyle/>
                    <a:p>
                      <a:r>
                        <a:rPr lang="es-MX" sz="1100" dirty="0"/>
                        <a:t>Flujos nacionales renta</a:t>
                      </a:r>
                      <a:r>
                        <a:rPr lang="es-MX" sz="1100" baseline="0" dirty="0"/>
                        <a:t> fija</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Compra de $108 mmdp</a:t>
                      </a:r>
                      <a:r>
                        <a:rPr lang="es-MX" sz="1100" baseline="0" dirty="0"/>
                        <a:t> de Mbonos por residentes en el País en lo que va del año. Compras más abultadas en el segundo trimestre del año. </a:t>
                      </a:r>
                      <a:endParaRPr lang="es-MX" sz="1100" dirty="0"/>
                    </a:p>
                  </a:txBody>
                  <a:tcPr/>
                </a:tc>
                <a:extLst>
                  <a:ext uri="{0D108BD9-81ED-4DB2-BD59-A6C34878D82A}">
                    <a16:rowId xmlns:a16="http://schemas.microsoft.com/office/drawing/2014/main" xmlns="" val="141944350"/>
                  </a:ext>
                </a:extLst>
              </a:tr>
              <a:tr h="370840">
                <a:tc>
                  <a:txBody>
                    <a:bodyPr/>
                    <a:lstStyle/>
                    <a:p>
                      <a:r>
                        <a:rPr lang="es-MX" sz="1100" dirty="0"/>
                        <a:t>Flujos internacionales renta fija</a:t>
                      </a:r>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Luego de que en marzo</a:t>
                      </a:r>
                      <a:r>
                        <a:rPr lang="es-MX" sz="1100" baseline="0" dirty="0"/>
                        <a:t> la tenencia de extranjeros en bonos M alcanzó su punto máximo (+130mmdp en 2017), hubo una salida de flujos a partir de ahí por 80 mmdp.</a:t>
                      </a:r>
                      <a:endParaRPr lang="es-MX" sz="1100" dirty="0"/>
                    </a:p>
                  </a:txBody>
                  <a:tcPr/>
                </a:tc>
                <a:extLst>
                  <a:ext uri="{0D108BD9-81ED-4DB2-BD59-A6C34878D82A}">
                    <a16:rowId xmlns:a16="http://schemas.microsoft.com/office/drawing/2014/main" xmlns="" val="1197261613"/>
                  </a:ext>
                </a:extLst>
              </a:tr>
              <a:tr h="370840">
                <a:tc>
                  <a:txBody>
                    <a:bodyPr/>
                    <a:lstStyle/>
                    <a:p>
                      <a:r>
                        <a:rPr lang="es-MX" sz="1100" dirty="0">
                          <a:hlinkClick r:id="rId4" action="ppaction://hlinksldjump"/>
                        </a:rPr>
                        <a:t>Flujos internacionales renta variable</a:t>
                      </a:r>
                      <a:endParaRPr lang="es-MX" sz="1100" dirty="0"/>
                    </a:p>
                  </a:txBody>
                  <a:tcPr/>
                </a:tc>
                <a:tc>
                  <a:txBody>
                    <a:bodyPr/>
                    <a:lstStyle/>
                    <a:p>
                      <a:endParaRPr lang="es-MX" sz="1100" dirty="0"/>
                    </a:p>
                  </a:txBody>
                  <a:tcPr/>
                </a:tc>
                <a:tc>
                  <a:txBody>
                    <a:bodyPr/>
                    <a:lstStyle/>
                    <a:p>
                      <a:pPr marL="171450" indent="-171450">
                        <a:buFont typeface="Arial" panose="020B0604020202020204" pitchFamily="34" charset="0"/>
                        <a:buChar char="•"/>
                      </a:pPr>
                      <a:r>
                        <a:rPr lang="es-MX" sz="1100" dirty="0"/>
                        <a:t>Entradas por $25mmdd en el mercado de renta variable</a:t>
                      </a:r>
                      <a:r>
                        <a:rPr lang="es-MX" sz="1100" baseline="0" dirty="0"/>
                        <a:t> en lo que va del año. Esta cifra es superior a los $11mmdd que entraron a la misma fecha, pero se ha desacelerado.</a:t>
                      </a:r>
                      <a:endParaRPr lang="es-MX" sz="1100" dirty="0"/>
                    </a:p>
                  </a:txBody>
                  <a:tcPr/>
                </a:tc>
                <a:extLst>
                  <a:ext uri="{0D108BD9-81ED-4DB2-BD59-A6C34878D82A}">
                    <a16:rowId xmlns:a16="http://schemas.microsoft.com/office/drawing/2014/main" xmlns="" val="363299660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100" dirty="0"/>
                        <a:t>Resultados trimestrales renta variable Estados Unidos</a:t>
                      </a:r>
                      <a:endParaRPr lang="es-MX" sz="1100" dirty="0"/>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Resultados positivos a lo largo de todas las industrias. Energía, Industriales y Consumo con las</a:t>
                      </a:r>
                      <a:r>
                        <a:rPr lang="es-MX" sz="1100" baseline="0" dirty="0"/>
                        <a:t> sorpresas más positivas.</a:t>
                      </a:r>
                      <a:endParaRPr lang="es-MX" sz="1100" dirty="0"/>
                    </a:p>
                  </a:txBody>
                  <a:tcPr/>
                </a:tc>
                <a:extLst>
                  <a:ext uri="{0D108BD9-81ED-4DB2-BD59-A6C34878D82A}">
                    <a16:rowId xmlns:a16="http://schemas.microsoft.com/office/drawing/2014/main" xmlns="" val="352660196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t>Resultados trimestrales renta variable México</a:t>
                      </a:r>
                    </a:p>
                  </a:txBody>
                  <a:tcPr/>
                </a:tc>
                <a:tc>
                  <a:txBody>
                    <a:bodyPr/>
                    <a:lstStyle/>
                    <a:p>
                      <a:endParaRPr lang="es-MX" sz="1100" dirty="0"/>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Balance positivo en empresas financieras y sector servicios</a:t>
                      </a:r>
                      <a:r>
                        <a:rPr lang="es-MX" sz="1100" baseline="0" dirty="0"/>
                        <a:t> pero sorpresas negativas en sector primario y secundario.</a:t>
                      </a:r>
                      <a:endParaRPr lang="es-MX" sz="1100" dirty="0"/>
                    </a:p>
                  </a:txBody>
                  <a:tcPr/>
                </a:tc>
                <a:extLst>
                  <a:ext uri="{0D108BD9-81ED-4DB2-BD59-A6C34878D82A}">
                    <a16:rowId xmlns:a16="http://schemas.microsoft.com/office/drawing/2014/main" xmlns="" val="2710433319"/>
                  </a:ext>
                </a:extLst>
              </a:tr>
            </a:tbl>
          </a:graphicData>
        </a:graphic>
      </p:graphicFrame>
      <p:sp>
        <p:nvSpPr>
          <p:cNvPr id="12" name="Flecha: hacia arriba 11"/>
          <p:cNvSpPr/>
          <p:nvPr/>
        </p:nvSpPr>
        <p:spPr>
          <a:xfrm rot="10800000">
            <a:off x="2364968" y="3359892"/>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Flecha: hacia arriba 12"/>
          <p:cNvSpPr/>
          <p:nvPr/>
        </p:nvSpPr>
        <p:spPr>
          <a:xfrm>
            <a:off x="2364968" y="5154390"/>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Flecha: hacia arriba 13"/>
          <p:cNvSpPr/>
          <p:nvPr/>
        </p:nvSpPr>
        <p:spPr>
          <a:xfrm rot="5400000">
            <a:off x="2381746" y="5651272"/>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7" name="Flecha: hacia arriba 16"/>
          <p:cNvSpPr/>
          <p:nvPr/>
        </p:nvSpPr>
        <p:spPr>
          <a:xfrm>
            <a:off x="2364968" y="3793380"/>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CuadroTexto 17"/>
          <p:cNvSpPr txBox="1"/>
          <p:nvPr/>
        </p:nvSpPr>
        <p:spPr>
          <a:xfrm>
            <a:off x="412922" y="6396335"/>
            <a:ext cx="8359628" cy="461665"/>
          </a:xfrm>
          <a:prstGeom prst="rect">
            <a:avLst/>
          </a:prstGeom>
          <a:noFill/>
        </p:spPr>
        <p:txBody>
          <a:bodyPr wrap="square" rtlCol="0">
            <a:spAutoFit/>
          </a:bodyPr>
          <a:lstStyle/>
          <a:p>
            <a:r>
              <a:rPr lang="es-MX" sz="1200" b="1" dirty="0"/>
              <a:t>Simbología:</a:t>
            </a:r>
            <a:r>
              <a:rPr lang="es-MX" sz="1200" dirty="0"/>
              <a:t>	                :Aumentó expectativa	   :Se mantuvo igual la expectativa	       :Disminuyó la expectativa</a:t>
            </a:r>
          </a:p>
          <a:p>
            <a:endParaRPr lang="es-MX" sz="1200" dirty="0"/>
          </a:p>
        </p:txBody>
      </p:sp>
      <p:sp>
        <p:nvSpPr>
          <p:cNvPr id="19" name="Flecha: hacia arriba 18"/>
          <p:cNvSpPr/>
          <p:nvPr/>
        </p:nvSpPr>
        <p:spPr>
          <a:xfrm>
            <a:off x="1619746" y="6372720"/>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0" name="Flecha: hacia arriba 19"/>
          <p:cNvSpPr/>
          <p:nvPr/>
        </p:nvSpPr>
        <p:spPr>
          <a:xfrm rot="5400000">
            <a:off x="3443217" y="6413114"/>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1" name="Flecha: hacia arriba 20"/>
          <p:cNvSpPr/>
          <p:nvPr/>
        </p:nvSpPr>
        <p:spPr>
          <a:xfrm rot="10800000">
            <a:off x="5860409" y="6429893"/>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
        <p:nvSpPr>
          <p:cNvPr id="22" name="Flecha: hacia arriba 11"/>
          <p:cNvSpPr/>
          <p:nvPr/>
        </p:nvSpPr>
        <p:spPr>
          <a:xfrm rot="10800000">
            <a:off x="2364967" y="2959228"/>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Flecha: hacia arriba 13"/>
          <p:cNvSpPr/>
          <p:nvPr/>
        </p:nvSpPr>
        <p:spPr>
          <a:xfrm rot="5400000">
            <a:off x="2391532" y="1991213"/>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5" name="Flecha: hacia arriba 19"/>
          <p:cNvSpPr/>
          <p:nvPr/>
        </p:nvSpPr>
        <p:spPr>
          <a:xfrm rot="5400000">
            <a:off x="2364965" y="2480210"/>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6" name="Flecha: hacia arriba 19"/>
          <p:cNvSpPr/>
          <p:nvPr/>
        </p:nvSpPr>
        <p:spPr>
          <a:xfrm rot="5400000">
            <a:off x="2391532" y="4225437"/>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7" name="Flecha: hacia arriba 19"/>
          <p:cNvSpPr/>
          <p:nvPr/>
        </p:nvSpPr>
        <p:spPr>
          <a:xfrm rot="5400000">
            <a:off x="2381745" y="4643309"/>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002162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a:latin typeface="Century Gothic" panose="020B0502020202020204" pitchFamily="34" charset="0"/>
              </a:rPr>
              <a:t>61.7%</a:t>
            </a:r>
          </a:p>
        </p:txBody>
      </p:sp>
      <p:sp>
        <p:nvSpPr>
          <p:cNvPr id="20" name="Rectángulo 19"/>
          <p:cNvSpPr/>
          <p:nvPr/>
        </p:nvSpPr>
        <p:spPr>
          <a:xfrm>
            <a:off x="2254316" y="159134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38" name="Rectángulo 37"/>
          <p:cNvSpPr/>
          <p:nvPr/>
        </p:nvSpPr>
        <p:spPr>
          <a:xfrm>
            <a:off x="3312060" y="159134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41" name="Rectángulo 40"/>
          <p:cNvSpPr/>
          <p:nvPr/>
        </p:nvSpPr>
        <p:spPr>
          <a:xfrm>
            <a:off x="4369802" y="159134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endParaRPr lang="es-MX" sz="1600" b="1" dirty="0">
              <a:solidFill>
                <a:schemeClr val="tx1"/>
              </a:solidFill>
              <a:latin typeface="Century Gothic" panose="020B0502020202020204" pitchFamily="34" charset="0"/>
            </a:endParaRP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Incertidumbre en asuntos políticos globales y locales, así como de acciones de bancos centrales mantiene acotado el potencial de renta fija.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p>
          <a:p>
            <a:pPr algn="ctr"/>
            <a:r>
              <a:rPr lang="es-MX" sz="1600" b="1" dirty="0">
                <a:latin typeface="Century Gothic" panose="020B0502020202020204" pitchFamily="34" charset="0"/>
              </a:rPr>
              <a:t>28.6%</a:t>
            </a:r>
          </a:p>
        </p:txBody>
      </p:sp>
      <p:sp>
        <p:nvSpPr>
          <p:cNvPr id="31" name="Rectángulo 30"/>
          <p:cNvSpPr/>
          <p:nvPr/>
        </p:nvSpPr>
        <p:spPr>
          <a:xfrm>
            <a:off x="2254317" y="2531630"/>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32" name="Rectángulo 31"/>
          <p:cNvSpPr/>
          <p:nvPr/>
        </p:nvSpPr>
        <p:spPr>
          <a:xfrm>
            <a:off x="3312060" y="2531630"/>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33" name="Rectángulo 32"/>
          <p:cNvSpPr/>
          <p:nvPr/>
        </p:nvSpPr>
        <p:spPr>
          <a:xfrm>
            <a:off x="4369802" y="2531630"/>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84309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a:latin typeface="Century Gothic" panose="020B0502020202020204" pitchFamily="34" charset="0"/>
              </a:rPr>
              <a:t>6.8%</a:t>
            </a:r>
          </a:p>
        </p:txBody>
      </p:sp>
      <p:sp>
        <p:nvSpPr>
          <p:cNvPr id="36" name="Rectángulo 35"/>
          <p:cNvSpPr/>
          <p:nvPr/>
        </p:nvSpPr>
        <p:spPr>
          <a:xfrm>
            <a:off x="2254316" y="384309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84309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Fase del ciclo económico de menor crecimiento, que coincide con menor liquidez en el verano. En pausa hasta la publicación de reportes trimestrales.</a:t>
            </a:r>
          </a:p>
        </p:txBody>
      </p:sp>
      <p:sp>
        <p:nvSpPr>
          <p:cNvPr id="46" name="Rectángulo 45"/>
          <p:cNvSpPr/>
          <p:nvPr/>
        </p:nvSpPr>
        <p:spPr>
          <a:xfrm>
            <a:off x="262552" y="5733982"/>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a:latin typeface="Century Gothic" panose="020B0502020202020204" pitchFamily="34" charset="0"/>
              </a:rPr>
              <a:t>0.3%</a:t>
            </a:r>
          </a:p>
        </p:txBody>
      </p:sp>
      <p:sp>
        <p:nvSpPr>
          <p:cNvPr id="47" name="Rectángulo 46"/>
          <p:cNvSpPr/>
          <p:nvPr/>
        </p:nvSpPr>
        <p:spPr>
          <a:xfrm>
            <a:off x="2254316" y="5733982"/>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0" name="Rectángulo 49"/>
          <p:cNvSpPr/>
          <p:nvPr/>
        </p:nvSpPr>
        <p:spPr>
          <a:xfrm>
            <a:off x="5617663" y="5733982"/>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a:t>
            </a:r>
            <a:r>
              <a:rPr lang="es-MX" sz="1200" dirty="0" smtClean="0">
                <a:solidFill>
                  <a:schemeClr val="tx1"/>
                </a:solidFill>
                <a:latin typeface="Century Gothic" panose="020B0502020202020204" pitchFamily="34" charset="0"/>
              </a:rPr>
              <a:t>sectoriales </a:t>
            </a:r>
            <a:r>
              <a:rPr lang="es-MX" sz="1200" dirty="0">
                <a:solidFill>
                  <a:schemeClr val="tx1"/>
                </a:solidFill>
                <a:latin typeface="Century Gothic" panose="020B0502020202020204" pitchFamily="34" charset="0"/>
              </a:rPr>
              <a:t>en activos no convencionales.</a:t>
            </a:r>
          </a:p>
        </p:txBody>
      </p:sp>
      <p:sp>
        <p:nvSpPr>
          <p:cNvPr id="51" name="Rectángulo 50"/>
          <p:cNvSpPr/>
          <p:nvPr/>
        </p:nvSpPr>
        <p:spPr>
          <a:xfrm>
            <a:off x="262551" y="478209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a:latin typeface="Century Gothic" panose="020B0502020202020204" pitchFamily="34" charset="0"/>
              </a:rPr>
              <a:t>0.7%</a:t>
            </a:r>
          </a:p>
        </p:txBody>
      </p:sp>
      <p:sp>
        <p:nvSpPr>
          <p:cNvPr id="52" name="Rectángulo 51"/>
          <p:cNvSpPr/>
          <p:nvPr/>
        </p:nvSpPr>
        <p:spPr>
          <a:xfrm>
            <a:off x="2254315" y="478209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78209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630971"/>
            <a:ext cx="3169457" cy="200055"/>
          </a:xfrm>
          <a:prstGeom prst="rect">
            <a:avLst/>
          </a:prstGeom>
          <a:noFill/>
        </p:spPr>
        <p:txBody>
          <a:bodyPr wrap="none" rtlCol="0">
            <a:spAutoFit/>
          </a:bodyPr>
          <a:lstStyle/>
          <a:p>
            <a:r>
              <a:rPr lang="es-MX" sz="700" dirty="0">
                <a:latin typeface="Century Gothic" panose="020B0502020202020204" pitchFamily="34" charset="0"/>
              </a:rPr>
              <a:t>*Incluye papeles donde el emisor es un corporativo o un fideicomiso</a:t>
            </a:r>
          </a:p>
        </p:txBody>
      </p:sp>
      <p:sp>
        <p:nvSpPr>
          <p:cNvPr id="27" name="2 Marcador de número de diapositiva"/>
          <p:cNvSpPr>
            <a:spLocks noGrp="1"/>
          </p:cNvSpPr>
          <p:nvPr>
            <p:ph type="sldNum" sz="quarter" idx="12"/>
          </p:nvPr>
        </p:nvSpPr>
        <p:spPr>
          <a:xfrm>
            <a:off x="8678174" y="6479281"/>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3255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600200"/>
            <a:ext cx="8229600" cy="4525963"/>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7.9).</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hasta un  8% del Activo Neto en Renta Variable y 3% en </a:t>
            </a:r>
            <a:r>
              <a:rPr lang="es-MX" sz="1400" dirty="0" smtClean="0">
                <a:latin typeface="Century Gothic" panose="020B0502020202020204" pitchFamily="34" charset="0"/>
                <a:ea typeface="Calibri"/>
                <a:cs typeface="Times New Roman"/>
              </a:rPr>
              <a:t>unas 6 Fibras diversificadas e industriales. Las compras se realizarían en forma paulatina.</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535051" y="6310312"/>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24</a:t>
            </a:fld>
            <a:endParaRPr lang="es-ES" altLang="es-MX" dirty="0">
              <a:latin typeface="Century Gothic" panose="020B0502020202020204" pitchFamily="34" charset="0"/>
            </a:endParaRPr>
          </a:p>
        </p:txBody>
      </p:sp>
      <p:sp>
        <p:nvSpPr>
          <p:cNvPr id="5" name="4 Rectángulo"/>
          <p:cNvSpPr/>
          <p:nvPr/>
        </p:nvSpPr>
        <p:spPr>
          <a:xfrm>
            <a:off x="398206" y="4972146"/>
            <a:ext cx="7042353" cy="307777"/>
          </a:xfrm>
          <a:prstGeom prst="rect">
            <a:avLst/>
          </a:prstGeom>
        </p:spPr>
        <p:txBody>
          <a:bodyPr wrap="square">
            <a:spAutoFit/>
          </a:bodyPr>
          <a:lstStyle/>
          <a:p>
            <a:pPr lvl="1" algn="just">
              <a:spcAft>
                <a:spcPts val="0"/>
              </a:spcAft>
              <a:buClr>
                <a:srgbClr val="C00000"/>
              </a:buClr>
            </a:pPr>
            <a:r>
              <a:rPr lang="es-MX" sz="1400" dirty="0">
                <a:latin typeface="Century Gothic" panose="020B0502020202020204" pitchFamily="34" charset="0"/>
                <a:ea typeface="Calibri"/>
                <a:cs typeface="Times New Roman"/>
                <a:hlinkClick r:id="rId2" action="ppaction://hlinksldjump"/>
              </a:rPr>
              <a:t>Anexos: Informe sobre la estrategia del FANVIT </a:t>
            </a:r>
            <a:endParaRPr lang="es-MX" sz="1400" dirty="0">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1762058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33678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25</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1209903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26</a:t>
            </a:fld>
            <a:endParaRPr lang="es-ES" altLang="es-MX" dirty="0"/>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298676" y="1417736"/>
            <a:ext cx="3367078" cy="338554"/>
          </a:xfrm>
          <a:prstGeom prst="rect">
            <a:avLst/>
          </a:prstGeom>
          <a:noFill/>
        </p:spPr>
        <p:txBody>
          <a:bodyPr wrap="square" rtlCol="0">
            <a:spAutoFit/>
          </a:bodyPr>
          <a:lstStyle/>
          <a:p>
            <a:r>
              <a:rPr lang="es-MX" sz="800" b="1" dirty="0"/>
              <a:t>Fecha: 31 de mayo 2017. * Suma de Activos Netos de las Siefores al 28 de abril. ** VaR Paramétrico al 99% de confianza horizonte a un día.</a:t>
            </a:r>
          </a:p>
        </p:txBody>
      </p:sp>
      <p:sp>
        <p:nvSpPr>
          <p:cNvPr id="19" name="CuadroTexto 18"/>
          <p:cNvSpPr txBox="1"/>
          <p:nvPr/>
        </p:nvSpPr>
        <p:spPr>
          <a:xfrm>
            <a:off x="4798170" y="6541723"/>
            <a:ext cx="3345972" cy="338554"/>
          </a:xfrm>
          <a:prstGeom prst="rect">
            <a:avLst/>
          </a:prstGeom>
          <a:noFill/>
        </p:spPr>
        <p:txBody>
          <a:bodyPr wrap="square" rtlCol="0">
            <a:spAutoFit/>
          </a:bodyPr>
          <a:lstStyle/>
          <a:p>
            <a:r>
              <a:rPr lang="es-MX" sz="800" b="1" dirty="0"/>
              <a:t>Calculado del 31 dic 2016 al 31 de mayo del 2017 con base en el “valor del portafolio”.</a:t>
            </a:r>
          </a:p>
        </p:txBody>
      </p:sp>
      <p:sp>
        <p:nvSpPr>
          <p:cNvPr id="18" name="CuadroTexto 17"/>
          <p:cNvSpPr txBox="1"/>
          <p:nvPr/>
        </p:nvSpPr>
        <p:spPr>
          <a:xfrm>
            <a:off x="92160" y="3208807"/>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sp>
        <p:nvSpPr>
          <p:cNvPr id="15" name="CuadroTexto 14"/>
          <p:cNvSpPr txBox="1"/>
          <p:nvPr/>
        </p:nvSpPr>
        <p:spPr>
          <a:xfrm>
            <a:off x="4291075" y="1745493"/>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u="sng" dirty="0"/>
              <a:t>3,399 mdp</a:t>
            </a:r>
          </a:p>
          <a:p>
            <a:r>
              <a:rPr lang="es-MX" dirty="0"/>
              <a:t>                                     4,405 mdp</a:t>
            </a:r>
          </a:p>
        </p:txBody>
      </p:sp>
      <p:sp>
        <p:nvSpPr>
          <p:cNvPr id="13" name="CuadroTexto 12"/>
          <p:cNvSpPr txBox="1"/>
          <p:nvPr/>
        </p:nvSpPr>
        <p:spPr>
          <a:xfrm>
            <a:off x="4291076" y="3117782"/>
            <a:ext cx="3571056" cy="584775"/>
          </a:xfrm>
          <a:prstGeom prst="rect">
            <a:avLst/>
          </a:prstGeom>
          <a:solidFill>
            <a:schemeClr val="bg1"/>
          </a:solidFill>
        </p:spPr>
        <p:txBody>
          <a:bodyPr wrap="square" rtlCol="0">
            <a:spAutoFit/>
          </a:bodyPr>
          <a:lstStyle/>
          <a:p>
            <a:r>
              <a:rPr lang="es-MX" sz="800" b="1" dirty="0"/>
              <a:t>*Resultado proporcionado por Coordinación General Riesgos.</a:t>
            </a:r>
          </a:p>
          <a:p>
            <a:r>
              <a:rPr lang="es-MX" sz="800" b="1" dirty="0"/>
              <a:t>La atribución al rendimiento es bruto, por lo tanto a los activos netos se le suman los gastos no equiparables que equivalen a 120  mdp (fuente: CGR)</a:t>
            </a:r>
          </a:p>
          <a:p>
            <a:r>
              <a:rPr lang="es-MX" sz="800" b="1" dirty="0"/>
              <a:t>El resultado podría variar no más del 1% por redondeos.</a:t>
            </a:r>
          </a:p>
        </p:txBody>
      </p:sp>
      <p:pic>
        <p:nvPicPr>
          <p:cNvPr id="6" name="Imagen 5"/>
          <p:cNvPicPr>
            <a:picLocks noChangeAspect="1"/>
          </p:cNvPicPr>
          <p:nvPr/>
        </p:nvPicPr>
        <p:blipFill>
          <a:blip r:embed="rId3"/>
          <a:stretch>
            <a:fillRect/>
          </a:stretch>
        </p:blipFill>
        <p:spPr>
          <a:xfrm>
            <a:off x="0" y="3665709"/>
            <a:ext cx="4885944" cy="2872200"/>
          </a:xfrm>
          <a:prstGeom prst="rect">
            <a:avLst/>
          </a:prstGeom>
        </p:spPr>
      </p:pic>
      <p:pic>
        <p:nvPicPr>
          <p:cNvPr id="7" name="Imagen 6"/>
          <p:cNvPicPr>
            <a:picLocks noChangeAspect="1"/>
          </p:cNvPicPr>
          <p:nvPr/>
        </p:nvPicPr>
        <p:blipFill>
          <a:blip r:embed="rId4"/>
          <a:stretch>
            <a:fillRect/>
          </a:stretch>
        </p:blipFill>
        <p:spPr>
          <a:xfrm>
            <a:off x="3336483" y="585939"/>
            <a:ext cx="4302617" cy="866109"/>
          </a:xfrm>
          <a:prstGeom prst="rect">
            <a:avLst/>
          </a:prstGeom>
        </p:spPr>
      </p:pic>
      <p:pic>
        <p:nvPicPr>
          <p:cNvPr id="3" name="Imagen 2"/>
          <p:cNvPicPr>
            <a:picLocks noChangeAspect="1"/>
          </p:cNvPicPr>
          <p:nvPr/>
        </p:nvPicPr>
        <p:blipFill>
          <a:blip r:embed="rId5"/>
          <a:stretch>
            <a:fillRect/>
          </a:stretch>
        </p:blipFill>
        <p:spPr>
          <a:xfrm>
            <a:off x="157617" y="584370"/>
            <a:ext cx="3061073" cy="2624437"/>
          </a:xfrm>
          <a:prstGeom prst="rect">
            <a:avLst/>
          </a:prstGeom>
        </p:spPr>
      </p:pic>
      <p:pic>
        <p:nvPicPr>
          <p:cNvPr id="8" name="Imagen 7"/>
          <p:cNvPicPr>
            <a:picLocks noChangeAspect="1"/>
          </p:cNvPicPr>
          <p:nvPr/>
        </p:nvPicPr>
        <p:blipFill>
          <a:blip r:embed="rId6"/>
          <a:stretch>
            <a:fillRect/>
          </a:stretch>
        </p:blipFill>
        <p:spPr>
          <a:xfrm>
            <a:off x="4874415" y="3665710"/>
            <a:ext cx="4269585" cy="2876014"/>
          </a:xfrm>
          <a:prstGeom prst="rect">
            <a:avLst/>
          </a:prstGeom>
        </p:spPr>
      </p:pic>
      <p:sp>
        <p:nvSpPr>
          <p:cNvPr id="9" name="Elipse 8"/>
          <p:cNvSpPr/>
          <p:nvPr/>
        </p:nvSpPr>
        <p:spPr>
          <a:xfrm>
            <a:off x="6023421" y="1113244"/>
            <a:ext cx="45719" cy="45719"/>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228304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mayo de 2017</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27</a:t>
            </a:fld>
            <a:endParaRPr lang="es-ES" altLang="es-MX" dirty="0"/>
          </a:p>
        </p:txBody>
      </p:sp>
      <p:sp>
        <p:nvSpPr>
          <p:cNvPr id="5" name="2 Marcador de contenido"/>
          <p:cNvSpPr txBox="1">
            <a:spLocks/>
          </p:cNvSpPr>
          <p:nvPr/>
        </p:nvSpPr>
        <p:spPr>
          <a:xfrm>
            <a:off x="309093" y="6051586"/>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mayo de 2017.</a:t>
            </a:r>
          </a:p>
        </p:txBody>
      </p:sp>
      <p:pic>
        <p:nvPicPr>
          <p:cNvPr id="6" name="Imagen 2"/>
          <p:cNvPicPr>
            <a:picLocks noChangeAspect="1"/>
          </p:cNvPicPr>
          <p:nvPr/>
        </p:nvPicPr>
        <p:blipFill>
          <a:blip r:embed="rId3"/>
          <a:stretch>
            <a:fillRect/>
          </a:stretch>
        </p:blipFill>
        <p:spPr>
          <a:xfrm>
            <a:off x="309093" y="1369654"/>
            <a:ext cx="8513848" cy="4509853"/>
          </a:xfrm>
          <a:prstGeom prst="rect">
            <a:avLst/>
          </a:prstGeom>
        </p:spPr>
      </p:pic>
    </p:spTree>
    <p:extLst>
      <p:ext uri="{BB962C8B-B14F-4D97-AF65-F5344CB8AC3E}">
        <p14:creationId xmlns:p14="http://schemas.microsoft.com/office/powerpoint/2010/main" val="3026365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9282" y="274639"/>
            <a:ext cx="7537392" cy="518260"/>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2017</a:t>
            </a:r>
          </a:p>
        </p:txBody>
      </p:sp>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28</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mayo 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pic>
        <p:nvPicPr>
          <p:cNvPr id="7" name="Imagen 6"/>
          <p:cNvPicPr>
            <a:picLocks noChangeAspect="1"/>
          </p:cNvPicPr>
          <p:nvPr/>
        </p:nvPicPr>
        <p:blipFill>
          <a:blip r:embed="rId2"/>
          <a:stretch>
            <a:fillRect/>
          </a:stretch>
        </p:blipFill>
        <p:spPr>
          <a:xfrm>
            <a:off x="239282" y="792898"/>
            <a:ext cx="7537392" cy="5553149"/>
          </a:xfrm>
          <a:prstGeom prst="rect">
            <a:avLst/>
          </a:prstGeom>
        </p:spPr>
      </p:pic>
    </p:spTree>
    <p:extLst>
      <p:ext uri="{BB962C8B-B14F-4D97-AF65-F5344CB8AC3E}">
        <p14:creationId xmlns:p14="http://schemas.microsoft.com/office/powerpoint/2010/main" val="527175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1 al 31 de mayo de 2017.</a:t>
            </a:r>
          </a:p>
        </p:txBody>
      </p:sp>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es-MX" sz="1400" dirty="0">
                <a:latin typeface="Century Gothic" panose="020B0502020202020204" pitchFamily="34" charset="0"/>
              </a:rPr>
              <a:t>Participación en recompra de valores gubernamentales de corto plazo, compra de zona media de la curva de bonos M.</a:t>
            </a:r>
          </a:p>
          <a:p>
            <a:pPr algn="just">
              <a:buClr>
                <a:srgbClr val="C00000"/>
              </a:buClr>
            </a:pPr>
            <a:endParaRPr lang="es-MX"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Compra de 697.2 </a:t>
            </a:r>
            <a:r>
              <a:rPr lang="x-none" sz="1400" dirty="0" err="1">
                <a:latin typeface="Century Gothic" panose="020B0502020202020204" pitchFamily="34" charset="0"/>
              </a:rPr>
              <a:t>mdp</a:t>
            </a:r>
            <a:r>
              <a:rPr lang="x-none" sz="1400" dirty="0">
                <a:latin typeface="Century Gothic" panose="020B0502020202020204" pitchFamily="34" charset="0"/>
              </a:rPr>
              <a:t> en instrumentos gubernamentales a tasa revisable.</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Operaciones en </a:t>
            </a:r>
            <a:r>
              <a:rPr lang="x-none" sz="1400">
                <a:latin typeface="Century Gothic" panose="020B0502020202020204" pitchFamily="34" charset="0"/>
              </a:rPr>
              <a:t>emisiones corporativas,</a:t>
            </a:r>
            <a:r>
              <a:rPr lang="es-MX" sz="1400" dirty="0">
                <a:latin typeface="Century Gothic" panose="020B0502020202020204" pitchFamily="34" charset="0"/>
              </a:rPr>
              <a:t> </a:t>
            </a:r>
            <a:r>
              <a:rPr lang="x-none" sz="1400">
                <a:latin typeface="Century Gothic" panose="020B0502020202020204" pitchFamily="34" charset="0"/>
              </a:rPr>
              <a:t>participación </a:t>
            </a:r>
            <a:r>
              <a:rPr lang="x-none" sz="1400" dirty="0">
                <a:latin typeface="Century Gothic" panose="020B0502020202020204" pitchFamily="34" charset="0"/>
              </a:rPr>
              <a:t>en emisión primaria de DAIMLER 17.</a:t>
            </a: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graphicFrame>
        <p:nvGraphicFramePr>
          <p:cNvPr id="9" name="Objeto 8"/>
          <p:cNvGraphicFramePr>
            <a:graphicFrameLocks noChangeAspect="1"/>
          </p:cNvGraphicFramePr>
          <p:nvPr>
            <p:extLst>
              <p:ext uri="{D42A27DB-BD31-4B8C-83A1-F6EECF244321}">
                <p14:modId xmlns:p14="http://schemas.microsoft.com/office/powerpoint/2010/main" val="3461216448"/>
              </p:ext>
            </p:extLst>
          </p:nvPr>
        </p:nvGraphicFramePr>
        <p:xfrm>
          <a:off x="2534458" y="3233836"/>
          <a:ext cx="3724275" cy="581025"/>
        </p:xfrm>
        <a:graphic>
          <a:graphicData uri="http://schemas.openxmlformats.org/presentationml/2006/ole">
            <mc:AlternateContent xmlns:mc="http://schemas.openxmlformats.org/markup-compatibility/2006">
              <mc:Choice xmlns:v="urn:schemas-microsoft-com:vml" Requires="v">
                <p:oleObj spid="_x0000_s3263" name="Worksheet" r:id="rId4" imgW="3724200" imgH="580892" progId="Excel.Sheet.12">
                  <p:embed/>
                </p:oleObj>
              </mc:Choice>
              <mc:Fallback>
                <p:oleObj name="Worksheet" r:id="rId4" imgW="3724200" imgH="580892" progId="Excel.Sheet.12">
                  <p:embed/>
                  <p:pic>
                    <p:nvPicPr>
                      <p:cNvPr id="0" name=""/>
                      <p:cNvPicPr/>
                      <p:nvPr/>
                    </p:nvPicPr>
                    <p:blipFill>
                      <a:blip r:embed="rId5"/>
                      <a:stretch>
                        <a:fillRect/>
                      </a:stretch>
                    </p:blipFill>
                    <p:spPr>
                      <a:xfrm>
                        <a:off x="2534458" y="3233836"/>
                        <a:ext cx="3724275" cy="581025"/>
                      </a:xfrm>
                      <a:prstGeom prst="rect">
                        <a:avLst/>
                      </a:prstGeom>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3443492815"/>
              </p:ext>
            </p:extLst>
          </p:nvPr>
        </p:nvGraphicFramePr>
        <p:xfrm>
          <a:off x="2534460" y="1876998"/>
          <a:ext cx="3724275" cy="581025"/>
        </p:xfrm>
        <a:graphic>
          <a:graphicData uri="http://schemas.openxmlformats.org/presentationml/2006/ole">
            <mc:AlternateContent xmlns:mc="http://schemas.openxmlformats.org/markup-compatibility/2006">
              <mc:Choice xmlns:v="urn:schemas-microsoft-com:vml" Requires="v">
                <p:oleObj spid="_x0000_s3264" name="Worksheet" r:id="rId7" imgW="3724200" imgH="580892" progId="Excel.Sheet.12">
                  <p:embed/>
                </p:oleObj>
              </mc:Choice>
              <mc:Fallback>
                <p:oleObj name="Worksheet" r:id="rId7" imgW="3724200" imgH="580892" progId="Excel.Sheet.12">
                  <p:embed/>
                  <p:pic>
                    <p:nvPicPr>
                      <p:cNvPr id="0" name=""/>
                      <p:cNvPicPr/>
                      <p:nvPr/>
                    </p:nvPicPr>
                    <p:blipFill>
                      <a:blip r:embed="rId8"/>
                      <a:stretch>
                        <a:fillRect/>
                      </a:stretch>
                    </p:blipFill>
                    <p:spPr>
                      <a:xfrm>
                        <a:off x="2534460" y="1876998"/>
                        <a:ext cx="3724275" cy="581025"/>
                      </a:xfrm>
                      <a:prstGeom prst="rect">
                        <a:avLst/>
                      </a:prstGeom>
                    </p:spPr>
                  </p:pic>
                </p:oleObj>
              </mc:Fallback>
            </mc:AlternateContent>
          </a:graphicData>
        </a:graphic>
      </p:graphicFrame>
      <p:graphicFrame>
        <p:nvGraphicFramePr>
          <p:cNvPr id="15" name="Objeto 14"/>
          <p:cNvGraphicFramePr>
            <a:graphicFrameLocks noChangeAspect="1"/>
          </p:cNvGraphicFramePr>
          <p:nvPr>
            <p:extLst>
              <p:ext uri="{D42A27DB-BD31-4B8C-83A1-F6EECF244321}">
                <p14:modId xmlns:p14="http://schemas.microsoft.com/office/powerpoint/2010/main" val="4223595800"/>
              </p:ext>
            </p:extLst>
          </p:nvPr>
        </p:nvGraphicFramePr>
        <p:xfrm>
          <a:off x="2534458" y="4615385"/>
          <a:ext cx="3724275" cy="1914525"/>
        </p:xfrm>
        <a:graphic>
          <a:graphicData uri="http://schemas.openxmlformats.org/presentationml/2006/ole">
            <mc:AlternateContent xmlns:mc="http://schemas.openxmlformats.org/markup-compatibility/2006">
              <mc:Choice xmlns:v="urn:schemas-microsoft-com:vml" Requires="v">
                <p:oleObj spid="_x0000_s3265" name="Worksheet" r:id="rId10" imgW="3724200" imgH="1914605" progId="Excel.Sheet.12">
                  <p:embed/>
                </p:oleObj>
              </mc:Choice>
              <mc:Fallback>
                <p:oleObj name="Worksheet" r:id="rId10" imgW="3724200" imgH="1914605" progId="Excel.Sheet.12">
                  <p:embed/>
                  <p:pic>
                    <p:nvPicPr>
                      <p:cNvPr id="0" name=""/>
                      <p:cNvPicPr/>
                      <p:nvPr/>
                    </p:nvPicPr>
                    <p:blipFill>
                      <a:blip r:embed="rId11"/>
                      <a:stretch>
                        <a:fillRect/>
                      </a:stretch>
                    </p:blipFill>
                    <p:spPr>
                      <a:xfrm>
                        <a:off x="2534458" y="4615385"/>
                        <a:ext cx="3724275" cy="1914525"/>
                      </a:xfrm>
                      <a:prstGeom prst="rect">
                        <a:avLst/>
                      </a:prstGeom>
                    </p:spPr>
                  </p:pic>
                </p:oleObj>
              </mc:Fallback>
            </mc:AlternateContent>
          </a:graphicData>
        </a:graphic>
      </p:graphicFrame>
    </p:spTree>
    <p:extLst>
      <p:ext uri="{BB962C8B-B14F-4D97-AF65-F5344CB8AC3E}">
        <p14:creationId xmlns:p14="http://schemas.microsoft.com/office/powerpoint/2010/main" val="2992374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a:t>
            </a:r>
            <a:r>
              <a:rPr lang="es-MX" sz="1400" b="1" dirty="0">
                <a:latin typeface="Century Gothic" panose="020B0502020202020204" pitchFamily="34" charset="0"/>
              </a:rPr>
              <a:t>del 1 al 31 de mayo de 2017.</a:t>
            </a:r>
            <a:endParaRPr lang="es-MX" sz="1400" dirty="0"/>
          </a:p>
        </p:txBody>
      </p:sp>
      <p:sp>
        <p:nvSpPr>
          <p:cNvPr id="3" name="Marcador de contenido 2"/>
          <p:cNvSpPr>
            <a:spLocks noGrp="1"/>
          </p:cNvSpPr>
          <p:nvPr>
            <p:ph idx="1"/>
          </p:nvPr>
        </p:nvSpPr>
        <p:spPr>
          <a:xfrm>
            <a:off x="457200" y="1600200"/>
            <a:ext cx="8229600" cy="3438525"/>
          </a:xfrm>
        </p:spPr>
        <p:txBody>
          <a:bodyPr/>
          <a:lstStyle/>
          <a:p>
            <a:pPr algn="just">
              <a:buClr>
                <a:srgbClr val="C00000"/>
              </a:buClr>
            </a:pPr>
            <a:r>
              <a:rPr lang="x-none" sz="1400">
                <a:latin typeface="Century Gothic" panose="020B0502020202020204" pitchFamily="34" charset="0"/>
              </a:rPr>
              <a:t>Participación en emisiones de CKDs previamente presentados al comité por un total de 900 mdp.</a:t>
            </a:r>
          </a:p>
          <a:p>
            <a:pPr marL="0" indent="0" algn="just">
              <a:buClr>
                <a:srgbClr val="C00000"/>
              </a:buClr>
              <a:buNone/>
            </a:pPr>
            <a:endParaRPr lang="x-none" sz="1400">
              <a:latin typeface="Century Gothic" panose="020B0502020202020204" pitchFamily="34" charset="0"/>
            </a:endParaRPr>
          </a:p>
          <a:p>
            <a:pPr marL="0" indent="0" algn="just">
              <a:buClr>
                <a:srgbClr val="C00000"/>
              </a:buClr>
              <a:buNone/>
            </a:pPr>
            <a:endParaRPr lang="x-none" sz="1400">
              <a:latin typeface="Century Gothic" panose="020B0502020202020204" pitchFamily="34" charset="0"/>
            </a:endParaRPr>
          </a:p>
          <a:p>
            <a:pPr marL="0" indent="0" algn="just">
              <a:buClr>
                <a:srgbClr val="C00000"/>
              </a:buClr>
              <a:buNone/>
            </a:pPr>
            <a:endParaRPr lang="x-none" sz="1400">
              <a:latin typeface="Century Gothic" panose="020B0502020202020204" pitchFamily="34" charset="0"/>
            </a:endParaRPr>
          </a:p>
          <a:p>
            <a:pPr algn="just">
              <a:buClr>
                <a:srgbClr val="C00000"/>
              </a:buClr>
            </a:pPr>
            <a:endParaRPr lang="x-none" sz="1400">
              <a:latin typeface="Century Gothic" panose="020B0502020202020204" pitchFamily="34" charset="0"/>
            </a:endParaRPr>
          </a:p>
          <a:p>
            <a:pPr algn="just">
              <a:buClr>
                <a:srgbClr val="C00000"/>
              </a:buClr>
            </a:pPr>
            <a:endParaRPr lang="x-none" sz="1400">
              <a:latin typeface="Century Gothic" panose="020B0502020202020204" pitchFamily="34" charset="0"/>
            </a:endParaRPr>
          </a:p>
          <a:p>
            <a:pPr marL="0" indent="0" algn="just">
              <a:buClr>
                <a:srgbClr val="C00000"/>
              </a:buClr>
              <a:buNone/>
            </a:pPr>
            <a:endParaRPr lang="x-none" sz="1400">
              <a:latin typeface="Century Gothic" panose="020B0502020202020204" pitchFamily="34" charset="0"/>
            </a:endParaRPr>
          </a:p>
          <a:p>
            <a:pPr algn="just">
              <a:buClr>
                <a:srgbClr val="C00000"/>
              </a:buClr>
            </a:pPr>
            <a:r>
              <a:rPr lang="x-none" sz="1400">
                <a:latin typeface="Century Gothic" panose="020B0502020202020204" pitchFamily="34" charset="0"/>
              </a:rPr>
              <a:t>Operaciones de Renta variable nacional e internacional, incrementando exposición a mercado europeo y japonés, manteniendo ponderaciones en limites actuales.</a:t>
            </a:r>
            <a:endParaRPr lang="es-MX" sz="1400" dirty="0">
              <a:latin typeface="Century Gothic" panose="020B0502020202020204" pitchFamily="34" charset="0"/>
            </a:endParaRPr>
          </a:p>
          <a:p>
            <a:pPr marL="0" indent="0" algn="just">
              <a:buClr>
                <a:srgbClr val="C00000"/>
              </a:buClr>
              <a:buNone/>
            </a:pPr>
            <a:endParaRPr lang="es-MX" sz="3200" dirty="0">
              <a:latin typeface="Century Gothic" panose="020B0502020202020204" pitchFamily="34" charset="0"/>
            </a:endParaRPr>
          </a:p>
          <a:p>
            <a:endParaRPr lang="es-MX" dirty="0"/>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graphicFrame>
        <p:nvGraphicFramePr>
          <p:cNvPr id="5" name="Objeto 4"/>
          <p:cNvGraphicFramePr>
            <a:graphicFrameLocks noChangeAspect="1"/>
          </p:cNvGraphicFramePr>
          <p:nvPr>
            <p:extLst>
              <p:ext uri="{D42A27DB-BD31-4B8C-83A1-F6EECF244321}">
                <p14:modId xmlns:p14="http://schemas.microsoft.com/office/powerpoint/2010/main" val="1965057023"/>
              </p:ext>
            </p:extLst>
          </p:nvPr>
        </p:nvGraphicFramePr>
        <p:xfrm>
          <a:off x="2157408" y="2283651"/>
          <a:ext cx="4829175" cy="962025"/>
        </p:xfrm>
        <a:graphic>
          <a:graphicData uri="http://schemas.openxmlformats.org/presentationml/2006/ole">
            <mc:AlternateContent xmlns:mc="http://schemas.openxmlformats.org/markup-compatibility/2006">
              <mc:Choice xmlns:v="urn:schemas-microsoft-com:vml" Requires="v">
                <p:oleObj spid="_x0000_s4224" name="Worksheet" r:id="rId4" imgW="4829040" imgH="962158" progId="Excel.Sheet.12">
                  <p:embed/>
                </p:oleObj>
              </mc:Choice>
              <mc:Fallback>
                <p:oleObj name="Worksheet" r:id="rId4" imgW="4829040" imgH="962158" progId="Excel.Sheet.12">
                  <p:embed/>
                  <p:pic>
                    <p:nvPicPr>
                      <p:cNvPr id="0" name=""/>
                      <p:cNvPicPr/>
                      <p:nvPr/>
                    </p:nvPicPr>
                    <p:blipFill>
                      <a:blip r:embed="rId5"/>
                      <a:stretch>
                        <a:fillRect/>
                      </a:stretch>
                    </p:blipFill>
                    <p:spPr>
                      <a:xfrm>
                        <a:off x="2157408" y="2283651"/>
                        <a:ext cx="4829175" cy="962025"/>
                      </a:xfrm>
                      <a:prstGeom prst="rect">
                        <a:avLst/>
                      </a:prstGeom>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518152743"/>
              </p:ext>
            </p:extLst>
          </p:nvPr>
        </p:nvGraphicFramePr>
        <p:xfrm>
          <a:off x="2709857" y="4293096"/>
          <a:ext cx="3724275" cy="581025"/>
        </p:xfrm>
        <a:graphic>
          <a:graphicData uri="http://schemas.openxmlformats.org/presentationml/2006/ole">
            <mc:AlternateContent xmlns:mc="http://schemas.openxmlformats.org/markup-compatibility/2006">
              <mc:Choice xmlns:v="urn:schemas-microsoft-com:vml" Requires="v">
                <p:oleObj spid="_x0000_s4225" name="Worksheet" r:id="rId7" imgW="3724200" imgH="580892" progId="Excel.Sheet.12">
                  <p:embed/>
                </p:oleObj>
              </mc:Choice>
              <mc:Fallback>
                <p:oleObj name="Worksheet" r:id="rId7" imgW="3724200" imgH="580892" progId="Excel.Sheet.12">
                  <p:embed/>
                  <p:pic>
                    <p:nvPicPr>
                      <p:cNvPr id="0" name=""/>
                      <p:cNvPicPr/>
                      <p:nvPr/>
                    </p:nvPicPr>
                    <p:blipFill>
                      <a:blip r:embed="rId8"/>
                      <a:stretch>
                        <a:fillRect/>
                      </a:stretch>
                    </p:blipFill>
                    <p:spPr>
                      <a:xfrm>
                        <a:off x="2709857" y="4293096"/>
                        <a:ext cx="3724275" cy="581025"/>
                      </a:xfrm>
                      <a:prstGeom prst="rect">
                        <a:avLst/>
                      </a:prstGeom>
                    </p:spPr>
                  </p:pic>
                </p:oleObj>
              </mc:Fallback>
            </mc:AlternateContent>
          </a:graphicData>
        </a:graphic>
      </p:graphicFrame>
      <p:sp>
        <p:nvSpPr>
          <p:cNvPr id="7" name="6 Rectángulo"/>
          <p:cNvSpPr/>
          <p:nvPr/>
        </p:nvSpPr>
        <p:spPr>
          <a:xfrm>
            <a:off x="381000" y="5192019"/>
            <a:ext cx="7353300" cy="307777"/>
          </a:xfrm>
          <a:prstGeom prst="rect">
            <a:avLst/>
          </a:prstGeom>
        </p:spPr>
        <p:txBody>
          <a:bodyPr wrap="square">
            <a:spAutoFit/>
          </a:bodyPr>
          <a:lstStyle/>
          <a:p>
            <a:pPr lvl="1" algn="just">
              <a:spcAft>
                <a:spcPts val="0"/>
              </a:spcAft>
              <a:buClr>
                <a:srgbClr val="C00000"/>
              </a:buClr>
            </a:pPr>
            <a:r>
              <a:rPr lang="es-MX" sz="1400" dirty="0">
                <a:latin typeface="Century Gothic" panose="020B0502020202020204" pitchFamily="34" charset="0"/>
                <a:ea typeface="Calibri"/>
                <a:cs typeface="Times New Roman"/>
                <a:hlinkClick r:id="rId9" action="ppaction://hlinksldjump"/>
              </a:rPr>
              <a:t>Anexos: Informe del FANVIT </a:t>
            </a:r>
            <a:endParaRPr lang="es-MX" sz="1400" dirty="0">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2557223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9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Riesgo de Mercado</a:t>
            </a: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400" dirty="0" smtClean="0">
                <a:latin typeface="Century Gothic" panose="020B0502020202020204" pitchFamily="34" charset="0"/>
              </a:rPr>
              <a:t>Mayo 2017 – Coordinación General de Riesgos</a:t>
            </a:r>
            <a:endParaRPr lang="es-MX" sz="1600" dirty="0">
              <a:latin typeface="Century Gothic" panose="020B0502020202020204" pitchFamily="34" charset="0"/>
            </a:endParaRP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31</a:t>
            </a:fld>
            <a:endParaRPr lang="es-ES">
              <a:latin typeface="Century Gothic" panose="020B0502020202020204" pitchFamily="34" charset="0"/>
            </a:endParaRPr>
          </a:p>
        </p:txBody>
      </p:sp>
      <p:sp>
        <p:nvSpPr>
          <p:cNvPr id="7" name="2 Marcador de contenido"/>
          <p:cNvSpPr txBox="1">
            <a:spLocks/>
          </p:cNvSpPr>
          <p:nvPr/>
        </p:nvSpPr>
        <p:spPr bwMode="auto">
          <a:xfrm>
            <a:off x="196851" y="1268618"/>
            <a:ext cx="8695630" cy="173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0" rIns="0" bIns="0"/>
          <a:lstStyle>
            <a:lvl1pPr marL="177800" indent="-177800">
              <a:spcBef>
                <a:spcPct val="20000"/>
              </a:spcBef>
              <a:buFont typeface="Arial" pitchFamily="34" charset="0"/>
              <a:buChar char="•"/>
              <a:defRPr sz="2800">
                <a:solidFill>
                  <a:schemeClr val="tx1"/>
                </a:solidFill>
                <a:latin typeface="Myriad Pro Light" charset="0"/>
                <a:ea typeface="MS PGothic" pitchFamily="34" charset="-128"/>
                <a:cs typeface="Myriad Pro Light" charset="0"/>
              </a:defRPr>
            </a:lvl1pPr>
            <a:lvl2pPr indent="-228600">
              <a:spcBef>
                <a:spcPct val="20000"/>
              </a:spcBef>
              <a:buFont typeface="Arial" pitchFamily="34" charset="0"/>
              <a:buChar char="–"/>
              <a:defRPr sz="2400">
                <a:solidFill>
                  <a:schemeClr val="tx1"/>
                </a:solidFill>
                <a:latin typeface="Myriad Pro Light" charset="0"/>
                <a:ea typeface="MS PGothic" pitchFamily="34" charset="-128"/>
                <a:cs typeface="Myriad Pro Light" charset="0"/>
              </a:defRPr>
            </a:lvl2pPr>
            <a:lvl3pPr indent="-228600">
              <a:spcBef>
                <a:spcPct val="20000"/>
              </a:spcBef>
              <a:buFont typeface="Arial" pitchFamily="34" charset="0"/>
              <a:buChar char="•"/>
              <a:defRPr sz="2000">
                <a:solidFill>
                  <a:schemeClr val="tx1"/>
                </a:solidFill>
                <a:latin typeface="Myriad Pro Light" charset="0"/>
                <a:ea typeface="MS PGothic" pitchFamily="34" charset="-128"/>
                <a:cs typeface="Myriad Pro Light" charset="0"/>
              </a:defRPr>
            </a:lvl3pPr>
            <a:lvl4pPr marL="1376363" indent="-230188">
              <a:spcBef>
                <a:spcPct val="20000"/>
              </a:spcBef>
              <a:buFont typeface="Arial" pitchFamily="34" charset="0"/>
              <a:buChar char="–"/>
              <a:defRPr>
                <a:solidFill>
                  <a:schemeClr val="tx1"/>
                </a:solidFill>
                <a:latin typeface="Myriad Pro Light" charset="0"/>
                <a:ea typeface="MS PGothic" pitchFamily="34" charset="-128"/>
                <a:cs typeface="Myriad Pro Light" charset="0"/>
              </a:defRPr>
            </a:lvl4pPr>
            <a:lvl5pPr indent="-228600">
              <a:spcBef>
                <a:spcPct val="20000"/>
              </a:spcBef>
              <a:buFont typeface="Arial" pitchFamily="34" charset="0"/>
              <a:buChar char="»"/>
              <a:defRPr>
                <a:solidFill>
                  <a:schemeClr val="tx1"/>
                </a:solidFill>
                <a:latin typeface="Myriad Pro Light" charset="0"/>
                <a:ea typeface="MS PGothic" pitchFamily="34" charset="-128"/>
                <a:cs typeface="Myriad Pro Light" charset="0"/>
              </a:defRPr>
            </a:lvl5pPr>
            <a:lvl6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6pPr>
            <a:lvl7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7pPr>
            <a:lvl8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8pPr>
            <a:lvl9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9pPr>
          </a:lstStyle>
          <a:p>
            <a:pPr algn="just">
              <a:spcBef>
                <a:spcPct val="0"/>
              </a:spcBef>
              <a:spcAft>
                <a:spcPts val="1200"/>
              </a:spcAft>
              <a:buClr>
                <a:srgbClr val="C00000"/>
              </a:buClr>
            </a:pPr>
            <a:r>
              <a:rPr lang="es-MX" altLang="es-MX" sz="1200" dirty="0" smtClean="0">
                <a:latin typeface="Century Gothic" panose="020B0502020202020204" pitchFamily="34" charset="0"/>
                <a:cs typeface="Arial" pitchFamily="34" charset="0"/>
              </a:rPr>
              <a:t>Al cierre de mayo 2017 el VaR de Fanvit fue de 769 millones de pesos que representa un 0.73% del valor de mercado.</a:t>
            </a: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600"/>
              </a:spcAft>
              <a:buClr>
                <a:srgbClr val="C00000"/>
              </a:buClr>
            </a:pPr>
            <a:endParaRPr lang="es-MX" altLang="es-MX" sz="1100" dirty="0" smtClean="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smtClean="0">
              <a:latin typeface="Century Gothic" panose="020B0502020202020204" pitchFamily="34" charset="0"/>
              <a:cs typeface="Arial" pitchFamily="34" charset="0"/>
            </a:endParaRPr>
          </a:p>
          <a:p>
            <a:pPr algn="just">
              <a:spcBef>
                <a:spcPct val="0"/>
              </a:spcBef>
              <a:spcAft>
                <a:spcPts val="1200"/>
              </a:spcAft>
              <a:buClr>
                <a:srgbClr val="C00000"/>
              </a:buClr>
            </a:pPr>
            <a:endParaRPr lang="es-MX" altLang="es-MX" sz="1100" dirty="0" smtClean="0">
              <a:latin typeface="Century Gothic" panose="020B0502020202020204" pitchFamily="34" charset="0"/>
              <a:cs typeface="Arial" pitchFamily="34" charset="0"/>
            </a:endParaRPr>
          </a:p>
          <a:p>
            <a:pPr algn="just">
              <a:spcBef>
                <a:spcPct val="0"/>
              </a:spcBef>
              <a:spcAft>
                <a:spcPts val="1200"/>
              </a:spcAft>
              <a:buClr>
                <a:srgbClr val="C00000"/>
              </a:buClr>
            </a:pPr>
            <a:r>
              <a:rPr lang="es-MX" altLang="es-MX" sz="1200" dirty="0" smtClean="0">
                <a:solidFill>
                  <a:prstClr val="black"/>
                </a:solidFill>
                <a:latin typeface="Century Gothic" panose="020B0502020202020204" pitchFamily="34" charset="0"/>
                <a:cs typeface="Arial" pitchFamily="34" charset="0"/>
              </a:rPr>
              <a:t>E</a:t>
            </a:r>
            <a:r>
              <a:rPr lang="es-MX" altLang="es-MX" sz="1200" dirty="0">
                <a:solidFill>
                  <a:prstClr val="black"/>
                </a:solidFill>
                <a:latin typeface="Century Gothic" panose="020B0502020202020204" pitchFamily="34" charset="0"/>
                <a:cs typeface="Arial" pitchFamily="34" charset="0"/>
              </a:rPr>
              <a:t>n cuanto a la evolución del VaR y Valor de Mercado en el mes de mayo del 2017, el VaR se mantiene constante con tendencia a la baja, el valor de mercado continua con una tendencia alcista.</a:t>
            </a:r>
          </a:p>
          <a:p>
            <a:pPr marL="0" indent="0" algn="just">
              <a:spcBef>
                <a:spcPct val="0"/>
              </a:spcBef>
              <a:spcAft>
                <a:spcPts val="1200"/>
              </a:spcAft>
              <a:buClr>
                <a:srgbClr val="C00000"/>
              </a:buClr>
              <a:buNone/>
            </a:pPr>
            <a:endParaRPr lang="es-MX" altLang="es-MX" sz="1200" dirty="0">
              <a:solidFill>
                <a:prstClr val="black"/>
              </a:solidFill>
              <a:latin typeface="Century Gothic" panose="020B0502020202020204" pitchFamily="34" charset="0"/>
              <a:cs typeface="Arial" pitchFamily="34" charset="0"/>
            </a:endParaRPr>
          </a:p>
        </p:txBody>
      </p:sp>
      <p:sp>
        <p:nvSpPr>
          <p:cNvPr id="8" name="7 CuadroTexto"/>
          <p:cNvSpPr txBox="1"/>
          <p:nvPr/>
        </p:nvSpPr>
        <p:spPr>
          <a:xfrm>
            <a:off x="1222511" y="2672699"/>
            <a:ext cx="6763375" cy="415498"/>
          </a:xfrm>
          <a:prstGeom prst="rect">
            <a:avLst/>
          </a:prstGeom>
          <a:noFill/>
        </p:spPr>
        <p:txBody>
          <a:bodyPr wrap="square" rtlCol="0">
            <a:spAutoFit/>
          </a:bodyPr>
          <a:lstStyle/>
          <a:p>
            <a:pPr marL="92075" indent="-92075">
              <a:buAutoNum type="arabicPeriod"/>
            </a:pPr>
            <a:r>
              <a:rPr lang="es-MX" sz="700" i="1" dirty="0">
                <a:latin typeface="Century Gothic" panose="020B0502020202020204" pitchFamily="34" charset="0"/>
                <a:cs typeface="Arial" panose="020B0604020202020204" pitchFamily="34" charset="0"/>
              </a:rPr>
              <a:t>Valor de Mercado </a:t>
            </a:r>
            <a:r>
              <a:rPr lang="es-MX" sz="700" i="1" dirty="0" smtClean="0">
                <a:latin typeface="Century Gothic" panose="020B0502020202020204" pitchFamily="34" charset="0"/>
                <a:cs typeface="Arial" panose="020B0604020202020204" pitchFamily="34" charset="0"/>
              </a:rPr>
              <a:t>teórico.</a:t>
            </a:r>
          </a:p>
          <a:p>
            <a:pPr marL="92075" indent="-92075">
              <a:buAutoNum type="arabicPeriod"/>
            </a:pPr>
            <a:r>
              <a:rPr lang="es-MX" sz="700" i="1" dirty="0" smtClean="0">
                <a:latin typeface="Century Gothic" panose="020B0502020202020204" pitchFamily="34" charset="0"/>
                <a:cs typeface="Arial" panose="020B0604020202020204" pitchFamily="34" charset="0"/>
              </a:rPr>
              <a:t>Valor en Riesgo de mercado bajo un </a:t>
            </a:r>
            <a:r>
              <a:rPr lang="es-MX" sz="700" i="1" dirty="0">
                <a:latin typeface="Century Gothic" panose="020B0502020202020204" pitchFamily="34" charset="0"/>
                <a:cs typeface="Arial" panose="020B0604020202020204" pitchFamily="34" charset="0"/>
              </a:rPr>
              <a:t>modelo de simulación </a:t>
            </a:r>
            <a:r>
              <a:rPr lang="es-MX" sz="700" i="1" dirty="0" smtClean="0">
                <a:latin typeface="Century Gothic" panose="020B0502020202020204" pitchFamily="34" charset="0"/>
                <a:cs typeface="Arial" panose="020B0604020202020204" pitchFamily="34" charset="0"/>
              </a:rPr>
              <a:t>histórica con una ventana de 250 </a:t>
            </a:r>
            <a:r>
              <a:rPr lang="es-MX" sz="700" i="1" dirty="0">
                <a:latin typeface="Century Gothic" panose="020B0502020202020204" pitchFamily="34" charset="0"/>
                <a:cs typeface="Arial" panose="020B0604020202020204" pitchFamily="34" charset="0"/>
              </a:rPr>
              <a:t>días y 99% de </a:t>
            </a:r>
            <a:r>
              <a:rPr lang="es-MX" sz="700" i="1" dirty="0" smtClean="0">
                <a:latin typeface="Century Gothic" panose="020B0502020202020204" pitchFamily="34" charset="0"/>
                <a:cs typeface="Arial" panose="020B0604020202020204" pitchFamily="34" charset="0"/>
              </a:rPr>
              <a:t>confianza; el horizonte de inversión es de 1 día.</a:t>
            </a:r>
          </a:p>
        </p:txBody>
      </p:sp>
      <p:pic>
        <p:nvPicPr>
          <p:cNvPr id="2" name="Imagen 1"/>
          <p:cNvPicPr>
            <a:picLocks noChangeAspect="1"/>
          </p:cNvPicPr>
          <p:nvPr/>
        </p:nvPicPr>
        <p:blipFill>
          <a:blip r:embed="rId3"/>
          <a:stretch>
            <a:fillRect/>
          </a:stretch>
        </p:blipFill>
        <p:spPr>
          <a:xfrm>
            <a:off x="1188155" y="1401434"/>
            <a:ext cx="6770837" cy="1285200"/>
          </a:xfrm>
          <a:prstGeom prst="rect">
            <a:avLst/>
          </a:prstGeom>
        </p:spPr>
      </p:pic>
      <p:graphicFrame>
        <p:nvGraphicFramePr>
          <p:cNvPr id="12" name="1 Gráfico"/>
          <p:cNvGraphicFramePr>
            <a:graphicFrameLocks/>
          </p:cNvGraphicFramePr>
          <p:nvPr>
            <p:extLst>
              <p:ext uri="{D42A27DB-BD31-4B8C-83A1-F6EECF244321}">
                <p14:modId xmlns:p14="http://schemas.microsoft.com/office/powerpoint/2010/main" val="2106855680"/>
              </p:ext>
            </p:extLst>
          </p:nvPr>
        </p:nvGraphicFramePr>
        <p:xfrm>
          <a:off x="365198" y="3746350"/>
          <a:ext cx="8478000" cy="261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5596704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Riesgo de Mercado</a:t>
            </a: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a:t>
            </a:r>
            <a:r>
              <a:rPr lang="es-MX" sz="1400" dirty="0" smtClean="0">
                <a:latin typeface="Century Gothic" panose="020B0502020202020204" pitchFamily="34" charset="0"/>
              </a:rPr>
              <a:t>Coordinación </a:t>
            </a:r>
            <a:r>
              <a:rPr lang="es-MX" sz="1400" dirty="0">
                <a:latin typeface="Century Gothic" panose="020B0502020202020204" pitchFamily="34" charset="0"/>
              </a:rPr>
              <a:t>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32</a:t>
            </a:fld>
            <a:endParaRPr lang="es-ES">
              <a:latin typeface="Century Gothic" panose="020B0502020202020204" pitchFamily="34" charset="0"/>
            </a:endParaRPr>
          </a:p>
        </p:txBody>
      </p:sp>
      <p:sp>
        <p:nvSpPr>
          <p:cNvPr id="7" name="6 Rectángulo"/>
          <p:cNvSpPr/>
          <p:nvPr/>
        </p:nvSpPr>
        <p:spPr>
          <a:xfrm>
            <a:off x="214118" y="1290604"/>
            <a:ext cx="8472681" cy="1015663"/>
          </a:xfrm>
          <a:prstGeom prst="rect">
            <a:avLst/>
          </a:prstGeom>
        </p:spPr>
        <p:txBody>
          <a:bodyPr wrap="square">
            <a:spAutoFit/>
          </a:bodyPr>
          <a:lstStyle/>
          <a:p>
            <a:pPr lvl="0" algn="just"/>
            <a:r>
              <a:rPr lang="es-MX" sz="1200" b="1" dirty="0" smtClean="0">
                <a:latin typeface="Century Gothic" panose="020B0502020202020204" pitchFamily="34" charset="0"/>
                <a:ea typeface="MS PGothic" pitchFamily="34" charset="-128"/>
                <a:cs typeface="Arial" panose="020B0604020202020204" pitchFamily="34" charset="0"/>
              </a:rPr>
              <a:t>Escenarios de sensibilidad</a:t>
            </a:r>
          </a:p>
          <a:p>
            <a:pPr lvl="0" algn="just"/>
            <a:endParaRPr lang="es-MX" sz="1200" dirty="0">
              <a:latin typeface="Century Gothic" panose="020B0502020202020204" pitchFamily="34" charset="0"/>
              <a:ea typeface="MS PGothic" pitchFamily="34" charset="-128"/>
              <a:cs typeface="Arial" panose="020B0604020202020204" pitchFamily="34" charset="0"/>
            </a:endParaRPr>
          </a:p>
          <a:p>
            <a:pPr lvl="0" algn="just"/>
            <a:r>
              <a:rPr lang="es-MX" sz="1200" dirty="0" smtClean="0">
                <a:latin typeface="Century Gothic" panose="020B0502020202020204" pitchFamily="34" charset="0"/>
                <a:ea typeface="MS PGothic" pitchFamily="34" charset="-128"/>
                <a:cs typeface="Arial" panose="020B0604020202020204" pitchFamily="34" charset="0"/>
              </a:rPr>
              <a:t>Los factores de riesgo a los cuales el portafolio es más sensibles son las tasas de interés. </a:t>
            </a:r>
          </a:p>
          <a:p>
            <a:pPr lvl="0" algn="just"/>
            <a:r>
              <a:rPr lang="es-MX" sz="1200" dirty="0" smtClean="0">
                <a:latin typeface="Century Gothic" panose="020B0502020202020204" pitchFamily="34" charset="0"/>
                <a:ea typeface="MS PGothic" pitchFamily="34" charset="-128"/>
                <a:cs typeface="Arial" panose="020B0604020202020204" pitchFamily="34" charset="0"/>
              </a:rPr>
              <a:t>Se han incorporado factores de riesgo adicionales a los escenarios de sensibilidad, a continuación se describen los escenarios simulados.</a:t>
            </a:r>
            <a:endParaRPr lang="es-MX" sz="1200" dirty="0">
              <a:latin typeface="Century Gothic" panose="020B0502020202020204" pitchFamily="34" charset="0"/>
              <a:ea typeface="MS PGothic" pitchFamily="34" charset="-128"/>
              <a:cs typeface="Arial" panose="020B0604020202020204" pitchFamily="34" charset="0"/>
            </a:endParaRPr>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793683"/>
            <a:ext cx="60483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72178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Mercado</a:t>
            </a:r>
            <a:br>
              <a:rPr lang="es-MX" sz="2000" b="1" dirty="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33</a:t>
            </a:fld>
            <a:endParaRPr lang="es-ES">
              <a:latin typeface="Century Gothic" panose="020B0502020202020204" pitchFamily="34" charset="0"/>
            </a:endParaRPr>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smtClean="0">
                <a:latin typeface="Century Gothic" panose="020B0502020202020204" pitchFamily="34" charset="0"/>
              </a:rPr>
              <a:t>Sensibilidades, se simulan movimientos en los factores de riesgo (curvas de valuación, precios, tipos de cambio), los resultados mostrados son pérdidas/ganancias simuladas ante dichos escenarios.</a:t>
            </a:r>
          </a:p>
        </p:txBody>
      </p:sp>
      <p:pic>
        <p:nvPicPr>
          <p:cNvPr id="3" name="Imagen 2"/>
          <p:cNvPicPr>
            <a:picLocks noChangeAspect="1"/>
          </p:cNvPicPr>
          <p:nvPr/>
        </p:nvPicPr>
        <p:blipFill>
          <a:blip r:embed="rId3"/>
          <a:stretch>
            <a:fillRect/>
          </a:stretch>
        </p:blipFill>
        <p:spPr>
          <a:xfrm>
            <a:off x="2014818" y="1323798"/>
            <a:ext cx="5220000" cy="3788498"/>
          </a:xfrm>
          <a:prstGeom prst="rect">
            <a:avLst/>
          </a:prstGeom>
        </p:spPr>
      </p:pic>
    </p:spTree>
    <p:extLst>
      <p:ext uri="{BB962C8B-B14F-4D97-AF65-F5344CB8AC3E}">
        <p14:creationId xmlns:p14="http://schemas.microsoft.com/office/powerpoint/2010/main" val="126390097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Riesgo de Mercado</a:t>
            </a:r>
            <a:br>
              <a:rPr lang="es-MX" sz="2000" b="1" dirty="0" smtClean="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34</a:t>
            </a:fld>
            <a:endParaRPr lang="es-ES">
              <a:latin typeface="Century Gothic" panose="020B0502020202020204" pitchFamily="34" charset="0"/>
            </a:endParaRPr>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smtClean="0">
                <a:latin typeface="Century Gothic" panose="020B0502020202020204" pitchFamily="34" charset="0"/>
              </a:rPr>
              <a:t>Sensibilidades, se simulan movimientos en los factores de riesgo (curvas de valuación, precios, tipos de cambio), los resultados mostrados son pérdidas/ganancias simuladas ante dichos escenarios.</a:t>
            </a:r>
          </a:p>
        </p:txBody>
      </p:sp>
      <p:pic>
        <p:nvPicPr>
          <p:cNvPr id="2" name="Imagen 1"/>
          <p:cNvPicPr>
            <a:picLocks noChangeAspect="1"/>
          </p:cNvPicPr>
          <p:nvPr/>
        </p:nvPicPr>
        <p:blipFill>
          <a:blip r:embed="rId3"/>
          <a:stretch>
            <a:fillRect/>
          </a:stretch>
        </p:blipFill>
        <p:spPr>
          <a:xfrm>
            <a:off x="1893792" y="1612853"/>
            <a:ext cx="5320800" cy="2670399"/>
          </a:xfrm>
          <a:prstGeom prst="rect">
            <a:avLst/>
          </a:prstGeom>
        </p:spPr>
      </p:pic>
    </p:spTree>
    <p:extLst>
      <p:ext uri="{BB962C8B-B14F-4D97-AF65-F5344CB8AC3E}">
        <p14:creationId xmlns:p14="http://schemas.microsoft.com/office/powerpoint/2010/main" val="101393627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Riesgo de Mercado evolución</a:t>
            </a:r>
            <a:br>
              <a:rPr lang="es-MX" sz="2000" b="1" dirty="0" smtClean="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Coordinación General de Riesgos</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latin typeface="Century Gothic" panose="020B0502020202020204" pitchFamily="34" charset="0"/>
              </a:rPr>
              <a:pPr/>
              <a:t>35</a:t>
            </a:fld>
            <a:endParaRPr lang="es-ES">
              <a:latin typeface="Century Gothic" panose="020B0502020202020204" pitchFamily="34" charset="0"/>
            </a:endParaRPr>
          </a:p>
        </p:txBody>
      </p:sp>
      <p:sp>
        <p:nvSpPr>
          <p:cNvPr id="11" name="10 CuadroTexto"/>
          <p:cNvSpPr txBox="1"/>
          <p:nvPr/>
        </p:nvSpPr>
        <p:spPr>
          <a:xfrm>
            <a:off x="203201" y="4361544"/>
            <a:ext cx="8798560" cy="1200329"/>
          </a:xfrm>
          <a:prstGeom prst="rect">
            <a:avLst/>
          </a:prstGeom>
          <a:noFill/>
        </p:spPr>
        <p:txBody>
          <a:bodyPr wrap="square" rtlCol="0">
            <a:spAutoFit/>
          </a:bodyPr>
          <a:lstStyle/>
          <a:p>
            <a:pPr algn="just"/>
            <a:r>
              <a:rPr lang="es-MX" sz="1200" dirty="0" smtClean="0">
                <a:latin typeface="Century Gothic" panose="020B0502020202020204" pitchFamily="34" charset="0"/>
                <a:cs typeface="Arial" panose="020B0604020202020204" pitchFamily="34" charset="0"/>
              </a:rPr>
              <a:t>La gráfica corresponde </a:t>
            </a:r>
            <a:r>
              <a:rPr lang="es-MX" sz="1200" dirty="0">
                <a:latin typeface="Century Gothic" panose="020B0502020202020204" pitchFamily="34" charset="0"/>
                <a:cs typeface="Arial" panose="020B0604020202020204" pitchFamily="34" charset="0"/>
              </a:rPr>
              <a:t>a la evolución del valor de mercado y el VaR </a:t>
            </a:r>
            <a:r>
              <a:rPr lang="es-MX" sz="1200" dirty="0" smtClean="0">
                <a:latin typeface="Century Gothic" panose="020B0502020202020204" pitchFamily="34" charset="0"/>
                <a:cs typeface="Arial" panose="020B0604020202020204" pitchFamily="34" charset="0"/>
              </a:rPr>
              <a:t>del portafolio </a:t>
            </a:r>
            <a:r>
              <a:rPr lang="es-MX" sz="1200" dirty="0">
                <a:latin typeface="Century Gothic" panose="020B0502020202020204" pitchFamily="34" charset="0"/>
                <a:cs typeface="Arial" panose="020B0604020202020204" pitchFamily="34" charset="0"/>
              </a:rPr>
              <a:t>en el mes de </a:t>
            </a:r>
            <a:r>
              <a:rPr lang="es-MX" sz="1200" dirty="0" smtClean="0">
                <a:latin typeface="Century Gothic" panose="020B0502020202020204" pitchFamily="34" charset="0"/>
                <a:cs typeface="Arial" panose="020B0604020202020204" pitchFamily="34" charset="0"/>
              </a:rPr>
              <a:t>mayo, </a:t>
            </a:r>
            <a:r>
              <a:rPr lang="es-MX" sz="1200" dirty="0">
                <a:latin typeface="Century Gothic" panose="020B0502020202020204" pitchFamily="34" charset="0"/>
                <a:cs typeface="Arial" panose="020B0604020202020204" pitchFamily="34" charset="0"/>
              </a:rPr>
              <a:t>destaca:</a:t>
            </a:r>
          </a:p>
          <a:p>
            <a:pPr marL="171450" indent="-171450" algn="just">
              <a:buFont typeface="Arial" panose="020B0604020202020204" pitchFamily="34" charset="0"/>
              <a:buChar char="•"/>
            </a:pPr>
            <a:endParaRPr lang="es-MX" sz="1200" dirty="0">
              <a:latin typeface="Century Gothic" panose="020B0502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smtClean="0">
                <a:latin typeface="Century Gothic" panose="020B0502020202020204" pitchFamily="34" charset="0"/>
                <a:cs typeface="Arial" panose="020B0604020202020204" pitchFamily="34" charset="0"/>
              </a:rPr>
              <a:t>Valor </a:t>
            </a:r>
            <a:r>
              <a:rPr lang="es-MX" sz="1200" dirty="0">
                <a:latin typeface="Century Gothic" panose="020B0502020202020204" pitchFamily="34" charset="0"/>
                <a:cs typeface="Arial" panose="020B0604020202020204" pitchFamily="34" charset="0"/>
              </a:rPr>
              <a:t>de mercado estable promediando en </a:t>
            </a:r>
            <a:r>
              <a:rPr lang="es-MX" sz="1200" dirty="0" smtClean="0">
                <a:latin typeface="Century Gothic" panose="020B0502020202020204" pitchFamily="34" charset="0"/>
                <a:cs typeface="Arial" panose="020B0604020202020204" pitchFamily="34" charset="0"/>
              </a:rPr>
              <a:t>mayo 104,820 </a:t>
            </a:r>
            <a:r>
              <a:rPr lang="es-MX" sz="1200" dirty="0" err="1">
                <a:latin typeface="Century Gothic" panose="020B0502020202020204" pitchFamily="34" charset="0"/>
                <a:cs typeface="Arial" panose="020B0604020202020204" pitchFamily="34" charset="0"/>
              </a:rPr>
              <a:t>mdp</a:t>
            </a:r>
            <a:r>
              <a:rPr lang="es-MX" sz="1200" dirty="0">
                <a:latin typeface="Century Gothic" panose="020B0502020202020204" pitchFamily="34" charset="0"/>
                <a:cs typeface="Arial" panose="020B0604020202020204" pitchFamily="34" charset="0"/>
              </a:rPr>
              <a:t> y un consumo de VaR </a:t>
            </a:r>
            <a:r>
              <a:rPr lang="es-MX" sz="1200" dirty="0" smtClean="0">
                <a:latin typeface="Century Gothic" panose="020B0502020202020204" pitchFamily="34" charset="0"/>
                <a:cs typeface="Arial" panose="020B0604020202020204" pitchFamily="34" charset="0"/>
              </a:rPr>
              <a:t>promedio </a:t>
            </a:r>
            <a:r>
              <a:rPr lang="es-MX" sz="1200" dirty="0">
                <a:latin typeface="Century Gothic" panose="020B0502020202020204" pitchFamily="34" charset="0"/>
                <a:cs typeface="Arial" panose="020B0604020202020204" pitchFamily="34" charset="0"/>
              </a:rPr>
              <a:t>de </a:t>
            </a:r>
            <a:r>
              <a:rPr lang="es-MX" sz="1200" dirty="0" smtClean="0">
                <a:latin typeface="Century Gothic" panose="020B0502020202020204" pitchFamily="34" charset="0"/>
                <a:cs typeface="Arial" panose="020B0604020202020204" pitchFamily="34" charset="0"/>
              </a:rPr>
              <a:t>0.73%.</a:t>
            </a:r>
            <a:endParaRPr lang="es-MX" sz="1200" dirty="0">
              <a:latin typeface="Century Gothic" panose="020B0502020202020204" pitchFamily="34" charset="0"/>
              <a:cs typeface="Arial" panose="020B0604020202020204" pitchFamily="34" charset="0"/>
            </a:endParaRPr>
          </a:p>
          <a:p>
            <a:pPr marL="171450" indent="-171450" algn="just">
              <a:buFont typeface="Arial" panose="020B0604020202020204" pitchFamily="34" charset="0"/>
              <a:buChar char="•"/>
            </a:pPr>
            <a:endParaRPr lang="es-MX" sz="1200" dirty="0">
              <a:latin typeface="Century Gothic" panose="020B0502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a:latin typeface="Century Gothic" panose="020B0502020202020204" pitchFamily="34" charset="0"/>
                <a:cs typeface="Arial" panose="020B0604020202020204" pitchFamily="34" charset="0"/>
              </a:rPr>
              <a:t>El consumo de VaR se mantuvo en </a:t>
            </a:r>
            <a:r>
              <a:rPr lang="es-MX" sz="1200" dirty="0" smtClean="0">
                <a:latin typeface="Century Gothic" panose="020B0502020202020204" pitchFamily="34" charset="0"/>
                <a:cs typeface="Arial" panose="020B0604020202020204" pitchFamily="34" charset="0"/>
              </a:rPr>
              <a:t>el mes dentro </a:t>
            </a:r>
            <a:r>
              <a:rPr lang="es-MX" sz="1200" dirty="0">
                <a:latin typeface="Century Gothic" panose="020B0502020202020204" pitchFamily="34" charset="0"/>
                <a:cs typeface="Arial" panose="020B0604020202020204" pitchFamily="34" charset="0"/>
              </a:rPr>
              <a:t>de la correspondiente alerta aprobada por el Comité de Riesgos para el portafolio </a:t>
            </a:r>
            <a:r>
              <a:rPr lang="es-MX" sz="1200" dirty="0" err="1">
                <a:latin typeface="Century Gothic" panose="020B0502020202020204" pitchFamily="34" charset="0"/>
                <a:cs typeface="Arial" panose="020B0604020202020204" pitchFamily="34" charset="0"/>
              </a:rPr>
              <a:t>Fanvit</a:t>
            </a:r>
            <a:r>
              <a:rPr lang="es-MX" sz="1200" dirty="0">
                <a:latin typeface="Century Gothic" panose="020B0502020202020204" pitchFamily="34" charset="0"/>
                <a:cs typeface="Arial" panose="020B0604020202020204" pitchFamily="34" charset="0"/>
              </a:rPr>
              <a:t>.</a:t>
            </a:r>
          </a:p>
        </p:txBody>
      </p:sp>
      <p:pic>
        <p:nvPicPr>
          <p:cNvPr id="2" name="Imagen 1"/>
          <p:cNvPicPr>
            <a:picLocks noChangeAspect="1"/>
          </p:cNvPicPr>
          <p:nvPr/>
        </p:nvPicPr>
        <p:blipFill>
          <a:blip r:embed="rId3"/>
          <a:stretch>
            <a:fillRect/>
          </a:stretch>
        </p:blipFill>
        <p:spPr>
          <a:xfrm>
            <a:off x="2066264" y="1222444"/>
            <a:ext cx="4975200" cy="2936651"/>
          </a:xfrm>
          <a:prstGeom prst="rect">
            <a:avLst/>
          </a:prstGeom>
        </p:spPr>
      </p:pic>
    </p:spTree>
    <p:extLst>
      <p:ext uri="{BB962C8B-B14F-4D97-AF65-F5344CB8AC3E}">
        <p14:creationId xmlns:p14="http://schemas.microsoft.com/office/powerpoint/2010/main" val="320041883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Composición del portafolio</a:t>
            </a:r>
            <a:r>
              <a:rPr lang="es-MX" sz="2000" b="1" dirty="0">
                <a:latin typeface="Century Gothic" panose="020B0502020202020204" pitchFamily="34" charset="0"/>
              </a:rPr>
              <a:t/>
            </a:r>
            <a:br>
              <a:rPr lang="es-MX" sz="2000" b="1" dirty="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36</a:t>
            </a:fld>
            <a:endParaRPr lang="es-ES">
              <a:solidFill>
                <a:prstClr val="black">
                  <a:tint val="75000"/>
                </a:prstClr>
              </a:solidFill>
              <a:latin typeface="Century Gothic" panose="020B0502020202020204" pitchFamily="34" charset="0"/>
            </a:endParaRPr>
          </a:p>
        </p:txBody>
      </p:sp>
      <p:sp>
        <p:nvSpPr>
          <p:cNvPr id="8" name="7 Rectángulo"/>
          <p:cNvSpPr/>
          <p:nvPr/>
        </p:nvSpPr>
        <p:spPr>
          <a:xfrm>
            <a:off x="214118" y="1603569"/>
            <a:ext cx="8472681" cy="276999"/>
          </a:xfrm>
          <a:prstGeom prst="rect">
            <a:avLst/>
          </a:prstGeom>
        </p:spPr>
        <p:txBody>
          <a:bodyPr wrap="square">
            <a:spAutoFit/>
          </a:bodyPr>
          <a:lstStyle/>
          <a:p>
            <a:pPr lvl="0" algn="just"/>
            <a:r>
              <a:rPr lang="es-MX" sz="1200" dirty="0" smtClean="0">
                <a:latin typeface="Century Gothic" panose="020B0502020202020204" pitchFamily="34" charset="0"/>
                <a:ea typeface="MS PGothic" pitchFamily="34" charset="-128"/>
                <a:cs typeface="Arial" panose="020B0604020202020204" pitchFamily="34" charset="0"/>
              </a:rPr>
              <a:t>Los mercados en los cuales se invierten los recursos del portafolio se detallan a continuación</a:t>
            </a:r>
            <a:endParaRPr lang="es-MX" sz="1200" dirty="0">
              <a:latin typeface="Century Gothic" panose="020B0502020202020204" pitchFamily="34" charset="0"/>
              <a:ea typeface="MS PGothic" pitchFamily="34" charset="-128"/>
              <a:cs typeface="Arial" panose="020B0604020202020204" pitchFamily="34" charset="0"/>
            </a:endParaRPr>
          </a:p>
        </p:txBody>
      </p:sp>
      <p:graphicFrame>
        <p:nvGraphicFramePr>
          <p:cNvPr id="9" name="12 Gráfico"/>
          <p:cNvGraphicFramePr>
            <a:graphicFrameLocks/>
          </p:cNvGraphicFramePr>
          <p:nvPr>
            <p:extLst>
              <p:ext uri="{D42A27DB-BD31-4B8C-83A1-F6EECF244321}">
                <p14:modId xmlns:p14="http://schemas.microsoft.com/office/powerpoint/2010/main" val="4135590057"/>
              </p:ext>
            </p:extLst>
          </p:nvPr>
        </p:nvGraphicFramePr>
        <p:xfrm>
          <a:off x="1666917" y="2376209"/>
          <a:ext cx="5567082" cy="27241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49059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smtClean="0">
                <a:latin typeface="Century Gothic" panose="020B0502020202020204" pitchFamily="34" charset="0"/>
              </a:rPr>
              <a:t>Composición del portafolio</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smtClean="0">
                <a:latin typeface="Century Gothic" panose="020B0502020202020204" pitchFamily="34" charset="0"/>
              </a:rPr>
              <a:t>Mayo </a:t>
            </a:r>
            <a:r>
              <a:rPr lang="es-MX" sz="1400" dirty="0">
                <a:latin typeface="Century Gothic" panose="020B0502020202020204" pitchFamily="34" charset="0"/>
              </a:rPr>
              <a:t>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37</a:t>
            </a:fld>
            <a:endParaRPr lang="es-ES" dirty="0">
              <a:solidFill>
                <a:prstClr val="black">
                  <a:tint val="75000"/>
                </a:prstClr>
              </a:solidFill>
              <a:latin typeface="Century Gothic" panose="020B0502020202020204" pitchFamily="34" charset="0"/>
            </a:endParaRPr>
          </a:p>
        </p:txBody>
      </p:sp>
      <p:sp>
        <p:nvSpPr>
          <p:cNvPr id="8" name="7 Rectángulo"/>
          <p:cNvSpPr/>
          <p:nvPr/>
        </p:nvSpPr>
        <p:spPr>
          <a:xfrm>
            <a:off x="214118" y="1290606"/>
            <a:ext cx="8472681" cy="276999"/>
          </a:xfrm>
          <a:prstGeom prst="rect">
            <a:avLst/>
          </a:prstGeom>
        </p:spPr>
        <p:txBody>
          <a:bodyPr wrap="square">
            <a:spAutoFit/>
          </a:bodyPr>
          <a:lstStyle/>
          <a:p>
            <a:pPr lvl="0" algn="just"/>
            <a:r>
              <a:rPr lang="es-MX" sz="1200" dirty="0" smtClean="0">
                <a:latin typeface="Century Gothic" panose="020B0502020202020204" pitchFamily="34" charset="0"/>
                <a:ea typeface="MS PGothic" pitchFamily="34" charset="-128"/>
                <a:cs typeface="Arial" panose="020B0604020202020204" pitchFamily="34" charset="0"/>
              </a:rPr>
              <a:t>El detalle de las inversiones realizadas es el siguiente:</a:t>
            </a:r>
            <a:endParaRPr lang="es-MX" sz="1200" dirty="0">
              <a:latin typeface="Century Gothic" panose="020B0502020202020204" pitchFamily="34" charset="0"/>
              <a:ea typeface="MS PGothic" pitchFamily="34" charset="-128"/>
              <a:cs typeface="Arial" panose="020B0604020202020204" pitchFamily="34" charset="0"/>
            </a:endParaRPr>
          </a:p>
        </p:txBody>
      </p:sp>
      <p:sp>
        <p:nvSpPr>
          <p:cNvPr id="9" name="8 CuadroTexto"/>
          <p:cNvSpPr txBox="1"/>
          <p:nvPr/>
        </p:nvSpPr>
        <p:spPr>
          <a:xfrm>
            <a:off x="837322" y="5575573"/>
            <a:ext cx="7849478" cy="507831"/>
          </a:xfrm>
          <a:prstGeom prst="rect">
            <a:avLst/>
          </a:prstGeom>
          <a:noFill/>
        </p:spPr>
        <p:txBody>
          <a:bodyPr wrap="square" rtlCol="0">
            <a:spAutoFit/>
          </a:bodyPr>
          <a:lstStyle/>
          <a:p>
            <a:pPr algn="r"/>
            <a:r>
              <a:rPr lang="es-MX" sz="900" dirty="0">
                <a:solidFill>
                  <a:prstClr val="black"/>
                </a:solidFill>
                <a:latin typeface="Century Gothic" panose="020B0502020202020204" pitchFamily="34" charset="0"/>
              </a:rPr>
              <a:t>Cifras en millones de pesos</a:t>
            </a:r>
          </a:p>
          <a:p>
            <a:pPr algn="r" defTabSz="457200"/>
            <a:r>
              <a:rPr lang="es-MX" sz="900" dirty="0" smtClean="0">
                <a:solidFill>
                  <a:prstClr val="black"/>
                </a:solidFill>
                <a:latin typeface="Century Gothic" panose="020B0502020202020204" pitchFamily="34" charset="0"/>
              </a:rPr>
              <a:t>Cifras de Valor de Mercado de VALMER </a:t>
            </a:r>
          </a:p>
          <a:p>
            <a:pPr algn="r" defTabSz="457200"/>
            <a:endParaRPr lang="es-MX" sz="900" dirty="0" smtClean="0">
              <a:solidFill>
                <a:prstClr val="black"/>
              </a:solidFill>
              <a:latin typeface="Century Gothic" panose="020B0502020202020204" pitchFamily="34" charset="0"/>
            </a:endParaRPr>
          </a:p>
        </p:txBody>
      </p:sp>
      <p:pic>
        <p:nvPicPr>
          <p:cNvPr id="3" name="Imagen 2"/>
          <p:cNvPicPr>
            <a:picLocks noChangeAspect="1"/>
          </p:cNvPicPr>
          <p:nvPr/>
        </p:nvPicPr>
        <p:blipFill>
          <a:blip r:embed="rId3"/>
          <a:stretch>
            <a:fillRect/>
          </a:stretch>
        </p:blipFill>
        <p:spPr>
          <a:xfrm>
            <a:off x="1223905" y="1822044"/>
            <a:ext cx="6022800" cy="3741135"/>
          </a:xfrm>
          <a:prstGeom prst="rect">
            <a:avLst/>
          </a:prstGeom>
        </p:spPr>
      </p:pic>
    </p:spTree>
    <p:extLst>
      <p:ext uri="{BB962C8B-B14F-4D97-AF65-F5344CB8AC3E}">
        <p14:creationId xmlns:p14="http://schemas.microsoft.com/office/powerpoint/2010/main" val="30741107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2752413"/>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38</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1209903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Antecedentes Ainda</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r>
              <a:rPr lang="es-MX" sz="1400" b="1" dirty="0">
                <a:latin typeface="Century Gothic" panose="020B0502020202020204" pitchFamily="34" charset="0"/>
              </a:rPr>
              <a:t>Antecedentes</a:t>
            </a: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r>
              <a:rPr lang="es-MX" sz="1400" dirty="0">
                <a:latin typeface="Century Gothic" panose="020B0502020202020204" pitchFamily="34" charset="0"/>
              </a:rPr>
              <a:t>El CKD de Ainda se presentó al Comité de Inversiones en agosto de 2016. </a:t>
            </a: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b="1"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r>
              <a:rPr lang="es-MX" sz="1400" b="1" dirty="0">
                <a:latin typeface="Century Gothic" panose="020B0502020202020204" pitchFamily="34" charset="0"/>
              </a:rPr>
              <a:t>Características de la emisión</a:t>
            </a: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solidFill>
                <a:srgbClr val="FF0000"/>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39</a:t>
            </a:fld>
            <a:endParaRPr lang="es-ES" altLang="es-MX" dirty="0">
              <a:latin typeface="Century Gothic" panose="020B0502020202020204" pitchFamily="34" charset="0"/>
            </a:endParaRPr>
          </a:p>
        </p:txBody>
      </p:sp>
      <p:sp>
        <p:nvSpPr>
          <p:cNvPr id="30" name="Rectángulo 29"/>
          <p:cNvSpPr/>
          <p:nvPr/>
        </p:nvSpPr>
        <p:spPr>
          <a:xfrm>
            <a:off x="1056493" y="4106749"/>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Monto</a:t>
            </a:r>
          </a:p>
        </p:txBody>
      </p:sp>
      <p:sp>
        <p:nvSpPr>
          <p:cNvPr id="31" name="Rectángulo 30"/>
          <p:cNvSpPr/>
          <p:nvPr/>
        </p:nvSpPr>
        <p:spPr>
          <a:xfrm>
            <a:off x="3129973" y="4107420"/>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$4,000 </a:t>
            </a:r>
            <a:r>
              <a:rPr lang="es-MX" sz="1200" dirty="0" smtClean="0">
                <a:solidFill>
                  <a:schemeClr val="tx1"/>
                </a:solidFill>
                <a:latin typeface="Century Gothic" panose="020B0502020202020204" pitchFamily="34" charset="0"/>
              </a:rPr>
              <a:t>- $</a:t>
            </a:r>
            <a:r>
              <a:rPr lang="es-MX" sz="1200" dirty="0">
                <a:solidFill>
                  <a:schemeClr val="tx1"/>
                </a:solidFill>
                <a:latin typeface="Century Gothic" panose="020B0502020202020204" pitchFamily="34" charset="0"/>
              </a:rPr>
              <a:t>5,000 mdp (anterior $6,000)</a:t>
            </a:r>
          </a:p>
        </p:txBody>
      </p:sp>
      <p:sp>
        <p:nvSpPr>
          <p:cNvPr id="34" name="Rectángulo 33"/>
          <p:cNvSpPr/>
          <p:nvPr/>
        </p:nvSpPr>
        <p:spPr>
          <a:xfrm>
            <a:off x="1064882" y="4551294"/>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Plazo</a:t>
            </a:r>
          </a:p>
        </p:txBody>
      </p:sp>
      <p:sp>
        <p:nvSpPr>
          <p:cNvPr id="35" name="Rectángulo 34"/>
          <p:cNvSpPr/>
          <p:nvPr/>
        </p:nvSpPr>
        <p:spPr>
          <a:xfrm>
            <a:off x="3138362" y="4558954"/>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5 años periodo de inversión, 15 años totales</a:t>
            </a:r>
          </a:p>
        </p:txBody>
      </p:sp>
      <p:sp>
        <p:nvSpPr>
          <p:cNvPr id="38" name="Rectángulo 37"/>
          <p:cNvSpPr/>
          <p:nvPr/>
        </p:nvSpPr>
        <p:spPr>
          <a:xfrm>
            <a:off x="1064882" y="5411170"/>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Retorno preferente</a:t>
            </a:r>
          </a:p>
        </p:txBody>
      </p:sp>
      <p:sp>
        <p:nvSpPr>
          <p:cNvPr id="39" name="Rectángulo 38"/>
          <p:cNvSpPr/>
          <p:nvPr/>
        </p:nvSpPr>
        <p:spPr>
          <a:xfrm>
            <a:off x="3138362" y="5411838"/>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9-12% en pesos, 7-10% en dólares</a:t>
            </a:r>
          </a:p>
        </p:txBody>
      </p:sp>
      <p:sp>
        <p:nvSpPr>
          <p:cNvPr id="40" name="Rectángulo 39"/>
          <p:cNvSpPr/>
          <p:nvPr/>
        </p:nvSpPr>
        <p:spPr>
          <a:xfrm>
            <a:off x="1056493" y="5004148"/>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Retorno objetivo </a:t>
            </a:r>
          </a:p>
        </p:txBody>
      </p:sp>
      <p:sp>
        <p:nvSpPr>
          <p:cNvPr id="41" name="Rectángulo 40"/>
          <p:cNvSpPr/>
          <p:nvPr/>
        </p:nvSpPr>
        <p:spPr>
          <a:xfrm>
            <a:off x="3129973" y="5004816"/>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16-20% netos</a:t>
            </a:r>
          </a:p>
        </p:txBody>
      </p:sp>
      <p:sp>
        <p:nvSpPr>
          <p:cNvPr id="42" name="Rectángulo 41"/>
          <p:cNvSpPr/>
          <p:nvPr/>
        </p:nvSpPr>
        <p:spPr>
          <a:xfrm>
            <a:off x="1056493" y="5856131"/>
            <a:ext cx="2013358" cy="422014"/>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Comisión por administración</a:t>
            </a:r>
          </a:p>
        </p:txBody>
      </p:sp>
      <p:sp>
        <p:nvSpPr>
          <p:cNvPr id="43" name="Rectángulo 42"/>
          <p:cNvSpPr/>
          <p:nvPr/>
        </p:nvSpPr>
        <p:spPr>
          <a:xfrm>
            <a:off x="3129973" y="5856800"/>
            <a:ext cx="5275276" cy="422014"/>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1.5% sobre el monto máximo de la emisión</a:t>
            </a:r>
          </a:p>
        </p:txBody>
      </p:sp>
      <p:sp>
        <p:nvSpPr>
          <p:cNvPr id="46" name="Rectángulo 45"/>
          <p:cNvSpPr/>
          <p:nvPr/>
        </p:nvSpPr>
        <p:spPr>
          <a:xfrm>
            <a:off x="1056493" y="3662204"/>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bg1"/>
                </a:solidFill>
                <a:latin typeface="Century Gothic" panose="020B0502020202020204" pitchFamily="34" charset="0"/>
              </a:rPr>
              <a:t>Sector</a:t>
            </a:r>
          </a:p>
        </p:txBody>
      </p:sp>
      <p:sp>
        <p:nvSpPr>
          <p:cNvPr id="47" name="Rectángulo 46"/>
          <p:cNvSpPr/>
          <p:nvPr/>
        </p:nvSpPr>
        <p:spPr>
          <a:xfrm>
            <a:off x="3129973" y="3662875"/>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tx1"/>
                </a:solidFill>
                <a:latin typeface="Century Gothic" panose="020B0502020202020204" pitchFamily="34" charset="0"/>
              </a:rPr>
              <a:t>Energía e Infraestructura</a:t>
            </a:r>
          </a:p>
        </p:txBody>
      </p:sp>
    </p:spTree>
    <p:extLst>
      <p:ext uri="{BB962C8B-B14F-4D97-AF65-F5344CB8AC3E}">
        <p14:creationId xmlns:p14="http://schemas.microsoft.com/office/powerpoint/2010/main" val="3525397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Precalificación de Ainda</a:t>
            </a:r>
          </a:p>
        </p:txBody>
      </p:sp>
      <p:sp>
        <p:nvSpPr>
          <p:cNvPr id="3" name="2 Marcador de contenido"/>
          <p:cNvSpPr>
            <a:spLocks noGrp="1"/>
          </p:cNvSpPr>
          <p:nvPr>
            <p:ph idx="1"/>
          </p:nvPr>
        </p:nvSpPr>
        <p:spPr>
          <a:xfrm>
            <a:off x="345798" y="1283303"/>
            <a:ext cx="8341001" cy="87168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400" kern="0" dirty="0">
                <a:latin typeface="Century Gothic" panose="020B0502020202020204" pitchFamily="34" charset="0"/>
                <a:cs typeface="Arial" pitchFamily="34" charset="0"/>
              </a:rPr>
              <a:t>La calificación del CKD tuvo un cambio de 6.1 a </a:t>
            </a:r>
            <a:r>
              <a:rPr lang="es-MX" altLang="es-MX" sz="1400" b="1" kern="0" dirty="0">
                <a:latin typeface="Century Gothic" panose="020B0502020202020204" pitchFamily="34" charset="0"/>
                <a:cs typeface="Arial" pitchFamily="34" charset="0"/>
              </a:rPr>
              <a:t>7.2, </a:t>
            </a:r>
            <a:r>
              <a:rPr lang="es-MX" altLang="es-MX" sz="1400" kern="0" dirty="0">
                <a:latin typeface="Century Gothic" panose="020B0502020202020204" pitchFamily="34" charset="0"/>
                <a:cs typeface="Arial" pitchFamily="34" charset="0"/>
              </a:rPr>
              <a:t>debido a una revisión en los criterios, teniendo unas ligeras mejoras en la evaluación del administrador y de los proyectos.</a:t>
            </a:r>
            <a:endParaRPr lang="es-MX" altLang="es-MX" sz="1400" kern="0" dirty="0">
              <a:solidFill>
                <a:srgbClr val="FF0000"/>
              </a:solidFill>
              <a:latin typeface="Century Gothic" panose="020B0502020202020204" pitchFamily="34" charset="0"/>
              <a:cs typeface="Arial" pitchFamily="34" charset="0"/>
            </a:endParaRPr>
          </a:p>
          <a:p>
            <a:pPr marL="0" indent="0" algn="just">
              <a:spcBef>
                <a:spcPts val="0"/>
              </a:spcBef>
              <a:spcAft>
                <a:spcPts val="600"/>
              </a:spcAft>
              <a:buClr>
                <a:srgbClr val="CD0000"/>
              </a:buClr>
              <a:buSzPct val="110000"/>
              <a:buNone/>
            </a:pPr>
            <a:r>
              <a:rPr lang="es-MX" altLang="es-MX" sz="1400" b="1" kern="0" dirty="0">
                <a:solidFill>
                  <a:srgbClr val="FF0000"/>
                </a:solidFill>
                <a:latin typeface="Century Gothic" panose="020B0502020202020204" pitchFamily="34" charset="0"/>
                <a:cs typeface="Arial" pitchFamily="34" charset="0"/>
              </a:rPr>
              <a:t> </a:t>
            </a:r>
          </a:p>
          <a:p>
            <a:pPr marL="0" indent="0" algn="just">
              <a:spcBef>
                <a:spcPts val="0"/>
              </a:spcBef>
              <a:spcAft>
                <a:spcPts val="600"/>
              </a:spcAft>
              <a:buClr>
                <a:srgbClr val="CD0000"/>
              </a:buClr>
              <a:buSzPct val="110000"/>
              <a:buNone/>
            </a:pPr>
            <a:endParaRPr lang="es-ES" sz="1400" kern="0" dirty="0">
              <a:solidFill>
                <a:srgbClr val="000000"/>
              </a:solidFill>
              <a:latin typeface="Century Gothic" panose="020B0502020202020204" pitchFamily="34" charset="0"/>
              <a:cs typeface="Arial" pitchFamily="34" charset="0"/>
            </a:endParaRPr>
          </a:p>
        </p:txBody>
      </p:sp>
      <p:sp>
        <p:nvSpPr>
          <p:cNvPr id="14" name="2 Marcador de contenido"/>
          <p:cNvSpPr txBox="1">
            <a:spLocks/>
          </p:cNvSpPr>
          <p:nvPr/>
        </p:nvSpPr>
        <p:spPr>
          <a:xfrm>
            <a:off x="144000" y="6524915"/>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información del administrador.</a:t>
            </a:r>
          </a:p>
        </p:txBody>
      </p:sp>
      <p:sp>
        <p:nvSpPr>
          <p:cNvPr id="4" name="3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40</a:t>
            </a:fld>
            <a:endParaRPr lang="es-ES" altLang="es-MX" dirty="0">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767535" y="2350253"/>
            <a:ext cx="8376465" cy="3642266"/>
          </a:xfrm>
          <a:prstGeom prst="rect">
            <a:avLst/>
          </a:prstGeom>
        </p:spPr>
      </p:pic>
      <p:sp>
        <p:nvSpPr>
          <p:cNvPr id="5" name="Flecha arriba 4"/>
          <p:cNvSpPr/>
          <p:nvPr/>
        </p:nvSpPr>
        <p:spPr>
          <a:xfrm>
            <a:off x="1483743" y="3853997"/>
            <a:ext cx="146649" cy="345056"/>
          </a:xfrm>
          <a:prstGeom prst="upArrow">
            <a:avLst/>
          </a:prstGeom>
          <a:solidFill>
            <a:srgbClr val="00B050"/>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8" name="Flecha arriba 7"/>
          <p:cNvSpPr/>
          <p:nvPr/>
        </p:nvSpPr>
        <p:spPr>
          <a:xfrm>
            <a:off x="6169837" y="4698522"/>
            <a:ext cx="146649" cy="345056"/>
          </a:xfrm>
          <a:prstGeom prst="upArrow">
            <a:avLst/>
          </a:prstGeom>
          <a:solidFill>
            <a:srgbClr val="00B050"/>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918249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782155" y="5441899"/>
            <a:ext cx="7887393" cy="1009342"/>
          </a:xfrm>
          <a:prstGeom prst="rect">
            <a:avLst/>
          </a:prstGeom>
          <a:solidFill>
            <a:srgbClr val="F2F2F2">
              <a:alpha val="1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0" name="Rectángulo 9"/>
          <p:cNvSpPr/>
          <p:nvPr/>
        </p:nvSpPr>
        <p:spPr>
          <a:xfrm>
            <a:off x="782155" y="4428280"/>
            <a:ext cx="7887393" cy="669932"/>
          </a:xfrm>
          <a:prstGeom prst="rect">
            <a:avLst/>
          </a:prstGeom>
          <a:solidFill>
            <a:srgbClr val="F2F2F2">
              <a:alpha val="1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4" name="Rectángulo 3"/>
          <p:cNvSpPr/>
          <p:nvPr/>
        </p:nvSpPr>
        <p:spPr>
          <a:xfrm>
            <a:off x="782155" y="1649609"/>
            <a:ext cx="7780865" cy="1270192"/>
          </a:xfrm>
          <a:prstGeom prst="rect">
            <a:avLst/>
          </a:prstGeom>
          <a:solidFill>
            <a:srgbClr val="F2F2F2">
              <a:alpha val="1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7" name="Rectángulo 6"/>
          <p:cNvSpPr/>
          <p:nvPr/>
        </p:nvSpPr>
        <p:spPr>
          <a:xfrm>
            <a:off x="761527" y="3250419"/>
            <a:ext cx="7887393" cy="734985"/>
          </a:xfrm>
          <a:prstGeom prst="rect">
            <a:avLst/>
          </a:prstGeom>
          <a:solidFill>
            <a:srgbClr val="F2F2F2">
              <a:alpha val="1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000" b="1" dirty="0">
                <a:latin typeface="Century Gothic" panose="020B0502020202020204" pitchFamily="34" charset="0"/>
                <a:ea typeface="+mj-ea"/>
              </a:rPr>
              <a:t>Actualización del CKD y de las consideraciones de inversión</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46002" y="770535"/>
            <a:ext cx="8315325" cy="98724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r>
              <a:rPr lang="es-MX" sz="1400" dirty="0">
                <a:latin typeface="Century Gothic" panose="020B0502020202020204" pitchFamily="34" charset="0"/>
              </a:rPr>
              <a:t>Se tienen las siguientes consideraciones en la inversión de Ainda:</a:t>
            </a:r>
            <a:endParaRPr lang="es-MX" sz="14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41</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850750" y="1736484"/>
            <a:ext cx="7369538" cy="449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eaLnBrk="1" hangingPunct="1">
              <a:spcBef>
                <a:spcPts val="0"/>
              </a:spcBef>
              <a:spcAft>
                <a:spcPts val="600"/>
              </a:spcAft>
              <a:buClr>
                <a:srgbClr val="CD0000"/>
              </a:buClr>
              <a:buSzPct val="110000"/>
              <a:buFont typeface="+mj-lt"/>
              <a:buAutoNum type="arabicPeriod"/>
            </a:pPr>
            <a:r>
              <a:rPr lang="es-MX" sz="1400" b="1" dirty="0">
                <a:solidFill>
                  <a:prstClr val="black"/>
                </a:solidFill>
                <a:latin typeface="Century Gothic" panose="020B0502020202020204" pitchFamily="34" charset="0"/>
              </a:rPr>
              <a:t>Cambios relevantes de la emisión:</a:t>
            </a:r>
          </a:p>
          <a:p>
            <a:pPr lvl="1" algn="just" eaLnBrk="1" hangingPunct="1">
              <a:spcBef>
                <a:spcPts val="0"/>
              </a:spcBef>
              <a:spcAft>
                <a:spcPts val="600"/>
              </a:spcAft>
              <a:buClr>
                <a:srgbClr val="CD0000"/>
              </a:buClr>
              <a:buSzPct val="110000"/>
            </a:pPr>
            <a:r>
              <a:rPr lang="es-MX" sz="1400" dirty="0" smtClean="0">
                <a:solidFill>
                  <a:prstClr val="black"/>
                </a:solidFill>
                <a:latin typeface="Century Gothic" panose="020B0502020202020204" pitchFamily="34" charset="0"/>
              </a:rPr>
              <a:t>Se estima que el </a:t>
            </a:r>
            <a:r>
              <a:rPr lang="es-MX" sz="1400" dirty="0">
                <a:solidFill>
                  <a:prstClr val="black"/>
                </a:solidFill>
                <a:latin typeface="Century Gothic" panose="020B0502020202020204" pitchFamily="34" charset="0"/>
              </a:rPr>
              <a:t>nuevo monto </a:t>
            </a:r>
            <a:r>
              <a:rPr lang="es-MX" sz="1400" dirty="0" smtClean="0">
                <a:solidFill>
                  <a:prstClr val="black"/>
                </a:solidFill>
                <a:latin typeface="Century Gothic" panose="020B0502020202020204" pitchFamily="34" charset="0"/>
              </a:rPr>
              <a:t>de </a:t>
            </a:r>
            <a:r>
              <a:rPr lang="es-MX" sz="1400" dirty="0">
                <a:solidFill>
                  <a:prstClr val="black"/>
                </a:solidFill>
                <a:latin typeface="Century Gothic" panose="020B0502020202020204" pitchFamily="34" charset="0"/>
              </a:rPr>
              <a:t>la emisión </a:t>
            </a:r>
            <a:r>
              <a:rPr lang="es-MX" sz="1400" dirty="0" smtClean="0">
                <a:solidFill>
                  <a:prstClr val="black"/>
                </a:solidFill>
                <a:latin typeface="Century Gothic" panose="020B0502020202020204" pitchFamily="34" charset="0"/>
              </a:rPr>
              <a:t>sea entre 4,000 y 5,000 </a:t>
            </a:r>
            <a:r>
              <a:rPr lang="es-MX" sz="1400" dirty="0">
                <a:solidFill>
                  <a:prstClr val="black"/>
                </a:solidFill>
                <a:latin typeface="Century Gothic" panose="020B0502020202020204" pitchFamily="34" charset="0"/>
              </a:rPr>
              <a:t>mdp.</a:t>
            </a:r>
          </a:p>
          <a:p>
            <a:pPr lvl="1" algn="just" eaLnBrk="1" hangingPunct="1">
              <a:spcBef>
                <a:spcPts val="0"/>
              </a:spcBef>
              <a:spcAft>
                <a:spcPts val="600"/>
              </a:spcAft>
              <a:buClr>
                <a:srgbClr val="CD0000"/>
              </a:buClr>
              <a:buSzPct val="110000"/>
            </a:pPr>
            <a:r>
              <a:rPr lang="es-MX" sz="1400" u="sng" dirty="0">
                <a:solidFill>
                  <a:prstClr val="black"/>
                </a:solidFill>
                <a:latin typeface="Century Gothic" panose="020B0502020202020204" pitchFamily="34" charset="0"/>
              </a:rPr>
              <a:t>Ampliación de capital </a:t>
            </a:r>
            <a:r>
              <a:rPr lang="es-MX" sz="1400" dirty="0">
                <a:solidFill>
                  <a:prstClr val="black"/>
                </a:solidFill>
                <a:latin typeface="Century Gothic" panose="020B0502020202020204" pitchFamily="34" charset="0"/>
              </a:rPr>
              <a:t>por parte de Grupo Proeza por 265 mdp </a:t>
            </a:r>
            <a:r>
              <a:rPr lang="es-MX" sz="1400" dirty="0" smtClean="0">
                <a:solidFill>
                  <a:prstClr val="black"/>
                </a:solidFill>
                <a:latin typeface="Century Gothic" panose="020B0502020202020204" pitchFamily="34" charset="0"/>
              </a:rPr>
              <a:t>(17% del capital), para </a:t>
            </a:r>
            <a:r>
              <a:rPr lang="es-MX" sz="1400" dirty="0">
                <a:solidFill>
                  <a:prstClr val="black"/>
                </a:solidFill>
                <a:latin typeface="Century Gothic" panose="020B0502020202020204" pitchFamily="34" charset="0"/>
              </a:rPr>
              <a:t>fortalecer financiera e institucionalmente a Ainda.</a:t>
            </a:r>
          </a:p>
          <a:p>
            <a:pPr lvl="1" algn="just" eaLnBrk="1" hangingPunct="1">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endParaRPr lang="es-MX" sz="1400" b="1"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r>
              <a:rPr lang="es-MX" sz="1400" dirty="0">
                <a:solidFill>
                  <a:prstClr val="black"/>
                </a:solidFill>
                <a:latin typeface="Century Gothic" panose="020B0502020202020204" pitchFamily="34" charset="0"/>
              </a:rPr>
              <a:t>La </a:t>
            </a:r>
            <a:r>
              <a:rPr lang="es-MX" sz="1400" b="1" dirty="0">
                <a:solidFill>
                  <a:srgbClr val="00B050"/>
                </a:solidFill>
                <a:latin typeface="Century Gothic" panose="020B0502020202020204" pitchFamily="34" charset="0"/>
              </a:rPr>
              <a:t>precalificación de Ainda aumentó a 7.2</a:t>
            </a:r>
            <a:r>
              <a:rPr lang="es-MX" sz="1400" dirty="0">
                <a:solidFill>
                  <a:srgbClr val="00B050"/>
                </a:solidFill>
                <a:latin typeface="Century Gothic" panose="020B0502020202020204" pitchFamily="34" charset="0"/>
              </a:rPr>
              <a:t> </a:t>
            </a:r>
            <a:r>
              <a:rPr lang="es-MX" sz="1400" dirty="0">
                <a:solidFill>
                  <a:prstClr val="black"/>
                </a:solidFill>
                <a:latin typeface="Century Gothic" panose="020B0502020202020204" pitchFamily="34" charset="0"/>
              </a:rPr>
              <a:t>(de 6.1) </a:t>
            </a:r>
            <a:r>
              <a:rPr lang="es-MX" altLang="es-MX" sz="1400" kern="0" dirty="0" smtClean="0">
                <a:latin typeface="Century Gothic" panose="020B0502020202020204" pitchFamily="34" charset="0"/>
                <a:cs typeface="Arial" pitchFamily="34" charset="0"/>
              </a:rPr>
              <a:t>debido </a:t>
            </a:r>
            <a:r>
              <a:rPr lang="es-MX" altLang="es-MX" sz="1400" kern="0" dirty="0">
                <a:latin typeface="Century Gothic" panose="020B0502020202020204" pitchFamily="34" charset="0"/>
                <a:cs typeface="Arial" pitchFamily="34" charset="0"/>
              </a:rPr>
              <a:t>a una revisión en los </a:t>
            </a:r>
            <a:r>
              <a:rPr lang="es-MX" altLang="es-MX" sz="1400" kern="0" dirty="0" smtClean="0">
                <a:latin typeface="Century Gothic" panose="020B0502020202020204" pitchFamily="34" charset="0"/>
                <a:cs typeface="Arial" pitchFamily="34" charset="0"/>
              </a:rPr>
              <a:t>criterios</a:t>
            </a:r>
            <a:r>
              <a:rPr lang="es-MX" sz="1400" dirty="0" smtClean="0">
                <a:solidFill>
                  <a:prstClr val="black"/>
                </a:solidFill>
                <a:latin typeface="Century Gothic" panose="020B0502020202020204" pitchFamily="34" charset="0"/>
              </a:rPr>
              <a:t>.</a:t>
            </a: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r>
              <a:rPr lang="es-MX" sz="1400" dirty="0">
                <a:solidFill>
                  <a:prstClr val="black"/>
                </a:solidFill>
                <a:latin typeface="Century Gothic" panose="020B0502020202020204" pitchFamily="34" charset="0"/>
              </a:rPr>
              <a:t> El rendimiento </a:t>
            </a:r>
            <a:r>
              <a:rPr lang="es-MX" sz="1400" b="1" dirty="0">
                <a:solidFill>
                  <a:prstClr val="black"/>
                </a:solidFill>
                <a:latin typeface="Century Gothic" panose="020B0502020202020204" pitchFamily="34" charset="0"/>
              </a:rPr>
              <a:t>preferente, </a:t>
            </a:r>
            <a:r>
              <a:rPr lang="es-MX" sz="1400" dirty="0">
                <a:solidFill>
                  <a:prstClr val="black"/>
                </a:solidFill>
                <a:latin typeface="Century Gothic" panose="020B0502020202020204" pitchFamily="34" charset="0"/>
              </a:rPr>
              <a:t>la </a:t>
            </a:r>
            <a:r>
              <a:rPr lang="es-MX" sz="1400" b="1" dirty="0">
                <a:solidFill>
                  <a:prstClr val="black"/>
                </a:solidFill>
                <a:latin typeface="Century Gothic" panose="020B0502020202020204" pitchFamily="34" charset="0"/>
              </a:rPr>
              <a:t>comisión </a:t>
            </a:r>
            <a:r>
              <a:rPr lang="es-MX" sz="1400" dirty="0">
                <a:solidFill>
                  <a:prstClr val="black"/>
                </a:solidFill>
                <a:latin typeface="Century Gothic" panose="020B0502020202020204" pitchFamily="34" charset="0"/>
              </a:rPr>
              <a:t>y el </a:t>
            </a:r>
            <a:r>
              <a:rPr lang="es-MX" sz="1400" b="1" dirty="0">
                <a:solidFill>
                  <a:prstClr val="black"/>
                </a:solidFill>
                <a:latin typeface="Century Gothic" panose="020B0502020202020204" pitchFamily="34" charset="0"/>
              </a:rPr>
              <a:t>rendimiento neto esperado </a:t>
            </a:r>
            <a:r>
              <a:rPr lang="es-MX" sz="1400" dirty="0">
                <a:solidFill>
                  <a:prstClr val="black"/>
                </a:solidFill>
                <a:latin typeface="Century Gothic" panose="020B0502020202020204" pitchFamily="34" charset="0"/>
              </a:rPr>
              <a:t>siguen siendo </a:t>
            </a:r>
            <a:r>
              <a:rPr lang="es-MX" sz="1400" b="1" dirty="0">
                <a:solidFill>
                  <a:prstClr val="black"/>
                </a:solidFill>
                <a:latin typeface="Century Gothic" panose="020B0502020202020204" pitchFamily="34" charset="0"/>
              </a:rPr>
              <a:t>competitivos </a:t>
            </a:r>
            <a:r>
              <a:rPr lang="es-MX" sz="1400" dirty="0">
                <a:solidFill>
                  <a:prstClr val="black"/>
                </a:solidFill>
                <a:latin typeface="Century Gothic" panose="020B0502020202020204" pitchFamily="34" charset="0"/>
              </a:rPr>
              <a:t>dentro del sector y de la oferta total de CKD’s. </a:t>
            </a:r>
          </a:p>
          <a:p>
            <a:pPr algn="just" eaLnBrk="1" hangingPunct="1">
              <a:spcBef>
                <a:spcPts val="0"/>
              </a:spcBef>
              <a:spcAft>
                <a:spcPts val="600"/>
              </a:spcAft>
              <a:buClr>
                <a:srgbClr val="CD0000"/>
              </a:buClr>
              <a:buSzPct val="110000"/>
              <a:buFont typeface="+mj-lt"/>
              <a:buAutoNum type="arabicPeriod"/>
            </a:pP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endParaRPr lang="es-MX" sz="1400" dirty="0">
              <a:solidFill>
                <a:prstClr val="black"/>
              </a:solidFill>
              <a:latin typeface="Century Gothic" panose="020B0502020202020204" pitchFamily="34" charset="0"/>
            </a:endParaRPr>
          </a:p>
          <a:p>
            <a:pPr algn="just" eaLnBrk="1" hangingPunct="1">
              <a:spcBef>
                <a:spcPts val="0"/>
              </a:spcBef>
              <a:spcAft>
                <a:spcPts val="600"/>
              </a:spcAft>
              <a:buClr>
                <a:srgbClr val="CD0000"/>
              </a:buClr>
              <a:buSzPct val="110000"/>
              <a:buFont typeface="+mj-lt"/>
              <a:buAutoNum type="arabicPeriod"/>
            </a:pPr>
            <a:r>
              <a:rPr lang="es-MX" sz="1400" dirty="0">
                <a:solidFill>
                  <a:prstClr val="black"/>
                </a:solidFill>
                <a:latin typeface="Century Gothic" panose="020B0502020202020204" pitchFamily="34" charset="0"/>
              </a:rPr>
              <a:t> Por motivos de </a:t>
            </a:r>
            <a:r>
              <a:rPr lang="es-MX" sz="1400" b="1" dirty="0">
                <a:solidFill>
                  <a:prstClr val="black"/>
                </a:solidFill>
                <a:latin typeface="Century Gothic" panose="020B0502020202020204" pitchFamily="34" charset="0"/>
              </a:rPr>
              <a:t>diversificación </a:t>
            </a:r>
            <a:r>
              <a:rPr lang="es-MX" sz="1400" dirty="0">
                <a:solidFill>
                  <a:prstClr val="black"/>
                </a:solidFill>
                <a:latin typeface="Century Gothic" panose="020B0502020202020204" pitchFamily="34" charset="0"/>
              </a:rPr>
              <a:t>buscamos invertir en al menos un CKD del sector de  </a:t>
            </a:r>
            <a:r>
              <a:rPr lang="es-MX" sz="1400" b="1" dirty="0">
                <a:solidFill>
                  <a:prstClr val="black"/>
                </a:solidFill>
                <a:latin typeface="Century Gothic" panose="020B0502020202020204" pitchFamily="34" charset="0"/>
              </a:rPr>
              <a:t>energía</a:t>
            </a:r>
            <a:r>
              <a:rPr lang="es-MX" sz="1400" dirty="0">
                <a:solidFill>
                  <a:prstClr val="black"/>
                </a:solidFill>
                <a:latin typeface="Century Gothic" panose="020B0502020202020204" pitchFamily="34" charset="0"/>
              </a:rPr>
              <a:t>.  De la oferta de CKD’s de este sector, identificamos a Ainda como la mejor opción.</a:t>
            </a:r>
            <a:endParaRPr lang="es-MX"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2526056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a:latin typeface="Century Gothic" panose="020B0502020202020204" pitchFamily="34" charset="0"/>
              </a:rPr>
              <a:t>Con base en las consideraciones anteriores, se propone buscar una participación en Ainda de: </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300 mdp o hasta el 10% de la emisión, lo que resulte menor</a:t>
            </a: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La orden prevalece durante tres meses.</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79243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14428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43</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1209903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7" name="Rectángulo 6"/>
          <p:cNvSpPr/>
          <p:nvPr/>
        </p:nvSpPr>
        <p:spPr>
          <a:xfrm>
            <a:off x="122922" y="6264471"/>
            <a:ext cx="8563878"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*Monto aprobado. </a:t>
            </a:r>
          </a:p>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**ND: No se dispone de información *** Se toma el promedio del intervalo para fines comparativos cuando la comisión, el preferente o la TIR esperada estén dados por intervalo. </a:t>
            </a: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44</a:t>
            </a:fld>
            <a:endParaRPr lang="es-ES" altLang="es-MX" dirty="0">
              <a:latin typeface="Century Gothic" panose="020B0502020202020204" pitchFamily="34" charset="0"/>
            </a:endParaRPr>
          </a:p>
        </p:txBody>
      </p:sp>
      <p:graphicFrame>
        <p:nvGraphicFramePr>
          <p:cNvPr id="22" name="Tabla 21"/>
          <p:cNvGraphicFramePr>
            <a:graphicFrameLocks noGrp="1"/>
          </p:cNvGraphicFramePr>
          <p:nvPr>
            <p:extLst>
              <p:ext uri="{D42A27DB-BD31-4B8C-83A1-F6EECF244321}">
                <p14:modId xmlns:p14="http://schemas.microsoft.com/office/powerpoint/2010/main" val="1407082587"/>
              </p:ext>
            </p:extLst>
          </p:nvPr>
        </p:nvGraphicFramePr>
        <p:xfrm>
          <a:off x="457204" y="2026063"/>
          <a:ext cx="8229596" cy="3339711"/>
        </p:xfrm>
        <a:graphic>
          <a:graphicData uri="http://schemas.openxmlformats.org/drawingml/2006/table">
            <a:tbl>
              <a:tblPr/>
              <a:tblGrid>
                <a:gridCol w="1205172">
                  <a:extLst>
                    <a:ext uri="{9D8B030D-6E8A-4147-A177-3AD203B41FA5}">
                      <a16:colId xmlns:a16="http://schemas.microsoft.com/office/drawing/2014/main" xmlns="" val="20000"/>
                    </a:ext>
                  </a:extLst>
                </a:gridCol>
                <a:gridCol w="757536">
                  <a:extLst>
                    <a:ext uri="{9D8B030D-6E8A-4147-A177-3AD203B41FA5}">
                      <a16:colId xmlns:a16="http://schemas.microsoft.com/office/drawing/2014/main" xmlns="" val="20001"/>
                    </a:ext>
                  </a:extLst>
                </a:gridCol>
                <a:gridCol w="783361">
                  <a:extLst>
                    <a:ext uri="{9D8B030D-6E8A-4147-A177-3AD203B41FA5}">
                      <a16:colId xmlns:a16="http://schemas.microsoft.com/office/drawing/2014/main" xmlns="" val="20002"/>
                    </a:ext>
                  </a:extLst>
                </a:gridCol>
                <a:gridCol w="783361">
                  <a:extLst>
                    <a:ext uri="{9D8B030D-6E8A-4147-A177-3AD203B41FA5}">
                      <a16:colId xmlns:a16="http://schemas.microsoft.com/office/drawing/2014/main" xmlns="" val="20003"/>
                    </a:ext>
                  </a:extLst>
                </a:gridCol>
                <a:gridCol w="783361">
                  <a:extLst>
                    <a:ext uri="{9D8B030D-6E8A-4147-A177-3AD203B41FA5}">
                      <a16:colId xmlns:a16="http://schemas.microsoft.com/office/drawing/2014/main" xmlns="" val="20004"/>
                    </a:ext>
                  </a:extLst>
                </a:gridCol>
                <a:gridCol w="783361">
                  <a:extLst>
                    <a:ext uri="{9D8B030D-6E8A-4147-A177-3AD203B41FA5}">
                      <a16:colId xmlns:a16="http://schemas.microsoft.com/office/drawing/2014/main" xmlns="" val="20005"/>
                    </a:ext>
                  </a:extLst>
                </a:gridCol>
                <a:gridCol w="783361">
                  <a:extLst>
                    <a:ext uri="{9D8B030D-6E8A-4147-A177-3AD203B41FA5}">
                      <a16:colId xmlns:a16="http://schemas.microsoft.com/office/drawing/2014/main" xmlns="" val="20006"/>
                    </a:ext>
                  </a:extLst>
                </a:gridCol>
                <a:gridCol w="783361">
                  <a:extLst>
                    <a:ext uri="{9D8B030D-6E8A-4147-A177-3AD203B41FA5}">
                      <a16:colId xmlns:a16="http://schemas.microsoft.com/office/drawing/2014/main" xmlns="" val="20007"/>
                    </a:ext>
                  </a:extLst>
                </a:gridCol>
                <a:gridCol w="783361">
                  <a:extLst>
                    <a:ext uri="{9D8B030D-6E8A-4147-A177-3AD203B41FA5}">
                      <a16:colId xmlns:a16="http://schemas.microsoft.com/office/drawing/2014/main" xmlns="" val="20008"/>
                    </a:ext>
                  </a:extLst>
                </a:gridCol>
                <a:gridCol w="783361">
                  <a:extLst>
                    <a:ext uri="{9D8B030D-6E8A-4147-A177-3AD203B41FA5}">
                      <a16:colId xmlns:a16="http://schemas.microsoft.com/office/drawing/2014/main" xmlns="" val="20009"/>
                    </a:ext>
                  </a:extLst>
                </a:gridCol>
              </a:tblGrid>
              <a:tr h="340891">
                <a:tc>
                  <a:txBody>
                    <a:bodyPr/>
                    <a:lstStyle/>
                    <a:p>
                      <a:pPr algn="ctr" fontAlgn="ctr"/>
                      <a:r>
                        <a:rPr lang="es-MX" sz="1050" b="1" i="0" u="none" strike="noStrike" dirty="0">
                          <a:solidFill>
                            <a:srgbClr val="FFFFFF"/>
                          </a:solidFill>
                          <a:effectLst/>
                          <a:latin typeface="Century Gothic" panose="020B0502020202020204" pitchFamily="34" charset="0"/>
                        </a:rPr>
                        <a:t>Nombre </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Monto (mdp)</a:t>
                      </a:r>
                    </a:p>
                  </a:txBody>
                  <a:tcPr marL="5165" marR="5165" marT="516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Preferente</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Comisión</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Tamaño (mdp)</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Coinversión</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Periodo inversión (años)</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Plazo (años)</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Apalanc.</a:t>
                      </a:r>
                      <a:r>
                        <a:rPr lang="es-MX" sz="1050" b="1" i="0" u="none" strike="noStrike" baseline="0" dirty="0">
                          <a:solidFill>
                            <a:srgbClr val="FFFFFF"/>
                          </a:solidFill>
                          <a:effectLst/>
                          <a:latin typeface="Century Gothic" panose="020B0502020202020204" pitchFamily="34" charset="0"/>
                        </a:rPr>
                        <a:t> m</a:t>
                      </a:r>
                      <a:r>
                        <a:rPr lang="es-MX" sz="1050" b="1" i="0" u="none" strike="noStrike" dirty="0">
                          <a:solidFill>
                            <a:srgbClr val="FFFFFF"/>
                          </a:solidFill>
                          <a:effectLst/>
                          <a:latin typeface="Century Gothic" panose="020B0502020202020204" pitchFamily="34" charset="0"/>
                        </a:rPr>
                        <a:t>áx</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MX" sz="1050" b="1" i="0" u="none" strike="noStrike" dirty="0">
                          <a:solidFill>
                            <a:srgbClr val="FFFFFF"/>
                          </a:solidFill>
                          <a:effectLst/>
                          <a:latin typeface="Century Gothic" panose="020B0502020202020204" pitchFamily="34" charset="0"/>
                        </a:rPr>
                        <a:t>Tasa neta esp</a:t>
                      </a:r>
                    </a:p>
                  </a:txBody>
                  <a:tcPr marL="5165" marR="5165" marT="51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313775">
                <a:tc>
                  <a:txBody>
                    <a:bodyPr/>
                    <a:lstStyle/>
                    <a:p>
                      <a:pPr algn="ctr" fontAlgn="ctr"/>
                      <a:r>
                        <a:rPr lang="es-MX" sz="1050" b="1" i="0" u="none" strike="noStrike" dirty="0">
                          <a:solidFill>
                            <a:srgbClr val="203764"/>
                          </a:solidFill>
                          <a:effectLst/>
                          <a:latin typeface="Century Gothic" panose="020B0502020202020204" pitchFamily="34" charset="0"/>
                        </a:rPr>
                        <a:t>FCI </a:t>
                      </a:r>
                      <a:r>
                        <a:rPr lang="es-MX" sz="1050" b="1" i="0" u="none" strike="noStrike" dirty="0" smtClean="0">
                          <a:solidFill>
                            <a:srgbClr val="203764"/>
                          </a:solidFill>
                          <a:effectLst/>
                          <a:latin typeface="Century Gothic" panose="020B0502020202020204" pitchFamily="34" charset="0"/>
                        </a:rPr>
                        <a:t>Administradora (I)</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1" i="0" u="none" strike="noStrike" dirty="0">
                          <a:solidFill>
                            <a:srgbClr val="000000"/>
                          </a:solidFill>
                          <a:effectLst/>
                          <a:latin typeface="Century Gothic" panose="020B0502020202020204" pitchFamily="34" charset="0"/>
                        </a:rPr>
                        <a:t>350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9%</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1.65%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3,500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35%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14.5%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xmlns="" val="10001"/>
                  </a:ext>
                </a:extLst>
              </a:tr>
              <a:tr h="356386">
                <a:tc>
                  <a:txBody>
                    <a:bodyPr/>
                    <a:lstStyle/>
                    <a:p>
                      <a:pPr algn="ctr" fontAlgn="ctr"/>
                      <a:r>
                        <a:rPr lang="es-MX" sz="1050" b="1" i="0" u="none" strike="noStrike" dirty="0">
                          <a:solidFill>
                            <a:srgbClr val="203764"/>
                          </a:solidFill>
                          <a:effectLst/>
                          <a:latin typeface="Century Gothic" panose="020B0502020202020204" pitchFamily="34" charset="0"/>
                        </a:rPr>
                        <a:t>Walton </a:t>
                      </a:r>
                      <a:r>
                        <a:rPr lang="es-MX" sz="1050" b="1" i="0" u="none" strike="noStrike" dirty="0" smtClean="0">
                          <a:solidFill>
                            <a:srgbClr val="203764"/>
                          </a:solidFill>
                          <a:effectLst/>
                          <a:latin typeface="Century Gothic" panose="020B0502020202020204" pitchFamily="34" charset="0"/>
                        </a:rPr>
                        <a:t>(BR)</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1" i="0" u="none" strike="noStrike" dirty="0">
                          <a:solidFill>
                            <a:srgbClr val="000000"/>
                          </a:solidFill>
                          <a:effectLst/>
                          <a:latin typeface="Century Gothic" panose="020B0502020202020204" pitchFamily="34" charset="0"/>
                        </a:rPr>
                        <a:t>300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1.63%</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7,000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6%</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4</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65%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2"/>
                  </a:ext>
                </a:extLst>
              </a:tr>
              <a:tr h="366716">
                <a:tc>
                  <a:txBody>
                    <a:bodyPr/>
                    <a:lstStyle/>
                    <a:p>
                      <a:pPr algn="ctr" fontAlgn="ctr"/>
                      <a:r>
                        <a:rPr lang="es-MX" sz="1050" b="1" i="0" u="none" strike="noStrike" dirty="0" err="1" smtClean="0">
                          <a:solidFill>
                            <a:srgbClr val="203764"/>
                          </a:solidFill>
                          <a:effectLst/>
                          <a:latin typeface="Century Gothic" panose="020B0502020202020204" pitchFamily="34" charset="0"/>
                        </a:rPr>
                        <a:t>PruMex</a:t>
                      </a:r>
                      <a:r>
                        <a:rPr lang="es-MX" sz="1050" b="1" i="0" u="none" strike="noStrike" dirty="0" smtClean="0">
                          <a:solidFill>
                            <a:srgbClr val="203764"/>
                          </a:solidFill>
                          <a:effectLst/>
                          <a:latin typeface="Century Gothic" panose="020B0502020202020204" pitchFamily="34" charset="0"/>
                        </a:rPr>
                        <a:t> (BR)</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1" i="0" u="none" strike="noStrike" dirty="0">
                          <a:solidFill>
                            <a:srgbClr val="000000"/>
                          </a:solidFill>
                          <a:effectLst/>
                          <a:latin typeface="Century Gothic" panose="020B0502020202020204" pitchFamily="34" charset="0"/>
                        </a:rPr>
                        <a:t>200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1.63%</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4,422</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6%</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3</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65%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17.5%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3"/>
                  </a:ext>
                </a:extLst>
              </a:tr>
              <a:tr h="313775">
                <a:tc>
                  <a:txBody>
                    <a:bodyPr/>
                    <a:lstStyle/>
                    <a:p>
                      <a:pPr algn="ctr" fontAlgn="ctr"/>
                      <a:r>
                        <a:rPr lang="es-MX" sz="1050" b="1" i="0" u="none" strike="noStrike" dirty="0">
                          <a:solidFill>
                            <a:srgbClr val="203764"/>
                          </a:solidFill>
                          <a:effectLst/>
                          <a:latin typeface="Century Gothic" panose="020B0502020202020204" pitchFamily="34" charset="0"/>
                        </a:rPr>
                        <a:t>Grupo </a:t>
                      </a:r>
                      <a:r>
                        <a:rPr lang="es-MX" sz="1050" b="1" i="0" u="none" strike="noStrike" dirty="0" smtClean="0">
                          <a:solidFill>
                            <a:srgbClr val="203764"/>
                          </a:solidFill>
                          <a:effectLst/>
                          <a:latin typeface="Century Gothic" panose="020B0502020202020204" pitchFamily="34" charset="0"/>
                        </a:rPr>
                        <a:t>IGS (BR)</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1" i="0" u="none" strike="noStrike" dirty="0">
                          <a:solidFill>
                            <a:srgbClr val="000000"/>
                          </a:solidFill>
                          <a:effectLst/>
                          <a:latin typeface="Century Gothic" panose="020B0502020202020204" pitchFamily="34" charset="0"/>
                        </a:rPr>
                        <a:t>200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2,700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70%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4"/>
                  </a:ext>
                </a:extLst>
              </a:tr>
              <a:tr h="588812">
                <a:tc>
                  <a:txBody>
                    <a:bodyPr/>
                    <a:lstStyle/>
                    <a:p>
                      <a:pPr algn="ctr" fontAlgn="ctr"/>
                      <a:r>
                        <a:rPr lang="es-MX" sz="1050" b="1" i="0" u="none" strike="noStrike" dirty="0">
                          <a:solidFill>
                            <a:srgbClr val="203764"/>
                          </a:solidFill>
                          <a:effectLst/>
                          <a:latin typeface="Century Gothic" panose="020B0502020202020204" pitchFamily="34" charset="0"/>
                        </a:rPr>
                        <a:t>Alignmex </a:t>
                      </a:r>
                      <a:r>
                        <a:rPr lang="es-MX" sz="1050" b="1" i="0" u="none" strike="noStrike" dirty="0" smtClean="0">
                          <a:solidFill>
                            <a:srgbClr val="203764"/>
                          </a:solidFill>
                          <a:effectLst/>
                          <a:latin typeface="Century Gothic" panose="020B0502020202020204" pitchFamily="34" charset="0"/>
                        </a:rPr>
                        <a:t>(BR)</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1" i="0" u="none" strike="noStrike" dirty="0">
                          <a:solidFill>
                            <a:srgbClr val="000000"/>
                          </a:solidFill>
                          <a:effectLst/>
                          <a:latin typeface="Century Gothic" panose="020B0502020202020204" pitchFamily="34" charset="0"/>
                        </a:rPr>
                        <a:t>200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9%</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1.25%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2,000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65%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16.0%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5"/>
                  </a:ext>
                </a:extLst>
              </a:tr>
              <a:tr h="475182">
                <a:tc>
                  <a:txBody>
                    <a:bodyPr/>
                    <a:lstStyle/>
                    <a:p>
                      <a:pPr algn="ctr" fontAlgn="ctr"/>
                      <a:r>
                        <a:rPr lang="es-MX" sz="1050" b="1" i="0" u="none" strike="noStrike" dirty="0">
                          <a:solidFill>
                            <a:srgbClr val="203764"/>
                          </a:solidFill>
                          <a:effectLst/>
                          <a:latin typeface="Century Gothic" panose="020B0502020202020204" pitchFamily="34" charset="0"/>
                        </a:rPr>
                        <a:t>Mexico Infrastructure Partners (EXI</a:t>
                      </a:r>
                      <a:r>
                        <a:rPr lang="es-MX" sz="1050" b="1" i="0" u="none" strike="noStrike" dirty="0" smtClean="0">
                          <a:solidFill>
                            <a:srgbClr val="203764"/>
                          </a:solidFill>
                          <a:effectLst/>
                          <a:latin typeface="Century Gothic" panose="020B0502020202020204" pitchFamily="34" charset="0"/>
                        </a:rPr>
                        <a:t>) (I)</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1" i="0" u="none" strike="noStrike" dirty="0">
                          <a:solidFill>
                            <a:srgbClr val="000000"/>
                          </a:solidFill>
                          <a:effectLst/>
                          <a:latin typeface="Century Gothic" panose="020B0502020202020204" pitchFamily="34" charset="0"/>
                        </a:rPr>
                        <a:t>300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9.5%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1.50%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4,755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60%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50" b="0" i="0" u="none" strike="noStrike" dirty="0">
                          <a:solidFill>
                            <a:srgbClr val="000000"/>
                          </a:solidFill>
                          <a:effectLst/>
                          <a:latin typeface="Century Gothic" panose="020B0502020202020204" pitchFamily="34" charset="0"/>
                        </a:rPr>
                        <a:t>13.0%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6"/>
                  </a:ext>
                </a:extLst>
              </a:tr>
              <a:tr h="418367">
                <a:tc>
                  <a:txBody>
                    <a:bodyPr/>
                    <a:lstStyle/>
                    <a:p>
                      <a:pPr algn="ctr" fontAlgn="ctr"/>
                      <a:r>
                        <a:rPr lang="es-MX" sz="1050" b="1" i="0" u="none" strike="noStrike" dirty="0">
                          <a:solidFill>
                            <a:srgbClr val="203764"/>
                          </a:solidFill>
                          <a:effectLst/>
                          <a:latin typeface="Century Gothic" panose="020B0502020202020204" pitchFamily="34" charset="0"/>
                        </a:rPr>
                        <a:t>VEX Capital</a:t>
                      </a:r>
                      <a:br>
                        <a:rPr lang="es-MX" sz="1050" b="1" i="0" u="none" strike="noStrike" dirty="0">
                          <a:solidFill>
                            <a:srgbClr val="203764"/>
                          </a:solidFill>
                          <a:effectLst/>
                          <a:latin typeface="Century Gothic" panose="020B0502020202020204" pitchFamily="34" charset="0"/>
                        </a:rPr>
                      </a:br>
                      <a:r>
                        <a:rPr lang="es-MX" sz="1050" b="1" i="0" u="none" strike="noStrike" dirty="0">
                          <a:solidFill>
                            <a:srgbClr val="203764"/>
                          </a:solidFill>
                          <a:effectLst/>
                          <a:latin typeface="Century Gothic" panose="020B0502020202020204" pitchFamily="34" charset="0"/>
                        </a:rPr>
                        <a:t>(Quiero casa</a:t>
                      </a:r>
                      <a:r>
                        <a:rPr lang="es-MX" sz="1050" b="1" i="0" u="none" strike="noStrike" dirty="0" smtClean="0">
                          <a:solidFill>
                            <a:srgbClr val="203764"/>
                          </a:solidFill>
                          <a:effectLst/>
                          <a:latin typeface="Century Gothic" panose="020B0502020202020204" pitchFamily="34" charset="0"/>
                        </a:rPr>
                        <a:t>) (BR)</a:t>
                      </a:r>
                      <a:endParaRPr lang="es-MX" sz="1050" b="1" i="0" u="none" strike="noStrike" dirty="0">
                        <a:solidFill>
                          <a:srgbClr val="203764"/>
                        </a:solidFill>
                        <a:effectLst/>
                        <a:latin typeface="Century Gothic" panose="020B0502020202020204" pitchFamily="34" charset="0"/>
                      </a:endParaRPr>
                    </a:p>
                  </a:txBody>
                  <a:tcPr marL="5165" marR="5165" marT="5165"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1" i="0" u="none" strike="noStrike" dirty="0">
                          <a:solidFill>
                            <a:srgbClr val="000000"/>
                          </a:solidFill>
                          <a:effectLst/>
                          <a:latin typeface="Century Gothic" panose="020B0502020202020204" pitchFamily="34" charset="0"/>
                        </a:rPr>
                        <a:t>300*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smtClean="0">
                          <a:solidFill>
                            <a:srgbClr val="000000"/>
                          </a:solidFill>
                          <a:effectLst/>
                          <a:latin typeface="Century Gothic" panose="020B0502020202020204" pitchFamily="34" charset="0"/>
                        </a:rPr>
                        <a:t>1.50</a:t>
                      </a:r>
                      <a:r>
                        <a:rPr lang="es-MX" sz="1050" b="0" i="0" u="none" strike="noStrike" dirty="0">
                          <a:solidFill>
                            <a:srgbClr val="000000"/>
                          </a:solidFill>
                          <a:effectLst/>
                          <a:latin typeface="Century Gothic" panose="020B0502020202020204" pitchFamily="34" charset="0"/>
                        </a:rPr>
                        <a:t>%</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4,000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30%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4</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ND</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50" b="0" i="0" u="none" strike="noStrike" dirty="0">
                          <a:solidFill>
                            <a:srgbClr val="000000"/>
                          </a:solidFill>
                          <a:effectLst/>
                          <a:latin typeface="Century Gothic" panose="020B0502020202020204" pitchFamily="34" charset="0"/>
                        </a:rPr>
                        <a:t>17.5%</a:t>
                      </a:r>
                    </a:p>
                  </a:txBody>
                  <a:tcPr marL="5165" marR="5165" marT="5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135769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Comisión y rendimiento preferente por sector</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501291" y="1557479"/>
            <a:ext cx="8315325" cy="855522"/>
          </a:xfrm>
          <a:noFill/>
        </p:spPr>
        <p:txBody>
          <a:bodyPr>
            <a:noAutofit/>
          </a:bodyPr>
          <a:lstStyle/>
          <a:p>
            <a:pPr marL="57150" indent="0" algn="just">
              <a:spcBef>
                <a:spcPts val="0"/>
              </a:spcBef>
              <a:spcAft>
                <a:spcPts val="600"/>
              </a:spcAft>
              <a:buClr>
                <a:srgbClr val="CD0000"/>
              </a:buClr>
              <a:buSzPct val="110000"/>
              <a:buNone/>
            </a:pPr>
            <a:r>
              <a:rPr lang="es-MX" sz="1400" dirty="0">
                <a:latin typeface="Century Gothic" panose="020B0502020202020204" pitchFamily="34" charset="0"/>
              </a:rPr>
              <a:t>En la siguiente tabla se resumen la comisión y el rendimiento histórico </a:t>
            </a:r>
            <a:r>
              <a:rPr lang="es-MX" sz="1400" dirty="0" smtClean="0">
                <a:latin typeface="Century Gothic" panose="020B0502020202020204" pitchFamily="34" charset="0"/>
              </a:rPr>
              <a:t>(2008 a la fecha) ofrecido </a:t>
            </a:r>
            <a:r>
              <a:rPr lang="es-MX" sz="1400" dirty="0">
                <a:latin typeface="Century Gothic" panose="020B0502020202020204" pitchFamily="34" charset="0"/>
              </a:rPr>
              <a:t>por los </a:t>
            </a:r>
            <a:r>
              <a:rPr lang="es-MX" sz="1400" dirty="0" err="1" smtClean="0">
                <a:latin typeface="Century Gothic" panose="020B0502020202020204" pitchFamily="34" charset="0"/>
              </a:rPr>
              <a:t>CKD’s</a:t>
            </a:r>
            <a:r>
              <a:rPr lang="es-MX" sz="1400" dirty="0" smtClean="0">
                <a:latin typeface="Century Gothic" panose="020B0502020202020204" pitchFamily="34" charset="0"/>
              </a:rPr>
              <a:t> :</a:t>
            </a: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122922" y="6264471"/>
            <a:ext cx="8563878"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*El número de CKD’s considera reaperturas. Información al 31 de mayo calculada con información pública de los CKD’s existentes.  En los casos que la comisión o el rendimiento estén dados por un intervalo, se toma el promedio de dicho intervalo. </a:t>
            </a: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45</a:t>
            </a:fld>
            <a:endParaRPr lang="es-ES" altLang="es-MX" dirty="0">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327378943"/>
              </p:ext>
            </p:extLst>
          </p:nvPr>
        </p:nvGraphicFramePr>
        <p:xfrm>
          <a:off x="416344" y="2767698"/>
          <a:ext cx="8485220" cy="2321885"/>
        </p:xfrm>
        <a:graphic>
          <a:graphicData uri="http://schemas.openxmlformats.org/drawingml/2006/table">
            <a:tbl>
              <a:tblPr/>
              <a:tblGrid>
                <a:gridCol w="1645436">
                  <a:extLst>
                    <a:ext uri="{9D8B030D-6E8A-4147-A177-3AD203B41FA5}">
                      <a16:colId xmlns:a16="http://schemas.microsoft.com/office/drawing/2014/main" xmlns="" val="20000"/>
                    </a:ext>
                  </a:extLst>
                </a:gridCol>
                <a:gridCol w="243075">
                  <a:extLst>
                    <a:ext uri="{9D8B030D-6E8A-4147-A177-3AD203B41FA5}">
                      <a16:colId xmlns:a16="http://schemas.microsoft.com/office/drawing/2014/main" xmlns="" val="20001"/>
                    </a:ext>
                  </a:extLst>
                </a:gridCol>
                <a:gridCol w="860115">
                  <a:extLst>
                    <a:ext uri="{9D8B030D-6E8A-4147-A177-3AD203B41FA5}">
                      <a16:colId xmlns:a16="http://schemas.microsoft.com/office/drawing/2014/main" xmlns="" val="20002"/>
                    </a:ext>
                  </a:extLst>
                </a:gridCol>
                <a:gridCol w="243075">
                  <a:extLst>
                    <a:ext uri="{9D8B030D-6E8A-4147-A177-3AD203B41FA5}">
                      <a16:colId xmlns:a16="http://schemas.microsoft.com/office/drawing/2014/main" xmlns="" val="20003"/>
                    </a:ext>
                  </a:extLst>
                </a:gridCol>
                <a:gridCol w="875074">
                  <a:extLst>
                    <a:ext uri="{9D8B030D-6E8A-4147-A177-3AD203B41FA5}">
                      <a16:colId xmlns:a16="http://schemas.microsoft.com/office/drawing/2014/main" xmlns="" val="20004"/>
                    </a:ext>
                  </a:extLst>
                </a:gridCol>
                <a:gridCol w="875074">
                  <a:extLst>
                    <a:ext uri="{9D8B030D-6E8A-4147-A177-3AD203B41FA5}">
                      <a16:colId xmlns:a16="http://schemas.microsoft.com/office/drawing/2014/main" xmlns="" val="20005"/>
                    </a:ext>
                  </a:extLst>
                </a:gridCol>
                <a:gridCol w="875074">
                  <a:extLst>
                    <a:ext uri="{9D8B030D-6E8A-4147-A177-3AD203B41FA5}">
                      <a16:colId xmlns:a16="http://schemas.microsoft.com/office/drawing/2014/main" xmlns="" val="20006"/>
                    </a:ext>
                  </a:extLst>
                </a:gridCol>
                <a:gridCol w="243075">
                  <a:extLst>
                    <a:ext uri="{9D8B030D-6E8A-4147-A177-3AD203B41FA5}">
                      <a16:colId xmlns:a16="http://schemas.microsoft.com/office/drawing/2014/main" xmlns="" val="20007"/>
                    </a:ext>
                  </a:extLst>
                </a:gridCol>
                <a:gridCol w="875074">
                  <a:extLst>
                    <a:ext uri="{9D8B030D-6E8A-4147-A177-3AD203B41FA5}">
                      <a16:colId xmlns:a16="http://schemas.microsoft.com/office/drawing/2014/main" xmlns="" val="20008"/>
                    </a:ext>
                  </a:extLst>
                </a:gridCol>
                <a:gridCol w="875074">
                  <a:extLst>
                    <a:ext uri="{9D8B030D-6E8A-4147-A177-3AD203B41FA5}">
                      <a16:colId xmlns:a16="http://schemas.microsoft.com/office/drawing/2014/main" xmlns="" val="20009"/>
                    </a:ext>
                  </a:extLst>
                </a:gridCol>
                <a:gridCol w="875074">
                  <a:extLst>
                    <a:ext uri="{9D8B030D-6E8A-4147-A177-3AD203B41FA5}">
                      <a16:colId xmlns:a16="http://schemas.microsoft.com/office/drawing/2014/main" xmlns="" val="20010"/>
                    </a:ext>
                  </a:extLst>
                </a:gridCol>
              </a:tblGrid>
              <a:tr h="291492">
                <a:tc rowSpan="2">
                  <a:txBody>
                    <a:bodyPr/>
                    <a:lstStyle/>
                    <a:p>
                      <a:pPr algn="ctr" fontAlgn="ctr"/>
                      <a:r>
                        <a:rPr lang="es-MX" sz="1400" b="1" i="0" u="none" strike="noStrike" dirty="0">
                          <a:solidFill>
                            <a:srgbClr val="FFFFFF"/>
                          </a:solidFill>
                          <a:effectLst/>
                          <a:latin typeface="Century Gothic" panose="020B0502020202020204" pitchFamily="34" charset="0"/>
                        </a:rPr>
                        <a:t>Sector</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rowSpan="2">
                  <a:txBody>
                    <a:bodyPr/>
                    <a:lstStyle/>
                    <a:p>
                      <a:pPr algn="ctr" fontAlgn="ctr"/>
                      <a:r>
                        <a:rPr lang="es-MX" sz="1400" b="1" i="0" u="none" strike="noStrike" dirty="0">
                          <a:solidFill>
                            <a:srgbClr val="FFFFFF"/>
                          </a:solidFill>
                          <a:effectLst/>
                          <a:latin typeface="Century Gothic" panose="020B0502020202020204" pitchFamily="34" charset="0"/>
                        </a:rPr>
                        <a:t># CKD's</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gridSpan="3">
                  <a:txBody>
                    <a:bodyPr/>
                    <a:lstStyle/>
                    <a:p>
                      <a:pPr algn="ctr" fontAlgn="ctr"/>
                      <a:r>
                        <a:rPr lang="es-MX" sz="1400" b="1" i="0" u="none" strike="noStrike" dirty="0">
                          <a:solidFill>
                            <a:srgbClr val="FFFFFF"/>
                          </a:solidFill>
                          <a:effectLst/>
                          <a:latin typeface="Century Gothic" panose="020B0502020202020204" pitchFamily="34" charset="0"/>
                        </a:rPr>
                        <a:t>Comisión</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a:noFill/>
                    </a:lnB>
                    <a:solidFill>
                      <a:srgbClr val="808080"/>
                    </a:solidFill>
                  </a:tcPr>
                </a:tc>
                <a:tc hMerge="1">
                  <a:txBody>
                    <a:bodyPr/>
                    <a:lstStyle/>
                    <a:p>
                      <a:endParaRPr lang="es-MX"/>
                    </a:p>
                  </a:txBody>
                  <a:tcPr/>
                </a:tc>
                <a:tc h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gridSpan="3">
                  <a:txBody>
                    <a:bodyPr/>
                    <a:lstStyle/>
                    <a:p>
                      <a:pPr algn="ctr" fontAlgn="ctr"/>
                      <a:r>
                        <a:rPr lang="es-MX" sz="1400" b="1" i="0" u="none" strike="noStrike" dirty="0">
                          <a:solidFill>
                            <a:srgbClr val="FFFFFF"/>
                          </a:solidFill>
                          <a:effectLst/>
                          <a:latin typeface="Century Gothic" panose="020B0502020202020204" pitchFamily="34" charset="0"/>
                        </a:rPr>
                        <a:t>Rendimiento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a:noFill/>
                    </a:lnB>
                    <a:solidFill>
                      <a:srgbClr val="80808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000"/>
                  </a:ext>
                </a:extLst>
              </a:tr>
              <a:tr h="572933">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FFFFFF"/>
                          </a:solidFill>
                          <a:effectLst/>
                          <a:latin typeface="Century Gothic" panose="020B0502020202020204" pitchFamily="34" charset="0"/>
                        </a:rPr>
                        <a:t>promedio</a:t>
                      </a:r>
                    </a:p>
                  </a:txBody>
                  <a:tcPr marL="7620" marR="7620" marT="7620" marB="0" anchor="ctr">
                    <a:lnL w="12700" cap="flat" cmpd="sng" algn="ctr">
                      <a:solidFill>
                        <a:srgbClr val="808080"/>
                      </a:solidFill>
                      <a:prstDash val="solid"/>
                      <a:round/>
                      <a:headEnd type="none" w="med" len="med"/>
                      <a:tailEnd type="none" w="med" len="med"/>
                    </a:lnL>
                    <a:lnR>
                      <a:noFill/>
                    </a:lnR>
                    <a:lnT>
                      <a:noFill/>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FFFFFF"/>
                          </a:solidFill>
                          <a:effectLst/>
                          <a:latin typeface="Century Gothic" panose="020B0502020202020204" pitchFamily="34" charset="0"/>
                        </a:rPr>
                        <a:t>mínimo</a:t>
                      </a:r>
                    </a:p>
                  </a:txBody>
                  <a:tcPr marL="7620" marR="7620" marT="7620" marB="0" anchor="ctr">
                    <a:lnL>
                      <a:noFill/>
                    </a:lnL>
                    <a:lnR>
                      <a:noFill/>
                    </a:lnR>
                    <a:lnT>
                      <a:noFill/>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FFFFFF"/>
                          </a:solidFill>
                          <a:effectLst/>
                          <a:latin typeface="Century Gothic" panose="020B0502020202020204" pitchFamily="34" charset="0"/>
                        </a:rPr>
                        <a:t>máximo</a:t>
                      </a:r>
                    </a:p>
                  </a:txBody>
                  <a:tcPr marL="7620" marR="7620" marT="7620" marB="0" anchor="ctr">
                    <a:lnL>
                      <a:noFill/>
                    </a:lnL>
                    <a:lnR w="12700" cap="flat" cmpd="sng" algn="ctr">
                      <a:solidFill>
                        <a:srgbClr val="808080"/>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FFFFFF"/>
                          </a:solidFill>
                          <a:effectLst/>
                          <a:latin typeface="Century Gothic" panose="020B0502020202020204" pitchFamily="34" charset="0"/>
                        </a:rPr>
                        <a:t>promedio</a:t>
                      </a:r>
                    </a:p>
                  </a:txBody>
                  <a:tcPr marL="7620" marR="7620" marT="7620" marB="0" anchor="ctr">
                    <a:lnL w="12700" cap="flat" cmpd="sng" algn="ctr">
                      <a:solidFill>
                        <a:srgbClr val="808080"/>
                      </a:solidFill>
                      <a:prstDash val="solid"/>
                      <a:round/>
                      <a:headEnd type="none" w="med" len="med"/>
                      <a:tailEnd type="none" w="med" len="med"/>
                    </a:lnL>
                    <a:lnR>
                      <a:noFill/>
                    </a:lnR>
                    <a:lnT>
                      <a:noFill/>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FFFFFF"/>
                          </a:solidFill>
                          <a:effectLst/>
                          <a:latin typeface="Century Gothic" panose="020B0502020202020204" pitchFamily="34" charset="0"/>
                        </a:rPr>
                        <a:t>mínimo</a:t>
                      </a:r>
                    </a:p>
                  </a:txBody>
                  <a:tcPr marL="7620" marR="7620" marT="7620" marB="0" anchor="ctr">
                    <a:lnL>
                      <a:noFill/>
                    </a:lnL>
                    <a:lnR>
                      <a:noFill/>
                    </a:lnR>
                    <a:lnT>
                      <a:noFill/>
                    </a:lnT>
                    <a:lnB w="6350" cap="flat" cmpd="sng" algn="ctr">
                      <a:solidFill>
                        <a:srgbClr val="BFBFBF"/>
                      </a:solidFill>
                      <a:prstDash val="solid"/>
                      <a:round/>
                      <a:headEnd type="none" w="med" len="med"/>
                      <a:tailEnd type="none" w="med" len="med"/>
                    </a:lnB>
                    <a:solidFill>
                      <a:srgbClr val="808080"/>
                    </a:solidFill>
                  </a:tcPr>
                </a:tc>
                <a:tc>
                  <a:txBody>
                    <a:bodyPr/>
                    <a:lstStyle/>
                    <a:p>
                      <a:pPr algn="ctr" fontAlgn="ctr"/>
                      <a:r>
                        <a:rPr lang="es-MX" sz="1400" b="0" i="0" u="none" strike="noStrike" dirty="0">
                          <a:solidFill>
                            <a:srgbClr val="FFFFFF"/>
                          </a:solidFill>
                          <a:effectLst/>
                          <a:latin typeface="Century Gothic" panose="020B0502020202020204" pitchFamily="34" charset="0"/>
                        </a:rPr>
                        <a:t>máximo</a:t>
                      </a:r>
                    </a:p>
                  </a:txBody>
                  <a:tcPr marL="7620" marR="7620" marT="7620" marB="0" anchor="ctr">
                    <a:lnL>
                      <a:noFill/>
                    </a:lnL>
                    <a:lnR w="12700" cap="flat" cmpd="sng" algn="ctr">
                      <a:solidFill>
                        <a:srgbClr val="808080"/>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808080"/>
                    </a:solidFill>
                  </a:tcPr>
                </a:tc>
                <a:extLst>
                  <a:ext uri="{0D108BD9-81ED-4DB2-BD59-A6C34878D82A}">
                    <a16:rowId xmlns:a16="http://schemas.microsoft.com/office/drawing/2014/main" xmlns="" val="10001"/>
                  </a:ext>
                </a:extLst>
              </a:tr>
              <a:tr h="291492">
                <a:tc>
                  <a:txBody>
                    <a:bodyPr/>
                    <a:lstStyle/>
                    <a:p>
                      <a:pPr algn="ctr" fontAlgn="ctr"/>
                      <a:r>
                        <a:rPr lang="es-MX" sz="1400" b="0" i="0" u="none" strike="noStrike" dirty="0">
                          <a:solidFill>
                            <a:srgbClr val="FFFFFF"/>
                          </a:solidFill>
                          <a:effectLst/>
                          <a:latin typeface="Century Gothic" panose="020B0502020202020204" pitchFamily="34" charset="0"/>
                        </a:rPr>
                        <a:t>Bienes raíces</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25</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1.7%</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10.0%</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9.0%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12.0%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91492">
                <a:tc>
                  <a:txBody>
                    <a:bodyPr/>
                    <a:lstStyle/>
                    <a:p>
                      <a:pPr algn="ctr" fontAlgn="ctr"/>
                      <a:r>
                        <a:rPr lang="es-MX" sz="1400" b="0" i="0" u="none" strike="noStrike" dirty="0">
                          <a:solidFill>
                            <a:srgbClr val="FFFFFF"/>
                          </a:solidFill>
                          <a:effectLst/>
                          <a:latin typeface="Century Gothic" panose="020B0502020202020204" pitchFamily="34" charset="0"/>
                        </a:rPr>
                        <a:t>Energía</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10</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1.5%</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1.8%</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13.3%</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9.0%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25.0%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91492">
                <a:tc>
                  <a:txBody>
                    <a:bodyPr/>
                    <a:lstStyle/>
                    <a:p>
                      <a:pPr algn="ctr" fontAlgn="ctr"/>
                      <a:r>
                        <a:rPr lang="es-MX" sz="1400" b="0" i="0" u="none" strike="noStrike" dirty="0">
                          <a:solidFill>
                            <a:srgbClr val="FFFFFF"/>
                          </a:solidFill>
                          <a:effectLst/>
                          <a:latin typeface="Century Gothic" panose="020B0502020202020204" pitchFamily="34" charset="0"/>
                        </a:rPr>
                        <a:t>Capital privado</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20</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1.7%</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0.8%</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10.5%</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8.0%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13.0%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91492">
                <a:tc>
                  <a:txBody>
                    <a:bodyPr/>
                    <a:lstStyle/>
                    <a:p>
                      <a:pPr algn="ctr" fontAlgn="ctr"/>
                      <a:r>
                        <a:rPr lang="es-MX" sz="1400" b="0" i="0" u="none" strike="noStrike" dirty="0">
                          <a:solidFill>
                            <a:srgbClr val="FFFFFF"/>
                          </a:solidFill>
                          <a:effectLst/>
                          <a:latin typeface="Century Gothic" panose="020B0502020202020204" pitchFamily="34" charset="0"/>
                        </a:rPr>
                        <a:t>Deuda y otros</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7</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1.5%</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0.9%</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8.6%</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8.0%</a:t>
                      </a:r>
                    </a:p>
                  </a:txBody>
                  <a:tcPr marL="7620" marR="7620" marT="762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9.0%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91492">
                <a:tc>
                  <a:txBody>
                    <a:bodyPr/>
                    <a:lstStyle/>
                    <a:p>
                      <a:pPr algn="ctr" fontAlgn="ctr"/>
                      <a:r>
                        <a:rPr lang="es-MX" sz="1400" b="0" i="0" u="none" strike="noStrike" dirty="0">
                          <a:solidFill>
                            <a:srgbClr val="FFFFFF"/>
                          </a:solidFill>
                          <a:effectLst/>
                          <a:latin typeface="Century Gothic" panose="020B0502020202020204" pitchFamily="34" charset="0"/>
                        </a:rPr>
                        <a:t>Infraestructura</a:t>
                      </a:r>
                    </a:p>
                  </a:txBody>
                  <a:tcPr marL="7620" marR="7620" marT="76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a:noFill/>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13</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1.6%</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1.5%</a:t>
                      </a:r>
                    </a:p>
                  </a:txBody>
                  <a:tcPr marL="7620" marR="7620" marT="7620" marB="0" anchor="ctr">
                    <a:lnL>
                      <a:noFill/>
                    </a:lnL>
                    <a:lnR>
                      <a:noFill/>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2.0%</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7620" marR="7620" marT="762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9.8%</a:t>
                      </a:r>
                    </a:p>
                  </a:txBody>
                  <a:tcPr marL="7620" marR="7620" marT="7620" marB="0" anchor="ctr">
                    <a:lnL w="12700" cap="flat" cmpd="sng" algn="ctr">
                      <a:solidFill>
                        <a:srgbClr val="808080"/>
                      </a:solidFill>
                      <a:prstDash val="solid"/>
                      <a:round/>
                      <a:headEnd type="none" w="med" len="med"/>
                      <a:tailEnd type="none" w="med" len="med"/>
                    </a:lnL>
                    <a:lnR>
                      <a:noFill/>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8.0%</a:t>
                      </a:r>
                    </a:p>
                  </a:txBody>
                  <a:tcPr marL="7620" marR="7620" marT="7620" marB="0" anchor="ctr">
                    <a:lnL>
                      <a:noFill/>
                    </a:lnL>
                    <a:lnR>
                      <a:noFill/>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14.5%</a:t>
                      </a:r>
                    </a:p>
                  </a:txBody>
                  <a:tcPr marL="7620" marR="7620" marT="7620" marB="0" anchor="ctr">
                    <a:lnL>
                      <a:noFill/>
                    </a:lnL>
                    <a:lnR w="12700" cap="flat" cmpd="sng" algn="ctr">
                      <a:solidFill>
                        <a:srgbClr val="80808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716375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Distribución sectorial de CKD’s aprobados</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16344" y="1212422"/>
            <a:ext cx="8315325" cy="855522"/>
          </a:xfrm>
          <a:noFill/>
        </p:spPr>
        <p:txBody>
          <a:bodyPr>
            <a:noAutofit/>
          </a:bodyPr>
          <a:lstStyle/>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57150" indent="0" algn="just">
              <a:spcBef>
                <a:spcPts val="0"/>
              </a:spcBef>
              <a:spcAft>
                <a:spcPts val="600"/>
              </a:spcAft>
              <a:buClr>
                <a:srgbClr val="CD0000"/>
              </a:buClr>
              <a:buSzPct val="110000"/>
              <a:buNone/>
            </a:pPr>
            <a:r>
              <a:rPr lang="es-MX" sz="1400" dirty="0">
                <a:latin typeface="Century Gothic" panose="020B0502020202020204" pitchFamily="34" charset="0"/>
              </a:rPr>
              <a:t>Se tiene un monto total para CKD’s de 3,590 mdp*, de los cuales ya se han comprometido 1,550 mdp (33%) : </a:t>
            </a: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122922" y="6407540"/>
            <a:ext cx="8563878"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latin typeface="Century Gothic" panose="020B0502020202020204" pitchFamily="34" charset="0"/>
              </a:rPr>
              <a:t>* Al 8 de junio de 2017         </a:t>
            </a:r>
            <a:r>
              <a:rPr lang="es-MX" sz="900" dirty="0">
                <a:solidFill>
                  <a:prstClr val="black"/>
                </a:solidFill>
                <a:latin typeface="Century Gothic" panose="020B0502020202020204" pitchFamily="34" charset="0"/>
              </a:rPr>
              <a:t>** Montos por definir         *** Montos definidos 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46</a:t>
            </a:fld>
            <a:endParaRPr lang="es-ES" altLang="es-MX" dirty="0">
              <a:latin typeface="Century Gothic" panose="020B0502020202020204" pitchFamily="34" charset="0"/>
            </a:endParaRPr>
          </a:p>
        </p:txBody>
      </p:sp>
      <p:sp>
        <p:nvSpPr>
          <p:cNvPr id="4" name="Rectángulo 3"/>
          <p:cNvSpPr/>
          <p:nvPr/>
        </p:nvSpPr>
        <p:spPr>
          <a:xfrm>
            <a:off x="886526" y="273155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Rectángulo 12"/>
          <p:cNvSpPr/>
          <p:nvPr/>
        </p:nvSpPr>
        <p:spPr>
          <a:xfrm>
            <a:off x="2389020" y="273259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5" name="Rectángulo 14"/>
          <p:cNvSpPr/>
          <p:nvPr/>
        </p:nvSpPr>
        <p:spPr>
          <a:xfrm>
            <a:off x="976366" y="5354085"/>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527290" y="5215991"/>
            <a:ext cx="955711" cy="507831"/>
          </a:xfrm>
          <a:prstGeom prst="rect">
            <a:avLst/>
          </a:prstGeom>
        </p:spPr>
        <p:txBody>
          <a:bodyPr wrap="none">
            <a:spAutoFit/>
          </a:bodyPr>
          <a:lstStyle/>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Mezzanine </a:t>
            </a:r>
          </a:p>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885380" y="4450290"/>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a:solidFill>
                  <a:schemeClr val="bg1"/>
                </a:solidFill>
                <a:latin typeface="Century Gothic" panose="020B0502020202020204" pitchFamily="34" charset="0"/>
              </a:rPr>
              <a:t>Walton</a:t>
            </a:r>
            <a:r>
              <a:rPr lang="es-MX" sz="1050" dirty="0">
                <a:solidFill>
                  <a:schemeClr val="bg1"/>
                </a:solidFill>
                <a:latin typeface="Century Gothic" panose="020B0502020202020204" pitchFamily="34" charset="0"/>
              </a:rPr>
              <a:t>: 300</a:t>
            </a:r>
          </a:p>
        </p:txBody>
      </p:sp>
      <p:sp>
        <p:nvSpPr>
          <p:cNvPr id="21" name="Rectángulo 20"/>
          <p:cNvSpPr/>
          <p:nvPr/>
        </p:nvSpPr>
        <p:spPr>
          <a:xfrm>
            <a:off x="889267" y="4099208"/>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PruMex: 200</a:t>
            </a:r>
          </a:p>
        </p:txBody>
      </p:sp>
      <p:cxnSp>
        <p:nvCxnSpPr>
          <p:cNvPr id="24" name="Conector recto 23"/>
          <p:cNvCxnSpPr/>
          <p:nvPr/>
        </p:nvCxnSpPr>
        <p:spPr>
          <a:xfrm>
            <a:off x="908030" y="3409462"/>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891306" y="41001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903450" y="445029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894661" y="374319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IGS: 200</a:t>
            </a:r>
          </a:p>
        </p:txBody>
      </p:sp>
      <p:sp>
        <p:nvSpPr>
          <p:cNvPr id="32" name="Rectángulo 31"/>
          <p:cNvSpPr/>
          <p:nvPr/>
        </p:nvSpPr>
        <p:spPr>
          <a:xfrm>
            <a:off x="874053" y="2995417"/>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tx2"/>
                </a:solidFill>
                <a:latin typeface="Century Gothic" panose="020B0502020202020204" pitchFamily="34" charset="0"/>
              </a:rPr>
              <a:t>Quierocasa: 300</a:t>
            </a:r>
          </a:p>
        </p:txBody>
      </p:sp>
      <p:cxnSp>
        <p:nvCxnSpPr>
          <p:cNvPr id="33" name="Conector recto 32"/>
          <p:cNvCxnSpPr/>
          <p:nvPr/>
        </p:nvCxnSpPr>
        <p:spPr>
          <a:xfrm>
            <a:off x="901895" y="2992889"/>
            <a:ext cx="1217259" cy="0"/>
          </a:xfrm>
          <a:prstGeom prst="line">
            <a:avLst/>
          </a:prstGeom>
          <a:ln w="12700">
            <a:solidFill>
              <a:schemeClr val="tx2"/>
            </a:solidFill>
            <a:prstDash val="sysDash"/>
          </a:ln>
          <a:effectLst/>
        </p:spPr>
        <p:style>
          <a:lnRef idx="2">
            <a:schemeClr val="accent1"/>
          </a:lnRef>
          <a:fillRef idx="0">
            <a:schemeClr val="accent1"/>
          </a:fillRef>
          <a:effectRef idx="1">
            <a:schemeClr val="accent1"/>
          </a:effectRef>
          <a:fontRef idx="minor">
            <a:schemeClr val="tx1"/>
          </a:fontRef>
        </p:style>
      </p:cxnSp>
      <p:sp>
        <p:nvSpPr>
          <p:cNvPr id="35" name="Rectángulo 34"/>
          <p:cNvSpPr/>
          <p:nvPr/>
        </p:nvSpPr>
        <p:spPr>
          <a:xfrm>
            <a:off x="886475" y="339402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Alignmex: 200</a:t>
            </a:r>
          </a:p>
        </p:txBody>
      </p:sp>
      <p:cxnSp>
        <p:nvCxnSpPr>
          <p:cNvPr id="36" name="Conector recto 35"/>
          <p:cNvCxnSpPr/>
          <p:nvPr/>
        </p:nvCxnSpPr>
        <p:spPr>
          <a:xfrm>
            <a:off x="897062" y="376080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889267" y="2277047"/>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chemeClr val="tx2"/>
                </a:solidFill>
                <a:latin typeface="Century Gothic" panose="020B0502020202020204" pitchFamily="34" charset="0"/>
              </a:rPr>
              <a:t>1,200 mdp</a:t>
            </a:r>
          </a:p>
        </p:txBody>
      </p:sp>
      <p:sp>
        <p:nvSpPr>
          <p:cNvPr id="34" name="Rectángulo 33"/>
          <p:cNvSpPr/>
          <p:nvPr/>
        </p:nvSpPr>
        <p:spPr>
          <a:xfrm>
            <a:off x="5385289" y="272470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9" name="Rectángulo 38"/>
          <p:cNvSpPr/>
          <p:nvPr/>
        </p:nvSpPr>
        <p:spPr>
          <a:xfrm>
            <a:off x="5392769" y="4334174"/>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GFI: 350</a:t>
            </a:r>
          </a:p>
        </p:txBody>
      </p:sp>
      <p:sp>
        <p:nvSpPr>
          <p:cNvPr id="42" name="Rectángulo 41"/>
          <p:cNvSpPr/>
          <p:nvPr/>
        </p:nvSpPr>
        <p:spPr>
          <a:xfrm>
            <a:off x="5430766" y="5318228"/>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389496" y="3898721"/>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GFI: 300</a:t>
            </a:r>
          </a:p>
        </p:txBody>
      </p:sp>
      <p:cxnSp>
        <p:nvCxnSpPr>
          <p:cNvPr id="46" name="Conector recto 45"/>
          <p:cNvCxnSpPr/>
          <p:nvPr/>
        </p:nvCxnSpPr>
        <p:spPr>
          <a:xfrm>
            <a:off x="5398122" y="433606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398122" y="2270197"/>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chemeClr val="accent6"/>
                </a:solidFill>
                <a:latin typeface="Century Gothic" panose="020B0502020202020204" pitchFamily="34" charset="0"/>
              </a:rPr>
              <a:t>650 mdp</a:t>
            </a:r>
          </a:p>
        </p:txBody>
      </p:sp>
      <p:sp>
        <p:nvSpPr>
          <p:cNvPr id="50" name="Rectángulo 49"/>
          <p:cNvSpPr/>
          <p:nvPr/>
        </p:nvSpPr>
        <p:spPr>
          <a:xfrm>
            <a:off x="3886553" y="273155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1" name="Rectángulo 50"/>
          <p:cNvSpPr/>
          <p:nvPr/>
        </p:nvSpPr>
        <p:spPr>
          <a:xfrm>
            <a:off x="3876651" y="5354085"/>
            <a:ext cx="124906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881796" y="273064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3" name="Rectángulo 52"/>
          <p:cNvSpPr/>
          <p:nvPr/>
        </p:nvSpPr>
        <p:spPr>
          <a:xfrm>
            <a:off x="7146815" y="5354085"/>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893525" y="4449377"/>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881796" y="4449377"/>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300</a:t>
            </a:r>
          </a:p>
        </p:txBody>
      </p:sp>
    </p:spTree>
    <p:extLst>
      <p:ext uri="{BB962C8B-B14F-4D97-AF65-F5344CB8AC3E}">
        <p14:creationId xmlns:p14="http://schemas.microsoft.com/office/powerpoint/2010/main" val="3950412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bienes raíces </a:t>
            </a:r>
            <a:endParaRPr lang="es-MX" sz="2000" b="1" dirty="0">
              <a:latin typeface="Century Gothic" panose="020B0502020202020204" pitchFamily="34" charset="0"/>
              <a:ea typeface="+mj-ea"/>
            </a:endParaRPr>
          </a:p>
        </p:txBody>
      </p:sp>
      <p:sp>
        <p:nvSpPr>
          <p:cNvPr id="17" name="Rectángulo 16"/>
          <p:cNvSpPr/>
          <p:nvPr/>
        </p:nvSpPr>
        <p:spPr>
          <a:xfrm>
            <a:off x="3351109" y="1347870"/>
            <a:ext cx="797013"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Industrial</a:t>
            </a:r>
          </a:p>
        </p:txBody>
      </p:sp>
      <p:sp>
        <p:nvSpPr>
          <p:cNvPr id="18" name="Rectángulo 17"/>
          <p:cNvSpPr/>
          <p:nvPr/>
        </p:nvSpPr>
        <p:spPr>
          <a:xfrm>
            <a:off x="2266134" y="1363164"/>
            <a:ext cx="76014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Hotelero</a:t>
            </a:r>
          </a:p>
        </p:txBody>
      </p:sp>
      <p:sp>
        <p:nvSpPr>
          <p:cNvPr id="34" name="Rectángulo 33"/>
          <p:cNvSpPr/>
          <p:nvPr/>
        </p:nvSpPr>
        <p:spPr>
          <a:xfrm>
            <a:off x="781756" y="1375626"/>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Bienes raíces</a:t>
            </a:r>
          </a:p>
        </p:txBody>
      </p:sp>
      <p:sp>
        <p:nvSpPr>
          <p:cNvPr id="36" name="Terminador 35"/>
          <p:cNvSpPr/>
          <p:nvPr/>
        </p:nvSpPr>
        <p:spPr>
          <a:xfrm>
            <a:off x="672514" y="4578183"/>
            <a:ext cx="1332000" cy="880017"/>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Walton: 300</a:t>
            </a:r>
          </a:p>
        </p:txBody>
      </p:sp>
      <p:sp>
        <p:nvSpPr>
          <p:cNvPr id="37" name="Terminador 36"/>
          <p:cNvSpPr/>
          <p:nvPr/>
        </p:nvSpPr>
        <p:spPr>
          <a:xfrm>
            <a:off x="672514" y="3948261"/>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PruMex: 200</a:t>
            </a:r>
          </a:p>
        </p:txBody>
      </p:sp>
      <p:cxnSp>
        <p:nvCxnSpPr>
          <p:cNvPr id="43" name="Conector recto 42"/>
          <p:cNvCxnSpPr/>
          <p:nvPr/>
        </p:nvCxnSpPr>
        <p:spPr>
          <a:xfrm>
            <a:off x="545677" y="3121693"/>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03319" y="3267232"/>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IGS: 200</a:t>
            </a:r>
          </a:p>
        </p:txBody>
      </p:sp>
      <p:sp>
        <p:nvSpPr>
          <p:cNvPr id="54" name="Rectángulo 53"/>
          <p:cNvSpPr/>
          <p:nvPr/>
        </p:nvSpPr>
        <p:spPr>
          <a:xfrm>
            <a:off x="6299183" y="1324517"/>
            <a:ext cx="7906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Vivienda</a:t>
            </a:r>
          </a:p>
        </p:txBody>
      </p:sp>
      <p:sp>
        <p:nvSpPr>
          <p:cNvPr id="55" name="Rectángulo 54"/>
          <p:cNvSpPr/>
          <p:nvPr/>
        </p:nvSpPr>
        <p:spPr>
          <a:xfrm>
            <a:off x="4424495" y="1359201"/>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Comercial</a:t>
            </a:r>
          </a:p>
        </p:txBody>
      </p:sp>
      <p:cxnSp>
        <p:nvCxnSpPr>
          <p:cNvPr id="56" name="Conector recto 55"/>
          <p:cNvCxnSpPr/>
          <p:nvPr/>
        </p:nvCxnSpPr>
        <p:spPr>
          <a:xfrm>
            <a:off x="2079136" y="4534872"/>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59" name="Rectángulo 58"/>
          <p:cNvSpPr/>
          <p:nvPr/>
        </p:nvSpPr>
        <p:spPr>
          <a:xfrm>
            <a:off x="8010167" y="1371373"/>
            <a:ext cx="74090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Oficinas</a:t>
            </a:r>
          </a:p>
        </p:txBody>
      </p:sp>
      <p:sp>
        <p:nvSpPr>
          <p:cNvPr id="63" name="Rectángulo 62"/>
          <p:cNvSpPr/>
          <p:nvPr/>
        </p:nvSpPr>
        <p:spPr>
          <a:xfrm>
            <a:off x="2247028" y="5204550"/>
            <a:ext cx="720000" cy="252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67" name="Rectángulo 66"/>
          <p:cNvSpPr/>
          <p:nvPr/>
        </p:nvSpPr>
        <p:spPr>
          <a:xfrm>
            <a:off x="-48813" y="5581404"/>
            <a:ext cx="66717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 **</a:t>
            </a:r>
          </a:p>
        </p:txBody>
      </p:sp>
      <p:sp>
        <p:nvSpPr>
          <p:cNvPr id="71" name="Rectángulo 70"/>
          <p:cNvSpPr/>
          <p:nvPr/>
        </p:nvSpPr>
        <p:spPr>
          <a:xfrm>
            <a:off x="570026" y="5603527"/>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876511" y="565358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33%</a:t>
            </a:r>
          </a:p>
        </p:txBody>
      </p:sp>
      <p:sp>
        <p:nvSpPr>
          <p:cNvPr id="73" name="Rectángulo 72"/>
          <p:cNvSpPr/>
          <p:nvPr/>
        </p:nvSpPr>
        <p:spPr>
          <a:xfrm>
            <a:off x="2247830" y="565358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a:t>
            </a:r>
          </a:p>
        </p:txBody>
      </p:sp>
      <p:sp>
        <p:nvSpPr>
          <p:cNvPr id="75" name="Rectángulo 74"/>
          <p:cNvSpPr/>
          <p:nvPr/>
        </p:nvSpPr>
        <p:spPr>
          <a:xfrm>
            <a:off x="4515900" y="5057585"/>
            <a:ext cx="720000" cy="2124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81" name="Rectángulo 80"/>
          <p:cNvSpPr/>
          <p:nvPr/>
        </p:nvSpPr>
        <p:spPr>
          <a:xfrm>
            <a:off x="5594716" y="156549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Renta</a:t>
            </a:r>
          </a:p>
        </p:txBody>
      </p:sp>
      <p:sp>
        <p:nvSpPr>
          <p:cNvPr id="82" name="Rectángulo 81"/>
          <p:cNvSpPr/>
          <p:nvPr/>
        </p:nvSpPr>
        <p:spPr>
          <a:xfrm>
            <a:off x="6396884" y="157879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Venta</a:t>
            </a:r>
          </a:p>
        </p:txBody>
      </p:sp>
      <p:sp>
        <p:nvSpPr>
          <p:cNvPr id="83" name="Rectángulo 82"/>
          <p:cNvSpPr/>
          <p:nvPr/>
        </p:nvSpPr>
        <p:spPr>
          <a:xfrm>
            <a:off x="6335564" y="4919894"/>
            <a:ext cx="720000" cy="216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25%</a:t>
            </a:r>
          </a:p>
        </p:txBody>
      </p:sp>
      <p:cxnSp>
        <p:nvCxnSpPr>
          <p:cNvPr id="86" name="Conector recto 85"/>
          <p:cNvCxnSpPr/>
          <p:nvPr/>
        </p:nvCxnSpPr>
        <p:spPr>
          <a:xfrm>
            <a:off x="2079136" y="3851931"/>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87" name="Rectángulo 86"/>
          <p:cNvSpPr/>
          <p:nvPr/>
        </p:nvSpPr>
        <p:spPr>
          <a:xfrm>
            <a:off x="3360427" y="4246643"/>
            <a:ext cx="720000" cy="21970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89" name="Rectángulo 88"/>
          <p:cNvSpPr/>
          <p:nvPr/>
        </p:nvSpPr>
        <p:spPr>
          <a:xfrm>
            <a:off x="7269130" y="148510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Usos </a:t>
            </a:r>
          </a:p>
        </p:txBody>
      </p:sp>
      <p:sp>
        <p:nvSpPr>
          <p:cNvPr id="90" name="Rectángulo 89"/>
          <p:cNvSpPr/>
          <p:nvPr/>
        </p:nvSpPr>
        <p:spPr>
          <a:xfrm>
            <a:off x="7224275" y="163111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mixtos </a:t>
            </a:r>
          </a:p>
        </p:txBody>
      </p:sp>
      <p:sp>
        <p:nvSpPr>
          <p:cNvPr id="92" name="Rectángulo 91"/>
          <p:cNvSpPr/>
          <p:nvPr/>
        </p:nvSpPr>
        <p:spPr>
          <a:xfrm>
            <a:off x="5491938" y="4126653"/>
            <a:ext cx="720000" cy="16724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14%</a:t>
            </a:r>
          </a:p>
        </p:txBody>
      </p:sp>
      <p:sp>
        <p:nvSpPr>
          <p:cNvPr id="93" name="Rectángulo 92"/>
          <p:cNvSpPr/>
          <p:nvPr/>
        </p:nvSpPr>
        <p:spPr>
          <a:xfrm>
            <a:off x="6362171" y="3899857"/>
            <a:ext cx="720000" cy="28055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46%</a:t>
            </a:r>
          </a:p>
        </p:txBody>
      </p:sp>
      <p:sp>
        <p:nvSpPr>
          <p:cNvPr id="94" name="Rectángulo 93"/>
          <p:cNvSpPr/>
          <p:nvPr/>
        </p:nvSpPr>
        <p:spPr>
          <a:xfrm>
            <a:off x="7232404" y="3874184"/>
            <a:ext cx="612000" cy="23409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cxnSp>
        <p:nvCxnSpPr>
          <p:cNvPr id="95" name="Conector recto 94"/>
          <p:cNvCxnSpPr/>
          <p:nvPr/>
        </p:nvCxnSpPr>
        <p:spPr>
          <a:xfrm>
            <a:off x="2079136" y="3203168"/>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ángulo 95"/>
          <p:cNvSpPr/>
          <p:nvPr/>
        </p:nvSpPr>
        <p:spPr>
          <a:xfrm>
            <a:off x="3360864" y="3356935"/>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60%</a:t>
            </a:r>
          </a:p>
        </p:txBody>
      </p:sp>
      <p:sp>
        <p:nvSpPr>
          <p:cNvPr id="97" name="Rectángulo 96"/>
          <p:cNvSpPr/>
          <p:nvPr/>
        </p:nvSpPr>
        <p:spPr>
          <a:xfrm>
            <a:off x="6379234" y="3227129"/>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40%</a:t>
            </a:r>
          </a:p>
        </p:txBody>
      </p:sp>
      <p:sp>
        <p:nvSpPr>
          <p:cNvPr id="98" name="Rectángulo 97"/>
          <p:cNvSpPr/>
          <p:nvPr/>
        </p:nvSpPr>
        <p:spPr>
          <a:xfrm>
            <a:off x="5491293" y="2623232"/>
            <a:ext cx="720000" cy="538910"/>
          </a:xfrm>
          <a:prstGeom prst="rect">
            <a:avLst/>
          </a:prstGeom>
          <a:solidFill>
            <a:schemeClr val="tx2">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cxnSp>
        <p:nvCxnSpPr>
          <p:cNvPr id="100" name="Conector recto 99"/>
          <p:cNvCxnSpPr/>
          <p:nvPr/>
        </p:nvCxnSpPr>
        <p:spPr>
          <a:xfrm>
            <a:off x="2079135" y="2608313"/>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4" name="Rectángulo 103"/>
          <p:cNvSpPr/>
          <p:nvPr/>
        </p:nvSpPr>
        <p:spPr>
          <a:xfrm>
            <a:off x="3336523" y="563550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sp>
        <p:nvSpPr>
          <p:cNvPr id="105" name="Rectángulo 104"/>
          <p:cNvSpPr/>
          <p:nvPr/>
        </p:nvSpPr>
        <p:spPr>
          <a:xfrm>
            <a:off x="4500416" y="5644622"/>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06" name="Rectángulo 105"/>
          <p:cNvSpPr/>
          <p:nvPr/>
        </p:nvSpPr>
        <p:spPr>
          <a:xfrm>
            <a:off x="145938" y="5816856"/>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76965" y="6218088"/>
            <a:ext cx="9198878" cy="661720"/>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Montos aproximados con información de los administradores  </a:t>
            </a:r>
          </a:p>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La suma por categoría no necesariamente debe ser 100% dado que son montos máximos asignados</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8 de junio de 2017</a:t>
            </a:r>
            <a:endParaRPr lang="es-MX" sz="900" dirty="0">
              <a:solidFill>
                <a:prstClr val="black"/>
              </a:solidFill>
              <a:latin typeface="Century Gothic" panose="020B0502020202020204" pitchFamily="34" charset="0"/>
            </a:endParaRPr>
          </a:p>
        </p:txBody>
      </p:sp>
      <p:sp>
        <p:nvSpPr>
          <p:cNvPr id="112" name="Rectángulo 111"/>
          <p:cNvSpPr/>
          <p:nvPr/>
        </p:nvSpPr>
        <p:spPr>
          <a:xfrm>
            <a:off x="5459721" y="5652618"/>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7%</a:t>
            </a:r>
          </a:p>
        </p:txBody>
      </p:sp>
      <p:sp>
        <p:nvSpPr>
          <p:cNvPr id="114" name="Rectángulo 113"/>
          <p:cNvSpPr/>
          <p:nvPr/>
        </p:nvSpPr>
        <p:spPr>
          <a:xfrm>
            <a:off x="6244573" y="5669337"/>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15" name="Rectángulo 114"/>
          <p:cNvSpPr/>
          <p:nvPr/>
        </p:nvSpPr>
        <p:spPr>
          <a:xfrm>
            <a:off x="7039478" y="567799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16" name="Rectángulo 115"/>
          <p:cNvSpPr/>
          <p:nvPr/>
        </p:nvSpPr>
        <p:spPr>
          <a:xfrm>
            <a:off x="7922377" y="566112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26" name="Rectángulo 125"/>
          <p:cNvSpPr/>
          <p:nvPr/>
        </p:nvSpPr>
        <p:spPr>
          <a:xfrm>
            <a:off x="5549861" y="608073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Renta</a:t>
            </a:r>
          </a:p>
        </p:txBody>
      </p:sp>
      <p:sp>
        <p:nvSpPr>
          <p:cNvPr id="127" name="Rectángulo 126"/>
          <p:cNvSpPr/>
          <p:nvPr/>
        </p:nvSpPr>
        <p:spPr>
          <a:xfrm>
            <a:off x="6352029" y="609403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Venta</a:t>
            </a:r>
          </a:p>
        </p:txBody>
      </p:sp>
      <p:sp>
        <p:nvSpPr>
          <p:cNvPr id="128" name="Rectángulo 127"/>
          <p:cNvSpPr/>
          <p:nvPr/>
        </p:nvSpPr>
        <p:spPr>
          <a:xfrm>
            <a:off x="7224275" y="600034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Usos </a:t>
            </a:r>
          </a:p>
        </p:txBody>
      </p:sp>
      <p:sp>
        <p:nvSpPr>
          <p:cNvPr id="129" name="Rectángulo 128"/>
          <p:cNvSpPr/>
          <p:nvPr/>
        </p:nvSpPr>
        <p:spPr>
          <a:xfrm>
            <a:off x="7179420" y="614635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mixtos </a:t>
            </a:r>
          </a:p>
        </p:txBody>
      </p:sp>
      <p:sp>
        <p:nvSpPr>
          <p:cNvPr id="130" name="Terminador 129"/>
          <p:cNvSpPr/>
          <p:nvPr/>
        </p:nvSpPr>
        <p:spPr>
          <a:xfrm>
            <a:off x="694596" y="2610337"/>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Alignmex: 200</a:t>
            </a:r>
          </a:p>
        </p:txBody>
      </p:sp>
      <p:sp>
        <p:nvSpPr>
          <p:cNvPr id="131" name="Terminador 130"/>
          <p:cNvSpPr/>
          <p:nvPr/>
        </p:nvSpPr>
        <p:spPr>
          <a:xfrm>
            <a:off x="703319" y="2009698"/>
            <a:ext cx="1332000" cy="504000"/>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Quierocasa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47</a:t>
            </a:fld>
            <a:endParaRPr lang="es-ES" altLang="es-MX" dirty="0"/>
          </a:p>
        </p:txBody>
      </p:sp>
      <p:sp>
        <p:nvSpPr>
          <p:cNvPr id="57" name="Rectángulo 56"/>
          <p:cNvSpPr/>
          <p:nvPr/>
        </p:nvSpPr>
        <p:spPr>
          <a:xfrm>
            <a:off x="6379234" y="2049612"/>
            <a:ext cx="720000" cy="496676"/>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58" name="Rectángulo 57"/>
          <p:cNvSpPr/>
          <p:nvPr/>
        </p:nvSpPr>
        <p:spPr>
          <a:xfrm>
            <a:off x="8031075" y="4603181"/>
            <a:ext cx="720000" cy="226801"/>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60" name="Rectángulo 59"/>
          <p:cNvSpPr/>
          <p:nvPr/>
        </p:nvSpPr>
        <p:spPr>
          <a:xfrm>
            <a:off x="8061661" y="1506083"/>
            <a:ext cx="64152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y otros</a:t>
            </a:r>
          </a:p>
        </p:txBody>
      </p:sp>
      <p:sp>
        <p:nvSpPr>
          <p:cNvPr id="61" name="Rectángulo 60"/>
          <p:cNvSpPr/>
          <p:nvPr/>
        </p:nvSpPr>
        <p:spPr>
          <a:xfrm>
            <a:off x="7224275" y="4763002"/>
            <a:ext cx="663877" cy="239504"/>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a:t>
            </a:r>
          </a:p>
        </p:txBody>
      </p:sp>
    </p:spTree>
    <p:extLst>
      <p:ext uri="{BB962C8B-B14F-4D97-AF65-F5344CB8AC3E}">
        <p14:creationId xmlns:p14="http://schemas.microsoft.com/office/powerpoint/2010/main" val="831054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infraestructura</a:t>
            </a:r>
            <a:endParaRPr lang="es-MX" sz="2000" b="1" dirty="0">
              <a:latin typeface="Century Gothic" panose="020B0502020202020204" pitchFamily="34" charset="0"/>
              <a:ea typeface="+mj-ea"/>
            </a:endParaRPr>
          </a:p>
        </p:txBody>
      </p:sp>
      <p:sp>
        <p:nvSpPr>
          <p:cNvPr id="17" name="Rectángulo 16"/>
          <p:cNvSpPr/>
          <p:nvPr/>
        </p:nvSpPr>
        <p:spPr>
          <a:xfrm>
            <a:off x="4147116" y="1408002"/>
            <a:ext cx="88838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Brownfield</a:t>
            </a:r>
          </a:p>
        </p:txBody>
      </p:sp>
      <p:sp>
        <p:nvSpPr>
          <p:cNvPr id="18" name="Rectángulo 17"/>
          <p:cNvSpPr/>
          <p:nvPr/>
        </p:nvSpPr>
        <p:spPr>
          <a:xfrm>
            <a:off x="2714021" y="1378425"/>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Greenfield</a:t>
            </a:r>
          </a:p>
        </p:txBody>
      </p:sp>
      <p:sp>
        <p:nvSpPr>
          <p:cNvPr id="34" name="Rectángulo 33"/>
          <p:cNvSpPr/>
          <p:nvPr/>
        </p:nvSpPr>
        <p:spPr>
          <a:xfrm>
            <a:off x="976094" y="1377834"/>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Infraestructura</a:t>
            </a:r>
          </a:p>
        </p:txBody>
      </p:sp>
      <p:sp>
        <p:nvSpPr>
          <p:cNvPr id="36" name="Terminador 35"/>
          <p:cNvSpPr/>
          <p:nvPr/>
        </p:nvSpPr>
        <p:spPr>
          <a:xfrm>
            <a:off x="892946" y="3387323"/>
            <a:ext cx="1332000" cy="98232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FCI: 350</a:t>
            </a:r>
          </a:p>
        </p:txBody>
      </p:sp>
      <p:cxnSp>
        <p:nvCxnSpPr>
          <p:cNvPr id="43" name="Conector recto 42"/>
          <p:cNvCxnSpPr/>
          <p:nvPr/>
        </p:nvCxnSpPr>
        <p:spPr>
          <a:xfrm>
            <a:off x="543195" y="1922283"/>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5702746" y="1312083"/>
            <a:ext cx="101341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Proyecto de</a:t>
            </a:r>
          </a:p>
        </p:txBody>
      </p:sp>
      <p:cxnSp>
        <p:nvCxnSpPr>
          <p:cNvPr id="56" name="Conector recto 55"/>
          <p:cNvCxnSpPr/>
          <p:nvPr/>
        </p:nvCxnSpPr>
        <p:spPr>
          <a:xfrm>
            <a:off x="2167418" y="3261725"/>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95517" y="3569088"/>
            <a:ext cx="720000" cy="737118"/>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67" name="Rectángulo 66"/>
          <p:cNvSpPr/>
          <p:nvPr/>
        </p:nvSpPr>
        <p:spPr>
          <a:xfrm>
            <a:off x="0" y="4502374"/>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567544" y="4524497"/>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184163" y="455647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a:solidFill>
                  <a:schemeClr val="tx1"/>
                </a:solidFill>
                <a:latin typeface="Century Gothic" panose="020B0502020202020204" pitchFamily="34" charset="0"/>
              </a:rPr>
              <a:t>18%</a:t>
            </a:r>
          </a:p>
        </p:txBody>
      </p:sp>
      <p:sp>
        <p:nvSpPr>
          <p:cNvPr id="74" name="Rectángulo 73"/>
          <p:cNvSpPr/>
          <p:nvPr/>
        </p:nvSpPr>
        <p:spPr>
          <a:xfrm>
            <a:off x="4297674" y="3403456"/>
            <a:ext cx="720000" cy="16563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75" name="Rectángulo 74"/>
          <p:cNvSpPr/>
          <p:nvPr/>
        </p:nvSpPr>
        <p:spPr>
          <a:xfrm>
            <a:off x="5833169" y="3569089"/>
            <a:ext cx="720000" cy="73484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77" name="Rectángulo 76"/>
          <p:cNvSpPr/>
          <p:nvPr/>
        </p:nvSpPr>
        <p:spPr>
          <a:xfrm>
            <a:off x="7388281" y="3369100"/>
            <a:ext cx="720000" cy="439411"/>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94" name="Rectángulo 93"/>
          <p:cNvSpPr/>
          <p:nvPr/>
        </p:nvSpPr>
        <p:spPr>
          <a:xfrm>
            <a:off x="7429745" y="2226944"/>
            <a:ext cx="612000" cy="894788"/>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p>
        </p:txBody>
      </p:sp>
      <p:sp>
        <p:nvSpPr>
          <p:cNvPr id="98" name="Rectángulo 97"/>
          <p:cNvSpPr/>
          <p:nvPr/>
        </p:nvSpPr>
        <p:spPr>
          <a:xfrm>
            <a:off x="2805426" y="2579779"/>
            <a:ext cx="720000" cy="53891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70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104" name="Rectángulo 103"/>
          <p:cNvSpPr/>
          <p:nvPr/>
        </p:nvSpPr>
        <p:spPr>
          <a:xfrm>
            <a:off x="2741089" y="4572339"/>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14%</a:t>
            </a:r>
          </a:p>
        </p:txBody>
      </p:sp>
      <p:sp>
        <p:nvSpPr>
          <p:cNvPr id="105" name="Rectángulo 104"/>
          <p:cNvSpPr/>
          <p:nvPr/>
        </p:nvSpPr>
        <p:spPr>
          <a:xfrm>
            <a:off x="4183812" y="458135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4.0%</a:t>
            </a:r>
          </a:p>
        </p:txBody>
      </p:sp>
      <p:sp>
        <p:nvSpPr>
          <p:cNvPr id="106" name="Rectángulo 105"/>
          <p:cNvSpPr/>
          <p:nvPr/>
        </p:nvSpPr>
        <p:spPr>
          <a:xfrm>
            <a:off x="143456" y="4737826"/>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60843" y="5513485"/>
            <a:ext cx="9060929" cy="1308050"/>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8 de junio de 2017. </a:t>
            </a:r>
          </a:p>
          <a:p>
            <a:pPr eaLnBrk="1" hangingPunct="1">
              <a:spcBef>
                <a:spcPts val="0"/>
              </a:spcBef>
              <a:spcAft>
                <a:spcPts val="600"/>
              </a:spcAft>
              <a:buClr>
                <a:srgbClr val="CD0000"/>
              </a:buClr>
              <a:buSzPct val="110000"/>
            </a:pPr>
            <a:endParaRPr lang="es-MX" sz="900" dirty="0">
              <a:latin typeface="Century Gothic" panose="020B0502020202020204" pitchFamily="34" charset="0"/>
            </a:endParaRPr>
          </a:p>
          <a:p>
            <a:pPr eaLnBrk="1" hangingPunct="1">
              <a:spcBef>
                <a:spcPts val="0"/>
              </a:spcBef>
              <a:spcAft>
                <a:spcPts val="600"/>
              </a:spcAft>
              <a:buClr>
                <a:srgbClr val="CD0000"/>
              </a:buClr>
              <a:buSzPct val="110000"/>
            </a:pPr>
            <a:r>
              <a:rPr lang="es-MX" sz="900" b="1" dirty="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a:latin typeface="Century Gothic" panose="020B0502020202020204" pitchFamily="34" charset="0"/>
              </a:rPr>
              <a:t>Greenfield</a:t>
            </a:r>
            <a:r>
              <a:rPr lang="es-MX" sz="900" dirty="0">
                <a:latin typeface="Century Gothic" panose="020B0502020202020204" pitchFamily="34" charset="0"/>
              </a:rPr>
              <a:t>: proyectos por desarrollarse (mayor tiempo para el primer flujo);</a:t>
            </a:r>
            <a:r>
              <a:rPr lang="es-MX" sz="900" u="sng" dirty="0">
                <a:latin typeface="Century Gothic" panose="020B0502020202020204" pitchFamily="34" charset="0"/>
              </a:rPr>
              <a:t> Brownfield</a:t>
            </a:r>
            <a:r>
              <a:rPr lang="es-MX" sz="900" dirty="0">
                <a:latin typeface="Century Gothic" panose="020B0502020202020204" pitchFamily="34" charset="0"/>
              </a:rPr>
              <a:t>: proyectos desarrollados y/o estabilizados (menor tiempo para los flujos).</a:t>
            </a:r>
          </a:p>
          <a:p>
            <a:pPr eaLnBrk="1" hangingPunct="1">
              <a:spcBef>
                <a:spcPts val="0"/>
              </a:spcBef>
              <a:spcAft>
                <a:spcPts val="600"/>
              </a:spcAft>
              <a:buClr>
                <a:srgbClr val="CD0000"/>
              </a:buClr>
              <a:buSzPct val="110000"/>
            </a:pPr>
            <a:r>
              <a:rPr lang="es-MX" sz="900" u="sng" dirty="0">
                <a:latin typeface="Century Gothic" panose="020B0502020202020204" pitchFamily="34" charset="0"/>
              </a:rPr>
              <a:t>Proyecto de capital:</a:t>
            </a:r>
            <a:r>
              <a:rPr lang="es-MX" sz="900" dirty="0">
                <a:latin typeface="Century Gothic" panose="020B0502020202020204" pitchFamily="34" charset="0"/>
              </a:rPr>
              <a:t> los flujos no están garantizados y dependen del desempeño del proyecto; </a:t>
            </a:r>
            <a:r>
              <a:rPr lang="es-MX" sz="900" u="sng" dirty="0">
                <a:latin typeface="Century Gothic" panose="020B0502020202020204" pitchFamily="34" charset="0"/>
              </a:rPr>
              <a:t>Flujos contractuales</a:t>
            </a:r>
            <a:r>
              <a:rPr lang="es-MX" sz="900" dirty="0">
                <a:latin typeface="Century Gothic" panose="020B0502020202020204" pitchFamily="34" charset="0"/>
              </a:rPr>
              <a:t>: Flujos establecidos por contrato. </a:t>
            </a:r>
            <a:endParaRPr lang="es-MX" sz="900" dirty="0">
              <a:solidFill>
                <a:prstClr val="black"/>
              </a:solidFill>
              <a:latin typeface="Century Gothic" panose="020B0502020202020204" pitchFamily="34" charset="0"/>
            </a:endParaRPr>
          </a:p>
        </p:txBody>
      </p:sp>
      <p:sp>
        <p:nvSpPr>
          <p:cNvPr id="112" name="Rectángulo 111"/>
          <p:cNvSpPr/>
          <p:nvPr/>
        </p:nvSpPr>
        <p:spPr>
          <a:xfrm>
            <a:off x="5797651" y="4565592"/>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a:t>
            </a:r>
          </a:p>
        </p:txBody>
      </p:sp>
      <p:sp>
        <p:nvSpPr>
          <p:cNvPr id="114" name="Rectángulo 113"/>
          <p:cNvSpPr/>
          <p:nvPr/>
        </p:nvSpPr>
        <p:spPr>
          <a:xfrm>
            <a:off x="7323944" y="459796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a:t>
            </a:r>
          </a:p>
        </p:txBody>
      </p:sp>
      <p:sp>
        <p:nvSpPr>
          <p:cNvPr id="130" name="Terminador 129"/>
          <p:cNvSpPr/>
          <p:nvPr/>
        </p:nvSpPr>
        <p:spPr>
          <a:xfrm>
            <a:off x="912546" y="2234521"/>
            <a:ext cx="1332000" cy="89478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EXI</a:t>
            </a:r>
            <a:r>
              <a:rPr lang="es-MX" sz="900" dirty="0">
                <a:solidFill>
                  <a:schemeClr val="bg1"/>
                </a:solidFill>
                <a:latin typeface="Century Gothic" panose="020B0502020202020204" pitchFamily="34" charset="0"/>
              </a:rPr>
              <a:t>: </a:t>
            </a:r>
            <a:r>
              <a:rPr lang="es-MX" sz="1050" dirty="0">
                <a:solidFill>
                  <a:schemeClr val="bg1"/>
                </a:solidFill>
                <a:latin typeface="Century Gothic" panose="020B0502020202020204" pitchFamily="34" charset="0"/>
              </a:rPr>
              <a:t>300</a:t>
            </a:r>
          </a:p>
        </p:txBody>
      </p:sp>
      <p:sp>
        <p:nvSpPr>
          <p:cNvPr id="57" name="Rectángulo 56"/>
          <p:cNvSpPr/>
          <p:nvPr/>
        </p:nvSpPr>
        <p:spPr>
          <a:xfrm>
            <a:off x="5890808" y="1464483"/>
            <a:ext cx="66236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capital</a:t>
            </a:r>
          </a:p>
        </p:txBody>
      </p:sp>
      <p:sp>
        <p:nvSpPr>
          <p:cNvPr id="58" name="Rectángulo 57"/>
          <p:cNvSpPr/>
          <p:nvPr/>
        </p:nvSpPr>
        <p:spPr>
          <a:xfrm>
            <a:off x="7455861" y="1313166"/>
            <a:ext cx="55976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Flujos</a:t>
            </a:r>
          </a:p>
        </p:txBody>
      </p:sp>
      <p:sp>
        <p:nvSpPr>
          <p:cNvPr id="60" name="Rectángulo 59"/>
          <p:cNvSpPr/>
          <p:nvPr/>
        </p:nvSpPr>
        <p:spPr>
          <a:xfrm>
            <a:off x="7189277" y="1501725"/>
            <a:ext cx="1124026"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contractuales</a:t>
            </a:r>
          </a:p>
        </p:txBody>
      </p:sp>
      <p:sp>
        <p:nvSpPr>
          <p:cNvPr id="3" name="Rectángulo 2"/>
          <p:cNvSpPr/>
          <p:nvPr/>
        </p:nvSpPr>
        <p:spPr>
          <a:xfrm>
            <a:off x="2714022" y="5020880"/>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2" name="Rectángulo 61"/>
          <p:cNvSpPr/>
          <p:nvPr/>
        </p:nvSpPr>
        <p:spPr>
          <a:xfrm>
            <a:off x="4248149" y="2228020"/>
            <a:ext cx="720000" cy="35664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64" name="Rectángulo 63"/>
          <p:cNvSpPr/>
          <p:nvPr/>
        </p:nvSpPr>
        <p:spPr>
          <a:xfrm>
            <a:off x="3268193" y="5113915"/>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a:t>
            </a:r>
            <a:r>
              <a:rPr lang="es-MX" sz="1100" b="1" dirty="0">
                <a:solidFill>
                  <a:schemeClr val="accent6">
                    <a:lumMod val="75000"/>
                  </a:schemeClr>
                </a:solidFill>
                <a:latin typeface="Century Gothic" panose="020B0502020202020204" pitchFamily="34" charset="0"/>
              </a:rPr>
              <a:t> </a:t>
            </a:r>
            <a:r>
              <a:rPr lang="es-MX" sz="1100" b="1" dirty="0">
                <a:solidFill>
                  <a:schemeClr val="accent6">
                    <a:lumMod val="60000"/>
                    <a:lumOff val="40000"/>
                  </a:schemeClr>
                </a:solidFill>
                <a:latin typeface="Century Gothic" panose="020B0502020202020204" pitchFamily="34" charset="0"/>
              </a:rPr>
              <a:t>1</a:t>
            </a:r>
          </a:p>
        </p:txBody>
      </p:sp>
      <p:sp>
        <p:nvSpPr>
          <p:cNvPr id="65" name="Rectángulo 64"/>
          <p:cNvSpPr/>
          <p:nvPr/>
        </p:nvSpPr>
        <p:spPr>
          <a:xfrm>
            <a:off x="6464514" y="5122087"/>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 2</a:t>
            </a:r>
          </a:p>
        </p:txBody>
      </p:sp>
      <p:sp>
        <p:nvSpPr>
          <p:cNvPr id="35" name="Rectángulo 34"/>
          <p:cNvSpPr/>
          <p:nvPr/>
        </p:nvSpPr>
        <p:spPr>
          <a:xfrm>
            <a:off x="5915480" y="5018747"/>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7444963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sobre la inversión en CKD´s </a:t>
            </a:r>
          </a:p>
        </p:txBody>
      </p:sp>
      <p:sp>
        <p:nvSpPr>
          <p:cNvPr id="8" name="Rectángulo 16"/>
          <p:cNvSpPr/>
          <p:nvPr/>
        </p:nvSpPr>
        <p:spPr>
          <a:xfrm>
            <a:off x="639991" y="2207200"/>
            <a:ext cx="2425952" cy="2428808"/>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autorizó participar en la licitación de los hospitales esquema APP.</a:t>
            </a:r>
          </a:p>
          <a:p>
            <a:pPr marL="171450" indent="-171450">
              <a:buClr>
                <a:srgbClr val="C00000"/>
              </a:buClr>
              <a:buFontTx/>
              <a:buChar char="-"/>
            </a:pPr>
            <a:endParaRPr lang="es-MX" sz="1100" dirty="0">
              <a:solidFill>
                <a:prstClr val="black"/>
              </a:solidFill>
              <a:latin typeface="Century Gothic" panose="020B0502020202020204" pitchFamily="34" charset="0"/>
            </a:endParaRPr>
          </a:p>
          <a:p>
            <a:pPr marL="171450" indent="-171450">
              <a:buClr>
                <a:srgbClr val="C00000"/>
              </a:buClr>
              <a:buFontTx/>
              <a:buChar char="-"/>
            </a:pPr>
            <a:r>
              <a:rPr lang="es-MX" sz="1100" dirty="0">
                <a:solidFill>
                  <a:prstClr val="black"/>
                </a:solidFill>
                <a:latin typeface="Century Gothic" panose="020B0502020202020204" pitchFamily="34" charset="0"/>
              </a:rPr>
              <a:t>Se autorizó la negociación e inversión en el proyecto de separación de basura en Yucatán.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p:txBody>
      </p:sp>
      <p:grpSp>
        <p:nvGrpSpPr>
          <p:cNvPr id="9" name="Grupo 31"/>
          <p:cNvGrpSpPr/>
          <p:nvPr/>
        </p:nvGrpSpPr>
        <p:grpSpPr>
          <a:xfrm>
            <a:off x="639991" y="1244553"/>
            <a:ext cx="2425952" cy="856221"/>
            <a:chOff x="402824" y="927924"/>
            <a:chExt cx="2610270" cy="864973"/>
          </a:xfrm>
        </p:grpSpPr>
        <p:sp>
          <p:nvSpPr>
            <p:cNvPr id="10" name="Rectángulo 18"/>
            <p:cNvSpPr/>
            <p:nvPr/>
          </p:nvSpPr>
          <p:spPr>
            <a:xfrm>
              <a:off x="402824" y="927924"/>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11" name="Imagen 12"/>
            <p:cNvPicPr>
              <a:picLocks noChangeAspect="1"/>
            </p:cNvPicPr>
            <p:nvPr/>
          </p:nvPicPr>
          <p:blipFill>
            <a:blip r:embed="rId2"/>
            <a:stretch>
              <a:fillRect/>
            </a:stretch>
          </p:blipFill>
          <p:spPr>
            <a:xfrm>
              <a:off x="513472" y="1155393"/>
              <a:ext cx="2388973" cy="454937"/>
            </a:xfrm>
            <a:prstGeom prst="rect">
              <a:avLst/>
            </a:prstGeom>
          </p:spPr>
        </p:pic>
      </p:grpSp>
      <p:grpSp>
        <p:nvGrpSpPr>
          <p:cNvPr id="12" name="Grupo 29"/>
          <p:cNvGrpSpPr/>
          <p:nvPr/>
        </p:nvGrpSpPr>
        <p:grpSpPr>
          <a:xfrm>
            <a:off x="3176651" y="1256827"/>
            <a:ext cx="2534331" cy="837245"/>
            <a:chOff x="4653969" y="1203946"/>
            <a:chExt cx="2851413" cy="864973"/>
          </a:xfrm>
        </p:grpSpPr>
        <p:sp>
          <p:nvSpPr>
            <p:cNvPr id="13" name="Rectángulo 26"/>
            <p:cNvSpPr/>
            <p:nvPr/>
          </p:nvSpPr>
          <p:spPr>
            <a:xfrm>
              <a:off x="4653969" y="1203946"/>
              <a:ext cx="2851413"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14" name="Imagen 28"/>
            <p:cNvPicPr>
              <a:picLocks noChangeAspect="1"/>
            </p:cNvPicPr>
            <p:nvPr/>
          </p:nvPicPr>
          <p:blipFill rotWithShape="1">
            <a:blip r:embed="rId3"/>
            <a:srcRect l="8190" t="18518" r="6652" b="22223"/>
            <a:stretch/>
          </p:blipFill>
          <p:spPr>
            <a:xfrm>
              <a:off x="4882473" y="1334468"/>
              <a:ext cx="2322377" cy="610907"/>
            </a:xfrm>
            <a:prstGeom prst="rect">
              <a:avLst/>
            </a:prstGeom>
          </p:spPr>
        </p:pic>
      </p:grpSp>
      <p:sp>
        <p:nvSpPr>
          <p:cNvPr id="15" name="Rectángulo 33"/>
          <p:cNvSpPr/>
          <p:nvPr/>
        </p:nvSpPr>
        <p:spPr>
          <a:xfrm>
            <a:off x="3176650" y="2202392"/>
            <a:ext cx="2534331" cy="2433616"/>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Aún no cierran proyectos.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Hay varios proyectos por concretar.  Debido a la mecánica de los CKD’s no es posible que nos comuniquen información de proyectos hasta que sea pública. </a:t>
            </a:r>
            <a:endParaRPr lang="es-MX" sz="1200" dirty="0">
              <a:solidFill>
                <a:prstClr val="black"/>
              </a:solidFill>
              <a:latin typeface="Century Gothic" panose="020B0502020202020204" pitchFamily="34" charset="0"/>
            </a:endParaRPr>
          </a:p>
        </p:txBody>
      </p:sp>
      <p:sp>
        <p:nvSpPr>
          <p:cNvPr id="16" name="Rectángulo 41"/>
          <p:cNvSpPr/>
          <p:nvPr/>
        </p:nvSpPr>
        <p:spPr>
          <a:xfrm>
            <a:off x="634389" y="4742433"/>
            <a:ext cx="2431554"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350 mdp (10%)</a:t>
            </a:r>
          </a:p>
          <a:p>
            <a:pPr algn="ctr">
              <a:buClr>
                <a:srgbClr val="C00000"/>
              </a:buClr>
            </a:pPr>
            <a:r>
              <a:rPr lang="es-MX" sz="1050" dirty="0">
                <a:solidFill>
                  <a:prstClr val="black">
                    <a:lumMod val="85000"/>
                    <a:lumOff val="15000"/>
                  </a:prstClr>
                </a:solidFill>
                <a:latin typeface="Century Gothic" panose="020B0502020202020204" pitchFamily="34" charset="0"/>
              </a:rPr>
              <a:t>(Emisión de 3,500 mdp) </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5-ago-16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108.7 mdp (31%)</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-7.7%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Preferente: </a:t>
            </a:r>
            <a:r>
              <a:rPr lang="es-MX" sz="1050" dirty="0">
                <a:solidFill>
                  <a:prstClr val="black">
                    <a:lumMod val="85000"/>
                    <a:lumOff val="15000"/>
                  </a:prstClr>
                </a:solidFill>
                <a:latin typeface="Century Gothic" panose="020B0502020202020204" pitchFamily="34" charset="0"/>
              </a:rPr>
              <a:t>9%</a:t>
            </a:r>
          </a:p>
          <a:p>
            <a:pPr>
              <a:buClr>
                <a:srgbClr val="C00000"/>
              </a:buClr>
            </a:pPr>
            <a:r>
              <a:rPr lang="es-MX" sz="1050" b="1" dirty="0">
                <a:solidFill>
                  <a:prstClr val="black">
                    <a:lumMod val="85000"/>
                    <a:lumOff val="15000"/>
                  </a:prstClr>
                </a:solidFill>
                <a:latin typeface="Century Gothic" panose="020B0502020202020204" pitchFamily="34" charset="0"/>
              </a:rPr>
              <a:t>Comisión: </a:t>
            </a:r>
            <a:r>
              <a:rPr lang="es-MX" sz="1050" dirty="0">
                <a:solidFill>
                  <a:prstClr val="black">
                    <a:lumMod val="85000"/>
                    <a:lumOff val="15000"/>
                  </a:prstClr>
                </a:solidFill>
                <a:latin typeface="Century Gothic" panose="020B0502020202020204" pitchFamily="34" charset="0"/>
              </a:rPr>
              <a:t>1.65%</a:t>
            </a: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Plazo:</a:t>
            </a:r>
            <a:r>
              <a:rPr lang="es-MX" sz="1050" dirty="0">
                <a:solidFill>
                  <a:prstClr val="black">
                    <a:lumMod val="85000"/>
                    <a:lumOff val="15000"/>
                  </a:prstClr>
                </a:solidFill>
                <a:latin typeface="Century Gothic" panose="020B0502020202020204" pitchFamily="34" charset="0"/>
              </a:rPr>
              <a:t> 15 años</a:t>
            </a:r>
            <a:endParaRPr lang="es-MX" sz="1050" dirty="0">
              <a:solidFill>
                <a:prstClr val="black"/>
              </a:solidFill>
              <a:latin typeface="Century Gothic" panose="020B0502020202020204" pitchFamily="34" charset="0"/>
            </a:endParaRPr>
          </a:p>
          <a:p>
            <a:pPr>
              <a:buClr>
                <a:srgbClr val="C00000"/>
              </a:buClr>
            </a:pPr>
            <a:r>
              <a:rPr lang="es-MX" sz="1100" b="1" dirty="0">
                <a:solidFill>
                  <a:prstClr val="black">
                    <a:lumMod val="85000"/>
                    <a:lumOff val="15000"/>
                  </a:prstClr>
                </a:solidFill>
                <a:latin typeface="Century Gothic" panose="020B0502020202020204" pitchFamily="34" charset="0"/>
              </a:rPr>
              <a:t>Precalificación: </a:t>
            </a:r>
            <a:r>
              <a:rPr lang="es-MX" sz="1100" dirty="0">
                <a:solidFill>
                  <a:prstClr val="black">
                    <a:lumMod val="85000"/>
                    <a:lumOff val="15000"/>
                  </a:prstClr>
                </a:solidFill>
                <a:latin typeface="Century Gothic" panose="020B0502020202020204" pitchFamily="34" charset="0"/>
              </a:rPr>
              <a:t>6.4</a:t>
            </a:r>
            <a:endParaRPr lang="es-MX" sz="1100" u="sng" dirty="0">
              <a:solidFill>
                <a:prstClr val="black">
                  <a:lumMod val="85000"/>
                  <a:lumOff val="15000"/>
                </a:prstClr>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p:txBody>
      </p:sp>
      <p:sp>
        <p:nvSpPr>
          <p:cNvPr id="17" name="Rectángulo 42"/>
          <p:cNvSpPr/>
          <p:nvPr/>
        </p:nvSpPr>
        <p:spPr>
          <a:xfrm>
            <a:off x="3176649" y="4742433"/>
            <a:ext cx="2534331"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300 mdp  (4.3%)</a:t>
            </a:r>
          </a:p>
          <a:p>
            <a:pPr algn="ctr">
              <a:buClr>
                <a:srgbClr val="C00000"/>
              </a:buClr>
            </a:pPr>
            <a:r>
              <a:rPr lang="es-MX" sz="1050" dirty="0">
                <a:solidFill>
                  <a:prstClr val="black">
                    <a:lumMod val="85000"/>
                    <a:lumOff val="15000"/>
                  </a:prstClr>
                </a:solidFill>
                <a:latin typeface="Century Gothic" panose="020B0502020202020204" pitchFamily="34" charset="0"/>
              </a:rPr>
              <a:t>(Emisión de 7,500)</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19-dic-16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60 mdp (20%)</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-8.9%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1.75%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9.1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u="sng" dirty="0">
              <a:solidFill>
                <a:prstClr val="black"/>
              </a:solidFill>
              <a:latin typeface="Century Gothic" panose="020B0502020202020204" pitchFamily="34" charset="0"/>
            </a:endParaRPr>
          </a:p>
        </p:txBody>
      </p:sp>
      <p:sp>
        <p:nvSpPr>
          <p:cNvPr id="18" name="Rectángulo 21"/>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mayo de 2017</a:t>
            </a:r>
          </a:p>
        </p:txBody>
      </p:sp>
      <p:sp>
        <p:nvSpPr>
          <p:cNvPr id="19" name="2 Marcador de número de diapositiva"/>
          <p:cNvSpPr txBox="1">
            <a:spLocks/>
          </p:cNvSpPr>
          <p:nvPr/>
        </p:nvSpPr>
        <p:spPr>
          <a:xfrm>
            <a:off x="8747186" y="6511625"/>
            <a:ext cx="396814"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defTabSz="457200" rtl="0" eaLnBrk="1" fontAlgn="base" hangingPunct="1">
              <a:spcBef>
                <a:spcPct val="0"/>
              </a:spcBef>
              <a:spcAft>
                <a:spcPct val="0"/>
              </a:spcAft>
              <a:defRPr sz="1200" kern="1200">
                <a:solidFill>
                  <a:srgbClr val="898989"/>
                </a:solidFill>
                <a:latin typeface="Myriad Pro"/>
                <a:ea typeface="Myriad Pro"/>
                <a:cs typeface="Myriad Pro"/>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ctr"/>
            <a:fld id="{05E83AA4-A00D-4AA0-8FE8-B93C9F3EC141}" type="slidenum">
              <a:rPr lang="es-ES" altLang="es-MX" smtClean="0">
                <a:latin typeface="Century Gothic" panose="020B0502020202020204" pitchFamily="34" charset="0"/>
              </a:rPr>
              <a:pPr algn="ctr"/>
              <a:t>49</a:t>
            </a:fld>
            <a:endParaRPr lang="es-ES" altLang="es-MX" dirty="0">
              <a:latin typeface="Century Gothic" panose="020B0502020202020204" pitchFamily="34" charset="0"/>
            </a:endParaRPr>
          </a:p>
        </p:txBody>
      </p:sp>
      <p:sp>
        <p:nvSpPr>
          <p:cNvPr id="20" name="Rectángulo 20"/>
          <p:cNvSpPr/>
          <p:nvPr/>
        </p:nvSpPr>
        <p:spPr>
          <a:xfrm>
            <a:off x="5832464" y="2187644"/>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Aún no cierran proyectos.</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Hay varios proyectos por concretar.  Debido a la mecánica de los CKD’s no es posible que nos comuniquen información de proyectos hasta que sea pública. </a:t>
            </a:r>
            <a:endParaRPr lang="es-MX" sz="12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1" name="Rectángulo 22"/>
          <p:cNvSpPr/>
          <p:nvPr/>
        </p:nvSpPr>
        <p:spPr>
          <a:xfrm>
            <a:off x="5813331" y="1244195"/>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22" name="Rectángulo 23"/>
          <p:cNvSpPr/>
          <p:nvPr/>
        </p:nvSpPr>
        <p:spPr>
          <a:xfrm>
            <a:off x="5822897" y="4747303"/>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200 mdp  (4.5%)</a:t>
            </a:r>
          </a:p>
          <a:p>
            <a:pPr algn="ctr">
              <a:buClr>
                <a:srgbClr val="C00000"/>
              </a:buClr>
            </a:pPr>
            <a:r>
              <a:rPr lang="es-MX" sz="1050" dirty="0">
                <a:solidFill>
                  <a:prstClr val="black">
                    <a:lumMod val="85000"/>
                    <a:lumOff val="15000"/>
                  </a:prstClr>
                </a:solidFill>
                <a:latin typeface="Century Gothic" panose="020B0502020202020204" pitchFamily="34" charset="0"/>
              </a:rPr>
              <a:t>(Emisión de 4,422 mdp)</a:t>
            </a:r>
          </a:p>
          <a:p>
            <a:pPr algn="ct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28-abr-17</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40 mdp (20%)</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0.0%*</a:t>
            </a:r>
          </a:p>
          <a:p>
            <a:pPr algn="ct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1.5%-1.75%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8.6</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23" name="Imagen 30"/>
          <p:cNvPicPr>
            <a:picLocks noChangeAspect="1"/>
          </p:cNvPicPr>
          <p:nvPr/>
        </p:nvPicPr>
        <p:blipFill rotWithShape="1">
          <a:blip r:embed="rId4"/>
          <a:srcRect l="4457" t="31276" r="6833" b="24398"/>
          <a:stretch/>
        </p:blipFill>
        <p:spPr>
          <a:xfrm>
            <a:off x="6202326" y="1413851"/>
            <a:ext cx="1672854" cy="554229"/>
          </a:xfrm>
          <a:prstGeom prst="rect">
            <a:avLst/>
          </a:prstGeom>
        </p:spPr>
      </p:pic>
      <p:sp>
        <p:nvSpPr>
          <p:cNvPr id="24" name="2 Marcador de contenido"/>
          <p:cNvSpPr>
            <a:spLocks noGrp="1"/>
          </p:cNvSpPr>
          <p:nvPr>
            <p:ph idx="1"/>
          </p:nvPr>
        </p:nvSpPr>
        <p:spPr>
          <a:xfrm>
            <a:off x="639990" y="797782"/>
            <a:ext cx="7112531" cy="446771"/>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200" kern="0" dirty="0">
                <a:latin typeface="Century Gothic" panose="020B0502020202020204" pitchFamily="34" charset="0"/>
                <a:cs typeface="Arial" pitchFamily="34" charset="0"/>
              </a:rPr>
              <a:t>A la fecha el portafolio de CKD’s lleva un rendimiento de -</a:t>
            </a:r>
            <a:r>
              <a:rPr lang="es-MX" altLang="es-MX" sz="1200" kern="0" dirty="0" smtClean="0">
                <a:latin typeface="Century Gothic" panose="020B0502020202020204" pitchFamily="34" charset="0"/>
                <a:cs typeface="Arial" pitchFamily="34" charset="0"/>
              </a:rPr>
              <a:t>7.5% dado que están en su fase inicial.  </a:t>
            </a:r>
            <a:endParaRPr lang="es-MX" altLang="es-MX" sz="1200" kern="0" dirty="0">
              <a:latin typeface="Century Gothic" panose="020B0502020202020204" pitchFamily="34" charset="0"/>
              <a:cs typeface="Arial" pitchFamily="34" charset="0"/>
            </a:endParaRPr>
          </a:p>
        </p:txBody>
      </p:sp>
    </p:spTree>
    <p:extLst>
      <p:ext uri="{BB962C8B-B14F-4D97-AF65-F5344CB8AC3E}">
        <p14:creationId xmlns:p14="http://schemas.microsoft.com/office/powerpoint/2010/main" val="39661471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4" name="3 Marcador de número de diapositiva"/>
          <p:cNvSpPr>
            <a:spLocks noGrp="1"/>
          </p:cNvSpPr>
          <p:nvPr>
            <p:ph type="sldNum" sz="quarter" idx="12"/>
          </p:nvPr>
        </p:nvSpPr>
        <p:spPr>
          <a:xfrm>
            <a:off x="8712679" y="6492875"/>
            <a:ext cx="43132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50</a:t>
            </a:fld>
            <a:endParaRPr lang="es-ES" altLang="es-MX" dirty="0">
              <a:latin typeface="Century Gothic" panose="020B0502020202020204" pitchFamily="34" charset="0"/>
            </a:endParaRPr>
          </a:p>
        </p:txBody>
      </p:sp>
      <p:sp>
        <p:nvSpPr>
          <p:cNvPr id="14" name="Rectángulo 13"/>
          <p:cNvSpPr/>
          <p:nvPr/>
        </p:nvSpPr>
        <p:spPr>
          <a:xfrm>
            <a:off x="3226808" y="2174653"/>
            <a:ext cx="2412990"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participó en la emisión con 200 mdp. en mayo.</a:t>
            </a:r>
          </a:p>
        </p:txBody>
      </p:sp>
      <p:sp>
        <p:nvSpPr>
          <p:cNvPr id="15" name="Rectángulo 14"/>
          <p:cNvSpPr/>
          <p:nvPr/>
        </p:nvSpPr>
        <p:spPr>
          <a:xfrm>
            <a:off x="3207674" y="1231204"/>
            <a:ext cx="2431345"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7" name="Rectángulo 16"/>
          <p:cNvSpPr/>
          <p:nvPr/>
        </p:nvSpPr>
        <p:spPr>
          <a:xfrm>
            <a:off x="3217241" y="4725407"/>
            <a:ext cx="2412990"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schemeClr val="tx1"/>
                </a:solidFill>
                <a:latin typeface="Century Gothic" panose="020B0502020202020204" pitchFamily="34" charset="0"/>
              </a:rPr>
              <a:t>Comprometido: </a:t>
            </a:r>
            <a:r>
              <a:rPr lang="es-MX" sz="1050" dirty="0">
                <a:solidFill>
                  <a:schemeClr val="tx1"/>
                </a:solidFill>
                <a:latin typeface="Century Gothic" panose="020B0502020202020204" pitchFamily="34" charset="0"/>
              </a:rPr>
              <a:t>200 mdp  (10%)</a:t>
            </a:r>
          </a:p>
          <a:p>
            <a:pPr algn="ctr">
              <a:buClr>
                <a:srgbClr val="C00000"/>
              </a:buClr>
            </a:pPr>
            <a:r>
              <a:rPr lang="es-MX" sz="1050" dirty="0">
                <a:solidFill>
                  <a:schemeClr val="tx1"/>
                </a:solidFill>
                <a:latin typeface="Century Gothic" panose="020B0502020202020204" pitchFamily="34" charset="0"/>
              </a:rPr>
              <a:t>(Emisión de 2,000 mdp)</a:t>
            </a:r>
          </a:p>
          <a:p>
            <a:pPr algn="ctr">
              <a:buClr>
                <a:srgbClr val="C00000"/>
              </a:buClr>
            </a:pPr>
            <a:endParaRPr lang="es-MX" sz="1050" dirty="0">
              <a:solidFill>
                <a:srgbClr val="C00000"/>
              </a:solidFill>
              <a:latin typeface="Century Gothic" panose="020B0502020202020204" pitchFamily="34" charset="0"/>
            </a:endParaRPr>
          </a:p>
          <a:p>
            <a:pPr>
              <a:buClr>
                <a:srgbClr val="C00000"/>
              </a:buClr>
            </a:pPr>
            <a:r>
              <a:rPr lang="es-MX" sz="1050" b="1" dirty="0">
                <a:solidFill>
                  <a:schemeClr val="tx1"/>
                </a:solidFill>
                <a:latin typeface="Century Gothic" panose="020B0502020202020204" pitchFamily="34" charset="0"/>
              </a:rPr>
              <a:t>Inversión: 1</a:t>
            </a:r>
            <a:r>
              <a:rPr lang="es-MX" sz="1050" dirty="0">
                <a:solidFill>
                  <a:schemeClr val="tx1"/>
                </a:solidFill>
                <a:latin typeface="Century Gothic" panose="020B0502020202020204" pitchFamily="34" charset="0"/>
              </a:rPr>
              <a:t>9-may-17</a:t>
            </a:r>
            <a:endParaRPr lang="es-MX" sz="1050" b="1" u="sng" dirty="0">
              <a:solidFill>
                <a:schemeClr val="tx1"/>
              </a:solidFill>
              <a:latin typeface="Century Gothic" panose="020B0502020202020204" pitchFamily="34" charset="0"/>
            </a:endParaRPr>
          </a:p>
          <a:p>
            <a:pPr>
              <a:buClr>
                <a:srgbClr val="C00000"/>
              </a:buClr>
            </a:pPr>
            <a:r>
              <a:rPr lang="es-MX" sz="1050" b="1" dirty="0">
                <a:solidFill>
                  <a:schemeClr val="tx1"/>
                </a:solidFill>
                <a:latin typeface="Century Gothic" panose="020B0502020202020204" pitchFamily="34" charset="0"/>
              </a:rPr>
              <a:t>Llamado: </a:t>
            </a:r>
            <a:r>
              <a:rPr lang="es-MX" sz="1050" dirty="0">
                <a:solidFill>
                  <a:schemeClr val="tx1"/>
                </a:solidFill>
                <a:latin typeface="Century Gothic" panose="020B0502020202020204" pitchFamily="34" charset="0"/>
              </a:rPr>
              <a:t>40 mdp (20%)</a:t>
            </a:r>
          </a:p>
          <a:p>
            <a:pPr>
              <a:buClr>
                <a:srgbClr val="C00000"/>
              </a:buClr>
            </a:pPr>
            <a:r>
              <a:rPr lang="es-MX" sz="1050" b="1" dirty="0">
                <a:solidFill>
                  <a:schemeClr val="tx1"/>
                </a:solidFill>
                <a:latin typeface="Century Gothic" panose="020B0502020202020204" pitchFamily="34" charset="0"/>
              </a:rPr>
              <a:t>TIR: </a:t>
            </a:r>
            <a:r>
              <a:rPr lang="es-MX" sz="1050" dirty="0">
                <a:solidFill>
                  <a:schemeClr val="tx1"/>
                </a:solidFill>
                <a:latin typeface="Century Gothic" panose="020B0502020202020204" pitchFamily="34" charset="0"/>
              </a:rPr>
              <a:t>0.0%*</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1.25%-1.5%</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7.1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6" name="Imagen 55"/>
          <p:cNvPicPr>
            <a:picLocks noChangeAspect="1"/>
          </p:cNvPicPr>
          <p:nvPr/>
        </p:nvPicPr>
        <p:blipFill rotWithShape="1">
          <a:blip r:embed="rId3"/>
          <a:srcRect l="7313" t="1594"/>
          <a:stretch/>
        </p:blipFill>
        <p:spPr>
          <a:xfrm>
            <a:off x="3435357" y="1424968"/>
            <a:ext cx="1975980" cy="474687"/>
          </a:xfrm>
          <a:prstGeom prst="rect">
            <a:avLst/>
          </a:prstGeom>
        </p:spPr>
      </p:pic>
      <p:sp>
        <p:nvSpPr>
          <p:cNvPr id="35" name="Rectángulo 34"/>
          <p:cNvSpPr/>
          <p:nvPr/>
        </p:nvSpPr>
        <p:spPr>
          <a:xfrm>
            <a:off x="587844" y="2174653"/>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participó en la emisión con 200 mdp en mayo.</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llamó a Comité Técnico el 12 de junio para informar de una propuesta de proyecto.</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36" name="Rectángulo 35"/>
          <p:cNvSpPr/>
          <p:nvPr/>
        </p:nvSpPr>
        <p:spPr>
          <a:xfrm>
            <a:off x="568711" y="1231204"/>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37" name="Rectángulo 36"/>
          <p:cNvSpPr/>
          <p:nvPr/>
        </p:nvSpPr>
        <p:spPr>
          <a:xfrm>
            <a:off x="578277" y="4734312"/>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200 mdp  (7.4%)</a:t>
            </a:r>
          </a:p>
          <a:p>
            <a:pPr algn="ctr">
              <a:buClr>
                <a:srgbClr val="C00000"/>
              </a:buClr>
            </a:pPr>
            <a:r>
              <a:rPr lang="es-MX" sz="1050" dirty="0">
                <a:solidFill>
                  <a:prstClr val="black">
                    <a:lumMod val="85000"/>
                    <a:lumOff val="15000"/>
                  </a:prstClr>
                </a:solidFill>
                <a:latin typeface="Century Gothic" panose="020B0502020202020204" pitchFamily="34" charset="0"/>
              </a:rPr>
              <a:t>(Emisión de 2,700 mdp)</a:t>
            </a:r>
          </a:p>
          <a:p>
            <a:pPr algn="ctr">
              <a:buClr>
                <a:srgbClr val="C00000"/>
              </a:buClr>
            </a:pPr>
            <a:endParaRPr lang="es-MX" sz="1050"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9-may-17</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40 mdp (20%)</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0.0%</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8.8</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 name="Imagen 4"/>
          <p:cNvPicPr>
            <a:picLocks noChangeAspect="1"/>
          </p:cNvPicPr>
          <p:nvPr/>
        </p:nvPicPr>
        <p:blipFill rotWithShape="1">
          <a:blip r:embed="rId4"/>
          <a:srcRect l="-23546" t="-10024" r="-1239" b="-14759"/>
          <a:stretch/>
        </p:blipFill>
        <p:spPr>
          <a:xfrm>
            <a:off x="1394346" y="1232825"/>
            <a:ext cx="852588" cy="858974"/>
          </a:xfrm>
          <a:prstGeom prst="rect">
            <a:avLst/>
          </a:prstGeom>
        </p:spPr>
      </p:pic>
      <p:sp>
        <p:nvSpPr>
          <p:cNvPr id="19" name="Rectángulo 18"/>
          <p:cNvSpPr/>
          <p:nvPr/>
        </p:nvSpPr>
        <p:spPr>
          <a:xfrm>
            <a:off x="5762715" y="2183120"/>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participó en la emisión con 300 mdp. en mayo.</a:t>
            </a:r>
          </a:p>
          <a:p>
            <a:pPr>
              <a:buClr>
                <a:srgbClr val="C00000"/>
              </a:buClr>
            </a:pPr>
            <a:r>
              <a:rPr lang="es-MX" sz="1100" dirty="0">
                <a:solidFill>
                  <a:prstClr val="black"/>
                </a:solidFill>
                <a:latin typeface="Century Gothic" panose="020B0502020202020204" pitchFamily="34" charset="0"/>
              </a:rPr>
              <a:t>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0" name="Rectángulo 19"/>
          <p:cNvSpPr/>
          <p:nvPr/>
        </p:nvSpPr>
        <p:spPr>
          <a:xfrm>
            <a:off x="5743582" y="1239671"/>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21" name="Rectángulo 20"/>
          <p:cNvSpPr/>
          <p:nvPr/>
        </p:nvSpPr>
        <p:spPr>
          <a:xfrm>
            <a:off x="5753148" y="4734312"/>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schemeClr val="tx1"/>
                </a:solidFill>
                <a:latin typeface="Century Gothic" panose="020B0502020202020204" pitchFamily="34" charset="0"/>
              </a:rPr>
              <a:t>Comprometido: </a:t>
            </a:r>
            <a:r>
              <a:rPr lang="es-MX" sz="1050" dirty="0">
                <a:solidFill>
                  <a:schemeClr val="tx1"/>
                </a:solidFill>
                <a:latin typeface="Century Gothic" panose="020B0502020202020204" pitchFamily="34" charset="0"/>
              </a:rPr>
              <a:t>300 mdp  (5.4%)</a:t>
            </a:r>
          </a:p>
          <a:p>
            <a:pPr algn="ctr">
              <a:buClr>
                <a:srgbClr val="C00000"/>
              </a:buClr>
            </a:pPr>
            <a:r>
              <a:rPr lang="es-MX" sz="1050" dirty="0">
                <a:solidFill>
                  <a:schemeClr val="tx1"/>
                </a:solidFill>
                <a:latin typeface="Century Gothic" panose="020B0502020202020204" pitchFamily="34" charset="0"/>
              </a:rPr>
              <a:t>(Emisión de 5,567 mdp)</a:t>
            </a:r>
          </a:p>
          <a:p>
            <a:pPr algn="ctr">
              <a:buClr>
                <a:srgbClr val="C00000"/>
              </a:buClr>
            </a:pPr>
            <a:endParaRPr lang="es-MX" sz="1050" dirty="0">
              <a:solidFill>
                <a:srgbClr val="C00000"/>
              </a:solidFill>
              <a:latin typeface="Century Gothic" panose="020B0502020202020204" pitchFamily="34" charset="0"/>
            </a:endParaRPr>
          </a:p>
          <a:p>
            <a:pPr>
              <a:buClr>
                <a:srgbClr val="C00000"/>
              </a:buClr>
            </a:pPr>
            <a:r>
              <a:rPr lang="es-MX" sz="1050" b="1" dirty="0">
                <a:solidFill>
                  <a:schemeClr val="tx1"/>
                </a:solidFill>
                <a:latin typeface="Century Gothic" panose="020B0502020202020204" pitchFamily="34" charset="0"/>
              </a:rPr>
              <a:t>Inversión: </a:t>
            </a:r>
            <a:r>
              <a:rPr lang="es-MX" sz="1050" dirty="0">
                <a:solidFill>
                  <a:schemeClr val="tx1"/>
                </a:solidFill>
                <a:latin typeface="Century Gothic" panose="020B0502020202020204" pitchFamily="34" charset="0"/>
              </a:rPr>
              <a:t>31-may-17</a:t>
            </a:r>
            <a:endParaRPr lang="es-MX" sz="1050" b="1" u="sng" dirty="0">
              <a:solidFill>
                <a:schemeClr val="tx1"/>
              </a:solidFill>
              <a:latin typeface="Century Gothic" panose="020B0502020202020204" pitchFamily="34" charset="0"/>
            </a:endParaRPr>
          </a:p>
          <a:p>
            <a:pPr>
              <a:buClr>
                <a:srgbClr val="C00000"/>
              </a:buClr>
            </a:pPr>
            <a:r>
              <a:rPr lang="es-MX" sz="1050" b="1" dirty="0">
                <a:solidFill>
                  <a:schemeClr val="tx1"/>
                </a:solidFill>
                <a:latin typeface="Century Gothic" panose="020B0502020202020204" pitchFamily="34" charset="0"/>
              </a:rPr>
              <a:t>Llamado: </a:t>
            </a:r>
            <a:r>
              <a:rPr lang="es-MX" sz="1050" dirty="0">
                <a:solidFill>
                  <a:schemeClr val="tx1"/>
                </a:solidFill>
                <a:latin typeface="Century Gothic" panose="020B0502020202020204" pitchFamily="34" charset="0"/>
              </a:rPr>
              <a:t>60 mdp (20%)</a:t>
            </a:r>
          </a:p>
          <a:p>
            <a:pPr>
              <a:buClr>
                <a:srgbClr val="C00000"/>
              </a:buClr>
            </a:pPr>
            <a:r>
              <a:rPr lang="es-MX" sz="1050" b="1" dirty="0">
                <a:solidFill>
                  <a:schemeClr val="tx1"/>
                </a:solidFill>
                <a:latin typeface="Century Gothic" panose="020B0502020202020204" pitchFamily="34" charset="0"/>
              </a:rPr>
              <a:t>TIR: </a:t>
            </a:r>
            <a:r>
              <a:rPr lang="es-MX" sz="1050" dirty="0">
                <a:solidFill>
                  <a:schemeClr val="tx1"/>
                </a:solidFill>
                <a:latin typeface="Century Gothic" panose="020B0502020202020204" pitchFamily="34" charset="0"/>
              </a:rPr>
              <a:t>0.0%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 </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15 años</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Precalificación: 6.6</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26" name="Imagen 25"/>
          <p:cNvPicPr>
            <a:picLocks noChangeAspect="1"/>
          </p:cNvPicPr>
          <p:nvPr/>
        </p:nvPicPr>
        <p:blipFill rotWithShape="1">
          <a:blip r:embed="rId5"/>
          <a:srcRect l="4981"/>
          <a:stretch/>
        </p:blipFill>
        <p:spPr>
          <a:xfrm>
            <a:off x="6374743" y="1371781"/>
            <a:ext cx="1335008" cy="589751"/>
          </a:xfrm>
          <a:prstGeom prst="rect">
            <a:avLst/>
          </a:prstGeom>
        </p:spPr>
      </p:pic>
      <p:sp>
        <p:nvSpPr>
          <p:cNvPr id="18" name="Rectángulo 21"/>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mayo de 2017</a:t>
            </a:r>
          </a:p>
        </p:txBody>
      </p:sp>
    </p:spTree>
    <p:extLst>
      <p:ext uri="{BB962C8B-B14F-4D97-AF65-F5344CB8AC3E}">
        <p14:creationId xmlns:p14="http://schemas.microsoft.com/office/powerpoint/2010/main" val="1918289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4" name="3 Marcador de número de diapositiva"/>
          <p:cNvSpPr>
            <a:spLocks noGrp="1"/>
          </p:cNvSpPr>
          <p:nvPr>
            <p:ph type="sldNum" sz="quarter" idx="12"/>
          </p:nvPr>
        </p:nvSpPr>
        <p:spPr>
          <a:xfrm>
            <a:off x="8712679" y="6492875"/>
            <a:ext cx="43132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51</a:t>
            </a:fld>
            <a:endParaRPr lang="es-ES" altLang="es-MX" dirty="0">
              <a:latin typeface="Century Gothic" panose="020B0502020202020204" pitchFamily="34" charset="0"/>
            </a:endParaRPr>
          </a:p>
        </p:txBody>
      </p:sp>
      <p:sp>
        <p:nvSpPr>
          <p:cNvPr id="13" name="Rectángulo 12"/>
          <p:cNvSpPr/>
          <p:nvPr/>
        </p:nvSpPr>
        <p:spPr>
          <a:xfrm>
            <a:off x="513949" y="1993176"/>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Se está en espera del cierre de libro de Quierocasa</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La autorización se dio en mayo.</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14" name="Rectángulo 13"/>
          <p:cNvSpPr/>
          <p:nvPr/>
        </p:nvSpPr>
        <p:spPr>
          <a:xfrm>
            <a:off x="494816" y="1049727"/>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550556" y="4543930"/>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Mayo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300 mdp</a:t>
            </a:r>
          </a:p>
          <a:p>
            <a:pPr algn="ctr">
              <a:buClr>
                <a:srgbClr val="C00000"/>
              </a:buClr>
            </a:pPr>
            <a:r>
              <a:rPr lang="es-MX" sz="1050" dirty="0">
                <a:solidFill>
                  <a:prstClr val="black">
                    <a:lumMod val="85000"/>
                    <a:lumOff val="15000"/>
                  </a:prstClr>
                </a:solidFill>
                <a:latin typeface="Century Gothic" panose="020B0502020202020204" pitchFamily="34" charset="0"/>
              </a:rPr>
              <a:t>(emisión de 4,000 mdp)</a:t>
            </a:r>
          </a:p>
          <a:p>
            <a:pPr>
              <a:buClr>
                <a:srgbClr val="C00000"/>
              </a:buClr>
            </a:pPr>
            <a:endParaRPr lang="es-MX" sz="1050" b="1"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8.0</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17" name="Imagen 16"/>
          <p:cNvPicPr>
            <a:picLocks noChangeAspect="1"/>
          </p:cNvPicPr>
          <p:nvPr/>
        </p:nvPicPr>
        <p:blipFill rotWithShape="1">
          <a:blip r:embed="rId3"/>
          <a:srcRect r="56743"/>
          <a:stretch/>
        </p:blipFill>
        <p:spPr>
          <a:xfrm>
            <a:off x="758245" y="1191094"/>
            <a:ext cx="1851722" cy="620817"/>
          </a:xfrm>
          <a:prstGeom prst="rect">
            <a:avLst/>
          </a:prstGeom>
        </p:spPr>
      </p:pic>
      <p:sp>
        <p:nvSpPr>
          <p:cNvPr id="19" name="Rectángulo 21"/>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mayo de 2017</a:t>
            </a:r>
          </a:p>
        </p:txBody>
      </p:sp>
    </p:spTree>
    <p:extLst>
      <p:ext uri="{BB962C8B-B14F-4D97-AF65-F5344CB8AC3E}">
        <p14:creationId xmlns:p14="http://schemas.microsoft.com/office/powerpoint/2010/main" val="2019154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CKD’s en cartera y aprobados</a:t>
            </a:r>
          </a:p>
        </p:txBody>
      </p:sp>
      <p:sp>
        <p:nvSpPr>
          <p:cNvPr id="4" name="Rectángulo 3"/>
          <p:cNvSpPr/>
          <p:nvPr/>
        </p:nvSpPr>
        <p:spPr>
          <a:xfrm>
            <a:off x="1134177" y="6611778"/>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52</a:t>
            </a:fld>
            <a:endParaRPr lang="es-ES" altLang="es-MX" dirty="0">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1856159864"/>
              </p:ext>
            </p:extLst>
          </p:nvPr>
        </p:nvGraphicFramePr>
        <p:xfrm>
          <a:off x="809571" y="1599000"/>
          <a:ext cx="7524858" cy="4528364"/>
        </p:xfrm>
        <a:graphic>
          <a:graphicData uri="http://schemas.openxmlformats.org/drawingml/2006/table">
            <a:tbl>
              <a:tblPr/>
              <a:tblGrid>
                <a:gridCol w="896109">
                  <a:extLst>
                    <a:ext uri="{9D8B030D-6E8A-4147-A177-3AD203B41FA5}">
                      <a16:colId xmlns:a16="http://schemas.microsoft.com/office/drawing/2014/main" xmlns="" val="20000"/>
                    </a:ext>
                  </a:extLst>
                </a:gridCol>
                <a:gridCol w="1546708">
                  <a:extLst>
                    <a:ext uri="{9D8B030D-6E8A-4147-A177-3AD203B41FA5}">
                      <a16:colId xmlns:a16="http://schemas.microsoft.com/office/drawing/2014/main" xmlns="" val="20001"/>
                    </a:ext>
                  </a:extLst>
                </a:gridCol>
                <a:gridCol w="1202995">
                  <a:extLst>
                    <a:ext uri="{9D8B030D-6E8A-4147-A177-3AD203B41FA5}">
                      <a16:colId xmlns:a16="http://schemas.microsoft.com/office/drawing/2014/main" xmlns="" val="20002"/>
                    </a:ext>
                  </a:extLst>
                </a:gridCol>
                <a:gridCol w="2283236">
                  <a:extLst>
                    <a:ext uri="{9D8B030D-6E8A-4147-A177-3AD203B41FA5}">
                      <a16:colId xmlns:a16="http://schemas.microsoft.com/office/drawing/2014/main" xmlns="" val="20003"/>
                    </a:ext>
                  </a:extLst>
                </a:gridCol>
                <a:gridCol w="540120">
                  <a:extLst>
                    <a:ext uri="{9D8B030D-6E8A-4147-A177-3AD203B41FA5}">
                      <a16:colId xmlns:a16="http://schemas.microsoft.com/office/drawing/2014/main" xmlns="" val="20004"/>
                    </a:ext>
                  </a:extLst>
                </a:gridCol>
                <a:gridCol w="1055690">
                  <a:extLst>
                    <a:ext uri="{9D8B030D-6E8A-4147-A177-3AD203B41FA5}">
                      <a16:colId xmlns:a16="http://schemas.microsoft.com/office/drawing/2014/main" xmlns="" val="20005"/>
                    </a:ext>
                  </a:extLst>
                </a:gridCol>
              </a:tblGrid>
              <a:tr h="486108">
                <a:tc>
                  <a:txBody>
                    <a:bodyPr/>
                    <a:lstStyle/>
                    <a:p>
                      <a:pPr algn="ctr" fontAlgn="ctr"/>
                      <a:r>
                        <a:rPr lang="es-MX" sz="1100" b="1" i="0" u="none" strike="noStrike" dirty="0">
                          <a:solidFill>
                            <a:srgbClr val="FFFFFF"/>
                          </a:solidFill>
                          <a:effectLst/>
                          <a:latin typeface="Century Gothic" panose="020B0502020202020204" pitchFamily="34" charset="0"/>
                        </a:rPr>
                        <a:t>Precalif.</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Nombre </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Sector</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Miembros clave</a:t>
                      </a:r>
                    </a:p>
                  </a:txBody>
                  <a:tcPr marL="7365" marR="7365" marT="736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mdp</a:t>
                      </a:r>
                    </a:p>
                  </a:txBody>
                  <a:tcPr marL="7365" marR="7365" marT="736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s-MX" sz="1100" b="1" i="0" u="none" strike="noStrike" dirty="0">
                          <a:solidFill>
                            <a:srgbClr val="FFFFFF"/>
                          </a:solidFill>
                          <a:effectLst/>
                          <a:latin typeface="Century Gothic" panose="020B0502020202020204" pitchFamily="34" charset="0"/>
                        </a:rPr>
                        <a:t>En cartera desde</a:t>
                      </a:r>
                    </a:p>
                  </a:txBody>
                  <a:tcPr marL="7365" marR="7365" marT="736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0"/>
                  </a:ext>
                </a:extLst>
              </a:tr>
              <a:tr h="447441">
                <a:tc>
                  <a:txBody>
                    <a:bodyPr/>
                    <a:lstStyle/>
                    <a:p>
                      <a:pPr algn="ctr" fontAlgn="ctr"/>
                      <a:r>
                        <a:rPr lang="es-MX" sz="1100" b="1" i="0" u="none" strike="noStrike" dirty="0">
                          <a:solidFill>
                            <a:srgbClr val="000000"/>
                          </a:solidFill>
                          <a:effectLst/>
                          <a:latin typeface="Century Gothic" panose="020B0502020202020204" pitchFamily="34" charset="0"/>
                        </a:rPr>
                        <a:t>6.4</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FCI Administradora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Eduardo Santoyo</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José Antonio Estrada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350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Agosto 2016</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xmlns="" val="10001"/>
                  </a:ext>
                </a:extLst>
              </a:tr>
              <a:tr h="508204">
                <a:tc>
                  <a:txBody>
                    <a:bodyPr/>
                    <a:lstStyle/>
                    <a:p>
                      <a:pPr algn="ctr" fontAlgn="ctr"/>
                      <a:r>
                        <a:rPr lang="es-MX" sz="1100" b="1" i="0" u="none" strike="noStrike" dirty="0">
                          <a:solidFill>
                            <a:srgbClr val="000000"/>
                          </a:solidFill>
                          <a:effectLst/>
                          <a:latin typeface="Century Gothic" panose="020B0502020202020204" pitchFamily="34" charset="0"/>
                        </a:rPr>
                        <a:t>9.1</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Walton </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Sandor Valner</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Federico Martin del Campo</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Diego Gutiérrez Aguayo</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300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Diciembre 2016</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2"/>
                  </a:ext>
                </a:extLst>
              </a:tr>
              <a:tr h="522935">
                <a:tc>
                  <a:txBody>
                    <a:bodyPr/>
                    <a:lstStyle/>
                    <a:p>
                      <a:pPr algn="ctr" fontAlgn="ctr"/>
                      <a:r>
                        <a:rPr lang="es-MX" sz="1100" b="1" i="0" u="none" strike="noStrike" dirty="0">
                          <a:solidFill>
                            <a:srgbClr val="000000"/>
                          </a:solidFill>
                          <a:effectLst/>
                          <a:latin typeface="Century Gothic" panose="020B0502020202020204" pitchFamily="34" charset="0"/>
                        </a:rPr>
                        <a:t>8.7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PruMex</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Enrique Lavín</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Alfonso Munk</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María Ruiz</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200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Abril 2017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3"/>
                  </a:ext>
                </a:extLst>
              </a:tr>
              <a:tr h="447441">
                <a:tc>
                  <a:txBody>
                    <a:bodyPr/>
                    <a:lstStyle/>
                    <a:p>
                      <a:pPr algn="ctr" fontAlgn="ctr"/>
                      <a:r>
                        <a:rPr lang="es-MX" sz="1100" b="1" i="0" u="none" strike="noStrike" dirty="0">
                          <a:solidFill>
                            <a:srgbClr val="000000"/>
                          </a:solidFill>
                          <a:effectLst/>
                          <a:latin typeface="Century Gothic" panose="020B0502020202020204" pitchFamily="34" charset="0"/>
                        </a:rPr>
                        <a:t>8.8</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Grupo IGS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it-IT" sz="1100" b="0" i="0" u="none" strike="noStrike">
                          <a:solidFill>
                            <a:srgbClr val="000000"/>
                          </a:solidFill>
                          <a:effectLst/>
                          <a:latin typeface="Century Gothic" panose="020B0502020202020204" pitchFamily="34" charset="0"/>
                        </a:rPr>
                        <a:t> Antonio Ruiz Galindo</a:t>
                      </a:r>
                      <a:br>
                        <a:rPr lang="it-IT" sz="1100" b="0" i="0" u="none" strike="noStrike">
                          <a:solidFill>
                            <a:srgbClr val="000000"/>
                          </a:solidFill>
                          <a:effectLst/>
                          <a:latin typeface="Century Gothic" panose="020B0502020202020204" pitchFamily="34" charset="0"/>
                        </a:rPr>
                      </a:br>
                      <a:r>
                        <a:rPr lang="it-IT" sz="1100" b="0" i="0" u="none" strike="noStrike">
                          <a:solidFill>
                            <a:srgbClr val="000000"/>
                          </a:solidFill>
                          <a:effectLst/>
                          <a:latin typeface="Century Gothic" panose="020B0502020202020204" pitchFamily="34" charset="0"/>
                        </a:rPr>
                        <a:t>Lachlan Elting</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200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Mayo 2017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4"/>
                  </a:ext>
                </a:extLst>
              </a:tr>
              <a:tr h="839642">
                <a:tc>
                  <a:txBody>
                    <a:bodyPr/>
                    <a:lstStyle/>
                    <a:p>
                      <a:pPr algn="ctr" fontAlgn="ctr"/>
                      <a:r>
                        <a:rPr lang="es-MX" sz="1100" b="1" i="0" u="none" strike="noStrike" dirty="0">
                          <a:solidFill>
                            <a:srgbClr val="000000"/>
                          </a:solidFill>
                          <a:effectLst/>
                          <a:latin typeface="Century Gothic" panose="020B0502020202020204" pitchFamily="34" charset="0"/>
                        </a:rPr>
                        <a:t>7.1</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Alignmex </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Roberto Ordorica </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Cristian Folino </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Salvador Magaña </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Octavio González</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200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Mayo 2017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5"/>
                  </a:ext>
                </a:extLst>
              </a:tr>
              <a:tr h="677605">
                <a:tc>
                  <a:txBody>
                    <a:bodyPr/>
                    <a:lstStyle/>
                    <a:p>
                      <a:pPr algn="ctr" fontAlgn="ctr"/>
                      <a:r>
                        <a:rPr lang="es-MX" sz="1100" b="1" i="0" u="none" strike="noStrike" dirty="0">
                          <a:solidFill>
                            <a:srgbClr val="000000"/>
                          </a:solidFill>
                          <a:effectLst/>
                          <a:latin typeface="Century Gothic" panose="020B0502020202020204" pitchFamily="34" charset="0"/>
                        </a:rPr>
                        <a:t>6.6*</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Mexico Infrastructure Partners (EXI)</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Mario Gabriel Budebo</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Luis Alberto Villalobos</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Brandon Allen Blaylock</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Guillermo Fonseca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300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Febrero 2017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6"/>
                  </a:ext>
                </a:extLst>
              </a:tr>
              <a:tr h="596587">
                <a:tc>
                  <a:txBody>
                    <a:bodyPr/>
                    <a:lstStyle/>
                    <a:p>
                      <a:pPr algn="ctr" fontAlgn="ctr"/>
                      <a:r>
                        <a:rPr lang="es-MX" sz="1100" b="1" i="0" u="none" strike="noStrike" dirty="0">
                          <a:solidFill>
                            <a:srgbClr val="000000"/>
                          </a:solidFill>
                          <a:effectLst/>
                          <a:latin typeface="Century Gothic" panose="020B0502020202020204" pitchFamily="34" charset="0"/>
                        </a:rPr>
                        <a:t>8</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VEX Capital</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(Quiero casa)</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José Shabot</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Salomón Shabot</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Moisés Shabot</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300</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Mayo 2017</a:t>
                      </a:r>
                    </a:p>
                  </a:txBody>
                  <a:tcPr marL="7365" marR="7365" marT="73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484773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a:t>
            </a:r>
          </a:p>
        </p:txBody>
      </p:sp>
      <p:sp>
        <p:nvSpPr>
          <p:cNvPr id="4" name="Rectángulo 3"/>
          <p:cNvSpPr/>
          <p:nvPr/>
        </p:nvSpPr>
        <p:spPr>
          <a:xfrm>
            <a:off x="4252823" y="6216038"/>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53</a:t>
            </a:fld>
            <a:endParaRPr lang="es-ES" altLang="es-MX" dirty="0">
              <a:latin typeface="Century Gothic" panose="020B0502020202020204" pitchFamily="34" charset="0"/>
            </a:endParaRPr>
          </a:p>
        </p:txBody>
      </p:sp>
      <p:sp>
        <p:nvSpPr>
          <p:cNvPr id="6" name="5 Rectángulo"/>
          <p:cNvSpPr/>
          <p:nvPr/>
        </p:nvSpPr>
        <p:spPr>
          <a:xfrm>
            <a:off x="239208" y="6449319"/>
            <a:ext cx="7353300" cy="307777"/>
          </a:xfrm>
          <a:prstGeom prst="rect">
            <a:avLst/>
          </a:prstGeom>
        </p:spPr>
        <p:txBody>
          <a:bodyPr wrap="square">
            <a:spAutoFit/>
          </a:bodyPr>
          <a:lstStyle/>
          <a:p>
            <a:pPr lvl="1" algn="just">
              <a:spcAft>
                <a:spcPts val="0"/>
              </a:spcAft>
              <a:buClr>
                <a:srgbClr val="C00000"/>
              </a:buClr>
            </a:pPr>
            <a:r>
              <a:rPr lang="es-MX" sz="1400" dirty="0">
                <a:latin typeface="Century Gothic" panose="020B0502020202020204" pitchFamily="34" charset="0"/>
                <a:ea typeface="Calibri"/>
                <a:cs typeface="Times New Roman"/>
                <a:hlinkClick r:id="rId2" action="ppaction://hlinksldjump"/>
              </a:rPr>
              <a:t>Anexos: Informe sobre la inversión en CKD´s </a:t>
            </a:r>
            <a:endParaRPr lang="es-MX" sz="1400" dirty="0">
              <a:latin typeface="Century Gothic" panose="020B0502020202020204" pitchFamily="34" charset="0"/>
              <a:ea typeface="Calibri"/>
              <a:cs typeface="Times New Roman"/>
            </a:endParaRPr>
          </a:p>
        </p:txBody>
      </p:sp>
      <p:graphicFrame>
        <p:nvGraphicFramePr>
          <p:cNvPr id="7" name="Tabla 6"/>
          <p:cNvGraphicFramePr>
            <a:graphicFrameLocks noGrp="1"/>
          </p:cNvGraphicFramePr>
          <p:nvPr>
            <p:extLst>
              <p:ext uri="{D42A27DB-BD31-4B8C-83A1-F6EECF244321}">
                <p14:modId xmlns:p14="http://schemas.microsoft.com/office/powerpoint/2010/main" val="4096822029"/>
              </p:ext>
            </p:extLst>
          </p:nvPr>
        </p:nvGraphicFramePr>
        <p:xfrm>
          <a:off x="444328" y="1434434"/>
          <a:ext cx="3825748" cy="4525963"/>
        </p:xfrm>
        <a:graphic>
          <a:graphicData uri="http://schemas.openxmlformats.org/drawingml/2006/table">
            <a:tbl>
              <a:tblPr/>
              <a:tblGrid>
                <a:gridCol w="706523">
                  <a:extLst>
                    <a:ext uri="{9D8B030D-6E8A-4147-A177-3AD203B41FA5}">
                      <a16:colId xmlns:a16="http://schemas.microsoft.com/office/drawing/2014/main" xmlns="" val="20000"/>
                    </a:ext>
                  </a:extLst>
                </a:gridCol>
                <a:gridCol w="834106">
                  <a:extLst>
                    <a:ext uri="{9D8B030D-6E8A-4147-A177-3AD203B41FA5}">
                      <a16:colId xmlns:a16="http://schemas.microsoft.com/office/drawing/2014/main" xmlns="" val="20001"/>
                    </a:ext>
                  </a:extLst>
                </a:gridCol>
                <a:gridCol w="2285119">
                  <a:extLst>
                    <a:ext uri="{9D8B030D-6E8A-4147-A177-3AD203B41FA5}">
                      <a16:colId xmlns:a16="http://schemas.microsoft.com/office/drawing/2014/main" xmlns="" val="20002"/>
                    </a:ext>
                  </a:extLst>
                </a:gridCol>
              </a:tblGrid>
              <a:tr h="462405">
                <a:tc>
                  <a:txBody>
                    <a:bodyPr/>
                    <a:lstStyle/>
                    <a:p>
                      <a:pPr algn="ctr" fontAlgn="ctr"/>
                      <a:r>
                        <a:rPr lang="es-MX" sz="1000" b="1" i="0" u="none" strike="noStrike" dirty="0">
                          <a:solidFill>
                            <a:srgbClr val="FFFFFF"/>
                          </a:solidFill>
                          <a:effectLst/>
                          <a:latin typeface="Century Gothic" panose="020B0502020202020204" pitchFamily="34" charset="0"/>
                        </a:rPr>
                        <a:t>Nombre </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Sector</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Miembros clave</a:t>
                      </a:r>
                    </a:p>
                  </a:txBody>
                  <a:tcPr marL="7006" marR="7006" marT="700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Gava</a:t>
                      </a:r>
                    </a:p>
                  </a:txBody>
                  <a:tcPr marL="7006" marR="7006" marT="700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Sebastián Garza T.</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Andreu Cors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1"/>
                  </a:ext>
                </a:extLst>
              </a:tr>
              <a:tr h="805705">
                <a:tc>
                  <a:txBody>
                    <a:bodyPr/>
                    <a:lstStyle/>
                    <a:p>
                      <a:pPr algn="ctr" fontAlgn="ctr"/>
                      <a:r>
                        <a:rPr lang="es-MX" sz="1000" b="0" i="0" u="none" strike="noStrike" dirty="0">
                          <a:solidFill>
                            <a:srgbClr val="000000"/>
                          </a:solidFill>
                          <a:effectLst/>
                          <a:latin typeface="Century Gothic" panose="020B0502020202020204" pitchFamily="34" charset="0"/>
                        </a:rPr>
                        <a:t>Altum</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Gerardo Legorreta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Eduardo Legorreta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Michelle Schlam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Francisco Salas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Miguel Gomez</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2"/>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Artha</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Carlos Gutiérrez Andreassen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Germán Ahumada Alduncin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3"/>
                  </a:ext>
                </a:extLst>
              </a:tr>
              <a:tr h="483423">
                <a:tc>
                  <a:txBody>
                    <a:bodyPr/>
                    <a:lstStyle/>
                    <a:p>
                      <a:pPr algn="ctr" fontAlgn="ctr"/>
                      <a:r>
                        <a:rPr lang="es-MX" sz="1000" b="0" i="0" u="none" strike="noStrike" dirty="0">
                          <a:solidFill>
                            <a:srgbClr val="000000"/>
                          </a:solidFill>
                          <a:effectLst/>
                          <a:latin typeface="Century Gothic" panose="020B0502020202020204" pitchFamily="34" charset="0"/>
                        </a:rPr>
                        <a:t>Delta</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000" b="0" i="0" u="none" strike="noStrike" dirty="0">
                          <a:solidFill>
                            <a:srgbClr val="000000"/>
                          </a:solidFill>
                          <a:effectLst/>
                          <a:latin typeface="Century Gothic" panose="020B0502020202020204" pitchFamily="34" charset="0"/>
                        </a:rPr>
                        <a:t>Federico Garza Santos</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Ernesto Dieck Assad</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Rodrigo Cerna Colin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4"/>
                  </a:ext>
                </a:extLst>
              </a:tr>
              <a:tr h="588515">
                <a:tc>
                  <a:txBody>
                    <a:bodyPr/>
                    <a:lstStyle/>
                    <a:p>
                      <a:pPr algn="ctr" fontAlgn="ctr"/>
                      <a:r>
                        <a:rPr lang="es-MX" sz="1000" b="0" i="0" u="none" strike="noStrike" dirty="0">
                          <a:solidFill>
                            <a:srgbClr val="000000"/>
                          </a:solidFill>
                          <a:effectLst/>
                          <a:latin typeface="Century Gothic" panose="020B0502020202020204" pitchFamily="34" charset="0"/>
                        </a:rPr>
                        <a:t>Be Grand</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Nicolás Carrancedo Ocejo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José Luis Muñoz Domínguez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Eduardo Sierra Roffe </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Thermion</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fr-FR" sz="1000" b="0" i="0" u="none" strike="noStrike" dirty="0">
                          <a:solidFill>
                            <a:srgbClr val="000000"/>
                          </a:solidFill>
                          <a:effectLst/>
                          <a:latin typeface="Century Gothic" panose="020B0502020202020204" pitchFamily="34" charset="0"/>
                        </a:rPr>
                        <a:t>René Christian Maingot </a:t>
                      </a:r>
                      <a:br>
                        <a:rPr lang="fr-FR" sz="1000" b="0" i="0" u="none" strike="noStrike" dirty="0">
                          <a:solidFill>
                            <a:srgbClr val="000000"/>
                          </a:solidFill>
                          <a:effectLst/>
                          <a:latin typeface="Century Gothic" panose="020B0502020202020204" pitchFamily="34" charset="0"/>
                        </a:rPr>
                      </a:br>
                      <a:r>
                        <a:rPr lang="fr-FR" sz="1000" b="0" i="0" u="none" strike="noStrike" dirty="0">
                          <a:solidFill>
                            <a:srgbClr val="000000"/>
                          </a:solidFill>
                          <a:effectLst/>
                          <a:latin typeface="Century Gothic" panose="020B0502020202020204" pitchFamily="34" charset="0"/>
                        </a:rPr>
                        <a:t>Justin R. Bryon</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6"/>
                  </a:ext>
                </a:extLst>
              </a:tr>
              <a:tr h="425623">
                <a:tc>
                  <a:txBody>
                    <a:bodyPr/>
                    <a:lstStyle/>
                    <a:p>
                      <a:pPr algn="ctr" fontAlgn="ctr"/>
                      <a:r>
                        <a:rPr lang="es-MX" sz="1000" b="0" i="0" u="none" strike="noStrike" dirty="0">
                          <a:solidFill>
                            <a:srgbClr val="000000"/>
                          </a:solidFill>
                          <a:effectLst/>
                          <a:latin typeface="Century Gothic" panose="020B0502020202020204" pitchFamily="34" charset="0"/>
                        </a:rPr>
                        <a:t>CSMRTCK</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Raúl Gallegos Navarro</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Alejandro Rodriguez Rivero,</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7"/>
                  </a:ext>
                </a:extLst>
              </a:tr>
              <a:tr h="483423">
                <a:tc>
                  <a:txBody>
                    <a:bodyPr/>
                    <a:lstStyle/>
                    <a:p>
                      <a:pPr algn="ctr" fontAlgn="ctr"/>
                      <a:r>
                        <a:rPr lang="es-MX" sz="1000" b="0" i="0" u="none" strike="noStrike" dirty="0">
                          <a:solidFill>
                            <a:srgbClr val="000000"/>
                          </a:solidFill>
                          <a:effectLst/>
                          <a:latin typeface="Century Gothic" panose="020B0502020202020204" pitchFamily="34" charset="0"/>
                        </a:rPr>
                        <a:t>Northgate</a:t>
                      </a:r>
                    </a:p>
                  </a:txBody>
                  <a:tcPr marL="7006" marR="7006" marT="7006"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Capital privado</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000" b="0" i="0" u="none" strike="noStrike" dirty="0">
                          <a:solidFill>
                            <a:srgbClr val="000000"/>
                          </a:solidFill>
                          <a:effectLst/>
                          <a:latin typeface="Century Gothic" panose="020B0502020202020204" pitchFamily="34" charset="0"/>
                        </a:rPr>
                        <a:t>Alfredo Alfaro</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Eduardo Mapes</a:t>
                      </a:r>
                      <a:br>
                        <a:rPr lang="pt-BR" sz="1000" b="0" i="0" u="none" strike="noStrike" dirty="0">
                          <a:solidFill>
                            <a:srgbClr val="000000"/>
                          </a:solidFill>
                          <a:effectLst/>
                          <a:latin typeface="Century Gothic" panose="020B0502020202020204" pitchFamily="34" charset="0"/>
                        </a:rPr>
                      </a:br>
                      <a:r>
                        <a:rPr lang="pt-BR" sz="1000" b="0" i="0" u="none" strike="noStrike" dirty="0">
                          <a:solidFill>
                            <a:srgbClr val="000000"/>
                          </a:solidFill>
                          <a:effectLst/>
                          <a:latin typeface="Century Gothic" panose="020B0502020202020204" pitchFamily="34" charset="0"/>
                        </a:rPr>
                        <a:t>Gabriel Mizrahi</a:t>
                      </a:r>
                    </a:p>
                  </a:txBody>
                  <a:tcPr marL="7006" marR="7006" marT="70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8"/>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808398974"/>
              </p:ext>
            </p:extLst>
          </p:nvPr>
        </p:nvGraphicFramePr>
        <p:xfrm>
          <a:off x="4859473" y="1434434"/>
          <a:ext cx="3965350" cy="4107180"/>
        </p:xfrm>
        <a:graphic>
          <a:graphicData uri="http://schemas.openxmlformats.org/drawingml/2006/table">
            <a:tbl>
              <a:tblPr/>
              <a:tblGrid>
                <a:gridCol w="792863">
                  <a:extLst>
                    <a:ext uri="{9D8B030D-6E8A-4147-A177-3AD203B41FA5}">
                      <a16:colId xmlns:a16="http://schemas.microsoft.com/office/drawing/2014/main" xmlns="" val="20000"/>
                    </a:ext>
                  </a:extLst>
                </a:gridCol>
                <a:gridCol w="1108708">
                  <a:extLst>
                    <a:ext uri="{9D8B030D-6E8A-4147-A177-3AD203B41FA5}">
                      <a16:colId xmlns:a16="http://schemas.microsoft.com/office/drawing/2014/main" xmlns="" val="20001"/>
                    </a:ext>
                  </a:extLst>
                </a:gridCol>
                <a:gridCol w="2063779">
                  <a:extLst>
                    <a:ext uri="{9D8B030D-6E8A-4147-A177-3AD203B41FA5}">
                      <a16:colId xmlns:a16="http://schemas.microsoft.com/office/drawing/2014/main" xmlns="" val="20002"/>
                    </a:ext>
                  </a:extLst>
                </a:gridCol>
              </a:tblGrid>
              <a:tr h="502920">
                <a:tc>
                  <a:txBody>
                    <a:bodyPr/>
                    <a:lstStyle/>
                    <a:p>
                      <a:pPr algn="ctr" fontAlgn="ctr"/>
                      <a:r>
                        <a:rPr lang="es-MX" sz="1000" b="1" i="0" u="none" strike="noStrike" dirty="0">
                          <a:solidFill>
                            <a:srgbClr val="FFFFFF"/>
                          </a:solidFill>
                          <a:effectLst/>
                          <a:latin typeface="Century Gothic" panose="020B0502020202020204" pitchFamily="34" charset="0"/>
                        </a:rPr>
                        <a:t>Nombre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Sector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Miembros clave</a:t>
                      </a: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TUCK17</a:t>
                      </a:r>
                    </a:p>
                  </a:txBody>
                  <a:tcPr marL="7620" marR="7620" marT="76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Bienes raíces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1"/>
                  </a:ext>
                </a:extLst>
              </a:tr>
              <a:tr h="876300">
                <a:tc>
                  <a:txBody>
                    <a:bodyPr/>
                    <a:lstStyle/>
                    <a:p>
                      <a:pPr algn="ctr" fontAlgn="ctr"/>
                      <a:r>
                        <a:rPr lang="es-MX" sz="1000" b="0" i="0" u="none" strike="noStrike" dirty="0">
                          <a:solidFill>
                            <a:srgbClr val="000000"/>
                          </a:solidFill>
                          <a:effectLst/>
                          <a:latin typeface="Century Gothic" panose="020B0502020202020204" pitchFamily="34" charset="0"/>
                        </a:rPr>
                        <a:t>Abraaj</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Tas Anvaripour</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Saad Zaman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Murtaza Hussain</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Ezequiel Padilla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Daniel Ceniceros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2"/>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Sailbridge</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Capital privado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 Javier de Frutos</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Lorenzo Soler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3"/>
                  </a:ext>
                </a:extLst>
              </a:tr>
              <a:tr h="876300">
                <a:tc>
                  <a:txBody>
                    <a:bodyPr/>
                    <a:lstStyle/>
                    <a:p>
                      <a:pPr algn="ctr" fontAlgn="ctr"/>
                      <a:r>
                        <a:rPr lang="es-MX" sz="1000" b="0" i="0" u="none" strike="noStrike" dirty="0">
                          <a:solidFill>
                            <a:srgbClr val="000000"/>
                          </a:solidFill>
                          <a:effectLst/>
                          <a:latin typeface="Century Gothic" panose="020B0502020202020204" pitchFamily="34" charset="0"/>
                        </a:rPr>
                        <a:t>Ainda</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Energía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Manuel Rodríguez Arregui</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José Pablo Rinkenbach Lizárraga</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Luis Arias Osoyo</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Gabriel Cerdio Gudiño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4"/>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Alsis</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Deuda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000" b="0" i="0" u="none" strike="noStrike" dirty="0">
                          <a:solidFill>
                            <a:srgbClr val="000000"/>
                          </a:solidFill>
                          <a:effectLst/>
                          <a:latin typeface="Century Gothic" panose="020B0502020202020204" pitchFamily="34" charset="0"/>
                        </a:rPr>
                        <a:t>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462915">
                <a:tc>
                  <a:txBody>
                    <a:bodyPr/>
                    <a:lstStyle/>
                    <a:p>
                      <a:pPr algn="ctr" fontAlgn="ctr"/>
                      <a:r>
                        <a:rPr lang="es-MX" sz="1000" b="0" i="0" u="none" strike="noStrike" dirty="0">
                          <a:solidFill>
                            <a:srgbClr val="000000"/>
                          </a:solidFill>
                          <a:effectLst/>
                          <a:latin typeface="Century Gothic" panose="020B0502020202020204" pitchFamily="34" charset="0"/>
                        </a:rPr>
                        <a:t>Riverstone</a:t>
                      </a:r>
                    </a:p>
                  </a:txBody>
                  <a:tcPr marL="7620" marR="7620" marT="7620"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Infraestructura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000" b="0" i="0" u="none" strike="noStrike" dirty="0">
                          <a:solidFill>
                            <a:srgbClr val="000000"/>
                          </a:solidFill>
                          <a:effectLst/>
                          <a:latin typeface="Century Gothic" panose="020B0502020202020204" pitchFamily="34" charset="0"/>
                        </a:rPr>
                        <a:t> Pierre F. Lapeyre Jr.</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David M. Leuschen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453856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521725" y="3548038"/>
            <a:ext cx="67215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54</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035</a:t>
            </a:r>
          </a:p>
          <a:p>
            <a:pPr algn="ctr" defTabSz="457200"/>
            <a:r>
              <a:rPr lang="es-MX" sz="1400" b="1" dirty="0">
                <a:latin typeface="Century Gothic" panose="020B0502020202020204" pitchFamily="34" charset="0"/>
                <a:ea typeface="Myriad Pro"/>
                <a:cs typeface="Myriad Pro"/>
              </a:rPr>
              <a:t>Junio 2017</a:t>
            </a:r>
          </a:p>
        </p:txBody>
      </p:sp>
      <p:sp>
        <p:nvSpPr>
          <p:cNvPr id="9" name="1 Marcador de contenido"/>
          <p:cNvSpPr txBox="1">
            <a:spLocks/>
          </p:cNvSpPr>
          <p:nvPr/>
        </p:nvSpPr>
        <p:spPr bwMode="auto">
          <a:xfrm>
            <a:off x="1519577" y="1343109"/>
            <a:ext cx="6721524" cy="408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el entorno económico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estrategia del FANVIT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del FANVIT</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Revisión y propuesta CKD Ainda</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sz="1100" dirty="0">
                <a:latin typeface="Century Gothic" panose="020B0502020202020204" pitchFamily="34" charset="0"/>
              </a:rPr>
              <a:t>Informe sobre la inversión en CKD´s                                                                                                   </a:t>
            </a:r>
          </a:p>
          <a:p>
            <a:pPr marL="285750" indent="-285750" eaLnBrk="1" hangingPunct="1">
              <a:buFont typeface="+mj-lt"/>
              <a:buAutoNum type="romanUcPeriod"/>
            </a:pPr>
            <a:endParaRPr lang="es-MX" sz="1100" dirty="0">
              <a:latin typeface="Century Gothic" panose="020B0502020202020204" pitchFamily="34" charset="0"/>
            </a:endParaRPr>
          </a:p>
          <a:p>
            <a:pPr marL="285750" indent="-285750" eaLnBrk="1" hangingPunct="1">
              <a:buFont typeface="+mj-lt"/>
              <a:buAutoNum type="romanUcPeriod"/>
            </a:pPr>
            <a:r>
              <a:rPr lang="es-MX" altLang="es-MX" sz="1100" dirty="0">
                <a:latin typeface="Century Gothic" panose="020B0502020202020204" pitchFamily="34" charset="0"/>
              </a:rPr>
              <a:t>Informe sobre resultados y composición del FINVIT</a:t>
            </a:r>
            <a:endParaRPr 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285750" indent="-285750" eaLnBrk="1" hangingPunct="1">
              <a:buFont typeface="+mj-lt"/>
              <a:buAutoNum type="romanUcPeriod"/>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a:p>
            <a:pPr marL="0" indent="0" eaLnBrk="1" hangingPunct="1">
              <a:buFont typeface="Arial" pitchFamily="34" charset="0"/>
              <a:buNone/>
            </a:pP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3488942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31 de mayo de 2017</a:t>
            </a:r>
            <a:r>
              <a:rPr lang="es-MX" sz="2000" b="1" dirty="0">
                <a:latin typeface="Century Gothic" panose="020B0502020202020204" pitchFamily="34" charset="0"/>
              </a:rPr>
              <a:t>	</a:t>
            </a:r>
          </a:p>
        </p:txBody>
      </p:sp>
      <p:sp>
        <p:nvSpPr>
          <p:cNvPr id="13" name="2 Marcador de contenido"/>
          <p:cNvSpPr txBox="1">
            <a:spLocks/>
          </p:cNvSpPr>
          <p:nvPr/>
        </p:nvSpPr>
        <p:spPr>
          <a:xfrm>
            <a:off x="1088503" y="6524915"/>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mayo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55</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911544" y="1312007"/>
            <a:ext cx="7493621" cy="5194489"/>
          </a:xfrm>
          <a:prstGeom prst="rect">
            <a:avLst/>
          </a:prstGeom>
        </p:spPr>
      </p:pic>
    </p:spTree>
    <p:extLst>
      <p:ext uri="{BB962C8B-B14F-4D97-AF65-F5344CB8AC3E}">
        <p14:creationId xmlns:p14="http://schemas.microsoft.com/office/powerpoint/2010/main" val="40311693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~$ 55 mdp, 71% aportados de forma directa y un rendimiento del 6.94%.</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31 de mayo 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1536278161"/>
              </p:ext>
            </p:extLst>
          </p:nvPr>
        </p:nvGraphicFramePr>
        <p:xfrm>
          <a:off x="201245" y="1547586"/>
          <a:ext cx="3757297" cy="2470729"/>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262712">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200" b="0" i="0" u="none" strike="noStrike" dirty="0">
                          <a:solidFill>
                            <a:schemeClr val="bg1"/>
                          </a:solidFill>
                          <a:effectLst/>
                          <a:latin typeface="Century Gothic" panose="020B0502020202020204" pitchFamily="34" charset="0"/>
                        </a:rPr>
                        <a:t> </a:t>
                      </a:r>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457200" rtl="0" eaLnBrk="1" fontAlgn="ctr" latinLnBrk="0" hangingPunct="1"/>
                      <a:r>
                        <a:rPr lang="es-MX" sz="1200" b="1" i="0" u="none" strike="noStrike" kern="1200" dirty="0">
                          <a:solidFill>
                            <a:srgbClr val="FFFFFF"/>
                          </a:solidFill>
                          <a:effectLst/>
                          <a:latin typeface="Century Gothic" panose="020B0502020202020204" pitchFamily="34" charset="0"/>
                          <a:ea typeface="+mn-ea"/>
                          <a:cs typeface="+mn-cs"/>
                        </a:rPr>
                        <a:t>Al 31 de mayo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6.94%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7.3745%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2.04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-0.0528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55,037,564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1.1078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95629678"/>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31 de mayo</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26,262,077.77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$ 684,874.51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955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481300480"/>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al 31 de mayo de 2017.</a:t>
            </a:r>
          </a:p>
        </p:txBody>
      </p:sp>
      <p:sp>
        <p:nvSpPr>
          <p:cNvPr id="2" name="1 Marcador de número de diapositiva"/>
          <p:cNvSpPr>
            <a:spLocks noGrp="1"/>
          </p:cNvSpPr>
          <p:nvPr>
            <p:ph type="sldNum" sz="quarter" idx="12"/>
          </p:nvPr>
        </p:nvSpPr>
        <p:spPr>
          <a:xfrm>
            <a:off x="8382000" y="6474614"/>
            <a:ext cx="77840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56</a:t>
            </a:fld>
            <a:endParaRPr lang="es-ES" altLang="es-MX" dirty="0">
              <a:latin typeface="Century Gothic" panose="020B0502020202020204" pitchFamily="34" charset="0"/>
            </a:endParaRPr>
          </a:p>
        </p:txBody>
      </p:sp>
      <p:graphicFrame>
        <p:nvGraphicFramePr>
          <p:cNvPr id="11" name="Gráfico 12">
            <a:extLst>
              <a:ext uri="{FF2B5EF4-FFF2-40B4-BE49-F238E27FC236}">
                <a16:creationId xmlns:a16="http://schemas.microsoft.com/office/drawing/2014/main" xmlns="" id="{00000000-0008-0000-0800-000002000000}"/>
              </a:ext>
            </a:extLst>
          </p:cNvPr>
          <p:cNvGraphicFramePr>
            <a:graphicFrameLocks/>
          </p:cNvGraphicFramePr>
          <p:nvPr>
            <p:extLst>
              <p:ext uri="{D42A27DB-BD31-4B8C-83A1-F6EECF244321}">
                <p14:modId xmlns:p14="http://schemas.microsoft.com/office/powerpoint/2010/main" val="664166321"/>
              </p:ext>
            </p:extLst>
          </p:nvPr>
        </p:nvGraphicFramePr>
        <p:xfrm>
          <a:off x="3958541" y="1408998"/>
          <a:ext cx="5185460" cy="27679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1370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a:solidFill>
                  <a:prstClr val="black"/>
                </a:solidFill>
                <a:latin typeface="Century Gothic" panose="020B0502020202020204" pitchFamily="34" charset="0"/>
                <a:cs typeface="Arial" pitchFamily="34" charset="0"/>
              </a:rPr>
              <a:t>1,323 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4,603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2,849 trabajadores</a:t>
            </a:r>
          </a:p>
          <a:p>
            <a:pPr algn="ctr" defTabSz="457200"/>
            <a:r>
              <a:rPr lang="es-MX" sz="2000" b="1" dirty="0">
                <a:solidFill>
                  <a:srgbClr val="C00000"/>
                </a:solidFill>
                <a:latin typeface="Century Gothic" panose="020B0502020202020204" pitchFamily="34" charset="0"/>
                <a:cs typeface="Arial" pitchFamily="34" charset="0"/>
              </a:rPr>
              <a:t>813 inscritos – 62%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a:solidFill>
                  <a:prstClr val="black">
                    <a:lumMod val="75000"/>
                    <a:lumOff val="25000"/>
                  </a:prstClr>
                </a:solidFill>
                <a:latin typeface="Century Gothic" panose="020B0502020202020204" pitchFamily="34" charset="0"/>
                <a:cs typeface="Arial" pitchFamily="34" charset="0"/>
              </a:rPr>
              <a:t>1,986  trabajadores</a:t>
            </a:r>
          </a:p>
          <a:p>
            <a:pPr defTabSz="457200"/>
            <a:r>
              <a:rPr lang="es-MX" sz="2000" dirty="0">
                <a:solidFill>
                  <a:srgbClr val="C00000"/>
                </a:solidFill>
                <a:latin typeface="Century Gothic" panose="020B0502020202020204" pitchFamily="34" charset="0"/>
                <a:cs typeface="Arial" pitchFamily="34" charset="0"/>
              </a:rPr>
              <a:t>480 inscritos – 36%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latin typeface="Century Gothic" panose="020B0502020202020204" pitchFamily="34" charset="0"/>
              </a:rPr>
              <a:t>31 de mayo </a:t>
            </a:r>
            <a:r>
              <a:rPr lang="es-MX" sz="1400" dirty="0">
                <a:latin typeface="Century Gothic" panose="020B0502020202020204" pitchFamily="34" charset="0"/>
                <a:cs typeface="Arial" pitchFamily="34" charset="0"/>
              </a:rPr>
              <a:t>de 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2,617 trabajadores</a:t>
            </a:r>
          </a:p>
          <a:p>
            <a:pPr algn="ctr" defTabSz="457200"/>
            <a:r>
              <a:rPr lang="es-MX" sz="2000" b="1" dirty="0">
                <a:solidFill>
                  <a:srgbClr val="C00000"/>
                </a:solidFill>
                <a:latin typeface="Century Gothic" panose="020B0502020202020204" pitchFamily="34" charset="0"/>
                <a:cs typeface="Arial" pitchFamily="34" charset="0"/>
              </a:rPr>
              <a:t>843 inscritos – 64%</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1,754 trabajadores</a:t>
            </a:r>
          </a:p>
          <a:p>
            <a:pPr algn="ctr" defTabSz="457200"/>
            <a:r>
              <a:rPr lang="es-MX" sz="2000" b="1" dirty="0">
                <a:solidFill>
                  <a:srgbClr val="C00000"/>
                </a:solidFill>
                <a:latin typeface="Century Gothic" panose="020B0502020202020204" pitchFamily="34" charset="0"/>
                <a:cs typeface="Arial" pitchFamily="34" charset="0"/>
              </a:rPr>
              <a:t>510 inscritos – 38%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la plantilla del Instituto ya es parte del FINVIT, 62% personal sindicalizado</a:t>
            </a:r>
          </a:p>
        </p:txBody>
      </p:sp>
      <p:sp>
        <p:nvSpPr>
          <p:cNvPr id="2" name="1 Marcador de número de diapositiva"/>
          <p:cNvSpPr>
            <a:spLocks noGrp="1"/>
          </p:cNvSpPr>
          <p:nvPr>
            <p:ph type="sldNum" sz="quarter" idx="12"/>
          </p:nvPr>
        </p:nvSpPr>
        <p:spPr>
          <a:xfrm>
            <a:off x="8448676" y="6494599"/>
            <a:ext cx="69532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16317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Intervalos por clases de activos: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2" algn="just">
              <a:spcAft>
                <a:spcPts val="0"/>
              </a:spcAft>
              <a:buClr>
                <a:srgbClr val="C00000"/>
              </a:buClr>
              <a:buFont typeface="Symbol"/>
              <a:buChar char=""/>
            </a:pPr>
            <a:r>
              <a:rPr lang="es-MX" sz="1400" dirty="0">
                <a:latin typeface="Century Gothic" panose="020B0502020202020204" pitchFamily="34" charset="0"/>
                <a:ea typeface="Calibri"/>
                <a:cs typeface="Times New Roman"/>
              </a:rPr>
              <a:t>Deuda. Mantener entre 1.7 y 2.5 años el plazo promedio ponderado del portafolio (actual </a:t>
            </a:r>
            <a:r>
              <a:rPr lang="es-MX" sz="1400" dirty="0" smtClean="0">
                <a:latin typeface="Century Gothic" panose="020B0502020202020204" pitchFamily="34" charset="0"/>
                <a:ea typeface="Calibri"/>
                <a:cs typeface="Times New Roman"/>
              </a:rPr>
              <a:t>2).</a:t>
            </a:r>
            <a:endParaRPr lang="es-MX" sz="1400" dirty="0">
              <a:latin typeface="Century Gothic" panose="020B0502020202020204" pitchFamily="34" charset="0"/>
              <a:ea typeface="Calibri"/>
              <a:cs typeface="Times New Roman"/>
            </a:endParaRPr>
          </a:p>
          <a:p>
            <a:pPr lvl="2"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en valores gubernamentales y corporativos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Realizar rebalanceo del portafolio en función a las entradas y salidas de recursos al FINVIT, considerando las expectativas del mercado.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7011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anose="020B0502020202020204" pitchFamily="34" charset="0"/>
              </a:rPr>
              <a:t>Junio 2017</a:t>
            </a:r>
          </a:p>
        </p:txBody>
      </p:sp>
    </p:spTree>
    <p:extLst>
      <p:ext uri="{BB962C8B-B14F-4D97-AF65-F5344CB8AC3E}">
        <p14:creationId xmlns:p14="http://schemas.microsoft.com/office/powerpoint/2010/main" val="36693539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hlinkClick r:id="rId2" action="ppaction://hlinksldjump"/>
              </a:rPr>
              <a:t>Informe sobre la estrategia del FANVIT </a:t>
            </a:r>
            <a:endParaRPr lang="es-ES" dirty="0">
              <a:latin typeface="Century Gothic" panose="020B0502020202020204" pitchFamily="34" charset="0"/>
            </a:endParaRPr>
          </a:p>
        </p:txBody>
      </p:sp>
    </p:spTree>
    <p:extLst>
      <p:ext uri="{BB962C8B-B14F-4D97-AF65-F5344CB8AC3E}">
        <p14:creationId xmlns:p14="http://schemas.microsoft.com/office/powerpoint/2010/main" val="3532201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13 Gráfico">
            <a:extLst>
              <a:ext uri="{FF2B5EF4-FFF2-40B4-BE49-F238E27FC236}">
                <a16:creationId xmlns:a16="http://schemas.microsoft.com/office/drawing/2014/main" xmlns="" id="{00000000-0008-0000-0000-00000E000000}"/>
              </a:ext>
            </a:extLst>
          </p:cNvPr>
          <p:cNvGraphicFramePr>
            <a:graphicFrameLocks noGrp="1"/>
          </p:cNvGraphicFramePr>
          <p:nvPr>
            <p:ph idx="1"/>
            <p:extLst>
              <p:ext uri="{D42A27DB-BD31-4B8C-83A1-F6EECF244321}">
                <p14:modId xmlns:p14="http://schemas.microsoft.com/office/powerpoint/2010/main" val="166257737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ítulo 6"/>
          <p:cNvSpPr>
            <a:spLocks noGrp="1"/>
          </p:cNvSpPr>
          <p:nvPr>
            <p:ph type="title"/>
          </p:nvPr>
        </p:nvSpPr>
        <p:spPr/>
        <p:txBody>
          <a:bodyPr/>
          <a:lstStyle/>
          <a:p>
            <a:r>
              <a:rPr lang="es-MX" sz="2000" b="1" dirty="0">
                <a:latin typeface="Century Gothic" panose="020B0502020202020204" pitchFamily="34" charset="0"/>
              </a:rPr>
              <a:t>Expectativas Económicas</a:t>
            </a:r>
          </a:p>
        </p:txBody>
      </p:sp>
      <p:cxnSp>
        <p:nvCxnSpPr>
          <p:cNvPr id="15" name="Conector recto de flecha 14"/>
          <p:cNvCxnSpPr>
            <a:cxnSpLocks/>
          </p:cNvCxnSpPr>
          <p:nvPr/>
        </p:nvCxnSpPr>
        <p:spPr>
          <a:xfrm>
            <a:off x="6672649" y="2932669"/>
            <a:ext cx="304800" cy="222422"/>
          </a:xfrm>
          <a:prstGeom prst="straightConnector1">
            <a:avLst/>
          </a:prstGeom>
          <a:ln>
            <a:solidFill>
              <a:schemeClr val="accent5">
                <a:lumMod val="50000"/>
              </a:schemeClr>
            </a:solidFill>
            <a:tailEnd type="triangle"/>
          </a:ln>
        </p:spPr>
        <p:style>
          <a:lnRef idx="2">
            <a:schemeClr val="accent5"/>
          </a:lnRef>
          <a:fillRef idx="0">
            <a:schemeClr val="accent5"/>
          </a:fillRef>
          <a:effectRef idx="1">
            <a:schemeClr val="accent5"/>
          </a:effectRef>
          <a:fontRef idx="minor">
            <a:schemeClr val="tx1"/>
          </a:fontRef>
        </p:style>
      </p:cxnSp>
      <p:cxnSp>
        <p:nvCxnSpPr>
          <p:cNvPr id="29" name="Conector recto de flecha 28"/>
          <p:cNvCxnSpPr>
            <a:cxnSpLocks/>
          </p:cNvCxnSpPr>
          <p:nvPr/>
        </p:nvCxnSpPr>
        <p:spPr>
          <a:xfrm flipH="1" flipV="1">
            <a:off x="2848234" y="2827637"/>
            <a:ext cx="86498" cy="432486"/>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0" name="Conector recto de flecha 29"/>
          <p:cNvCxnSpPr>
            <a:cxnSpLocks/>
          </p:cNvCxnSpPr>
          <p:nvPr/>
        </p:nvCxnSpPr>
        <p:spPr>
          <a:xfrm flipH="1" flipV="1">
            <a:off x="3694670" y="4258962"/>
            <a:ext cx="156520" cy="181232"/>
          </a:xfrm>
          <a:prstGeom prst="straightConnector1">
            <a:avLst/>
          </a:prstGeom>
          <a:ln>
            <a:solidFill>
              <a:schemeClr val="accent3">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1" name="Conector recto de flecha 30"/>
          <p:cNvCxnSpPr>
            <a:cxnSpLocks/>
          </p:cNvCxnSpPr>
          <p:nvPr/>
        </p:nvCxnSpPr>
        <p:spPr>
          <a:xfrm flipH="1" flipV="1">
            <a:off x="3270420" y="3830229"/>
            <a:ext cx="156520" cy="181232"/>
          </a:xfrm>
          <a:prstGeom prst="straightConnector1">
            <a:avLst/>
          </a:prstGeom>
          <a:ln>
            <a:solidFill>
              <a:schemeClr val="accent4">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2" name="Conector recto de flecha 31"/>
          <p:cNvCxnSpPr>
            <a:cxnSpLocks/>
          </p:cNvCxnSpPr>
          <p:nvPr/>
        </p:nvCxnSpPr>
        <p:spPr>
          <a:xfrm flipH="1" flipV="1">
            <a:off x="3002690" y="4011461"/>
            <a:ext cx="156520" cy="181232"/>
          </a:xfrm>
          <a:prstGeom prst="straightConnector1">
            <a:avLst/>
          </a:prstGeom>
          <a:ln>
            <a:solidFill>
              <a:schemeClr val="accent1">
                <a:lumMod val="50000"/>
              </a:schemeClr>
            </a:solidFill>
            <a:tailEnd type="triangle"/>
          </a:ln>
        </p:spPr>
        <p:style>
          <a:lnRef idx="2">
            <a:schemeClr val="accent6"/>
          </a:lnRef>
          <a:fillRef idx="0">
            <a:schemeClr val="accent6"/>
          </a:fillRef>
          <a:effectRef idx="1">
            <a:schemeClr val="accent6"/>
          </a:effectRef>
          <a:fontRef idx="minor">
            <a:schemeClr val="tx1"/>
          </a:fontRef>
        </p:style>
      </p:cxn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61</a:t>
            </a:fld>
            <a:endParaRPr lang="es-ES" altLang="es-MX" dirty="0"/>
          </a:p>
        </p:txBody>
      </p:sp>
      <p:sp>
        <p:nvSpPr>
          <p:cNvPr id="11" name="10 Botón de acción: Hacia atrás o Anterior">
            <a:hlinkClick r:id="rId3" action="ppaction://hlinksldjump" highlightClick="1"/>
          </p:cNvPr>
          <p:cNvSpPr/>
          <p:nvPr/>
        </p:nvSpPr>
        <p:spPr>
          <a:xfrm>
            <a:off x="6968613" y="6201697"/>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078161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6 Gráfico">
            <a:extLst>
              <a:ext uri="{FF2B5EF4-FFF2-40B4-BE49-F238E27FC236}">
                <a16:creationId xmlns:a16="http://schemas.microsoft.com/office/drawing/2014/main" xmlns="" id="{00000000-0008-0000-0000-000011000000}"/>
              </a:ext>
            </a:extLst>
          </p:cNvPr>
          <p:cNvGraphicFramePr>
            <a:graphicFrameLocks noGrp="1"/>
          </p:cNvGraphicFramePr>
          <p:nvPr>
            <p:ph idx="1"/>
            <p:extLst>
              <p:ext uri="{D42A27DB-BD31-4B8C-83A1-F6EECF244321}">
                <p14:modId xmlns:p14="http://schemas.microsoft.com/office/powerpoint/2010/main" val="72740453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cxnSp>
        <p:nvCxnSpPr>
          <p:cNvPr id="6" name="Conector recto de flecha 5"/>
          <p:cNvCxnSpPr/>
          <p:nvPr/>
        </p:nvCxnSpPr>
        <p:spPr>
          <a:xfrm flipH="1">
            <a:off x="6046574" y="2932671"/>
            <a:ext cx="593124" cy="205946"/>
          </a:xfrm>
          <a:prstGeom prst="straightConnector1">
            <a:avLst/>
          </a:prstGeom>
          <a:ln>
            <a:solidFill>
              <a:schemeClr val="accent5">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a:cxnSpLocks/>
          </p:cNvCxnSpPr>
          <p:nvPr/>
        </p:nvCxnSpPr>
        <p:spPr>
          <a:xfrm flipV="1">
            <a:off x="4901514" y="2883244"/>
            <a:ext cx="201826" cy="444842"/>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a:cxnSpLocks/>
          </p:cNvCxnSpPr>
          <p:nvPr/>
        </p:nvCxnSpPr>
        <p:spPr>
          <a:xfrm flipV="1">
            <a:off x="2333369" y="3863181"/>
            <a:ext cx="201826" cy="292808"/>
          </a:xfrm>
          <a:prstGeom prst="straightConnector1">
            <a:avLst/>
          </a:prstGeom>
          <a:ln>
            <a:solidFill>
              <a:schemeClr val="accent1">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a:cxnSpLocks/>
          </p:cNvCxnSpPr>
          <p:nvPr/>
        </p:nvCxnSpPr>
        <p:spPr>
          <a:xfrm flipV="1">
            <a:off x="1859693" y="3863181"/>
            <a:ext cx="0" cy="152400"/>
          </a:xfrm>
          <a:prstGeom prst="straightConnector1">
            <a:avLst/>
          </a:prstGeom>
          <a:ln>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cxnSpLocks/>
          </p:cNvCxnSpPr>
          <p:nvPr/>
        </p:nvCxnSpPr>
        <p:spPr>
          <a:xfrm flipV="1">
            <a:off x="1756720" y="4262717"/>
            <a:ext cx="0" cy="152400"/>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62</a:t>
            </a:fld>
            <a:endParaRPr lang="es-ES" altLang="es-MX" dirty="0"/>
          </a:p>
        </p:txBody>
      </p:sp>
      <p:sp>
        <p:nvSpPr>
          <p:cNvPr id="13" name="12 Botón de acción: Hacia atrás o Anterior">
            <a:hlinkClick r:id="rId3" action="ppaction://hlinksldjump" highlightClick="1"/>
          </p:cNvPr>
          <p:cNvSpPr/>
          <p:nvPr/>
        </p:nvSpPr>
        <p:spPr>
          <a:xfrm>
            <a:off x="6968613" y="6201697"/>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6380715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26" name="CuadroTexto 25"/>
          <p:cNvSpPr txBox="1"/>
          <p:nvPr/>
        </p:nvSpPr>
        <p:spPr>
          <a:xfrm>
            <a:off x="675502" y="4884638"/>
            <a:ext cx="7677665" cy="1969770"/>
          </a:xfrm>
          <a:prstGeom prst="rect">
            <a:avLst/>
          </a:prstGeom>
          <a:noFill/>
        </p:spPr>
        <p:txBody>
          <a:bodyPr wrap="square" rtlCol="0">
            <a:spAutoFit/>
          </a:bodyPr>
          <a:lstStyle/>
          <a:p>
            <a:pPr marL="342900" indent="-342900" algn="just">
              <a:buFont typeface="+mj-lt"/>
              <a:buAutoNum type="arabicPeriod"/>
            </a:pPr>
            <a:r>
              <a:rPr lang="es-MX" sz="900" dirty="0">
                <a:latin typeface="Century Gothic" panose="020B0502020202020204" pitchFamily="34" charset="0"/>
              </a:rPr>
              <a:t>La tabla de movimientos en expectativas económicas muestra la última revisión de expectativas de Crecimiento, Inflación, Tasa de Referencia y Desempleo para 2017 y si aumento respecto a las expectativas del último día de 2016.</a:t>
            </a:r>
          </a:p>
          <a:p>
            <a:pPr marL="342900" indent="-342900" algn="just">
              <a:buFont typeface="+mj-lt"/>
              <a:buAutoNum type="arabicPeriod"/>
            </a:pPr>
            <a:endParaRPr lang="es-MX" sz="900" dirty="0">
              <a:latin typeface="Century Gothic" panose="020B0502020202020204" pitchFamily="34" charset="0"/>
            </a:endParaRPr>
          </a:p>
          <a:p>
            <a:pPr marL="342900" indent="-342900" algn="just">
              <a:buFont typeface="+mj-lt"/>
              <a:buAutoNum type="arabicPeriod"/>
            </a:pPr>
            <a:r>
              <a:rPr lang="es-MX" sz="900" dirty="0">
                <a:latin typeface="Century Gothic" panose="020B0502020202020204" pitchFamily="34" charset="0"/>
              </a:rPr>
              <a:t>En el primer gráfico de Movimiento de Crecimiento Económico se muestran las últimas revisiones de Crecimiento Económico. </a:t>
            </a:r>
          </a:p>
          <a:p>
            <a:pPr marL="342900" indent="-342900" algn="just">
              <a:buFont typeface="+mj-lt"/>
              <a:buAutoNum type="arabicPeriod"/>
            </a:pPr>
            <a:endParaRPr lang="es-MX" sz="900" dirty="0">
              <a:latin typeface="Century Gothic" panose="020B0502020202020204" pitchFamily="34" charset="0"/>
            </a:endParaRPr>
          </a:p>
          <a:p>
            <a:pPr marL="342900" indent="-342900" algn="just">
              <a:buFont typeface="+mj-lt"/>
              <a:buAutoNum type="arabicPeriod"/>
            </a:pPr>
            <a:r>
              <a:rPr lang="es-MX" sz="900" dirty="0">
                <a:latin typeface="Century Gothic" panose="020B0502020202020204" pitchFamily="34" charset="0"/>
              </a:rPr>
              <a:t>En el segundo gráfico se muestra el porcentaje de países que hicieron una revisión a la alza o se mantuvieron igual en la tasa de crecimiento para el año de 2017 respecto al último día de 2015 y 2016. Los países que se incluyeron en el análisis fueron Estados Unidos, Japón, Alemania, Reino Unido, Brasil, México, China, India, Corea del Sur, Singapur, Taiwán, Tailandia, Austria, Bélgica, Dinamarca, Francia, Finlandia, Grecia, Irlanda, Italia, Islandia, Holanda, Noruega Portugal, Eslovaquia, España, Suecia, Suiza, Argentina, Chile, Colombia, Panamá, Perú y Venezuela.</a:t>
            </a:r>
          </a:p>
          <a:p>
            <a:pPr marL="342900" indent="-342900" algn="just">
              <a:buFont typeface="+mj-lt"/>
              <a:buAutoNum type="arabicPeriod"/>
            </a:pPr>
            <a:endParaRPr lang="es-MX" sz="1000" dirty="0">
              <a:latin typeface="Century Gothic" panose="020B0502020202020204" pitchFamily="34" charset="0"/>
            </a:endParaRPr>
          </a:p>
          <a:p>
            <a:pPr marL="342900" indent="-342900" algn="just">
              <a:buFont typeface="+mj-lt"/>
              <a:buAutoNum type="arabicPeriod"/>
            </a:pPr>
            <a:endParaRPr lang="es-MX" sz="1000" dirty="0">
              <a:latin typeface="Century Gothic" panose="020B0502020202020204" pitchFamily="34" charset="0"/>
            </a:endParaRPr>
          </a:p>
          <a:p>
            <a:pPr algn="just"/>
            <a:endParaRPr lang="es-MX" sz="1050" dirty="0">
              <a:latin typeface="Century Gothic" panose="020B0502020202020204" pitchFamily="34" charset="0"/>
            </a:endParaRPr>
          </a:p>
        </p:txBody>
      </p:sp>
      <p:pic>
        <p:nvPicPr>
          <p:cNvPr id="19" name="Marcador de contenido 18">
            <a:extLst>
              <a:ext uri="{FF2B5EF4-FFF2-40B4-BE49-F238E27FC236}">
                <a16:creationId xmlns:a16="http://schemas.microsoft.com/office/drawing/2014/main" xmlns="" id="{876D8273-C3AA-47BF-B83A-6092F980B3DB}"/>
              </a:ext>
            </a:extLst>
          </p:cNvPr>
          <p:cNvPicPr>
            <a:picLocks noGrp="1" noChangeAspect="1"/>
          </p:cNvPicPr>
          <p:nvPr>
            <p:ph idx="1"/>
          </p:nvPr>
        </p:nvPicPr>
        <p:blipFill>
          <a:blip r:embed="rId2"/>
          <a:stretch>
            <a:fillRect/>
          </a:stretch>
        </p:blipFill>
        <p:spPr>
          <a:xfrm>
            <a:off x="1786406" y="1066151"/>
            <a:ext cx="6286675" cy="3658498"/>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63</a:t>
            </a:fld>
            <a:endParaRPr lang="es-ES" altLang="es-MX" dirty="0"/>
          </a:p>
        </p:txBody>
      </p:sp>
      <p:sp>
        <p:nvSpPr>
          <p:cNvPr id="6" name="5 Botón de acción: Hacia atrás o Anterior">
            <a:hlinkClick r:id="rId3" action="ppaction://hlinksldjump" highlightClick="1"/>
          </p:cNvPr>
          <p:cNvSpPr/>
          <p:nvPr/>
        </p:nvSpPr>
        <p:spPr>
          <a:xfrm>
            <a:off x="7940345" y="6374785"/>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97429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6" name="CuadroTexto 5"/>
          <p:cNvSpPr txBox="1"/>
          <p:nvPr/>
        </p:nvSpPr>
        <p:spPr>
          <a:xfrm>
            <a:off x="706137" y="4665329"/>
            <a:ext cx="7974228" cy="1800493"/>
          </a:xfrm>
          <a:prstGeom prst="rect">
            <a:avLst/>
          </a:prstGeom>
          <a:noFill/>
        </p:spPr>
        <p:txBody>
          <a:bodyPr wrap="square" rtlCol="0">
            <a:spAutoFit/>
          </a:bodyPr>
          <a:lstStyle/>
          <a:p>
            <a:pPr marL="342900" indent="-342900" algn="just">
              <a:buFont typeface="+mj-lt"/>
              <a:buAutoNum type="arabicPeriod"/>
            </a:pPr>
            <a:r>
              <a:rPr lang="es-MX" sz="1100" dirty="0">
                <a:latin typeface="Century Gothic" panose="020B0502020202020204" pitchFamily="34" charset="0"/>
              </a:rPr>
              <a:t>En el primer gráfico se muestra el porcentaje de países emergentes con perspectiva estable, positiva y negativa de acuerdo a la calificadora Moodys. Los países que se consideraron como emergentes son: Argentina, Brasil, Chile, China, Colombia, India, México, Panamá, Perú, Singapur, Eslovaquia, Tailandia, Venezuela.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 el porcentaje de países avanzados con perspectiva estable, positiva y negativa de acuerdo a la calificadora Moodys. Los países que se consideraron como avanzados son: Austria, Bélgica, Dinamarca, Finlandia, Francia, Alemania, Grecia, Islandia, Irlanda, Italia, Japón, Holanda, Noruega, Portugal, Corea del Sur, España, Suecia, Suiza, Taiwán, Reino Unido y Estados Unidos. </a:t>
            </a:r>
          </a:p>
          <a:p>
            <a:pPr algn="just"/>
            <a:endParaRPr lang="es-MX" sz="1200" dirty="0">
              <a:latin typeface="Century Gothic" panose="020B0502020202020204" pitchFamily="34" charset="0"/>
            </a:endParaRPr>
          </a:p>
        </p:txBody>
      </p:sp>
      <p:graphicFrame>
        <p:nvGraphicFramePr>
          <p:cNvPr id="7" name="5 Gráfico">
            <a:extLst>
              <a:ext uri="{FF2B5EF4-FFF2-40B4-BE49-F238E27FC236}">
                <a16:creationId xmlns:a16="http://schemas.microsoft.com/office/drawing/2014/main" xmlns="" id="{00000000-0008-0000-0100-000006000000}"/>
              </a:ext>
            </a:extLst>
          </p:cNvPr>
          <p:cNvGraphicFramePr>
            <a:graphicFrameLocks/>
          </p:cNvGraphicFramePr>
          <p:nvPr>
            <p:extLst>
              <p:ext uri="{D42A27DB-BD31-4B8C-83A1-F6EECF244321}">
                <p14:modId xmlns:p14="http://schemas.microsoft.com/office/powerpoint/2010/main" val="2278816788"/>
              </p:ext>
            </p:extLst>
          </p:nvPr>
        </p:nvGraphicFramePr>
        <p:xfrm>
          <a:off x="3975787" y="1177753"/>
          <a:ext cx="5410200" cy="2790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4 Gráfico">
            <a:extLst>
              <a:ext uri="{FF2B5EF4-FFF2-40B4-BE49-F238E27FC236}">
                <a16:creationId xmlns:a16="http://schemas.microsoft.com/office/drawing/2014/main" xmlns="" id="{00000000-0008-0000-0100-000005000000}"/>
              </a:ext>
            </a:extLst>
          </p:cNvPr>
          <p:cNvGraphicFramePr>
            <a:graphicFrameLocks/>
          </p:cNvGraphicFramePr>
          <p:nvPr>
            <p:extLst>
              <p:ext uri="{D42A27DB-BD31-4B8C-83A1-F6EECF244321}">
                <p14:modId xmlns:p14="http://schemas.microsoft.com/office/powerpoint/2010/main" val="1926006086"/>
              </p:ext>
            </p:extLst>
          </p:nvPr>
        </p:nvGraphicFramePr>
        <p:xfrm>
          <a:off x="393613" y="1199120"/>
          <a:ext cx="5391151" cy="2762250"/>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a:xfrm>
            <a:off x="6905625" y="6465822"/>
            <a:ext cx="2133600" cy="365125"/>
          </a:xfrm>
        </p:spPr>
        <p:txBody>
          <a:bodyPr/>
          <a:lstStyle/>
          <a:p>
            <a:fld id="{05E83AA4-A00D-4AA0-8FE8-B93C9F3EC141}" type="slidenum">
              <a:rPr lang="es-ES" altLang="es-MX" smtClean="0">
                <a:latin typeface="Century Gothic" panose="020B0502020202020204" pitchFamily="34" charset="0"/>
              </a:rPr>
              <a:pPr/>
              <a:t>64</a:t>
            </a:fld>
            <a:endParaRPr lang="es-ES" altLang="es-MX" dirty="0">
              <a:latin typeface="Century Gothic" panose="020B0502020202020204" pitchFamily="34" charset="0"/>
            </a:endParaRPr>
          </a:p>
        </p:txBody>
      </p:sp>
      <p:sp>
        <p:nvSpPr>
          <p:cNvPr id="9" name="8 Botón de acción: Hacia atrás o Anterior">
            <a:hlinkClick r:id="rId4" action="ppaction://hlinksldjump" highlightClick="1"/>
          </p:cNvPr>
          <p:cNvSpPr/>
          <p:nvPr/>
        </p:nvSpPr>
        <p:spPr>
          <a:xfrm>
            <a:off x="8030497" y="6459794"/>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13333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pic>
        <p:nvPicPr>
          <p:cNvPr id="7" name="Imagen 6">
            <a:extLst>
              <a:ext uri="{FF2B5EF4-FFF2-40B4-BE49-F238E27FC236}">
                <a16:creationId xmlns:a16="http://schemas.microsoft.com/office/drawing/2014/main" xmlns="" id="{E6678151-29B2-419D-9C0E-97BB80BF5E09}"/>
              </a:ext>
            </a:extLst>
          </p:cNvPr>
          <p:cNvPicPr>
            <a:picLocks noChangeAspect="1"/>
          </p:cNvPicPr>
          <p:nvPr/>
        </p:nvPicPr>
        <p:blipFill>
          <a:blip r:embed="rId2"/>
          <a:stretch>
            <a:fillRect/>
          </a:stretch>
        </p:blipFill>
        <p:spPr>
          <a:xfrm>
            <a:off x="972065" y="1757691"/>
            <a:ext cx="7109254" cy="3413408"/>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10383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728632" cy="369332"/>
          </a:xfrm>
          <a:prstGeom prst="rect">
            <a:avLst/>
          </a:prstGeom>
          <a:noFill/>
        </p:spPr>
        <p:txBody>
          <a:bodyPr wrap="none" rtlCol="0">
            <a:spAutoFit/>
          </a:bodyPr>
          <a:lstStyle/>
          <a:p>
            <a:r>
              <a:rPr lang="es-MX" dirty="0">
                <a:latin typeface="Century Gothic" panose="020B0502020202020204" pitchFamily="34" charset="0"/>
              </a:rPr>
              <a:t>Encuesta Citibanamex</a:t>
            </a:r>
          </a:p>
        </p:txBody>
      </p:sp>
      <p:sp>
        <p:nvSpPr>
          <p:cNvPr id="5" name="CuadroTexto 4"/>
          <p:cNvSpPr txBox="1"/>
          <p:nvPr/>
        </p:nvSpPr>
        <p:spPr>
          <a:xfrm>
            <a:off x="4526297" y="1197916"/>
            <a:ext cx="2419252" cy="307777"/>
          </a:xfrm>
          <a:prstGeom prst="rect">
            <a:avLst/>
          </a:prstGeom>
          <a:noFill/>
        </p:spPr>
        <p:txBody>
          <a:bodyPr wrap="none" rtlCol="0">
            <a:spAutoFit/>
          </a:bodyPr>
          <a:lstStyle/>
          <a:p>
            <a:r>
              <a:rPr lang="es-MX" sz="1400" dirty="0">
                <a:latin typeface="Century Gothic" panose="020B0502020202020204" pitchFamily="34" charset="0"/>
              </a:rPr>
              <a:t>Fecha: 7 de junio de 2016</a:t>
            </a:r>
          </a:p>
        </p:txBody>
      </p:sp>
      <p:pic>
        <p:nvPicPr>
          <p:cNvPr id="8" name="Marcador de contenido 7">
            <a:extLst>
              <a:ext uri="{FF2B5EF4-FFF2-40B4-BE49-F238E27FC236}">
                <a16:creationId xmlns:a16="http://schemas.microsoft.com/office/drawing/2014/main" xmlns="" id="{A9264BA0-1833-46B3-8372-2348D2FF50CB}"/>
              </a:ext>
            </a:extLst>
          </p:cNvPr>
          <p:cNvPicPr>
            <a:picLocks noGrp="1" noChangeAspect="1"/>
          </p:cNvPicPr>
          <p:nvPr>
            <p:ph idx="1"/>
          </p:nvPr>
        </p:nvPicPr>
        <p:blipFill>
          <a:blip r:embed="rId2"/>
          <a:stretch>
            <a:fillRect/>
          </a:stretch>
        </p:blipFill>
        <p:spPr>
          <a:xfrm>
            <a:off x="1307707" y="1567248"/>
            <a:ext cx="6221675" cy="5144018"/>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626266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728632" cy="369332"/>
          </a:xfrm>
          <a:prstGeom prst="rect">
            <a:avLst/>
          </a:prstGeom>
          <a:noFill/>
        </p:spPr>
        <p:txBody>
          <a:bodyPr wrap="none" rtlCol="0">
            <a:spAutoFit/>
          </a:bodyPr>
          <a:lstStyle/>
          <a:p>
            <a:r>
              <a:rPr lang="es-MX" dirty="0">
                <a:latin typeface="Century Gothic" panose="020B0502020202020204" pitchFamily="34" charset="0"/>
              </a:rPr>
              <a:t>Encuesta Citibanamex</a:t>
            </a:r>
          </a:p>
        </p:txBody>
      </p:sp>
      <p:sp>
        <p:nvSpPr>
          <p:cNvPr id="5" name="CuadroTexto 4"/>
          <p:cNvSpPr txBox="1"/>
          <p:nvPr/>
        </p:nvSpPr>
        <p:spPr>
          <a:xfrm>
            <a:off x="3755666" y="1230868"/>
            <a:ext cx="3065263" cy="369332"/>
          </a:xfrm>
          <a:prstGeom prst="rect">
            <a:avLst/>
          </a:prstGeom>
          <a:noFill/>
        </p:spPr>
        <p:txBody>
          <a:bodyPr wrap="none" rtlCol="0">
            <a:spAutoFit/>
          </a:bodyPr>
          <a:lstStyle/>
          <a:p>
            <a:r>
              <a:rPr lang="es-MX" dirty="0">
                <a:latin typeface="Century Gothic" panose="020B0502020202020204" pitchFamily="34" charset="0"/>
              </a:rPr>
              <a:t>Fecha: 7 de junio de 2016</a:t>
            </a:r>
          </a:p>
        </p:txBody>
      </p:sp>
      <p:pic>
        <p:nvPicPr>
          <p:cNvPr id="8" name="Marcador de contenido 7">
            <a:extLst>
              <a:ext uri="{FF2B5EF4-FFF2-40B4-BE49-F238E27FC236}">
                <a16:creationId xmlns:a16="http://schemas.microsoft.com/office/drawing/2014/main" xmlns="" id="{02EB3478-8034-4BDC-BB4A-D4F93D1BEA36}"/>
              </a:ext>
            </a:extLst>
          </p:cNvPr>
          <p:cNvPicPr>
            <a:picLocks noGrp="1" noChangeAspect="1"/>
          </p:cNvPicPr>
          <p:nvPr>
            <p:ph idx="1"/>
          </p:nvPr>
        </p:nvPicPr>
        <p:blipFill>
          <a:blip r:embed="rId2"/>
          <a:stretch>
            <a:fillRect/>
          </a:stretch>
        </p:blipFill>
        <p:spPr>
          <a:xfrm>
            <a:off x="1097659" y="1600200"/>
            <a:ext cx="6184587" cy="516782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67</a:t>
            </a:fld>
            <a:endParaRPr lang="es-ES" altLang="es-MX" dirty="0">
              <a:latin typeface="Century Gothic" panose="020B0502020202020204" pitchFamily="34" charset="0"/>
            </a:endParaRPr>
          </a:p>
        </p:txBody>
      </p:sp>
      <p:sp>
        <p:nvSpPr>
          <p:cNvPr id="7" name="6 Botón de acción: Hacia atrás o Anterior">
            <a:hlinkClick r:id="rId3" action="ppaction://hlinksldjump" highlightClick="1"/>
          </p:cNvPr>
          <p:cNvSpPr/>
          <p:nvPr/>
        </p:nvSpPr>
        <p:spPr>
          <a:xfrm>
            <a:off x="7897762" y="6411453"/>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96978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728632" cy="369332"/>
          </a:xfrm>
          <a:prstGeom prst="rect">
            <a:avLst/>
          </a:prstGeom>
          <a:noFill/>
        </p:spPr>
        <p:txBody>
          <a:bodyPr wrap="none" rtlCol="0">
            <a:spAutoFit/>
          </a:bodyPr>
          <a:lstStyle/>
          <a:p>
            <a:r>
              <a:rPr lang="es-MX" dirty="0">
                <a:latin typeface="Century Gothic" panose="020B0502020202020204" pitchFamily="34" charset="0"/>
              </a:rPr>
              <a:t>Encuesta Citibanamex</a:t>
            </a:r>
          </a:p>
        </p:txBody>
      </p:sp>
      <p:sp>
        <p:nvSpPr>
          <p:cNvPr id="5" name="CuadroTexto 4"/>
          <p:cNvSpPr txBox="1"/>
          <p:nvPr/>
        </p:nvSpPr>
        <p:spPr>
          <a:xfrm>
            <a:off x="3660415" y="1216104"/>
            <a:ext cx="3065263" cy="369332"/>
          </a:xfrm>
          <a:prstGeom prst="rect">
            <a:avLst/>
          </a:prstGeom>
          <a:noFill/>
        </p:spPr>
        <p:txBody>
          <a:bodyPr wrap="none" rtlCol="0">
            <a:spAutoFit/>
          </a:bodyPr>
          <a:lstStyle/>
          <a:p>
            <a:r>
              <a:rPr lang="es-MX" dirty="0">
                <a:latin typeface="Century Gothic" panose="020B0502020202020204" pitchFamily="34" charset="0"/>
              </a:rPr>
              <a:t>Fecha: 6 de junio de 2017</a:t>
            </a:r>
          </a:p>
        </p:txBody>
      </p:sp>
      <p:pic>
        <p:nvPicPr>
          <p:cNvPr id="8" name="Marcador de contenido 7">
            <a:extLst>
              <a:ext uri="{FF2B5EF4-FFF2-40B4-BE49-F238E27FC236}">
                <a16:creationId xmlns:a16="http://schemas.microsoft.com/office/drawing/2014/main" xmlns="" id="{24591867-566C-47A3-93B4-668C33172022}"/>
              </a:ext>
            </a:extLst>
          </p:cNvPr>
          <p:cNvPicPr>
            <a:picLocks noGrp="1" noChangeAspect="1"/>
          </p:cNvPicPr>
          <p:nvPr>
            <p:ph idx="1"/>
          </p:nvPr>
        </p:nvPicPr>
        <p:blipFill>
          <a:blip r:embed="rId2"/>
          <a:stretch>
            <a:fillRect/>
          </a:stretch>
        </p:blipFill>
        <p:spPr>
          <a:xfrm>
            <a:off x="1569343" y="1600200"/>
            <a:ext cx="5622288" cy="5022755"/>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691595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728632" cy="369332"/>
          </a:xfrm>
          <a:prstGeom prst="rect">
            <a:avLst/>
          </a:prstGeom>
          <a:noFill/>
        </p:spPr>
        <p:txBody>
          <a:bodyPr wrap="none" rtlCol="0">
            <a:spAutoFit/>
          </a:bodyPr>
          <a:lstStyle/>
          <a:p>
            <a:r>
              <a:rPr lang="es-MX" dirty="0">
                <a:latin typeface="Century Gothic" panose="020B0502020202020204" pitchFamily="34" charset="0"/>
              </a:rPr>
              <a:t>Encuesta Citibanamex</a:t>
            </a:r>
          </a:p>
        </p:txBody>
      </p:sp>
      <p:sp>
        <p:nvSpPr>
          <p:cNvPr id="5" name="CuadroTexto 4"/>
          <p:cNvSpPr txBox="1"/>
          <p:nvPr/>
        </p:nvSpPr>
        <p:spPr>
          <a:xfrm>
            <a:off x="3355616" y="1230868"/>
            <a:ext cx="3065263" cy="369332"/>
          </a:xfrm>
          <a:prstGeom prst="rect">
            <a:avLst/>
          </a:prstGeom>
          <a:noFill/>
        </p:spPr>
        <p:txBody>
          <a:bodyPr wrap="none" rtlCol="0">
            <a:spAutoFit/>
          </a:bodyPr>
          <a:lstStyle/>
          <a:p>
            <a:r>
              <a:rPr lang="es-MX" dirty="0">
                <a:latin typeface="Century Gothic" panose="020B0502020202020204" pitchFamily="34" charset="0"/>
              </a:rPr>
              <a:t>Fecha: 6 de junio de 2017</a:t>
            </a:r>
          </a:p>
        </p:txBody>
      </p:sp>
      <p:pic>
        <p:nvPicPr>
          <p:cNvPr id="8" name="Marcador de contenido 7">
            <a:extLst>
              <a:ext uri="{FF2B5EF4-FFF2-40B4-BE49-F238E27FC236}">
                <a16:creationId xmlns:a16="http://schemas.microsoft.com/office/drawing/2014/main" xmlns="" id="{C5D7EE2C-AEF7-44A0-9637-CA530C177452}"/>
              </a:ext>
            </a:extLst>
          </p:cNvPr>
          <p:cNvPicPr>
            <a:picLocks noGrp="1" noChangeAspect="1"/>
          </p:cNvPicPr>
          <p:nvPr>
            <p:ph idx="1"/>
          </p:nvPr>
        </p:nvPicPr>
        <p:blipFill>
          <a:blip r:embed="rId2"/>
          <a:stretch>
            <a:fillRect/>
          </a:stretch>
        </p:blipFill>
        <p:spPr>
          <a:xfrm>
            <a:off x="1963024" y="1600200"/>
            <a:ext cx="5113274" cy="5113274"/>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72937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pic>
        <p:nvPicPr>
          <p:cNvPr id="3" name="Imagen 2"/>
          <p:cNvPicPr>
            <a:picLocks noChangeAspect="1"/>
          </p:cNvPicPr>
          <p:nvPr/>
        </p:nvPicPr>
        <p:blipFill>
          <a:blip r:embed="rId2"/>
          <a:stretch>
            <a:fillRect/>
          </a:stretch>
        </p:blipFill>
        <p:spPr>
          <a:xfrm>
            <a:off x="319873" y="1751376"/>
            <a:ext cx="8313883" cy="4431310"/>
          </a:xfrm>
          <a:prstGeom prst="rect">
            <a:avLst/>
          </a:prstGeom>
        </p:spPr>
      </p:pic>
      <p:cxnSp>
        <p:nvCxnSpPr>
          <p:cNvPr id="7" name="Conector recto 6"/>
          <p:cNvCxnSpPr/>
          <p:nvPr/>
        </p:nvCxnSpPr>
        <p:spPr>
          <a:xfrm>
            <a:off x="796954" y="4336362"/>
            <a:ext cx="7600426"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sp>
        <p:nvSpPr>
          <p:cNvPr id="8" name="CuadroTexto 7"/>
          <p:cNvSpPr txBox="1"/>
          <p:nvPr/>
        </p:nvSpPr>
        <p:spPr>
          <a:xfrm>
            <a:off x="7531003" y="4124070"/>
            <a:ext cx="984565" cy="246221"/>
          </a:xfrm>
          <a:prstGeom prst="rect">
            <a:avLst/>
          </a:prstGeom>
          <a:noFill/>
        </p:spPr>
        <p:txBody>
          <a:bodyPr wrap="none" rtlCol="0">
            <a:spAutoFit/>
          </a:bodyPr>
          <a:lstStyle/>
          <a:p>
            <a:r>
              <a:rPr lang="es-MX" sz="1000" dirty="0">
                <a:solidFill>
                  <a:schemeClr val="accent4"/>
                </a:solidFill>
              </a:rPr>
              <a:t>Promedio 2015</a:t>
            </a:r>
          </a:p>
        </p:txBody>
      </p:sp>
      <p:cxnSp>
        <p:nvCxnSpPr>
          <p:cNvPr id="9" name="Conector recto 8"/>
          <p:cNvCxnSpPr/>
          <p:nvPr/>
        </p:nvCxnSpPr>
        <p:spPr>
          <a:xfrm>
            <a:off x="796954" y="4488110"/>
            <a:ext cx="7600426"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10" name="CuadroTexto 9"/>
          <p:cNvSpPr txBox="1"/>
          <p:nvPr/>
        </p:nvSpPr>
        <p:spPr>
          <a:xfrm>
            <a:off x="7531003" y="4306090"/>
            <a:ext cx="984565" cy="246221"/>
          </a:xfrm>
          <a:prstGeom prst="rect">
            <a:avLst/>
          </a:prstGeom>
          <a:noFill/>
        </p:spPr>
        <p:txBody>
          <a:bodyPr wrap="none" rtlCol="0">
            <a:spAutoFit/>
          </a:bodyPr>
          <a:lstStyle/>
          <a:p>
            <a:r>
              <a:rPr lang="es-MX" sz="1000" dirty="0">
                <a:solidFill>
                  <a:srgbClr val="00B050"/>
                </a:solidFill>
              </a:rPr>
              <a:t>Promedio 2016</a:t>
            </a:r>
          </a:p>
        </p:txBody>
      </p:sp>
      <p:cxnSp>
        <p:nvCxnSpPr>
          <p:cNvPr id="11" name="Conector recto 10"/>
          <p:cNvCxnSpPr/>
          <p:nvPr/>
        </p:nvCxnSpPr>
        <p:spPr>
          <a:xfrm>
            <a:off x="796954" y="5016617"/>
            <a:ext cx="7600426" cy="0"/>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7531003" y="4788219"/>
            <a:ext cx="984565" cy="246221"/>
          </a:xfrm>
          <a:prstGeom prst="rect">
            <a:avLst/>
          </a:prstGeom>
          <a:noFill/>
        </p:spPr>
        <p:txBody>
          <a:bodyPr wrap="none" rtlCol="0">
            <a:spAutoFit/>
          </a:bodyPr>
          <a:lstStyle/>
          <a:p>
            <a:r>
              <a:rPr lang="es-MX" sz="1000" dirty="0">
                <a:solidFill>
                  <a:schemeClr val="accent5"/>
                </a:solidFill>
              </a:rPr>
              <a:t>Promedio 2017</a:t>
            </a:r>
          </a:p>
        </p:txBody>
      </p:sp>
      <p:sp>
        <p:nvSpPr>
          <p:cNvPr id="13" name="15 CuadroTexto"/>
          <p:cNvSpPr txBox="1"/>
          <p:nvPr/>
        </p:nvSpPr>
        <p:spPr>
          <a:xfrm>
            <a:off x="5773110" y="6172373"/>
            <a:ext cx="2692866" cy="246221"/>
          </a:xfrm>
          <a:prstGeom prst="rect">
            <a:avLst/>
          </a:prstGeom>
          <a:noFill/>
        </p:spPr>
        <p:txBody>
          <a:bodyPr wrap="square" rtlCol="0">
            <a:spAutoFit/>
          </a:bodyPr>
          <a:lstStyle/>
          <a:p>
            <a:r>
              <a:rPr lang="es-MX" sz="1000" dirty="0"/>
              <a:t>Fuente: Gráfico propio con datos de Bloomberg.</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70</a:t>
            </a:fld>
            <a:endParaRPr lang="es-ES" altLang="es-MX" dirty="0"/>
          </a:p>
        </p:txBody>
      </p:sp>
      <p:sp>
        <p:nvSpPr>
          <p:cNvPr id="14" name="13 Botón de acción: Hacia atrás o Anterior">
            <a:hlinkClick r:id="rId3" action="ppaction://hlinksldjump" highlightClick="1"/>
          </p:cNvPr>
          <p:cNvSpPr/>
          <p:nvPr/>
        </p:nvSpPr>
        <p:spPr>
          <a:xfrm>
            <a:off x="8004609" y="6463378"/>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73256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8 Gráfico">
            <a:extLst>
              <a:ext uri="{FF2B5EF4-FFF2-40B4-BE49-F238E27FC236}">
                <a16:creationId xmlns:a16="http://schemas.microsoft.com/office/drawing/2014/main" xmlns="" id="{00000000-0008-0000-0100-000009000000}"/>
              </a:ext>
            </a:extLst>
          </p:cNvPr>
          <p:cNvGraphicFramePr>
            <a:graphicFrameLocks noGrp="1"/>
          </p:cNvGraphicFramePr>
          <p:nvPr>
            <p:ph idx="1"/>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SIEFORES</a:t>
            </a:r>
          </a:p>
        </p:txBody>
      </p:sp>
      <p:cxnSp>
        <p:nvCxnSpPr>
          <p:cNvPr id="6" name="5 Conector recto"/>
          <p:cNvCxnSpPr>
            <a:cxnSpLocks/>
          </p:cNvCxnSpPr>
          <p:nvPr/>
        </p:nvCxnSpPr>
        <p:spPr>
          <a:xfrm>
            <a:off x="988539" y="4068245"/>
            <a:ext cx="7508038"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7" name="6 Rectángulo"/>
          <p:cNvSpPr/>
          <p:nvPr/>
        </p:nvSpPr>
        <p:spPr>
          <a:xfrm>
            <a:off x="6807357" y="1991983"/>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9" name="8 Conector recto"/>
          <p:cNvCxnSpPr/>
          <p:nvPr/>
        </p:nvCxnSpPr>
        <p:spPr>
          <a:xfrm flipV="1">
            <a:off x="5528894" y="1922845"/>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11" name="10 Rectángulo"/>
          <p:cNvSpPr/>
          <p:nvPr/>
        </p:nvSpPr>
        <p:spPr>
          <a:xfrm>
            <a:off x="6356084" y="1995481"/>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12 CuadroTexto"/>
          <p:cNvSpPr txBox="1"/>
          <p:nvPr/>
        </p:nvSpPr>
        <p:spPr>
          <a:xfrm>
            <a:off x="7011043" y="2013799"/>
            <a:ext cx="1231427" cy="276999"/>
          </a:xfrm>
          <a:prstGeom prst="rect">
            <a:avLst/>
          </a:prstGeom>
          <a:noFill/>
        </p:spPr>
        <p:txBody>
          <a:bodyPr wrap="none" rtlCol="0">
            <a:spAutoFit/>
          </a:bodyPr>
          <a:lstStyle/>
          <a:p>
            <a:r>
              <a:rPr lang="es-MX" sz="1200" dirty="0"/>
              <a:t>YTD=</a:t>
            </a:r>
            <a:r>
              <a:rPr lang="es-MX" sz="1200" dirty="0">
                <a:solidFill>
                  <a:srgbClr val="FF0000"/>
                </a:solidFill>
              </a:rPr>
              <a:t>-$25 </a:t>
            </a:r>
            <a:r>
              <a:rPr lang="es-MX" sz="1200" dirty="0"/>
              <a:t>mmdp</a:t>
            </a:r>
          </a:p>
        </p:txBody>
      </p:sp>
      <p:sp>
        <p:nvSpPr>
          <p:cNvPr id="14" name="13 CuadroTexto"/>
          <p:cNvSpPr txBox="1"/>
          <p:nvPr/>
        </p:nvSpPr>
        <p:spPr>
          <a:xfrm>
            <a:off x="5776262" y="2013799"/>
            <a:ext cx="1043702" cy="461665"/>
          </a:xfrm>
          <a:prstGeom prst="rect">
            <a:avLst/>
          </a:prstGeom>
          <a:noFill/>
        </p:spPr>
        <p:txBody>
          <a:bodyPr wrap="square" rtlCol="0">
            <a:spAutoFit/>
          </a:bodyPr>
          <a:lstStyle/>
          <a:p>
            <a:r>
              <a:rPr lang="es-MX" sz="1200" dirty="0"/>
              <a:t>Trump=</a:t>
            </a:r>
            <a:r>
              <a:rPr lang="es-MX" sz="1200" dirty="0">
                <a:solidFill>
                  <a:srgbClr val="FF0000"/>
                </a:solidFill>
              </a:rPr>
              <a:t>-$4.5 </a:t>
            </a:r>
            <a:r>
              <a:rPr lang="es-MX" sz="1200" dirty="0"/>
              <a:t>mmdp</a:t>
            </a:r>
          </a:p>
        </p:txBody>
      </p:sp>
      <p:cxnSp>
        <p:nvCxnSpPr>
          <p:cNvPr id="15" name="14 Conector recto"/>
          <p:cNvCxnSpPr/>
          <p:nvPr/>
        </p:nvCxnSpPr>
        <p:spPr>
          <a:xfrm flipV="1">
            <a:off x="6330194" y="1931234"/>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16" name="15 CuadroTexto"/>
          <p:cNvSpPr txBox="1"/>
          <p:nvPr/>
        </p:nvSpPr>
        <p:spPr>
          <a:xfrm>
            <a:off x="6015789" y="6139737"/>
            <a:ext cx="2438401" cy="246221"/>
          </a:xfrm>
          <a:prstGeom prst="rect">
            <a:avLst/>
          </a:prstGeom>
          <a:noFill/>
        </p:spPr>
        <p:txBody>
          <a:bodyPr wrap="square" rtlCol="0">
            <a:spAutoFit/>
          </a:bodyPr>
          <a:lstStyle/>
          <a:p>
            <a:r>
              <a:rPr lang="es-MX" sz="1000" dirty="0"/>
              <a:t>Fuente: Banxico (información al 25-05-17).</a:t>
            </a:r>
          </a:p>
        </p:txBody>
      </p:sp>
      <p:sp>
        <p:nvSpPr>
          <p:cNvPr id="18" name="6 Rectángulo"/>
          <p:cNvSpPr/>
          <p:nvPr/>
        </p:nvSpPr>
        <p:spPr>
          <a:xfrm>
            <a:off x="7716423" y="1991983"/>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0" name="10 Rectángulo"/>
          <p:cNvSpPr/>
          <p:nvPr/>
        </p:nvSpPr>
        <p:spPr>
          <a:xfrm>
            <a:off x="7265150" y="1995481"/>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10 Rectángulo"/>
          <p:cNvSpPr/>
          <p:nvPr/>
        </p:nvSpPr>
        <p:spPr>
          <a:xfrm>
            <a:off x="8175501" y="1973179"/>
            <a:ext cx="321076" cy="3572131"/>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71</a:t>
            </a:fld>
            <a:endParaRPr lang="es-ES" altLang="es-MX" dirty="0"/>
          </a:p>
        </p:txBody>
      </p:sp>
    </p:spTree>
    <p:extLst>
      <p:ext uri="{BB962C8B-B14F-4D97-AF65-F5344CB8AC3E}">
        <p14:creationId xmlns:p14="http://schemas.microsoft.com/office/powerpoint/2010/main" val="964327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12 Gráfico">
            <a:extLst>
              <a:ext uri="{FF2B5EF4-FFF2-40B4-BE49-F238E27FC236}">
                <a16:creationId xmlns:a16="http://schemas.microsoft.com/office/drawing/2014/main" xmlns="" id="{00000000-0008-0000-0100-00000D000000}"/>
              </a:ext>
            </a:extLst>
          </p:cNvPr>
          <p:cNvGraphicFramePr>
            <a:graphicFrameLocks noGrp="1"/>
          </p:cNvGraphicFramePr>
          <p:nvPr>
            <p:ph idx="1"/>
            <p:extLst/>
          </p:nvPr>
        </p:nvGraphicFramePr>
        <p:xfrm>
          <a:off x="457200" y="1625367"/>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2" name="10 Rectángulo"/>
          <p:cNvSpPr/>
          <p:nvPr/>
        </p:nvSpPr>
        <p:spPr>
          <a:xfrm>
            <a:off x="7284690" y="1998346"/>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 name="1 Título"/>
          <p:cNvSpPr>
            <a:spLocks noGrp="1"/>
          </p:cNvSpPr>
          <p:nvPr>
            <p:ph type="title"/>
          </p:nvPr>
        </p:nvSpPr>
        <p:spPr>
          <a:xfrm>
            <a:off x="457199" y="274639"/>
            <a:ext cx="6777789"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EXTRANJEROS</a:t>
            </a:r>
          </a:p>
        </p:txBody>
      </p:sp>
      <p:sp>
        <p:nvSpPr>
          <p:cNvPr id="5" name="4 CuadroTexto"/>
          <p:cNvSpPr txBox="1"/>
          <p:nvPr/>
        </p:nvSpPr>
        <p:spPr>
          <a:xfrm>
            <a:off x="7283887" y="2132457"/>
            <a:ext cx="1184940" cy="276999"/>
          </a:xfrm>
          <a:prstGeom prst="rect">
            <a:avLst/>
          </a:prstGeom>
          <a:noFill/>
        </p:spPr>
        <p:txBody>
          <a:bodyPr wrap="none" rtlCol="0">
            <a:spAutoFit/>
          </a:bodyPr>
          <a:lstStyle/>
          <a:p>
            <a:r>
              <a:rPr lang="es-MX" sz="1200" dirty="0"/>
              <a:t>YTD=$49 mmdp</a:t>
            </a:r>
          </a:p>
        </p:txBody>
      </p:sp>
      <p:sp>
        <p:nvSpPr>
          <p:cNvPr id="12" name="11 CuadroTexto"/>
          <p:cNvSpPr txBox="1"/>
          <p:nvPr/>
        </p:nvSpPr>
        <p:spPr>
          <a:xfrm>
            <a:off x="5585244" y="2701899"/>
            <a:ext cx="970547" cy="461665"/>
          </a:xfrm>
          <a:prstGeom prst="rect">
            <a:avLst/>
          </a:prstGeom>
          <a:noFill/>
        </p:spPr>
        <p:txBody>
          <a:bodyPr wrap="square" rtlCol="0">
            <a:spAutoFit/>
          </a:bodyPr>
          <a:lstStyle/>
          <a:p>
            <a:r>
              <a:rPr lang="es-MX" sz="1200" dirty="0"/>
              <a:t>Trump=$95mmdp</a:t>
            </a:r>
          </a:p>
        </p:txBody>
      </p:sp>
      <p:sp>
        <p:nvSpPr>
          <p:cNvPr id="3" name="2 CuadroTexto"/>
          <p:cNvSpPr txBox="1"/>
          <p:nvPr/>
        </p:nvSpPr>
        <p:spPr>
          <a:xfrm>
            <a:off x="6015789" y="6139737"/>
            <a:ext cx="2438401" cy="246221"/>
          </a:xfrm>
          <a:prstGeom prst="rect">
            <a:avLst/>
          </a:prstGeom>
          <a:noFill/>
        </p:spPr>
        <p:txBody>
          <a:bodyPr wrap="square" rtlCol="0">
            <a:spAutoFit/>
          </a:bodyPr>
          <a:lstStyle/>
          <a:p>
            <a:r>
              <a:rPr lang="es-MX" sz="1000" dirty="0"/>
              <a:t>Fuente: Banxico (información al 25-05-17).</a:t>
            </a:r>
          </a:p>
        </p:txBody>
      </p:sp>
      <p:cxnSp>
        <p:nvCxnSpPr>
          <p:cNvPr id="19" name="5 Conector recto"/>
          <p:cNvCxnSpPr/>
          <p:nvPr/>
        </p:nvCxnSpPr>
        <p:spPr>
          <a:xfrm>
            <a:off x="988538" y="3254954"/>
            <a:ext cx="7465651"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20" name="6 Rectángulo"/>
          <p:cNvSpPr/>
          <p:nvPr/>
        </p:nvSpPr>
        <p:spPr>
          <a:xfrm>
            <a:off x="6826897" y="2008761"/>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23" name="8 Conector recto"/>
          <p:cNvCxnSpPr/>
          <p:nvPr/>
        </p:nvCxnSpPr>
        <p:spPr>
          <a:xfrm flipV="1">
            <a:off x="5548434" y="1936861"/>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9" name="10 Rectángulo"/>
          <p:cNvSpPr/>
          <p:nvPr/>
        </p:nvSpPr>
        <p:spPr>
          <a:xfrm>
            <a:off x="6375624" y="1998346"/>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30" name="14 Conector recto"/>
          <p:cNvCxnSpPr/>
          <p:nvPr/>
        </p:nvCxnSpPr>
        <p:spPr>
          <a:xfrm flipV="1">
            <a:off x="6349734" y="1945250"/>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31" name="6 Rectángulo"/>
          <p:cNvSpPr/>
          <p:nvPr/>
        </p:nvSpPr>
        <p:spPr>
          <a:xfrm>
            <a:off x="7735963" y="2008761"/>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3" name="10 Rectángulo"/>
          <p:cNvSpPr/>
          <p:nvPr/>
        </p:nvSpPr>
        <p:spPr>
          <a:xfrm>
            <a:off x="8195040" y="1978806"/>
            <a:ext cx="259149" cy="3583281"/>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72</a:t>
            </a:fld>
            <a:endParaRPr lang="es-ES" altLang="es-MX" dirty="0"/>
          </a:p>
        </p:txBody>
      </p:sp>
    </p:spTree>
    <p:extLst>
      <p:ext uri="{BB962C8B-B14F-4D97-AF65-F5344CB8AC3E}">
        <p14:creationId xmlns:p14="http://schemas.microsoft.com/office/powerpoint/2010/main" val="40688330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7 Gráfico">
            <a:extLst>
              <a:ext uri="{FF2B5EF4-FFF2-40B4-BE49-F238E27FC236}">
                <a16:creationId xmlns:a16="http://schemas.microsoft.com/office/drawing/2014/main" xmlns="" id="{00000000-0008-0000-0100-000008000000}"/>
              </a:ext>
            </a:extLst>
          </p:cNvPr>
          <p:cNvGraphicFramePr>
            <a:graphicFrameLocks noGrp="1"/>
          </p:cNvGraphicFramePr>
          <p:nvPr>
            <p:ph idx="1"/>
            <p:extLst/>
          </p:nvPr>
        </p:nvGraphicFramePr>
        <p:xfrm>
          <a:off x="532701" y="1608589"/>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6" name="10 Rectángulo"/>
          <p:cNvSpPr/>
          <p:nvPr/>
        </p:nvSpPr>
        <p:spPr>
          <a:xfrm>
            <a:off x="7318040" y="1984330"/>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BANCOS</a:t>
            </a:r>
          </a:p>
        </p:txBody>
      </p:sp>
      <p:sp>
        <p:nvSpPr>
          <p:cNvPr id="13" name="12 CuadroTexto"/>
          <p:cNvSpPr txBox="1"/>
          <p:nvPr/>
        </p:nvSpPr>
        <p:spPr>
          <a:xfrm>
            <a:off x="7234989" y="2698426"/>
            <a:ext cx="1231427" cy="276999"/>
          </a:xfrm>
          <a:prstGeom prst="rect">
            <a:avLst/>
          </a:prstGeom>
          <a:noFill/>
        </p:spPr>
        <p:txBody>
          <a:bodyPr wrap="none" rtlCol="0">
            <a:spAutoFit/>
          </a:bodyPr>
          <a:lstStyle/>
          <a:p>
            <a:r>
              <a:rPr lang="es-MX" sz="1200" dirty="0"/>
              <a:t>YTD=</a:t>
            </a:r>
            <a:r>
              <a:rPr lang="es-MX" sz="1200" dirty="0">
                <a:solidFill>
                  <a:srgbClr val="FF0000"/>
                </a:solidFill>
              </a:rPr>
              <a:t>-$58 </a:t>
            </a:r>
            <a:r>
              <a:rPr lang="es-MX" sz="1200" dirty="0"/>
              <a:t>mmdp</a:t>
            </a:r>
          </a:p>
        </p:txBody>
      </p:sp>
      <p:sp>
        <p:nvSpPr>
          <p:cNvPr id="14" name="13 CuadroTexto"/>
          <p:cNvSpPr txBox="1"/>
          <p:nvPr/>
        </p:nvSpPr>
        <p:spPr>
          <a:xfrm>
            <a:off x="5603166" y="1965526"/>
            <a:ext cx="906380" cy="461665"/>
          </a:xfrm>
          <a:prstGeom prst="rect">
            <a:avLst/>
          </a:prstGeom>
          <a:noFill/>
        </p:spPr>
        <p:txBody>
          <a:bodyPr wrap="square" rtlCol="0">
            <a:spAutoFit/>
          </a:bodyPr>
          <a:lstStyle/>
          <a:p>
            <a:r>
              <a:rPr lang="es-MX" sz="1200" dirty="0"/>
              <a:t>Trump=3.4 mmdp</a:t>
            </a:r>
          </a:p>
        </p:txBody>
      </p:sp>
      <p:sp>
        <p:nvSpPr>
          <p:cNvPr id="17" name="16 CuadroTexto"/>
          <p:cNvSpPr txBox="1"/>
          <p:nvPr/>
        </p:nvSpPr>
        <p:spPr>
          <a:xfrm>
            <a:off x="6015789" y="6139737"/>
            <a:ext cx="2438401" cy="246221"/>
          </a:xfrm>
          <a:prstGeom prst="rect">
            <a:avLst/>
          </a:prstGeom>
          <a:noFill/>
        </p:spPr>
        <p:txBody>
          <a:bodyPr wrap="square" rtlCol="0">
            <a:spAutoFit/>
          </a:bodyPr>
          <a:lstStyle/>
          <a:p>
            <a:r>
              <a:rPr lang="es-MX" sz="1000" dirty="0"/>
              <a:t>Fuente: Banxico (información al 25-05-17).</a:t>
            </a:r>
          </a:p>
        </p:txBody>
      </p:sp>
      <p:cxnSp>
        <p:nvCxnSpPr>
          <p:cNvPr id="20" name="5 Conector recto"/>
          <p:cNvCxnSpPr>
            <a:cxnSpLocks/>
          </p:cNvCxnSpPr>
          <p:nvPr/>
        </p:nvCxnSpPr>
        <p:spPr>
          <a:xfrm>
            <a:off x="988539" y="4430402"/>
            <a:ext cx="7551454"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21" name="6 Rectángulo"/>
          <p:cNvSpPr/>
          <p:nvPr/>
        </p:nvSpPr>
        <p:spPr>
          <a:xfrm>
            <a:off x="6860247"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22" name="8 Conector recto"/>
          <p:cNvCxnSpPr/>
          <p:nvPr/>
        </p:nvCxnSpPr>
        <p:spPr>
          <a:xfrm flipV="1">
            <a:off x="5598562" y="1948012"/>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3" name="10 Rectángulo"/>
          <p:cNvSpPr/>
          <p:nvPr/>
        </p:nvSpPr>
        <p:spPr>
          <a:xfrm>
            <a:off x="6408974" y="1984330"/>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24" name="14 Conector recto"/>
          <p:cNvCxnSpPr/>
          <p:nvPr/>
        </p:nvCxnSpPr>
        <p:spPr>
          <a:xfrm flipV="1">
            <a:off x="6399862" y="1948012"/>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5" name="6 Rectángulo"/>
          <p:cNvSpPr/>
          <p:nvPr/>
        </p:nvSpPr>
        <p:spPr>
          <a:xfrm>
            <a:off x="7777702"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2" name="10 Rectángulo"/>
          <p:cNvSpPr/>
          <p:nvPr/>
        </p:nvSpPr>
        <p:spPr>
          <a:xfrm>
            <a:off x="8236780" y="1984330"/>
            <a:ext cx="294824"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73</a:t>
            </a:fld>
            <a:endParaRPr lang="es-ES" altLang="es-MX" dirty="0"/>
          </a:p>
        </p:txBody>
      </p:sp>
    </p:spTree>
    <p:extLst>
      <p:ext uri="{BB962C8B-B14F-4D97-AF65-F5344CB8AC3E}">
        <p14:creationId xmlns:p14="http://schemas.microsoft.com/office/powerpoint/2010/main" val="400084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9 Gráfico">
            <a:extLst>
              <a:ext uri="{FF2B5EF4-FFF2-40B4-BE49-F238E27FC236}">
                <a16:creationId xmlns:a16="http://schemas.microsoft.com/office/drawing/2014/main" xmlns="" id="{00000000-0008-0000-0100-00000A000000}"/>
              </a:ext>
            </a:extLst>
          </p:cNvPr>
          <p:cNvGraphicFramePr>
            <a:graphicFrameLocks noGrp="1"/>
          </p:cNvGraphicFramePr>
          <p:nvPr>
            <p:ph idx="1"/>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9" name="10 Rectángulo"/>
          <p:cNvSpPr/>
          <p:nvPr/>
        </p:nvSpPr>
        <p:spPr>
          <a:xfrm>
            <a:off x="7259317" y="1984330"/>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6 Rectángulo"/>
          <p:cNvSpPr/>
          <p:nvPr/>
        </p:nvSpPr>
        <p:spPr>
          <a:xfrm>
            <a:off x="6801524"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 name="1 Título"/>
          <p:cNvSpPr>
            <a:spLocks noGrp="1"/>
          </p:cNvSpPr>
          <p:nvPr>
            <p:ph type="title"/>
          </p:nvPr>
        </p:nvSpPr>
        <p:spPr>
          <a:xfrm>
            <a:off x="457199" y="274639"/>
            <a:ext cx="731921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Sociedades de Inversión</a:t>
            </a:r>
          </a:p>
        </p:txBody>
      </p:sp>
      <p:sp>
        <p:nvSpPr>
          <p:cNvPr id="13" name="12 CuadroTexto"/>
          <p:cNvSpPr txBox="1"/>
          <p:nvPr/>
        </p:nvSpPr>
        <p:spPr>
          <a:xfrm>
            <a:off x="7074801" y="2675851"/>
            <a:ext cx="1141659" cy="276999"/>
          </a:xfrm>
          <a:prstGeom prst="rect">
            <a:avLst/>
          </a:prstGeom>
          <a:noFill/>
        </p:spPr>
        <p:txBody>
          <a:bodyPr wrap="none" rtlCol="0">
            <a:spAutoFit/>
          </a:bodyPr>
          <a:lstStyle/>
          <a:p>
            <a:r>
              <a:rPr lang="es-MX" sz="1200" dirty="0"/>
              <a:t>YTD= 29 mmdp</a:t>
            </a:r>
          </a:p>
        </p:txBody>
      </p:sp>
      <p:sp>
        <p:nvSpPr>
          <p:cNvPr id="14" name="13 CuadroTexto"/>
          <p:cNvSpPr txBox="1"/>
          <p:nvPr/>
        </p:nvSpPr>
        <p:spPr>
          <a:xfrm>
            <a:off x="5557340" y="1728772"/>
            <a:ext cx="1167064" cy="461665"/>
          </a:xfrm>
          <a:prstGeom prst="rect">
            <a:avLst/>
          </a:prstGeom>
          <a:noFill/>
        </p:spPr>
        <p:txBody>
          <a:bodyPr wrap="square" rtlCol="0">
            <a:spAutoFit/>
          </a:bodyPr>
          <a:lstStyle/>
          <a:p>
            <a:r>
              <a:rPr lang="es-MX" sz="1200" dirty="0"/>
              <a:t>Trump=</a:t>
            </a:r>
            <a:r>
              <a:rPr lang="es-MX" sz="1200" dirty="0">
                <a:solidFill>
                  <a:srgbClr val="FF0000"/>
                </a:solidFill>
              </a:rPr>
              <a:t>-$103 </a:t>
            </a:r>
            <a:r>
              <a:rPr lang="es-MX" sz="1200" dirty="0"/>
              <a:t>mmdp</a:t>
            </a:r>
          </a:p>
        </p:txBody>
      </p:sp>
      <p:sp>
        <p:nvSpPr>
          <p:cNvPr id="16" name="15 CuadroTexto"/>
          <p:cNvSpPr txBox="1"/>
          <p:nvPr/>
        </p:nvSpPr>
        <p:spPr>
          <a:xfrm>
            <a:off x="6015789" y="6139737"/>
            <a:ext cx="2438401" cy="246221"/>
          </a:xfrm>
          <a:prstGeom prst="rect">
            <a:avLst/>
          </a:prstGeom>
          <a:noFill/>
        </p:spPr>
        <p:txBody>
          <a:bodyPr wrap="square" rtlCol="0">
            <a:spAutoFit/>
          </a:bodyPr>
          <a:lstStyle/>
          <a:p>
            <a:r>
              <a:rPr lang="es-MX" sz="1000" dirty="0"/>
              <a:t>Fuente: Banxico (información al 25-05-17).</a:t>
            </a:r>
          </a:p>
        </p:txBody>
      </p:sp>
      <p:cxnSp>
        <p:nvCxnSpPr>
          <p:cNvPr id="21" name="5 Conector recto"/>
          <p:cNvCxnSpPr/>
          <p:nvPr/>
        </p:nvCxnSpPr>
        <p:spPr>
          <a:xfrm>
            <a:off x="988539" y="3684905"/>
            <a:ext cx="7465651"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4" name="8 Conector recto"/>
          <p:cNvCxnSpPr/>
          <p:nvPr/>
        </p:nvCxnSpPr>
        <p:spPr>
          <a:xfrm flipV="1">
            <a:off x="5531450" y="1939623"/>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5" name="10 Rectángulo"/>
          <p:cNvSpPr/>
          <p:nvPr/>
        </p:nvSpPr>
        <p:spPr>
          <a:xfrm>
            <a:off x="6350251" y="1973179"/>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26" name="14 Conector recto"/>
          <p:cNvCxnSpPr/>
          <p:nvPr/>
        </p:nvCxnSpPr>
        <p:spPr>
          <a:xfrm flipV="1">
            <a:off x="6332750" y="1956401"/>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7" name="6 Rectángulo"/>
          <p:cNvSpPr/>
          <p:nvPr/>
        </p:nvSpPr>
        <p:spPr>
          <a:xfrm>
            <a:off x="7710590"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1" name="10 Rectángulo"/>
          <p:cNvSpPr/>
          <p:nvPr/>
        </p:nvSpPr>
        <p:spPr>
          <a:xfrm>
            <a:off x="8169668" y="2003134"/>
            <a:ext cx="27613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74</a:t>
            </a:fld>
            <a:endParaRPr lang="es-ES" altLang="es-MX" dirty="0"/>
          </a:p>
        </p:txBody>
      </p:sp>
    </p:spTree>
    <p:extLst>
      <p:ext uri="{BB962C8B-B14F-4D97-AF65-F5344CB8AC3E}">
        <p14:creationId xmlns:p14="http://schemas.microsoft.com/office/powerpoint/2010/main" val="35546005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3 Gráfico">
            <a:extLst>
              <a:ext uri="{FF2B5EF4-FFF2-40B4-BE49-F238E27FC236}">
                <a16:creationId xmlns:a16="http://schemas.microsoft.com/office/drawing/2014/main" xmlns="" id="{00000000-0008-0000-0100-000004000000}"/>
              </a:ext>
            </a:extLst>
          </p:cNvPr>
          <p:cNvGraphicFramePr>
            <a:graphicFrameLocks noGrp="1"/>
          </p:cNvGraphicFramePr>
          <p:nvPr>
            <p:ph idx="1"/>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9" name="10 Rectángulo"/>
          <p:cNvSpPr/>
          <p:nvPr/>
        </p:nvSpPr>
        <p:spPr>
          <a:xfrm>
            <a:off x="7250928" y="1984330"/>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4" name="6 Rectángulo"/>
          <p:cNvSpPr/>
          <p:nvPr/>
        </p:nvSpPr>
        <p:spPr>
          <a:xfrm>
            <a:off x="6793135"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 name="1 Título"/>
          <p:cNvSpPr>
            <a:spLocks noGrp="1"/>
          </p:cNvSpPr>
          <p:nvPr>
            <p:ph type="title"/>
          </p:nvPr>
        </p:nvSpPr>
        <p:spPr>
          <a:xfrm>
            <a:off x="457199" y="274639"/>
            <a:ext cx="731921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Reportos con Banxico</a:t>
            </a:r>
          </a:p>
        </p:txBody>
      </p:sp>
      <p:sp>
        <p:nvSpPr>
          <p:cNvPr id="13" name="12 CuadroTexto"/>
          <p:cNvSpPr txBox="1"/>
          <p:nvPr/>
        </p:nvSpPr>
        <p:spPr>
          <a:xfrm>
            <a:off x="6812832" y="2564440"/>
            <a:ext cx="1220206" cy="276999"/>
          </a:xfrm>
          <a:prstGeom prst="rect">
            <a:avLst/>
          </a:prstGeom>
          <a:noFill/>
        </p:spPr>
        <p:txBody>
          <a:bodyPr wrap="none" rtlCol="0">
            <a:spAutoFit/>
          </a:bodyPr>
          <a:lstStyle/>
          <a:p>
            <a:r>
              <a:rPr lang="es-MX" sz="1200" dirty="0"/>
              <a:t>YTD= 114 mmdp</a:t>
            </a:r>
          </a:p>
        </p:txBody>
      </p:sp>
      <p:sp>
        <p:nvSpPr>
          <p:cNvPr id="14" name="13 CuadroTexto"/>
          <p:cNvSpPr txBox="1"/>
          <p:nvPr/>
        </p:nvSpPr>
        <p:spPr>
          <a:xfrm>
            <a:off x="5576219" y="1621505"/>
            <a:ext cx="1167064" cy="461665"/>
          </a:xfrm>
          <a:prstGeom prst="rect">
            <a:avLst/>
          </a:prstGeom>
          <a:noFill/>
        </p:spPr>
        <p:txBody>
          <a:bodyPr wrap="square" rtlCol="0">
            <a:spAutoFit/>
          </a:bodyPr>
          <a:lstStyle/>
          <a:p>
            <a:r>
              <a:rPr lang="es-MX" sz="1200" dirty="0"/>
              <a:t>Trump=</a:t>
            </a:r>
            <a:r>
              <a:rPr lang="es-MX" sz="1200" dirty="0">
                <a:solidFill>
                  <a:srgbClr val="FF0000"/>
                </a:solidFill>
              </a:rPr>
              <a:t>-$1.7 </a:t>
            </a:r>
            <a:r>
              <a:rPr lang="es-MX" sz="1200" dirty="0"/>
              <a:t>mmdp</a:t>
            </a:r>
          </a:p>
        </p:txBody>
      </p:sp>
      <p:sp>
        <p:nvSpPr>
          <p:cNvPr id="16" name="15 CuadroTexto"/>
          <p:cNvSpPr txBox="1"/>
          <p:nvPr/>
        </p:nvSpPr>
        <p:spPr>
          <a:xfrm>
            <a:off x="6015789" y="6139737"/>
            <a:ext cx="2438401" cy="246221"/>
          </a:xfrm>
          <a:prstGeom prst="rect">
            <a:avLst/>
          </a:prstGeom>
          <a:noFill/>
        </p:spPr>
        <p:txBody>
          <a:bodyPr wrap="square" rtlCol="0">
            <a:spAutoFit/>
          </a:bodyPr>
          <a:lstStyle/>
          <a:p>
            <a:r>
              <a:rPr lang="es-MX" sz="1000" dirty="0"/>
              <a:t>Fuente: Banxico (información al 25-05-17).</a:t>
            </a:r>
          </a:p>
        </p:txBody>
      </p:sp>
      <p:cxnSp>
        <p:nvCxnSpPr>
          <p:cNvPr id="17" name="5 Conector recto"/>
          <p:cNvCxnSpPr/>
          <p:nvPr/>
        </p:nvCxnSpPr>
        <p:spPr>
          <a:xfrm>
            <a:off x="988539" y="2944529"/>
            <a:ext cx="7465651"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5" name="8 Conector recto"/>
          <p:cNvCxnSpPr/>
          <p:nvPr/>
        </p:nvCxnSpPr>
        <p:spPr>
          <a:xfrm flipV="1">
            <a:off x="5509388" y="1939623"/>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6" name="10 Rectángulo"/>
          <p:cNvSpPr/>
          <p:nvPr/>
        </p:nvSpPr>
        <p:spPr>
          <a:xfrm>
            <a:off x="6341862" y="1973179"/>
            <a:ext cx="451273" cy="3553327"/>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27" name="14 Conector recto"/>
          <p:cNvCxnSpPr/>
          <p:nvPr/>
        </p:nvCxnSpPr>
        <p:spPr>
          <a:xfrm flipV="1">
            <a:off x="6332750" y="1939623"/>
            <a:ext cx="0" cy="3625516"/>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8" name="6 Rectángulo"/>
          <p:cNvSpPr/>
          <p:nvPr/>
        </p:nvSpPr>
        <p:spPr>
          <a:xfrm>
            <a:off x="7702201" y="2003134"/>
            <a:ext cx="459078" cy="3553327"/>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1" name="10 Rectángulo"/>
          <p:cNvSpPr/>
          <p:nvPr/>
        </p:nvSpPr>
        <p:spPr>
          <a:xfrm>
            <a:off x="8161278" y="2003134"/>
            <a:ext cx="309855" cy="353452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75</a:t>
            </a:fld>
            <a:endParaRPr lang="es-ES" altLang="es-MX" dirty="0"/>
          </a:p>
        </p:txBody>
      </p:sp>
    </p:spTree>
    <p:extLst>
      <p:ext uri="{BB962C8B-B14F-4D97-AF65-F5344CB8AC3E}">
        <p14:creationId xmlns:p14="http://schemas.microsoft.com/office/powerpoint/2010/main" val="11420407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graphicFrame>
        <p:nvGraphicFramePr>
          <p:cNvPr id="6" name="1 Gráfico">
            <a:extLst>
              <a:ext uri="{FF2B5EF4-FFF2-40B4-BE49-F238E27FC236}">
                <a16:creationId xmlns:a16="http://schemas.microsoft.com/office/drawing/2014/main" xmlns="" id="{19D711E8-AD88-4430-BF51-281B8FBE4571}"/>
              </a:ext>
            </a:extLst>
          </p:cNvPr>
          <p:cNvGraphicFramePr>
            <a:graphicFrameLocks noGrp="1"/>
          </p:cNvGraphicFramePr>
          <p:nvPr>
            <p:ph idx="1"/>
            <p:extLst>
              <p:ext uri="{D42A27DB-BD31-4B8C-83A1-F6EECF244321}">
                <p14:modId xmlns:p14="http://schemas.microsoft.com/office/powerpoint/2010/main" val="3519540457"/>
              </p:ext>
            </p:extLst>
          </p:nvPr>
        </p:nvGraphicFramePr>
        <p:xfrm>
          <a:off x="457200" y="1319372"/>
          <a:ext cx="8229600" cy="4943475"/>
        </p:xfrm>
        <a:graphic>
          <a:graphicData uri="http://schemas.openxmlformats.org/drawingml/2006/chart">
            <c:chart xmlns:c="http://schemas.openxmlformats.org/drawingml/2006/chart" xmlns:r="http://schemas.openxmlformats.org/officeDocument/2006/relationships" r:id="rId2"/>
          </a:graphicData>
        </a:graphic>
      </p:graphicFrame>
      <p:sp>
        <p:nvSpPr>
          <p:cNvPr id="4" name="15 CuadroTexto"/>
          <p:cNvSpPr txBox="1"/>
          <p:nvPr/>
        </p:nvSpPr>
        <p:spPr>
          <a:xfrm>
            <a:off x="7349640" y="6139737"/>
            <a:ext cx="1257466" cy="246221"/>
          </a:xfrm>
          <a:prstGeom prst="rect">
            <a:avLst/>
          </a:prstGeom>
          <a:noFill/>
        </p:spPr>
        <p:txBody>
          <a:bodyPr wrap="square" rtlCol="0">
            <a:spAutoFit/>
          </a:bodyPr>
          <a:lstStyle/>
          <a:p>
            <a:r>
              <a:rPr lang="es-MX" sz="1000" dirty="0"/>
              <a:t>Fuente: Banxico.</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76</a:t>
            </a:fld>
            <a:endParaRPr lang="es-ES" altLang="es-MX" dirty="0"/>
          </a:p>
        </p:txBody>
      </p:sp>
      <p:sp>
        <p:nvSpPr>
          <p:cNvPr id="7" name="6 Botón de acción: Hacia atrás o Anterior">
            <a:hlinkClick r:id="rId3" action="ppaction://hlinksldjump" highlightClick="1"/>
          </p:cNvPr>
          <p:cNvSpPr/>
          <p:nvPr/>
        </p:nvSpPr>
        <p:spPr>
          <a:xfrm>
            <a:off x="6968613" y="6201697"/>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442953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32" name="CuadroTexto 31"/>
          <p:cNvSpPr txBox="1"/>
          <p:nvPr/>
        </p:nvSpPr>
        <p:spPr>
          <a:xfrm>
            <a:off x="733167" y="5808739"/>
            <a:ext cx="7677665" cy="900246"/>
          </a:xfrm>
          <a:prstGeom prst="rect">
            <a:avLst/>
          </a:prstGeom>
          <a:noFill/>
        </p:spPr>
        <p:txBody>
          <a:bodyPr wrap="square" rtlCol="0">
            <a:spAutoFit/>
          </a:bodyPr>
          <a:lstStyle/>
          <a:p>
            <a:pPr marL="342900" indent="-342900" algn="just">
              <a:buFont typeface="+mj-lt"/>
              <a:buAutoNum type="arabicPeriod"/>
            </a:pPr>
            <a:r>
              <a:rPr lang="es-MX" sz="1050" dirty="0"/>
              <a:t>En el primer gráfico se muestra el movimiento de la tasa de rendimiento de los UMS de 10 años histórico de países seleccionados de América Latina. </a:t>
            </a:r>
          </a:p>
          <a:p>
            <a:pPr marL="342900" indent="-342900" algn="just">
              <a:buFont typeface="+mj-lt"/>
              <a:buAutoNum type="arabicPeriod"/>
            </a:pPr>
            <a:endParaRPr lang="es-MX" sz="1050" dirty="0"/>
          </a:p>
          <a:p>
            <a:pPr marL="342900" indent="-342900" algn="just">
              <a:buFont typeface="+mj-lt"/>
              <a:buAutoNum type="arabicPeriod"/>
            </a:pPr>
            <a:r>
              <a:rPr lang="es-MX" sz="1050" dirty="0"/>
              <a:t>En el segundo gráfico, se muestra el spread de los UMS de 10 años de los países de América Latina respecto a los certificados del Tesoro de Estados Unidos. </a:t>
            </a:r>
          </a:p>
        </p:txBody>
      </p:sp>
      <p:graphicFrame>
        <p:nvGraphicFramePr>
          <p:cNvPr id="8" name="8 Gráfico">
            <a:extLst>
              <a:ext uri="{FF2B5EF4-FFF2-40B4-BE49-F238E27FC236}">
                <a16:creationId xmlns:a16="http://schemas.microsoft.com/office/drawing/2014/main" xmlns="" id="{78DDBC95-ABE3-446D-B35B-600264407255}"/>
              </a:ext>
            </a:extLst>
          </p:cNvPr>
          <p:cNvGraphicFramePr>
            <a:graphicFrameLocks/>
          </p:cNvGraphicFramePr>
          <p:nvPr>
            <p:extLst>
              <p:ext uri="{D42A27DB-BD31-4B8C-83A1-F6EECF244321}">
                <p14:modId xmlns:p14="http://schemas.microsoft.com/office/powerpoint/2010/main" val="2698543294"/>
              </p:ext>
            </p:extLst>
          </p:nvPr>
        </p:nvGraphicFramePr>
        <p:xfrm>
          <a:off x="1221518" y="4804835"/>
          <a:ext cx="6944238" cy="5549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1 Gráfico">
            <a:extLst>
              <a:ext uri="{FF2B5EF4-FFF2-40B4-BE49-F238E27FC236}">
                <a16:creationId xmlns:a16="http://schemas.microsoft.com/office/drawing/2014/main" xmlns="" id="{00000000-0008-0000-0400-000002000000}"/>
              </a:ext>
            </a:extLst>
          </p:cNvPr>
          <p:cNvGraphicFramePr>
            <a:graphicFrameLocks/>
          </p:cNvGraphicFramePr>
          <p:nvPr>
            <p:extLst>
              <p:ext uri="{D42A27DB-BD31-4B8C-83A1-F6EECF244321}">
                <p14:modId xmlns:p14="http://schemas.microsoft.com/office/powerpoint/2010/main" val="1552840194"/>
              </p:ext>
            </p:extLst>
          </p:nvPr>
        </p:nvGraphicFramePr>
        <p:xfrm>
          <a:off x="1140278" y="1038593"/>
          <a:ext cx="6863443" cy="3812721"/>
        </p:xfrm>
        <a:graphic>
          <a:graphicData uri="http://schemas.openxmlformats.org/drawingml/2006/chart">
            <c:chart xmlns:c="http://schemas.openxmlformats.org/drawingml/2006/chart" xmlns:r="http://schemas.openxmlformats.org/officeDocument/2006/relationships" r:id="rId3"/>
          </a:graphicData>
        </a:graphic>
      </p:graphicFrame>
      <p:sp>
        <p:nvSpPr>
          <p:cNvPr id="6" name="15 CuadroTexto"/>
          <p:cNvSpPr txBox="1"/>
          <p:nvPr/>
        </p:nvSpPr>
        <p:spPr>
          <a:xfrm>
            <a:off x="5472890" y="5374989"/>
            <a:ext cx="2692866" cy="246221"/>
          </a:xfrm>
          <a:prstGeom prst="rect">
            <a:avLst/>
          </a:prstGeom>
          <a:noFill/>
        </p:spPr>
        <p:txBody>
          <a:bodyPr wrap="square" rtlCol="0">
            <a:spAutoFit/>
          </a:bodyPr>
          <a:lstStyle/>
          <a:p>
            <a:r>
              <a:rPr lang="es-MX" sz="1000" dirty="0"/>
              <a:t>Fuente: Gráfico propio con datos de Bloomberg.</a:t>
            </a:r>
          </a:p>
        </p:txBody>
      </p:sp>
      <p:sp>
        <p:nvSpPr>
          <p:cNvPr id="3" name="2 Marcador de número de diapositiva"/>
          <p:cNvSpPr>
            <a:spLocks noGrp="1"/>
          </p:cNvSpPr>
          <p:nvPr>
            <p:ph type="sldNum" sz="quarter" idx="12"/>
          </p:nvPr>
        </p:nvSpPr>
        <p:spPr>
          <a:xfrm>
            <a:off x="6936921" y="6492875"/>
            <a:ext cx="2133600" cy="365125"/>
          </a:xfrm>
        </p:spPr>
        <p:txBody>
          <a:bodyPr/>
          <a:lstStyle/>
          <a:p>
            <a:fld id="{05E83AA4-A00D-4AA0-8FE8-B93C9F3EC141}" type="slidenum">
              <a:rPr lang="es-ES" altLang="es-MX" smtClean="0"/>
              <a:pPr/>
              <a:t>77</a:t>
            </a:fld>
            <a:endParaRPr lang="es-ES" altLang="es-MX" dirty="0"/>
          </a:p>
        </p:txBody>
      </p:sp>
      <p:sp>
        <p:nvSpPr>
          <p:cNvPr id="9" name="8 Botón de acción: Hacia atrás o Anterior">
            <a:hlinkClick r:id="rId4" action="ppaction://hlinksldjump" highlightClick="1"/>
          </p:cNvPr>
          <p:cNvSpPr/>
          <p:nvPr/>
        </p:nvSpPr>
        <p:spPr>
          <a:xfrm>
            <a:off x="8003721" y="6555453"/>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870805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pic>
        <p:nvPicPr>
          <p:cNvPr id="2" name="Imagen 1"/>
          <p:cNvPicPr>
            <a:picLocks noChangeAspect="1"/>
          </p:cNvPicPr>
          <p:nvPr/>
        </p:nvPicPr>
        <p:blipFill>
          <a:blip r:embed="rId2"/>
          <a:stretch>
            <a:fillRect/>
          </a:stretch>
        </p:blipFill>
        <p:spPr>
          <a:xfrm>
            <a:off x="278060" y="1906486"/>
            <a:ext cx="8420100" cy="3867150"/>
          </a:xfrm>
          <a:prstGeom prst="rect">
            <a:avLst/>
          </a:prstGeom>
        </p:spPr>
      </p:pic>
      <p:sp>
        <p:nvSpPr>
          <p:cNvPr id="5" name="15 CuadroTexto"/>
          <p:cNvSpPr txBox="1"/>
          <p:nvPr/>
        </p:nvSpPr>
        <p:spPr>
          <a:xfrm>
            <a:off x="6005294" y="5921624"/>
            <a:ext cx="2692866" cy="246221"/>
          </a:xfrm>
          <a:prstGeom prst="rect">
            <a:avLst/>
          </a:prstGeom>
          <a:noFill/>
        </p:spPr>
        <p:txBody>
          <a:bodyPr wrap="square" rtlCol="0">
            <a:spAutoFit/>
          </a:bodyPr>
          <a:lstStyle/>
          <a:p>
            <a:r>
              <a:rPr lang="es-MX" sz="1000" dirty="0"/>
              <a:t>Fuente: Gráfico propio con datos de Bloomberg.</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78</a:t>
            </a:fld>
            <a:endParaRPr lang="es-ES" altLang="es-MX" dirty="0"/>
          </a:p>
        </p:txBody>
      </p:sp>
    </p:spTree>
    <p:extLst>
      <p:ext uri="{BB962C8B-B14F-4D97-AF65-F5344CB8AC3E}">
        <p14:creationId xmlns:p14="http://schemas.microsoft.com/office/powerpoint/2010/main" val="21085972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graphicFrame>
        <p:nvGraphicFramePr>
          <p:cNvPr id="5" name="2 Gráfico">
            <a:extLst>
              <a:ext uri="{FF2B5EF4-FFF2-40B4-BE49-F238E27FC236}">
                <a16:creationId xmlns:a16="http://schemas.microsoft.com/office/drawing/2014/main" xmlns="" id="{3319FA15-557B-43E2-A7E8-5CFB4CD1C0D0}"/>
              </a:ext>
            </a:extLst>
          </p:cNvPr>
          <p:cNvGraphicFramePr>
            <a:graphicFrameLocks/>
          </p:cNvGraphicFramePr>
          <p:nvPr>
            <p:extLst>
              <p:ext uri="{D42A27DB-BD31-4B8C-83A1-F6EECF244321}">
                <p14:modId xmlns:p14="http://schemas.microsoft.com/office/powerpoint/2010/main" val="3849294372"/>
              </p:ext>
            </p:extLst>
          </p:nvPr>
        </p:nvGraphicFramePr>
        <p:xfrm>
          <a:off x="776287" y="1928032"/>
          <a:ext cx="7591425" cy="3807278"/>
        </p:xfrm>
        <a:graphic>
          <a:graphicData uri="http://schemas.openxmlformats.org/drawingml/2006/chart">
            <c:chart xmlns:c="http://schemas.openxmlformats.org/drawingml/2006/chart" xmlns:r="http://schemas.openxmlformats.org/officeDocument/2006/relationships" r:id="rId2"/>
          </a:graphicData>
        </a:graphic>
      </p:graphicFrame>
      <p:sp>
        <p:nvSpPr>
          <p:cNvPr id="6" name="15 CuadroTexto"/>
          <p:cNvSpPr txBox="1"/>
          <p:nvPr/>
        </p:nvSpPr>
        <p:spPr>
          <a:xfrm>
            <a:off x="5837515" y="5735310"/>
            <a:ext cx="2692866" cy="246221"/>
          </a:xfrm>
          <a:prstGeom prst="rect">
            <a:avLst/>
          </a:prstGeom>
          <a:noFill/>
        </p:spPr>
        <p:txBody>
          <a:bodyPr wrap="square" rtlCol="0">
            <a:spAutoFit/>
          </a:bodyPr>
          <a:lstStyle/>
          <a:p>
            <a:r>
              <a:rPr lang="es-MX" sz="1000" dirty="0"/>
              <a:t>Fuente: Gráfico propio con datos de Bloomberg.</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79</a:t>
            </a:fld>
            <a:endParaRPr lang="es-ES" altLang="es-MX" dirty="0"/>
          </a:p>
        </p:txBody>
      </p:sp>
      <p:sp>
        <p:nvSpPr>
          <p:cNvPr id="7" name="6 Botón de acción: Hacia atrás o Anterior">
            <a:hlinkClick r:id="rId3" action="ppaction://hlinksldjump" highlightClick="1"/>
          </p:cNvPr>
          <p:cNvSpPr/>
          <p:nvPr/>
        </p:nvSpPr>
        <p:spPr>
          <a:xfrm>
            <a:off x="7890388" y="6356350"/>
            <a:ext cx="265471" cy="25809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762940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14" name="CuadroTexto 13"/>
          <p:cNvSpPr txBox="1"/>
          <p:nvPr/>
        </p:nvSpPr>
        <p:spPr>
          <a:xfrm>
            <a:off x="733167" y="5627355"/>
            <a:ext cx="7677665" cy="1107996"/>
          </a:xfrm>
          <a:prstGeom prst="rect">
            <a:avLst/>
          </a:prstGeom>
          <a:noFill/>
        </p:spPr>
        <p:txBody>
          <a:bodyPr wrap="square" rtlCol="0">
            <a:spAutoFit/>
          </a:bodyPr>
          <a:lstStyle/>
          <a:p>
            <a:pPr marL="342900" indent="-342900" algn="just">
              <a:buFont typeface="+mj-lt"/>
              <a:buAutoNum type="arabicPeriod"/>
            </a:pPr>
            <a:r>
              <a:rPr lang="es-MX" sz="1050" dirty="0"/>
              <a:t>En el primer gráfico se muestran las sorpresas (positivas y negativas) del trimestre actual (color fuerte) y el cuarto trimestre de 2016 (color claro) y el porcentaje agregado de la sorpresa de las 498 empresas que se incluyen en el S&amp;P 500. </a:t>
            </a:r>
            <a:endParaRPr lang="es-MX" sz="1100" dirty="0"/>
          </a:p>
          <a:p>
            <a:pPr marL="342900" indent="-342900" algn="just">
              <a:buFont typeface="+mj-lt"/>
              <a:buAutoNum type="arabicPeriod"/>
            </a:pPr>
            <a:endParaRPr lang="es-MX" sz="1100" dirty="0"/>
          </a:p>
          <a:p>
            <a:pPr marL="342900" indent="-342900" algn="just">
              <a:buFont typeface="+mj-lt"/>
              <a:buAutoNum type="arabicPeriod"/>
            </a:pPr>
            <a:r>
              <a:rPr lang="es-MX" sz="1100" dirty="0"/>
              <a:t>En el segundo gráfico se muestran las sorpresas (positivas y negativas) del trimestre actual (color fuerte) y el cuarto trimestre de 2016 (color claro) y el porcentaje agregado de la sorpresa de las 35 empresas que se incluyen en el IPC.</a:t>
            </a:r>
          </a:p>
          <a:p>
            <a:pPr algn="just"/>
            <a:endParaRPr lang="es-MX" sz="1200" dirty="0"/>
          </a:p>
        </p:txBody>
      </p:sp>
      <p:grpSp>
        <p:nvGrpSpPr>
          <p:cNvPr id="15" name="1 Grupo">
            <a:extLst>
              <a:ext uri="{FF2B5EF4-FFF2-40B4-BE49-F238E27FC236}">
                <a16:creationId xmlns:a16="http://schemas.microsoft.com/office/drawing/2014/main" xmlns="" id="{00000000-0008-0000-0400-000009000000}"/>
              </a:ext>
            </a:extLst>
          </p:cNvPr>
          <p:cNvGrpSpPr/>
          <p:nvPr/>
        </p:nvGrpSpPr>
        <p:grpSpPr>
          <a:xfrm>
            <a:off x="457200" y="1362720"/>
            <a:ext cx="3505200" cy="3884783"/>
            <a:chOff x="0" y="0"/>
            <a:chExt cx="3505200" cy="3209924"/>
          </a:xfrm>
        </p:grpSpPr>
        <p:graphicFrame>
          <p:nvGraphicFramePr>
            <p:cNvPr id="16" name="2 Gráfico">
              <a:extLst>
                <a:ext uri="{FF2B5EF4-FFF2-40B4-BE49-F238E27FC236}">
                  <a16:creationId xmlns:a16="http://schemas.microsoft.com/office/drawing/2014/main" xmlns="" id="{00000000-0008-0000-0400-00000A000000}"/>
                </a:ext>
              </a:extLst>
            </p:cNvPr>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2"/>
            </a:graphicData>
          </a:graphic>
        </p:graphicFrame>
        <p:sp>
          <p:nvSpPr>
            <p:cNvPr id="17" name="3 CuadroTexto">
              <a:extLst>
                <a:ext uri="{FF2B5EF4-FFF2-40B4-BE49-F238E27FC236}">
                  <a16:creationId xmlns:a16="http://schemas.microsoft.com/office/drawing/2014/main" xmlns="" id="{00000000-0008-0000-0400-00000B000000}"/>
                </a:ext>
              </a:extLst>
            </p:cNvPr>
            <p:cNvSpPr txBox="1"/>
            <p:nvPr/>
          </p:nvSpPr>
          <p:spPr>
            <a:xfrm>
              <a:off x="38100"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946027B8-2911-49D4-8EE1-26280A89456A}" type="TxLink">
                <a:rPr lang="en-US" sz="800" b="0" i="0" u="none" strike="noStrike">
                  <a:solidFill>
                    <a:srgbClr val="000000"/>
                  </a:solidFill>
                  <a:latin typeface="Calibri"/>
                </a:rPr>
                <a:pPr/>
                <a:t>Q4 2016 vs Current Quarter</a:t>
              </a:fld>
              <a:endParaRPr lang="en-US" sz="100" dirty="0"/>
            </a:p>
          </p:txBody>
        </p:sp>
      </p:grpSp>
      <p:grpSp>
        <p:nvGrpSpPr>
          <p:cNvPr id="18" name="4 Grupo">
            <a:extLst>
              <a:ext uri="{FF2B5EF4-FFF2-40B4-BE49-F238E27FC236}">
                <a16:creationId xmlns:a16="http://schemas.microsoft.com/office/drawing/2014/main" xmlns="" id="{00000000-0008-0000-0400-00000C000000}"/>
              </a:ext>
            </a:extLst>
          </p:cNvPr>
          <p:cNvGrpSpPr/>
          <p:nvPr/>
        </p:nvGrpSpPr>
        <p:grpSpPr>
          <a:xfrm>
            <a:off x="4376352" y="1362720"/>
            <a:ext cx="3505200" cy="3850201"/>
            <a:chOff x="0" y="0"/>
            <a:chExt cx="3505200" cy="3209924"/>
          </a:xfrm>
        </p:grpSpPr>
        <p:graphicFrame>
          <p:nvGraphicFramePr>
            <p:cNvPr id="19" name="5 Gráfico">
              <a:extLst>
                <a:ext uri="{FF2B5EF4-FFF2-40B4-BE49-F238E27FC236}">
                  <a16:creationId xmlns:a16="http://schemas.microsoft.com/office/drawing/2014/main" xmlns="" id="{00000000-0008-0000-0400-00000D000000}"/>
                </a:ext>
              </a:extLst>
            </p:cNvPr>
            <p:cNvGraphicFramePr>
              <a:graphicFrameLocks/>
            </p:cNvGraphicFramePr>
            <p:nvPr/>
          </p:nvGraphicFramePr>
          <p:xfrm>
            <a:off x="0" y="0"/>
            <a:ext cx="3505200" cy="3209924"/>
          </p:xfrm>
          <a:graphic>
            <a:graphicData uri="http://schemas.openxmlformats.org/drawingml/2006/chart">
              <c:chart xmlns:c="http://schemas.openxmlformats.org/drawingml/2006/chart" xmlns:r="http://schemas.openxmlformats.org/officeDocument/2006/relationships" r:id="rId3"/>
            </a:graphicData>
          </a:graphic>
        </p:graphicFrame>
        <p:sp>
          <p:nvSpPr>
            <p:cNvPr id="20" name="6 CuadroTexto">
              <a:extLst>
                <a:ext uri="{FF2B5EF4-FFF2-40B4-BE49-F238E27FC236}">
                  <a16:creationId xmlns:a16="http://schemas.microsoft.com/office/drawing/2014/main" xmlns="" id="{00000000-0008-0000-0400-00000E000000}"/>
                </a:ext>
              </a:extLst>
            </p:cNvPr>
            <p:cNvSpPr txBox="1"/>
            <p:nvPr/>
          </p:nvSpPr>
          <p:spPr>
            <a:xfrm>
              <a:off x="28575"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D7E3E4AD-D777-4D67-AFBC-DC4F8B4B3EE5}" type="TxLink">
                <a:rPr lang="en-US" sz="800" b="0" i="0" u="none" strike="noStrike">
                  <a:solidFill>
                    <a:srgbClr val="000000"/>
                  </a:solidFill>
                  <a:latin typeface="Calibri"/>
                </a:rPr>
                <a:pPr/>
                <a:t>Q4 2016 vs Current Quarter</a:t>
              </a:fld>
              <a:endParaRPr lang="en-US" sz="100" dirty="0"/>
            </a:p>
          </p:txBody>
        </p:sp>
      </p:grpSp>
      <p:sp>
        <p:nvSpPr>
          <p:cNvPr id="10" name="15 CuadroTexto"/>
          <p:cNvSpPr txBox="1"/>
          <p:nvPr/>
        </p:nvSpPr>
        <p:spPr>
          <a:xfrm>
            <a:off x="5644532" y="5124392"/>
            <a:ext cx="2692866" cy="246221"/>
          </a:xfrm>
          <a:prstGeom prst="rect">
            <a:avLst/>
          </a:prstGeom>
          <a:noFill/>
        </p:spPr>
        <p:txBody>
          <a:bodyPr wrap="square" rtlCol="0">
            <a:spAutoFit/>
          </a:bodyPr>
          <a:lstStyle/>
          <a:p>
            <a:r>
              <a:rPr lang="es-MX" sz="1000" dirty="0"/>
              <a:t>Fuente: Gráfico propio con datos de Bloomberg.</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80</a:t>
            </a:fld>
            <a:endParaRPr lang="es-ES" altLang="es-MX" dirty="0"/>
          </a:p>
        </p:txBody>
      </p:sp>
    </p:spTree>
    <p:extLst>
      <p:ext uri="{BB962C8B-B14F-4D97-AF65-F5344CB8AC3E}">
        <p14:creationId xmlns:p14="http://schemas.microsoft.com/office/powerpoint/2010/main" val="4514014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81</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abril 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28659" y="1532854"/>
            <a:ext cx="8608601" cy="4838700"/>
          </a:xfrm>
          <a:prstGeom prst="rect">
            <a:avLst/>
          </a:prstGeom>
        </p:spPr>
      </p:pic>
    </p:spTree>
    <p:extLst>
      <p:ext uri="{BB962C8B-B14F-4D97-AF65-F5344CB8AC3E}">
        <p14:creationId xmlns:p14="http://schemas.microsoft.com/office/powerpoint/2010/main" val="3368536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Estructura de tasas UDIBONOS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82</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abril 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01066" y="1606595"/>
            <a:ext cx="8541867" cy="4829175"/>
          </a:xfrm>
          <a:prstGeom prst="rect">
            <a:avLst/>
          </a:prstGeom>
        </p:spPr>
      </p:pic>
    </p:spTree>
    <p:extLst>
      <p:ext uri="{BB962C8B-B14F-4D97-AF65-F5344CB8AC3E}">
        <p14:creationId xmlns:p14="http://schemas.microsoft.com/office/powerpoint/2010/main" val="36541965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83</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abril de 2017.</a:t>
            </a:r>
            <a:endParaRPr lang="es-MX" sz="1000" dirty="0">
              <a:solidFill>
                <a:schemeClr val="tx1"/>
              </a:solidFill>
              <a:latin typeface="Century Gothic" panose="020B0502020202020204" pitchFamily="34" charset="0"/>
            </a:endParaRPr>
          </a:p>
        </p:txBody>
      </p:sp>
      <p:graphicFrame>
        <p:nvGraphicFramePr>
          <p:cNvPr id="11" name="Gráfico 10">
            <a:extLst>
              <a:ext uri="{FF2B5EF4-FFF2-40B4-BE49-F238E27FC236}">
                <a16:creationId xmlns:a16="http://schemas.microsoft.com/office/drawing/2014/main" xmlns="" id="{00000000-0008-0000-0100-000006000000}"/>
              </a:ext>
            </a:extLst>
          </p:cNvPr>
          <p:cNvGraphicFramePr>
            <a:graphicFrameLocks/>
          </p:cNvGraphicFramePr>
          <p:nvPr>
            <p:extLst>
              <p:ext uri="{D42A27DB-BD31-4B8C-83A1-F6EECF244321}">
                <p14:modId xmlns:p14="http://schemas.microsoft.com/office/powerpoint/2010/main" val="129012486"/>
              </p:ext>
            </p:extLst>
          </p:nvPr>
        </p:nvGraphicFramePr>
        <p:xfrm>
          <a:off x="246561" y="1619882"/>
          <a:ext cx="8897439" cy="2420471"/>
        </p:xfrm>
        <a:graphic>
          <a:graphicData uri="http://schemas.openxmlformats.org/drawingml/2006/chart">
            <c:chart xmlns:c="http://schemas.openxmlformats.org/drawingml/2006/chart" xmlns:r="http://schemas.openxmlformats.org/officeDocument/2006/relationships" r:id="rId2"/>
          </a:graphicData>
        </a:graphic>
      </p:graphicFrame>
      <p:sp>
        <p:nvSpPr>
          <p:cNvPr id="12" name="CuadroTexto 2">
            <a:extLst>
              <a:ext uri="{FF2B5EF4-FFF2-40B4-BE49-F238E27FC236}">
                <a16:creationId xmlns:a16="http://schemas.microsoft.com/office/drawing/2014/main" xmlns="" id="{00000000-0008-0000-0100-000003000000}"/>
              </a:ext>
            </a:extLst>
          </p:cNvPr>
          <p:cNvSpPr txBox="1"/>
          <p:nvPr/>
        </p:nvSpPr>
        <p:spPr>
          <a:xfrm>
            <a:off x="7046582" y="1719273"/>
            <a:ext cx="729358" cy="1822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MX" sz="800" b="0" dirty="0"/>
              <a:t>30</a:t>
            </a:r>
            <a:r>
              <a:rPr lang="es-MX" sz="800" b="0" baseline="0" dirty="0"/>
              <a:t> dic. 2016</a:t>
            </a:r>
            <a:endParaRPr lang="es-MX" sz="800" b="0" dirty="0"/>
          </a:p>
        </p:txBody>
      </p:sp>
      <p:cxnSp>
        <p:nvCxnSpPr>
          <p:cNvPr id="13" name="Conector recto de flecha 12">
            <a:extLst>
              <a:ext uri="{FF2B5EF4-FFF2-40B4-BE49-F238E27FC236}">
                <a16:creationId xmlns:a16="http://schemas.microsoft.com/office/drawing/2014/main" xmlns="" id="{00000000-0008-0000-0100-000008000000}"/>
              </a:ext>
            </a:extLst>
          </p:cNvPr>
          <p:cNvCxnSpPr/>
          <p:nvPr/>
        </p:nvCxnSpPr>
        <p:spPr>
          <a:xfrm flipH="1">
            <a:off x="7328192" y="1951186"/>
            <a:ext cx="50182" cy="1656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xmlns="" id="{00000000-0008-0000-0100-00000A000000}"/>
              </a:ext>
            </a:extLst>
          </p:cNvPr>
          <p:cNvCxnSpPr/>
          <p:nvPr/>
        </p:nvCxnSpPr>
        <p:spPr>
          <a:xfrm flipV="1">
            <a:off x="8116013" y="2638643"/>
            <a:ext cx="257248" cy="2236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3">
            <a:extLst>
              <a:ext uri="{FF2B5EF4-FFF2-40B4-BE49-F238E27FC236}">
                <a16:creationId xmlns:a16="http://schemas.microsoft.com/office/drawing/2014/main" xmlns="" id="{00000000-0008-0000-0100-00000E000000}"/>
              </a:ext>
            </a:extLst>
          </p:cNvPr>
          <p:cNvSpPr txBox="1"/>
          <p:nvPr/>
        </p:nvSpPr>
        <p:spPr>
          <a:xfrm>
            <a:off x="7809556" y="2004196"/>
            <a:ext cx="1130726" cy="16233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MX" sz="800" b="0" baseline="0" dirty="0"/>
              <a:t>31 may. 2017 (actual)</a:t>
            </a:r>
            <a:endParaRPr lang="es-MX" sz="800" b="0" dirty="0"/>
          </a:p>
        </p:txBody>
      </p:sp>
      <p:cxnSp>
        <p:nvCxnSpPr>
          <p:cNvPr id="16" name="Conector recto de flecha 15">
            <a:extLst>
              <a:ext uri="{FF2B5EF4-FFF2-40B4-BE49-F238E27FC236}">
                <a16:creationId xmlns:a16="http://schemas.microsoft.com/office/drawing/2014/main" xmlns="" id="{00000000-0008-0000-0100-00000F000000}"/>
              </a:ext>
            </a:extLst>
          </p:cNvPr>
          <p:cNvCxnSpPr/>
          <p:nvPr/>
        </p:nvCxnSpPr>
        <p:spPr>
          <a:xfrm>
            <a:off x="8456087" y="2224512"/>
            <a:ext cx="174422" cy="1573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xmlns="" id="{00000000-0008-0000-0100-000016000000}"/>
              </a:ext>
            </a:extLst>
          </p:cNvPr>
          <p:cNvCxnSpPr/>
          <p:nvPr/>
        </p:nvCxnSpPr>
        <p:spPr>
          <a:xfrm flipH="1">
            <a:off x="3516729" y="2423296"/>
            <a:ext cx="8283" cy="4886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xmlns="" id="{00000000-0008-0000-0100-000018000000}"/>
              </a:ext>
            </a:extLst>
          </p:cNvPr>
          <p:cNvCxnSpPr/>
          <p:nvPr/>
        </p:nvCxnSpPr>
        <p:spPr>
          <a:xfrm flipH="1">
            <a:off x="3259967" y="2506120"/>
            <a:ext cx="2" cy="4638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xmlns="" id="{00000000-0008-0000-0100-00001B000000}"/>
              </a:ext>
            </a:extLst>
          </p:cNvPr>
          <p:cNvCxnSpPr/>
          <p:nvPr/>
        </p:nvCxnSpPr>
        <p:spPr>
          <a:xfrm>
            <a:off x="6457543" y="2108556"/>
            <a:ext cx="0" cy="4721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xmlns="" id="{00000000-0008-0000-0100-00001D000000}"/>
              </a:ext>
            </a:extLst>
          </p:cNvPr>
          <p:cNvCxnSpPr/>
          <p:nvPr/>
        </p:nvCxnSpPr>
        <p:spPr>
          <a:xfrm>
            <a:off x="6747920" y="2158252"/>
            <a:ext cx="0" cy="4306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xmlns="" id="{00000000-0008-0000-0100-00001E000000}"/>
              </a:ext>
            </a:extLst>
          </p:cNvPr>
          <p:cNvCxnSpPr/>
          <p:nvPr/>
        </p:nvCxnSpPr>
        <p:spPr>
          <a:xfrm>
            <a:off x="6598834" y="2116839"/>
            <a:ext cx="2" cy="4638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xmlns="" id="{00000000-0008-0000-0100-000020000000}"/>
              </a:ext>
            </a:extLst>
          </p:cNvPr>
          <p:cNvCxnSpPr/>
          <p:nvPr/>
        </p:nvCxnSpPr>
        <p:spPr>
          <a:xfrm flipH="1">
            <a:off x="3384207" y="2463052"/>
            <a:ext cx="6627" cy="4737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Gráfico 22">
            <a:extLst>
              <a:ext uri="{FF2B5EF4-FFF2-40B4-BE49-F238E27FC236}">
                <a16:creationId xmlns:a16="http://schemas.microsoft.com/office/drawing/2014/main" xmlns="" id="{00000000-0008-0000-0100-00002A000000}"/>
              </a:ext>
            </a:extLst>
          </p:cNvPr>
          <p:cNvGraphicFramePr>
            <a:graphicFrameLocks/>
          </p:cNvGraphicFramePr>
          <p:nvPr>
            <p:extLst>
              <p:ext uri="{D42A27DB-BD31-4B8C-83A1-F6EECF244321}">
                <p14:modId xmlns:p14="http://schemas.microsoft.com/office/powerpoint/2010/main" val="543126753"/>
              </p:ext>
            </p:extLst>
          </p:nvPr>
        </p:nvGraphicFramePr>
        <p:xfrm>
          <a:off x="246561" y="4038404"/>
          <a:ext cx="8897957" cy="24259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74909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84</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con datos de Bloomberg </a:t>
            </a:r>
            <a:r>
              <a:rPr lang="es-ES" sz="1000" dirty="0">
                <a:solidFill>
                  <a:schemeClr val="tx1"/>
                </a:solidFill>
                <a:latin typeface="Century Gothic" panose="020B0502020202020204" pitchFamily="34" charset="0"/>
              </a:rPr>
              <a:t> al 31 de abril de 2017.</a:t>
            </a:r>
            <a:endParaRPr lang="es-MX" sz="1000" dirty="0">
              <a:solidFill>
                <a:schemeClr val="tx1"/>
              </a:solidFill>
              <a:latin typeface="Century Gothic" panose="020B0502020202020204" pitchFamily="34" charset="0"/>
            </a:endParaRPr>
          </a:p>
        </p:txBody>
      </p:sp>
      <p:graphicFrame>
        <p:nvGraphicFramePr>
          <p:cNvPr id="8" name="Gráfico 7">
            <a:extLst>
              <a:ext uri="{FF2B5EF4-FFF2-40B4-BE49-F238E27FC236}">
                <a16:creationId xmlns:a16="http://schemas.microsoft.com/office/drawing/2014/main" xmlns="" id="{9D76EE29-92E9-4732-B273-B02A1CB8DFCE}"/>
              </a:ext>
            </a:extLst>
          </p:cNvPr>
          <p:cNvGraphicFramePr>
            <a:graphicFrameLocks/>
          </p:cNvGraphicFramePr>
          <p:nvPr>
            <p:extLst>
              <p:ext uri="{D42A27DB-BD31-4B8C-83A1-F6EECF244321}">
                <p14:modId xmlns:p14="http://schemas.microsoft.com/office/powerpoint/2010/main" val="508442358"/>
              </p:ext>
            </p:extLst>
          </p:nvPr>
        </p:nvGraphicFramePr>
        <p:xfrm>
          <a:off x="4489028" y="1839766"/>
          <a:ext cx="4010025" cy="21717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a:extLst>
              <a:ext uri="{FF2B5EF4-FFF2-40B4-BE49-F238E27FC236}">
                <a16:creationId xmlns:a16="http://schemas.microsoft.com/office/drawing/2014/main" xmlns="" id="{E79938CD-033E-4223-BCEF-75AFEFD58E11}"/>
              </a:ext>
            </a:extLst>
          </p:cNvPr>
          <p:cNvGraphicFramePr>
            <a:graphicFrameLocks/>
          </p:cNvGraphicFramePr>
          <p:nvPr>
            <p:extLst>
              <p:ext uri="{D42A27DB-BD31-4B8C-83A1-F6EECF244321}">
                <p14:modId xmlns:p14="http://schemas.microsoft.com/office/powerpoint/2010/main" val="2584971212"/>
              </p:ext>
            </p:extLst>
          </p:nvPr>
        </p:nvGraphicFramePr>
        <p:xfrm>
          <a:off x="393278" y="1839766"/>
          <a:ext cx="4105275" cy="2171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a:extLst>
              <a:ext uri="{FF2B5EF4-FFF2-40B4-BE49-F238E27FC236}">
                <a16:creationId xmlns:a16="http://schemas.microsoft.com/office/drawing/2014/main" xmlns="" id="{B9377FDE-EAEB-4939-96A8-88BBF771408C}"/>
              </a:ext>
            </a:extLst>
          </p:cNvPr>
          <p:cNvGraphicFramePr>
            <a:graphicFrameLocks/>
          </p:cNvGraphicFramePr>
          <p:nvPr>
            <p:extLst>
              <p:ext uri="{D42A27DB-BD31-4B8C-83A1-F6EECF244321}">
                <p14:modId xmlns:p14="http://schemas.microsoft.com/office/powerpoint/2010/main" val="3950947855"/>
              </p:ext>
            </p:extLst>
          </p:nvPr>
        </p:nvGraphicFramePr>
        <p:xfrm>
          <a:off x="393278" y="4020990"/>
          <a:ext cx="4095750" cy="21717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áfico 10">
            <a:extLst>
              <a:ext uri="{FF2B5EF4-FFF2-40B4-BE49-F238E27FC236}">
                <a16:creationId xmlns:a16="http://schemas.microsoft.com/office/drawing/2014/main" xmlns="" id="{E80E348C-C3B9-46A8-8CA6-66AD0BDD0225}"/>
              </a:ext>
            </a:extLst>
          </p:cNvPr>
          <p:cNvGraphicFramePr>
            <a:graphicFrameLocks/>
          </p:cNvGraphicFramePr>
          <p:nvPr>
            <p:extLst>
              <p:ext uri="{D42A27DB-BD31-4B8C-83A1-F6EECF244321}">
                <p14:modId xmlns:p14="http://schemas.microsoft.com/office/powerpoint/2010/main" val="1504646898"/>
              </p:ext>
            </p:extLst>
          </p:nvPr>
        </p:nvGraphicFramePr>
        <p:xfrm>
          <a:off x="4498553" y="4020991"/>
          <a:ext cx="3990975" cy="21717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74892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375306"/>
            <a:ext cx="5562600" cy="631825"/>
          </a:xfrm>
        </p:spPr>
        <p:txBody>
          <a:bodyPr/>
          <a:lstStyle/>
          <a:p>
            <a:r>
              <a:rPr lang="es-MX" sz="2000" b="1" dirty="0">
                <a:latin typeface="Century Gothic" panose="020B0502020202020204" pitchFamily="34" charset="0"/>
              </a:rPr>
              <a:t>RV en pesos</a:t>
            </a:r>
            <a:endParaRPr lang="es-MX" sz="1200" b="1" dirty="0">
              <a:latin typeface="Century Gothic" panose="020B0502020202020204" pitchFamily="34" charset="0"/>
            </a:endParaRPr>
          </a:p>
        </p:txBody>
      </p:sp>
      <p:sp>
        <p:nvSpPr>
          <p:cNvPr id="12" name="1 Título"/>
          <p:cNvSpPr txBox="1">
            <a:spLocks/>
          </p:cNvSpPr>
          <p:nvPr/>
        </p:nvSpPr>
        <p:spPr bwMode="auto">
          <a:xfrm>
            <a:off x="200164" y="649719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graphicFrame>
        <p:nvGraphicFramePr>
          <p:cNvPr id="13" name="Chart 1">
            <a:extLst>
              <a:ext uri="{FF2B5EF4-FFF2-40B4-BE49-F238E27FC236}">
                <a16:creationId xmlns:a16="http://schemas.microsoft.com/office/drawing/2014/main" xmlns="" id="{00000000-0008-0000-0100-000002000000}"/>
              </a:ext>
            </a:extLst>
          </p:cNvPr>
          <p:cNvGraphicFramePr>
            <a:graphicFrameLocks/>
          </p:cNvGraphicFramePr>
          <p:nvPr>
            <p:extLst>
              <p:ext uri="{D42A27DB-BD31-4B8C-83A1-F6EECF244321}">
                <p14:modId xmlns:p14="http://schemas.microsoft.com/office/powerpoint/2010/main" val="1138788438"/>
              </p:ext>
            </p:extLst>
          </p:nvPr>
        </p:nvGraphicFramePr>
        <p:xfrm>
          <a:off x="1678409" y="1387111"/>
          <a:ext cx="2828924" cy="24955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6">
            <a:extLst>
              <a:ext uri="{FF2B5EF4-FFF2-40B4-BE49-F238E27FC236}">
                <a16:creationId xmlns:a16="http://schemas.microsoft.com/office/drawing/2014/main" xmlns="" id="{00000000-0008-0000-0100-000007000000}"/>
              </a:ext>
            </a:extLst>
          </p:cNvPr>
          <p:cNvGraphicFramePr>
            <a:graphicFrameLocks/>
          </p:cNvGraphicFramePr>
          <p:nvPr>
            <p:extLst>
              <p:ext uri="{D42A27DB-BD31-4B8C-83A1-F6EECF244321}">
                <p14:modId xmlns:p14="http://schemas.microsoft.com/office/powerpoint/2010/main" val="1645205745"/>
              </p:ext>
            </p:extLst>
          </p:nvPr>
        </p:nvGraphicFramePr>
        <p:xfrm>
          <a:off x="4878809" y="1387110"/>
          <a:ext cx="2828924" cy="2495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7">
            <a:extLst>
              <a:ext uri="{FF2B5EF4-FFF2-40B4-BE49-F238E27FC236}">
                <a16:creationId xmlns:a16="http://schemas.microsoft.com/office/drawing/2014/main" xmlns="" id="{00000000-0008-0000-0100-000008000000}"/>
              </a:ext>
            </a:extLst>
          </p:cNvPr>
          <p:cNvGraphicFramePr>
            <a:graphicFrameLocks/>
          </p:cNvGraphicFramePr>
          <p:nvPr>
            <p:extLst>
              <p:ext uri="{D42A27DB-BD31-4B8C-83A1-F6EECF244321}">
                <p14:modId xmlns:p14="http://schemas.microsoft.com/office/powerpoint/2010/main" val="3795515445"/>
              </p:ext>
            </p:extLst>
          </p:nvPr>
        </p:nvGraphicFramePr>
        <p:xfrm>
          <a:off x="1697456" y="4082685"/>
          <a:ext cx="2828925" cy="24860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8">
            <a:extLst>
              <a:ext uri="{FF2B5EF4-FFF2-40B4-BE49-F238E27FC236}">
                <a16:creationId xmlns:a16="http://schemas.microsoft.com/office/drawing/2014/main" xmlns="" id="{00000000-0008-0000-0100-000009000000}"/>
              </a:ext>
            </a:extLst>
          </p:cNvPr>
          <p:cNvGraphicFramePr>
            <a:graphicFrameLocks/>
          </p:cNvGraphicFramePr>
          <p:nvPr>
            <p:extLst>
              <p:ext uri="{D42A27DB-BD31-4B8C-83A1-F6EECF244321}">
                <p14:modId xmlns:p14="http://schemas.microsoft.com/office/powerpoint/2010/main" val="3524872014"/>
              </p:ext>
            </p:extLst>
          </p:nvPr>
        </p:nvGraphicFramePr>
        <p:xfrm>
          <a:off x="4888332" y="4092210"/>
          <a:ext cx="2828926" cy="24860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8513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375306"/>
            <a:ext cx="55626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RV en su moneda</a:t>
            </a:r>
          </a:p>
        </p:txBody>
      </p:sp>
      <p:sp>
        <p:nvSpPr>
          <p:cNvPr id="8" name="1 Título"/>
          <p:cNvSpPr txBox="1">
            <a:spLocks/>
          </p:cNvSpPr>
          <p:nvPr/>
        </p:nvSpPr>
        <p:spPr bwMode="auto">
          <a:xfrm>
            <a:off x="200164" y="649719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graphicFrame>
        <p:nvGraphicFramePr>
          <p:cNvPr id="9" name="Chart 1">
            <a:extLst>
              <a:ext uri="{FF2B5EF4-FFF2-40B4-BE49-F238E27FC236}">
                <a16:creationId xmlns:a16="http://schemas.microsoft.com/office/drawing/2014/main" xmlns="" id="{00000000-0008-0000-0200-000002000000}"/>
              </a:ext>
            </a:extLst>
          </p:cNvPr>
          <p:cNvGraphicFramePr>
            <a:graphicFrameLocks/>
          </p:cNvGraphicFramePr>
          <p:nvPr>
            <p:extLst>
              <p:ext uri="{D42A27DB-BD31-4B8C-83A1-F6EECF244321}">
                <p14:modId xmlns:p14="http://schemas.microsoft.com/office/powerpoint/2010/main" val="3299108052"/>
              </p:ext>
            </p:extLst>
          </p:nvPr>
        </p:nvGraphicFramePr>
        <p:xfrm>
          <a:off x="1885949" y="1407515"/>
          <a:ext cx="2828924" cy="24955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6">
            <a:extLst>
              <a:ext uri="{FF2B5EF4-FFF2-40B4-BE49-F238E27FC236}">
                <a16:creationId xmlns:a16="http://schemas.microsoft.com/office/drawing/2014/main" xmlns="" id="{00000000-0008-0000-0200-000004000000}"/>
              </a:ext>
            </a:extLst>
          </p:cNvPr>
          <p:cNvGraphicFramePr>
            <a:graphicFrameLocks/>
          </p:cNvGraphicFramePr>
          <p:nvPr>
            <p:extLst>
              <p:ext uri="{D42A27DB-BD31-4B8C-83A1-F6EECF244321}">
                <p14:modId xmlns:p14="http://schemas.microsoft.com/office/powerpoint/2010/main" val="2705041094"/>
              </p:ext>
            </p:extLst>
          </p:nvPr>
        </p:nvGraphicFramePr>
        <p:xfrm>
          <a:off x="5000622" y="1407514"/>
          <a:ext cx="2828926" cy="24955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7">
            <a:extLst>
              <a:ext uri="{FF2B5EF4-FFF2-40B4-BE49-F238E27FC236}">
                <a16:creationId xmlns:a16="http://schemas.microsoft.com/office/drawing/2014/main" xmlns="" id="{00000000-0008-0000-0200-000005000000}"/>
              </a:ext>
            </a:extLst>
          </p:cNvPr>
          <p:cNvGraphicFramePr>
            <a:graphicFrameLocks/>
          </p:cNvGraphicFramePr>
          <p:nvPr>
            <p:extLst>
              <p:ext uri="{D42A27DB-BD31-4B8C-83A1-F6EECF244321}">
                <p14:modId xmlns:p14="http://schemas.microsoft.com/office/powerpoint/2010/main" val="928868482"/>
              </p:ext>
            </p:extLst>
          </p:nvPr>
        </p:nvGraphicFramePr>
        <p:xfrm>
          <a:off x="1895472" y="4112616"/>
          <a:ext cx="2838450" cy="24955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8">
            <a:extLst>
              <a:ext uri="{FF2B5EF4-FFF2-40B4-BE49-F238E27FC236}">
                <a16:creationId xmlns:a16="http://schemas.microsoft.com/office/drawing/2014/main" xmlns="" id="{00000000-0008-0000-0200-000006000000}"/>
              </a:ext>
            </a:extLst>
          </p:cNvPr>
          <p:cNvGraphicFramePr>
            <a:graphicFrameLocks/>
          </p:cNvGraphicFramePr>
          <p:nvPr>
            <p:extLst>
              <p:ext uri="{D42A27DB-BD31-4B8C-83A1-F6EECF244321}">
                <p14:modId xmlns:p14="http://schemas.microsoft.com/office/powerpoint/2010/main" val="3816592519"/>
              </p:ext>
            </p:extLst>
          </p:nvPr>
        </p:nvGraphicFramePr>
        <p:xfrm>
          <a:off x="5000622" y="4112616"/>
          <a:ext cx="2828925" cy="249554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885997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20911"/>
            <a:ext cx="59150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Japón</a:t>
            </a:r>
          </a:p>
        </p:txBody>
      </p:sp>
      <p:sp>
        <p:nvSpPr>
          <p:cNvPr id="10" name="CuadroTexto 9"/>
          <p:cNvSpPr txBox="1"/>
          <p:nvPr/>
        </p:nvSpPr>
        <p:spPr>
          <a:xfrm>
            <a:off x="251520" y="1844824"/>
            <a:ext cx="8712968" cy="4185761"/>
          </a:xfrm>
          <a:prstGeom prst="rect">
            <a:avLst/>
          </a:prstGeom>
          <a:noFill/>
        </p:spPr>
        <p:txBody>
          <a:bodyPr wrap="square" rtlCol="0">
            <a:spAutoFit/>
          </a:bodyPr>
          <a:lstStyle/>
          <a:p>
            <a:pPr marL="285750" indent="-285750" algn="just">
              <a:buFont typeface="Arial" panose="020B0604020202020204" pitchFamily="34" charset="0"/>
              <a:buChar char="•"/>
            </a:pPr>
            <a:r>
              <a:rPr lang="es-MX" sz="1400" dirty="0"/>
              <a:t>Enfoque corporativo en entrega de dividendos y recompra de acciones.</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Política fiscal agresiva (28 trillion de Yenes de Gasto del gobierno programado para los próximos tres años).</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Beneficio de incremento de Capex en Estados Unidos y China.</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Depreciación del Yen frente al dólar.</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Rebalanceo de portafolios de instituciones privadas e inversores minoristas (intercambio de bonos por “equity”).</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Mejora en ventas incrementaran las sorpresas positivas en utilidades (mercado japonés altamente cíclico). Estimaciones de 10% en crecimiento de utilidades.</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Atractiva valuación.</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b="1" dirty="0"/>
              <a:t>Incremento en inflación puede afectar negativamente a costos y a las perspectivas de crecimiento en utilidades.</a:t>
            </a:r>
          </a:p>
          <a:p>
            <a:pPr marL="285750" indent="-285750" algn="just">
              <a:buFont typeface="Arial" panose="020B0604020202020204" pitchFamily="34" charset="0"/>
              <a:buChar char="•"/>
            </a:pPr>
            <a:endParaRPr lang="es-MX" sz="1400" b="1" dirty="0"/>
          </a:p>
          <a:p>
            <a:pPr marL="285750" indent="-285750" algn="just">
              <a:buFont typeface="Arial" panose="020B0604020202020204" pitchFamily="34" charset="0"/>
              <a:buChar char="•"/>
            </a:pPr>
            <a:r>
              <a:rPr lang="es-ES" sz="1400" b="1" dirty="0"/>
              <a:t>Una devaluación de China no sólo podría socavar la competitividad de las exportaciones de Japón, sino también un incremento de riesgo en cuanto a flujos de capital global.</a:t>
            </a:r>
            <a:endParaRPr lang="es-MX" sz="1400" b="1" dirty="0"/>
          </a:p>
        </p:txBody>
      </p:sp>
      <p:sp>
        <p:nvSpPr>
          <p:cNvPr id="4"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Vanguard</a:t>
            </a:r>
            <a:r>
              <a:rPr lang="es-ES" sz="10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04009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960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Europa</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88</a:t>
            </a:fld>
            <a:endParaRPr lang="es-ES" altLang="es-MX" dirty="0">
              <a:latin typeface="Century Gothic" panose="020B0502020202020204" pitchFamily="34" charset="0"/>
            </a:endParaRPr>
          </a:p>
        </p:txBody>
      </p:sp>
      <p:sp>
        <p:nvSpPr>
          <p:cNvPr id="7" name="CuadroTexto 6"/>
          <p:cNvSpPr txBox="1"/>
          <p:nvPr/>
        </p:nvSpPr>
        <p:spPr>
          <a:xfrm>
            <a:off x="205945" y="1196545"/>
            <a:ext cx="8480855" cy="6093976"/>
          </a:xfrm>
          <a:prstGeom prst="rect">
            <a:avLst/>
          </a:prstGeom>
          <a:noFill/>
        </p:spPr>
        <p:txBody>
          <a:bodyPr wrap="square" rtlCol="0">
            <a:spAutoFit/>
          </a:bodyPr>
          <a:lstStyle/>
          <a:p>
            <a:pPr marL="285750" indent="-285750">
              <a:buFont typeface="Arial" panose="020B0604020202020204" pitchFamily="34" charset="0"/>
              <a:buChar char="•"/>
            </a:pPr>
            <a:r>
              <a:rPr lang="es-MX" sz="1400" dirty="0"/>
              <a:t>Europa ERR (“EPS Revision Ratio”) con perspectivas positivas.</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Revisiones a la alza en dividendo y ventas para Europa en general.</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Fortaleza en “Earnings” por incremento en palanca operativa y debilitamiento de la moneda.</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“Equities” Europeos tienen el segundo mejor ERR, sólo detrás de Japón.</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Los mejores sectores en cuanto a revisión de earnings son materiales, consumo básico, financiero y sector bancario.</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Sector Energético muestra fuertes crecimientos en “earnings”, valuaciones justas con fuertes revisiones.</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Sector financiero se ve atractivo con fuerte “momentum”.</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“Retail” relativamente caro y con revisiones a la baja.</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Europa “earnings” están a un nivel bajo record relativo contra Estados Unidos. </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Buen comportamiento en rendimiento debido a elecciones en Francia.</a:t>
            </a:r>
          </a:p>
          <a:p>
            <a:pPr marL="285750" indent="-285750">
              <a:buFont typeface="Arial" panose="020B0604020202020204" pitchFamily="34" charset="0"/>
              <a:buChar char="•"/>
            </a:pPr>
            <a:endParaRPr lang="es-MX" sz="1400" dirty="0"/>
          </a:p>
          <a:p>
            <a:pPr marL="285750" indent="-285750">
              <a:buFont typeface="Arial" panose="020B0604020202020204" pitchFamily="34" charset="0"/>
              <a:buChar char="•"/>
            </a:pPr>
            <a:r>
              <a:rPr lang="es-MX" sz="1400" dirty="0"/>
              <a:t>Incertidumbre por cambios en política monetaria.</a:t>
            </a:r>
          </a:p>
          <a:p>
            <a:endParaRPr lang="es-MX" sz="1600" dirty="0"/>
          </a:p>
          <a:p>
            <a:endParaRPr lang="es-MX" sz="1600" dirty="0"/>
          </a:p>
          <a:p>
            <a:endParaRPr lang="es-MX" sz="1600" dirty="0"/>
          </a:p>
          <a:p>
            <a:endParaRPr lang="es-MX" sz="1600" dirty="0"/>
          </a:p>
          <a:p>
            <a:endParaRPr lang="es-MX" dirty="0"/>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Morgan Stanley y Bofa</a:t>
            </a:r>
            <a:r>
              <a:rPr lang="es-ES" sz="10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374487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89</a:t>
            </a:fld>
            <a:endParaRPr lang="es-ES" altLang="es-MX" dirty="0">
              <a:latin typeface="Century Gothic" panose="020B0502020202020204" pitchFamily="34" charset="0"/>
            </a:endParaRPr>
          </a:p>
        </p:txBody>
      </p:sp>
      <p:sp>
        <p:nvSpPr>
          <p:cNvPr id="11" name="1 Título"/>
          <p:cNvSpPr txBox="1">
            <a:spLocks/>
          </p:cNvSpPr>
          <p:nvPr/>
        </p:nvSpPr>
        <p:spPr bwMode="auto">
          <a:xfrm>
            <a:off x="200164" y="649719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de Bloomberg al 31 de mayo de 2017.</a:t>
            </a:r>
            <a:endParaRPr lang="es-MX" sz="1000" dirty="0">
              <a:solidFill>
                <a:schemeClr val="tx1"/>
              </a:solidFill>
              <a:latin typeface="Century Gothic" panose="020B0502020202020204" pitchFamily="34" charset="0"/>
            </a:endParaRPr>
          </a:p>
        </p:txBody>
      </p:sp>
      <p:graphicFrame>
        <p:nvGraphicFramePr>
          <p:cNvPr id="8" name="Gráfico 7">
            <a:extLst>
              <a:ext uri="{FF2B5EF4-FFF2-40B4-BE49-F238E27FC236}">
                <a16:creationId xmlns:a16="http://schemas.microsoft.com/office/drawing/2014/main" xmlns="" id="{6BE99002-2A73-4740-97EF-270752CB3517}"/>
              </a:ext>
            </a:extLst>
          </p:cNvPr>
          <p:cNvGraphicFramePr>
            <a:graphicFrameLocks/>
          </p:cNvGraphicFramePr>
          <p:nvPr>
            <p:extLst>
              <p:ext uri="{D42A27DB-BD31-4B8C-83A1-F6EECF244321}">
                <p14:modId xmlns:p14="http://schemas.microsoft.com/office/powerpoint/2010/main" val="3663466964"/>
              </p:ext>
            </p:extLst>
          </p:nvPr>
        </p:nvGraphicFramePr>
        <p:xfrm>
          <a:off x="200164" y="1375793"/>
          <a:ext cx="4374898" cy="25772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a:extLst>
              <a:ext uri="{FF2B5EF4-FFF2-40B4-BE49-F238E27FC236}">
                <a16:creationId xmlns:a16="http://schemas.microsoft.com/office/drawing/2014/main" xmlns="" id="{C7A04A99-F7A9-4ADC-9FB1-3EADA6A13C2F}"/>
              </a:ext>
            </a:extLst>
          </p:cNvPr>
          <p:cNvGraphicFramePr>
            <a:graphicFrameLocks/>
          </p:cNvGraphicFramePr>
          <p:nvPr>
            <p:extLst>
              <p:ext uri="{D42A27DB-BD31-4B8C-83A1-F6EECF244321}">
                <p14:modId xmlns:p14="http://schemas.microsoft.com/office/powerpoint/2010/main" val="27497146"/>
              </p:ext>
            </p:extLst>
          </p:nvPr>
        </p:nvGraphicFramePr>
        <p:xfrm>
          <a:off x="4575062" y="1450042"/>
          <a:ext cx="4360053" cy="2502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a:extLst>
              <a:ext uri="{FF2B5EF4-FFF2-40B4-BE49-F238E27FC236}">
                <a16:creationId xmlns:a16="http://schemas.microsoft.com/office/drawing/2014/main" xmlns="" id="{48A41DE5-EE7B-4E36-8D5D-45C15DECAE8A}"/>
              </a:ext>
            </a:extLst>
          </p:cNvPr>
          <p:cNvGraphicFramePr>
            <a:graphicFrameLocks/>
          </p:cNvGraphicFramePr>
          <p:nvPr>
            <p:extLst>
              <p:ext uri="{D42A27DB-BD31-4B8C-83A1-F6EECF244321}">
                <p14:modId xmlns:p14="http://schemas.microsoft.com/office/powerpoint/2010/main" val="3289478899"/>
              </p:ext>
            </p:extLst>
          </p:nvPr>
        </p:nvGraphicFramePr>
        <p:xfrm>
          <a:off x="331325" y="3953019"/>
          <a:ext cx="4243737" cy="227619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xmlns="" id="{6EA69630-2DF6-4FD9-8D07-107014AB3426}"/>
              </a:ext>
            </a:extLst>
          </p:cNvPr>
          <p:cNvGraphicFramePr>
            <a:graphicFrameLocks/>
          </p:cNvGraphicFramePr>
          <p:nvPr>
            <p:extLst>
              <p:ext uri="{D42A27DB-BD31-4B8C-83A1-F6EECF244321}">
                <p14:modId xmlns:p14="http://schemas.microsoft.com/office/powerpoint/2010/main" val="3893351417"/>
              </p:ext>
            </p:extLst>
          </p:nvPr>
        </p:nvGraphicFramePr>
        <p:xfrm>
          <a:off x="4638029" y="3986979"/>
          <a:ext cx="4439699" cy="22778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38782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Sólo 3 de las 11 Fibras cotizan con precios superiores al inicio de 2016</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8" y="1190348"/>
            <a:ext cx="8747499" cy="9342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Prologis, Terrafina y Vesta han tenido el mejor desempeño en los últimos 18 meses.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Las 2 con las caídas más pronunciadas fueron Fibra Shop y Fibra Hotel.</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3" name="CuadroTexto 12"/>
          <p:cNvSpPr txBox="1"/>
          <p:nvPr/>
        </p:nvSpPr>
        <p:spPr>
          <a:xfrm>
            <a:off x="7562095" y="4374781"/>
            <a:ext cx="821059" cy="261610"/>
          </a:xfrm>
          <a:prstGeom prst="rect">
            <a:avLst/>
          </a:prstGeom>
          <a:noFill/>
        </p:spPr>
        <p:txBody>
          <a:bodyPr wrap="none" rtlCol="0">
            <a:spAutoFit/>
          </a:bodyPr>
          <a:lstStyle/>
          <a:p>
            <a:r>
              <a:rPr lang="es-MX" sz="1100" b="1" dirty="0">
                <a:solidFill>
                  <a:schemeClr val="bg1">
                    <a:lumMod val="50000"/>
                  </a:schemeClr>
                </a:solidFill>
                <a:latin typeface="Century Gothic" panose="020B0502020202020204" pitchFamily="34" charset="0"/>
              </a:rPr>
              <a:t>Fibra Uno</a:t>
            </a:r>
          </a:p>
        </p:txBody>
      </p:sp>
      <p:sp>
        <p:nvSpPr>
          <p:cNvPr id="14" name="CuadroTexto 13"/>
          <p:cNvSpPr txBox="1"/>
          <p:nvPr/>
        </p:nvSpPr>
        <p:spPr>
          <a:xfrm>
            <a:off x="7562095" y="4779815"/>
            <a:ext cx="962123" cy="276999"/>
          </a:xfrm>
          <a:prstGeom prst="rect">
            <a:avLst/>
          </a:prstGeom>
          <a:noFill/>
        </p:spPr>
        <p:txBody>
          <a:bodyPr wrap="none" rtlCol="0">
            <a:spAutoFit/>
          </a:bodyPr>
          <a:lstStyle/>
          <a:p>
            <a:r>
              <a:rPr lang="es-MX" sz="1200" b="1" dirty="0">
                <a:solidFill>
                  <a:srgbClr val="00B0F0"/>
                </a:solidFill>
                <a:latin typeface="Century Gothic" panose="020B0502020202020204" pitchFamily="34" charset="0"/>
              </a:rPr>
              <a:t>Fibra Shop</a:t>
            </a:r>
          </a:p>
        </p:txBody>
      </p:sp>
      <p:sp>
        <p:nvSpPr>
          <p:cNvPr id="15" name="CuadroTexto 14"/>
          <p:cNvSpPr txBox="1"/>
          <p:nvPr/>
        </p:nvSpPr>
        <p:spPr>
          <a:xfrm>
            <a:off x="7562095" y="4490346"/>
            <a:ext cx="819455"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Fibra Inn</a:t>
            </a:r>
          </a:p>
        </p:txBody>
      </p:sp>
      <p:sp>
        <p:nvSpPr>
          <p:cNvPr id="4" name="CuadroTexto 3"/>
          <p:cNvSpPr txBox="1"/>
          <p:nvPr/>
        </p:nvSpPr>
        <p:spPr>
          <a:xfrm>
            <a:off x="271604" y="6610322"/>
            <a:ext cx="1249060" cy="230832"/>
          </a:xfrm>
          <a:prstGeom prst="rect">
            <a:avLst/>
          </a:prstGeom>
          <a:noFill/>
        </p:spPr>
        <p:txBody>
          <a:bodyPr wrap="none" rtlCol="0">
            <a:spAutoFit/>
          </a:bodyPr>
          <a:lstStyle/>
          <a:p>
            <a:r>
              <a:rPr lang="es-MX" sz="900" dirty="0">
                <a:latin typeface="Century Gothic" panose="020B0502020202020204" pitchFamily="34" charset="0"/>
              </a:rPr>
              <a:t>Fuente: Bloomberg</a:t>
            </a:r>
          </a:p>
        </p:txBody>
      </p:sp>
      <p:sp>
        <p:nvSpPr>
          <p:cNvPr id="19" name="CuadroTexto 18"/>
          <p:cNvSpPr txBox="1"/>
          <p:nvPr/>
        </p:nvSpPr>
        <p:spPr>
          <a:xfrm>
            <a:off x="7553946" y="4654376"/>
            <a:ext cx="907621" cy="261610"/>
          </a:xfrm>
          <a:prstGeom prst="rect">
            <a:avLst/>
          </a:prstGeom>
          <a:noFill/>
        </p:spPr>
        <p:txBody>
          <a:bodyPr wrap="none" rtlCol="0">
            <a:spAutoFit/>
          </a:bodyPr>
          <a:lstStyle/>
          <a:p>
            <a:r>
              <a:rPr lang="es-MX" sz="1100" b="1" dirty="0">
                <a:solidFill>
                  <a:srgbClr val="9900CC"/>
                </a:solidFill>
                <a:latin typeface="Century Gothic" panose="020B0502020202020204" pitchFamily="34" charset="0"/>
              </a:rPr>
              <a:t>Fibra Hotel</a:t>
            </a:r>
          </a:p>
        </p:txBody>
      </p:sp>
      <p:sp>
        <p:nvSpPr>
          <p:cNvPr id="20" name="CuadroTexto 19"/>
          <p:cNvSpPr txBox="1"/>
          <p:nvPr/>
        </p:nvSpPr>
        <p:spPr>
          <a:xfrm>
            <a:off x="7560490" y="4291413"/>
            <a:ext cx="1305165" cy="261610"/>
          </a:xfrm>
          <a:prstGeom prst="rect">
            <a:avLst/>
          </a:prstGeom>
          <a:noFill/>
        </p:spPr>
        <p:txBody>
          <a:bodyPr wrap="none" rtlCol="0">
            <a:spAutoFit/>
          </a:bodyPr>
          <a:lstStyle/>
          <a:p>
            <a:r>
              <a:rPr lang="es-MX" sz="1100" b="1" dirty="0">
                <a:solidFill>
                  <a:schemeClr val="accent6">
                    <a:lumMod val="75000"/>
                  </a:schemeClr>
                </a:solidFill>
                <a:latin typeface="Century Gothic" panose="020B0502020202020204" pitchFamily="34" charset="0"/>
              </a:rPr>
              <a:t>Fibra Macquaire</a:t>
            </a:r>
          </a:p>
        </p:txBody>
      </p:sp>
      <p:sp>
        <p:nvSpPr>
          <p:cNvPr id="21" name="CuadroTexto 20"/>
          <p:cNvSpPr txBox="1"/>
          <p:nvPr/>
        </p:nvSpPr>
        <p:spPr>
          <a:xfrm>
            <a:off x="7555170" y="4177681"/>
            <a:ext cx="1071127" cy="261610"/>
          </a:xfrm>
          <a:prstGeom prst="rect">
            <a:avLst/>
          </a:prstGeom>
          <a:noFill/>
        </p:spPr>
        <p:txBody>
          <a:bodyPr wrap="none" rtlCol="0">
            <a:spAutoFit/>
          </a:bodyPr>
          <a:lstStyle/>
          <a:p>
            <a:r>
              <a:rPr lang="es-MX" sz="1100" b="1" dirty="0">
                <a:solidFill>
                  <a:srgbClr val="CC9900"/>
                </a:solidFill>
                <a:latin typeface="Century Gothic" panose="020B0502020202020204" pitchFamily="34" charset="0"/>
              </a:rPr>
              <a:t>Fibra Danhos</a:t>
            </a:r>
          </a:p>
        </p:txBody>
      </p:sp>
      <p:sp>
        <p:nvSpPr>
          <p:cNvPr id="22" name="CuadroTexto 21"/>
          <p:cNvSpPr txBox="1"/>
          <p:nvPr/>
        </p:nvSpPr>
        <p:spPr>
          <a:xfrm>
            <a:off x="7555170" y="4032981"/>
            <a:ext cx="752129" cy="261610"/>
          </a:xfrm>
          <a:prstGeom prst="rect">
            <a:avLst/>
          </a:prstGeom>
          <a:noFill/>
        </p:spPr>
        <p:txBody>
          <a:bodyPr wrap="none" rtlCol="0">
            <a:spAutoFit/>
          </a:bodyPr>
          <a:lstStyle/>
          <a:p>
            <a:r>
              <a:rPr lang="es-MX" sz="1100" b="1" dirty="0">
                <a:solidFill>
                  <a:schemeClr val="tx1">
                    <a:lumMod val="50000"/>
                    <a:lumOff val="50000"/>
                  </a:schemeClr>
                </a:solidFill>
                <a:latin typeface="Century Gothic" panose="020B0502020202020204" pitchFamily="34" charset="0"/>
              </a:rPr>
              <a:t>Fibra HD</a:t>
            </a:r>
          </a:p>
        </p:txBody>
      </p:sp>
      <p:sp>
        <p:nvSpPr>
          <p:cNvPr id="23" name="CuadroTexto 22"/>
          <p:cNvSpPr txBox="1"/>
          <p:nvPr/>
        </p:nvSpPr>
        <p:spPr>
          <a:xfrm>
            <a:off x="7535840" y="3741451"/>
            <a:ext cx="570990" cy="261610"/>
          </a:xfrm>
          <a:prstGeom prst="rect">
            <a:avLst/>
          </a:prstGeom>
          <a:noFill/>
        </p:spPr>
        <p:txBody>
          <a:bodyPr wrap="none" rtlCol="0">
            <a:spAutoFit/>
          </a:bodyPr>
          <a:lstStyle/>
          <a:p>
            <a:r>
              <a:rPr lang="es-MX" sz="1100" b="1" dirty="0">
                <a:solidFill>
                  <a:srgbClr val="002060"/>
                </a:solidFill>
                <a:latin typeface="Century Gothic" panose="020B0502020202020204" pitchFamily="34" charset="0"/>
              </a:rPr>
              <a:t>Vesta</a:t>
            </a:r>
          </a:p>
        </p:txBody>
      </p:sp>
      <p:sp>
        <p:nvSpPr>
          <p:cNvPr id="24" name="CuadroTexto 23"/>
          <p:cNvSpPr txBox="1"/>
          <p:nvPr/>
        </p:nvSpPr>
        <p:spPr>
          <a:xfrm>
            <a:off x="7555169" y="3124761"/>
            <a:ext cx="710451" cy="261610"/>
          </a:xfrm>
          <a:prstGeom prst="rect">
            <a:avLst/>
          </a:prstGeom>
          <a:noFill/>
        </p:spPr>
        <p:txBody>
          <a:bodyPr wrap="none" rtlCol="0">
            <a:spAutoFit/>
          </a:bodyPr>
          <a:lstStyle/>
          <a:p>
            <a:r>
              <a:rPr lang="es-MX" sz="1100" b="1" dirty="0">
                <a:solidFill>
                  <a:srgbClr val="FFC000"/>
                </a:solidFill>
                <a:latin typeface="Century Gothic" panose="020B0502020202020204" pitchFamily="34" charset="0"/>
              </a:rPr>
              <a:t>Prologis</a:t>
            </a:r>
          </a:p>
        </p:txBody>
      </p:sp>
      <p:sp>
        <p:nvSpPr>
          <p:cNvPr id="17" name="CuadroTexto 16"/>
          <p:cNvSpPr txBox="1"/>
          <p:nvPr/>
        </p:nvSpPr>
        <p:spPr>
          <a:xfrm>
            <a:off x="7535840" y="3433106"/>
            <a:ext cx="768159" cy="261610"/>
          </a:xfrm>
          <a:prstGeom prst="rect">
            <a:avLst/>
          </a:prstGeom>
          <a:noFill/>
        </p:spPr>
        <p:txBody>
          <a:bodyPr wrap="none" rtlCol="0">
            <a:spAutoFit/>
          </a:bodyPr>
          <a:lstStyle/>
          <a:p>
            <a:r>
              <a:rPr lang="es-MX" sz="1100" b="1" dirty="0" err="1">
                <a:solidFill>
                  <a:srgbClr val="017475"/>
                </a:solidFill>
                <a:latin typeface="Century Gothic" panose="020B0502020202020204" pitchFamily="34" charset="0"/>
              </a:rPr>
              <a:t>Terrafina</a:t>
            </a:r>
            <a:endParaRPr lang="es-MX" sz="1100" b="1" dirty="0">
              <a:solidFill>
                <a:srgbClr val="017475"/>
              </a:solidFill>
              <a:latin typeface="Century Gothic" panose="020B0502020202020204" pitchFamily="34" charset="0"/>
            </a:endParaRPr>
          </a:p>
        </p:txBody>
      </p:sp>
      <p:graphicFrame>
        <p:nvGraphicFramePr>
          <p:cNvPr id="27" name="Gráfico 26">
            <a:extLst>
              <a:ext uri="{FF2B5EF4-FFF2-40B4-BE49-F238E27FC236}">
                <a16:creationId xmlns:a16="http://schemas.microsoft.com/office/drawing/2014/main" xmlns="" id="{690E7F24-B7D7-48F0-A73D-F61661FE410C}"/>
              </a:ext>
            </a:extLst>
          </p:cNvPr>
          <p:cNvGraphicFramePr>
            <a:graphicFrameLocks/>
          </p:cNvGraphicFramePr>
          <p:nvPr>
            <p:extLst>
              <p:ext uri="{D42A27DB-BD31-4B8C-83A1-F6EECF244321}">
                <p14:modId xmlns:p14="http://schemas.microsoft.com/office/powerpoint/2010/main" val="1980084344"/>
              </p:ext>
            </p:extLst>
          </p:nvPr>
        </p:nvGraphicFramePr>
        <p:xfrm>
          <a:off x="271604" y="2190938"/>
          <a:ext cx="7262632" cy="441938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994D2B2F-BC50-EF4E-8B6C-BAC6A0A8BB6B}" type="slidenum">
              <a:rPr lang="es-ES" smtClean="0"/>
              <a:t>90</a:t>
            </a:fld>
            <a:endParaRPr lang="es-ES" dirty="0"/>
          </a:p>
        </p:txBody>
      </p:sp>
    </p:spTree>
    <p:extLst>
      <p:ext uri="{BB962C8B-B14F-4D97-AF65-F5344CB8AC3E}">
        <p14:creationId xmlns:p14="http://schemas.microsoft.com/office/powerpoint/2010/main" val="35437360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Fibra </a:t>
            </a:r>
            <a:r>
              <a:rPr lang="es-ES" sz="2000" b="1" dirty="0" smtClean="0">
                <a:latin typeface="Century Gothic" panose="020B0502020202020204" pitchFamily="34" charset="0"/>
              </a:rPr>
              <a:t>Macquarie </a:t>
            </a:r>
            <a:r>
              <a:rPr lang="es-ES" sz="2000" b="1" dirty="0">
                <a:latin typeface="Century Gothic" panose="020B0502020202020204" pitchFamily="34" charset="0"/>
              </a:rPr>
              <a:t>luce como la más atractiva en términos de dividendo y de ganancia esperada de capital</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398578"/>
            <a:ext cx="8747499" cy="9342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sector de las Fibras sigue castigado por el mercado, con valor de capitalización inferior al valor en libros de sus activos.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Solamente Fibra </a:t>
            </a:r>
            <a:r>
              <a:rPr lang="es-MX" sz="1600" dirty="0" err="1">
                <a:latin typeface="Century Gothic" panose="020B0502020202020204" pitchFamily="34" charset="0"/>
              </a:rPr>
              <a:t>Danhos</a:t>
            </a:r>
            <a:r>
              <a:rPr lang="es-MX" sz="1600" dirty="0">
                <a:latin typeface="Century Gothic" panose="020B0502020202020204" pitchFamily="34" charset="0"/>
              </a:rPr>
              <a:t> superaría esa barrera al cierre de este año.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4" name="CuadroTexto 3"/>
          <p:cNvSpPr txBox="1"/>
          <p:nvPr/>
        </p:nvSpPr>
        <p:spPr>
          <a:xfrm>
            <a:off x="271604" y="6610322"/>
            <a:ext cx="3889206" cy="230832"/>
          </a:xfrm>
          <a:prstGeom prst="rect">
            <a:avLst/>
          </a:prstGeom>
          <a:noFill/>
        </p:spPr>
        <p:txBody>
          <a:bodyPr wrap="none" rtlCol="0">
            <a:spAutoFit/>
          </a:bodyPr>
          <a:lstStyle/>
          <a:p>
            <a:r>
              <a:rPr lang="es-MX" sz="900" dirty="0">
                <a:latin typeface="Century Gothic" panose="020B0502020202020204" pitchFamily="34" charset="0"/>
              </a:rPr>
              <a:t>Fuente: Datos históricos de Bloomberg y estimados de BTG </a:t>
            </a:r>
            <a:r>
              <a:rPr lang="es-MX" sz="900" dirty="0" err="1">
                <a:latin typeface="Century Gothic" panose="020B0502020202020204" pitchFamily="34" charset="0"/>
              </a:rPr>
              <a:t>Pactual</a:t>
            </a:r>
            <a:endParaRPr lang="es-MX" sz="900"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50128" y="2811849"/>
            <a:ext cx="9039549" cy="2506313"/>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91</a:t>
            </a:fld>
            <a:endParaRPr lang="es-ES" altLang="es-MX" dirty="0"/>
          </a:p>
        </p:txBody>
      </p:sp>
    </p:spTree>
    <p:extLst>
      <p:ext uri="{BB962C8B-B14F-4D97-AF65-F5344CB8AC3E}">
        <p14:creationId xmlns:p14="http://schemas.microsoft.com/office/powerpoint/2010/main" val="6354833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tiene mayoritariamente recomendaciones de venta, seguido de neutral</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8" y="1190348"/>
            <a:ext cx="8747499" cy="9342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Las Fibras que cuentan con un mayor número de recomendaciones de compra son Fibra Monterrey, Vesta, Fibra </a:t>
            </a:r>
            <a:r>
              <a:rPr lang="es-MX" sz="1600" dirty="0" err="1">
                <a:latin typeface="Century Gothic" panose="020B0502020202020204" pitchFamily="34" charset="0"/>
              </a:rPr>
              <a:t>Prologis</a:t>
            </a:r>
            <a:r>
              <a:rPr lang="es-MX" sz="1600" dirty="0">
                <a:latin typeface="Century Gothic" panose="020B0502020202020204" pitchFamily="34" charset="0"/>
              </a:rPr>
              <a:t> y Fibra </a:t>
            </a:r>
            <a:r>
              <a:rPr lang="es-MX" sz="1600" dirty="0" err="1">
                <a:latin typeface="Century Gothic" panose="020B0502020202020204" pitchFamily="34" charset="0"/>
              </a:rPr>
              <a:t>Inn</a:t>
            </a:r>
            <a:r>
              <a:rPr lang="es-MX" sz="1600" dirty="0">
                <a:latin typeface="Century Gothic" panose="020B0502020202020204" pitchFamily="34" charset="0"/>
              </a:rPr>
              <a:t>.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4" name="CuadroTexto 3"/>
          <p:cNvSpPr txBox="1"/>
          <p:nvPr/>
        </p:nvSpPr>
        <p:spPr>
          <a:xfrm>
            <a:off x="271604" y="6610322"/>
            <a:ext cx="1249060" cy="230832"/>
          </a:xfrm>
          <a:prstGeom prst="rect">
            <a:avLst/>
          </a:prstGeom>
          <a:noFill/>
        </p:spPr>
        <p:txBody>
          <a:bodyPr wrap="none" rtlCol="0">
            <a:spAutoFit/>
          </a:bodyPr>
          <a:lstStyle/>
          <a:p>
            <a:r>
              <a:rPr lang="es-MX" sz="900" dirty="0">
                <a:latin typeface="Century Gothic" panose="020B0502020202020204" pitchFamily="34" charset="0"/>
              </a:rPr>
              <a:t>Fuente: Bloomberg</a:t>
            </a:r>
          </a:p>
        </p:txBody>
      </p:sp>
      <p:graphicFrame>
        <p:nvGraphicFramePr>
          <p:cNvPr id="6" name="Gráfico 5">
            <a:extLst>
              <a:ext uri="{FF2B5EF4-FFF2-40B4-BE49-F238E27FC236}">
                <a16:creationId xmlns:a16="http://schemas.microsoft.com/office/drawing/2014/main" xmlns="" id="{B18CB4E4-6B96-4A44-90C3-33A65AA99DC2}"/>
              </a:ext>
            </a:extLst>
          </p:cNvPr>
          <p:cNvGraphicFramePr>
            <a:graphicFrameLocks/>
          </p:cNvGraphicFramePr>
          <p:nvPr>
            <p:extLst/>
          </p:nvPr>
        </p:nvGraphicFramePr>
        <p:xfrm>
          <a:off x="957360" y="1928044"/>
          <a:ext cx="6899016" cy="4379450"/>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994D2B2F-BC50-EF4E-8B6C-BAC6A0A8BB6B}" type="slidenum">
              <a:rPr lang="es-ES" smtClean="0"/>
              <a:t>92</a:t>
            </a:fld>
            <a:endParaRPr lang="es-ES" dirty="0"/>
          </a:p>
        </p:txBody>
      </p:sp>
    </p:spTree>
    <p:extLst>
      <p:ext uri="{BB962C8B-B14F-4D97-AF65-F5344CB8AC3E}">
        <p14:creationId xmlns:p14="http://schemas.microsoft.com/office/powerpoint/2010/main" val="32376892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consenso de analistas trae estimados de rendimientos 12 meses hacia adelante, en su mayoría, superiores a 10%</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8" y="1190348"/>
            <a:ext cx="8747499" cy="9342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Inn incluye un rendimiento esperado de 30%, seguido de Macquaire con 21.2% y Fibra Monterrey con 20.5%.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Sin embargo, el sector de Fibras, pese a ser ilíquido, sí muestra que las que tienen mayor bursatilidad tienden a tener betas menores, pero cercanas a 1.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4" name="CuadroTexto 3"/>
          <p:cNvSpPr txBox="1"/>
          <p:nvPr/>
        </p:nvSpPr>
        <p:spPr>
          <a:xfrm>
            <a:off x="598890" y="6240934"/>
            <a:ext cx="2765501" cy="369332"/>
          </a:xfrm>
          <a:prstGeom prst="rect">
            <a:avLst/>
          </a:prstGeom>
          <a:noFill/>
        </p:spPr>
        <p:txBody>
          <a:bodyPr wrap="none" rtlCol="0">
            <a:spAutoFit/>
          </a:bodyPr>
          <a:lstStyle/>
          <a:p>
            <a:r>
              <a:rPr lang="es-MX" sz="900" dirty="0" smtClean="0">
                <a:latin typeface="Century Gothic" panose="020B0502020202020204" pitchFamily="34" charset="0"/>
              </a:rPr>
              <a:t>   Número de analistas que cubren a la Fibra.</a:t>
            </a:r>
          </a:p>
          <a:p>
            <a:r>
              <a:rPr lang="es-MX" sz="900" dirty="0" smtClean="0">
                <a:latin typeface="Century Gothic" panose="020B0502020202020204" pitchFamily="34" charset="0"/>
              </a:rPr>
              <a:t>   Fuente</a:t>
            </a:r>
            <a:r>
              <a:rPr lang="es-MX" sz="900" dirty="0">
                <a:latin typeface="Century Gothic" panose="020B0502020202020204" pitchFamily="34" charset="0"/>
              </a:rPr>
              <a:t>: Bloomberg</a:t>
            </a:r>
          </a:p>
        </p:txBody>
      </p:sp>
      <p:graphicFrame>
        <p:nvGraphicFramePr>
          <p:cNvPr id="8" name="Gráfico 7">
            <a:extLst>
              <a:ext uri="{FF2B5EF4-FFF2-40B4-BE49-F238E27FC236}">
                <a16:creationId xmlns:a16="http://schemas.microsoft.com/office/drawing/2014/main" xmlns="" id="{9A6C2009-767A-4084-A4DB-917CAF3C0C7A}"/>
              </a:ext>
            </a:extLst>
          </p:cNvPr>
          <p:cNvGraphicFramePr>
            <a:graphicFrameLocks/>
          </p:cNvGraphicFramePr>
          <p:nvPr>
            <p:extLst>
              <p:ext uri="{D42A27DB-BD31-4B8C-83A1-F6EECF244321}">
                <p14:modId xmlns:p14="http://schemas.microsoft.com/office/powerpoint/2010/main" val="2394114645"/>
              </p:ext>
            </p:extLst>
          </p:nvPr>
        </p:nvGraphicFramePr>
        <p:xfrm>
          <a:off x="598890" y="2472613"/>
          <a:ext cx="7837714" cy="3768322"/>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994D2B2F-BC50-EF4E-8B6C-BAC6A0A8BB6B}" type="slidenum">
              <a:rPr lang="es-ES" smtClean="0"/>
              <a:t>93</a:t>
            </a:fld>
            <a:endParaRPr lang="es-ES" dirty="0"/>
          </a:p>
        </p:txBody>
      </p:sp>
      <p:sp>
        <p:nvSpPr>
          <p:cNvPr id="9" name="Elipse 8"/>
          <p:cNvSpPr/>
          <p:nvPr/>
        </p:nvSpPr>
        <p:spPr>
          <a:xfrm>
            <a:off x="675227" y="6333490"/>
            <a:ext cx="45719" cy="45719"/>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0498764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728657" y="2996921"/>
            <a:ext cx="5748166" cy="1051612"/>
          </a:xfrm>
        </p:spPr>
        <p:txBody>
          <a:bodyPr>
            <a:normAutofit fontScale="90000"/>
          </a:bodyPr>
          <a:lstStyle/>
          <a:p>
            <a:r>
              <a:rPr lang="en-US" dirty="0">
                <a:latin typeface="Century Gothic" panose="020B0502020202020204" pitchFamily="34" charset="0"/>
              </a:rPr>
              <a:t>Anexo</a:t>
            </a:r>
            <a:br>
              <a:rPr lang="en-US" dirty="0">
                <a:latin typeface="Century Gothic" panose="020B0502020202020204" pitchFamily="34" charset="0"/>
              </a:rPr>
            </a:br>
            <a:r>
              <a:rPr lang="en-US" sz="2400" dirty="0">
                <a:solidFill>
                  <a:schemeClr val="bg1">
                    <a:lumMod val="50000"/>
                  </a:schemeClr>
                </a:solidFill>
                <a:latin typeface="Century Gothic" panose="020B0502020202020204" pitchFamily="34" charset="0"/>
              </a:rPr>
              <a:t>Propuesta de transferencia de recursos</a:t>
            </a:r>
          </a:p>
        </p:txBody>
      </p:sp>
    </p:spTree>
    <p:extLst>
      <p:ext uri="{BB962C8B-B14F-4D97-AF65-F5344CB8AC3E}">
        <p14:creationId xmlns:p14="http://schemas.microsoft.com/office/powerpoint/2010/main" val="32925845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43998" y="288000"/>
            <a:ext cx="7608971" cy="63152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pPr>
              <a:tabLst>
                <a:tab pos="1797050" algn="l"/>
              </a:tabLst>
            </a:pPr>
            <a:r>
              <a:rPr lang="es-ES" sz="2000" b="1" dirty="0">
                <a:latin typeface="Century Gothic" panose="020B0502020202020204" pitchFamily="34" charset="0"/>
              </a:rPr>
              <a:t>Propuesta de inversión </a:t>
            </a:r>
            <a:r>
              <a:rPr lang="es-ES" sz="2000" b="1" dirty="0" smtClean="0">
                <a:latin typeface="Century Gothic" panose="020B0502020202020204" pitchFamily="34" charset="0"/>
              </a:rPr>
              <a:t>por transferencias de excedentes de tesorería a FANVIT.  </a:t>
            </a:r>
            <a:r>
              <a:rPr lang="es-ES" sz="2000" b="1" dirty="0">
                <a:latin typeface="Century Gothic" panose="020B0502020202020204" pitchFamily="34" charset="0"/>
              </a:rPr>
              <a:t>MBONOS</a:t>
            </a:r>
            <a:endParaRPr lang="es-MX" sz="2000" b="1" dirty="0">
              <a:latin typeface="Century Gothic" panose="020B0502020202020204" pitchFamily="34" charset="0"/>
            </a:endParaRPr>
          </a:p>
        </p:txBody>
      </p:sp>
      <p:graphicFrame>
        <p:nvGraphicFramePr>
          <p:cNvPr id="7" name="Gráfico 6">
            <a:extLst>
              <a:ext uri="{FF2B5EF4-FFF2-40B4-BE49-F238E27FC236}">
                <a16:creationId xmlns:a16="http://schemas.microsoft.com/office/drawing/2014/main" xmlns="" id="{00000000-0008-0000-0200-000008000000}"/>
              </a:ext>
            </a:extLst>
          </p:cNvPr>
          <p:cNvGraphicFramePr>
            <a:graphicFrameLocks/>
          </p:cNvGraphicFramePr>
          <p:nvPr>
            <p:extLst>
              <p:ext uri="{D42A27DB-BD31-4B8C-83A1-F6EECF244321}">
                <p14:modId xmlns:p14="http://schemas.microsoft.com/office/powerpoint/2010/main" val="56389015"/>
              </p:ext>
            </p:extLst>
          </p:nvPr>
        </p:nvGraphicFramePr>
        <p:xfrm>
          <a:off x="676369" y="1515745"/>
          <a:ext cx="8101013" cy="24507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áfico 7">
            <a:extLst>
              <a:ext uri="{FF2B5EF4-FFF2-40B4-BE49-F238E27FC236}">
                <a16:creationId xmlns:a16="http://schemas.microsoft.com/office/drawing/2014/main" xmlns="" id="{00000000-0008-0000-0200-000009000000}"/>
              </a:ext>
            </a:extLst>
          </p:cNvPr>
          <p:cNvGraphicFramePr>
            <a:graphicFrameLocks/>
          </p:cNvGraphicFramePr>
          <p:nvPr>
            <p:extLst>
              <p:ext uri="{D42A27DB-BD31-4B8C-83A1-F6EECF244321}">
                <p14:modId xmlns:p14="http://schemas.microsoft.com/office/powerpoint/2010/main" val="3447581608"/>
              </p:ext>
            </p:extLst>
          </p:nvPr>
        </p:nvGraphicFramePr>
        <p:xfrm>
          <a:off x="555049" y="4073223"/>
          <a:ext cx="8037775" cy="26269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09583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43998" y="288000"/>
            <a:ext cx="7608971" cy="63152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pPr>
              <a:tabLst>
                <a:tab pos="1797050" algn="l"/>
              </a:tabLst>
            </a:pPr>
            <a:r>
              <a:rPr lang="es-ES" sz="2000" b="1" dirty="0">
                <a:latin typeface="Century Gothic" panose="020B0502020202020204" pitchFamily="34" charset="0"/>
              </a:rPr>
              <a:t>Propuesta de inversión por transferencias de excedentes de tesorería a FANVIT. UDIBONOS</a:t>
            </a:r>
            <a:endParaRPr lang="es-MX" sz="2000" b="1"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4133" y="1589145"/>
            <a:ext cx="9075734" cy="5038725"/>
          </a:xfrm>
          <a:prstGeom prst="rect">
            <a:avLst/>
          </a:prstGeom>
        </p:spPr>
      </p:pic>
    </p:spTree>
    <p:extLst>
      <p:ext uri="{BB962C8B-B14F-4D97-AF65-F5344CB8AC3E}">
        <p14:creationId xmlns:p14="http://schemas.microsoft.com/office/powerpoint/2010/main" val="12123047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286001" y="293470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ES" dirty="0">
                <a:latin typeface="Century Gothic" panose="020B0502020202020204" pitchFamily="34" charset="0"/>
                <a:hlinkClick r:id="rId2" action="ppaction://hlinksldjump"/>
              </a:rPr>
              <a:t>Informe del FANVIT</a:t>
            </a:r>
            <a:endParaRPr lang="es-ES" dirty="0">
              <a:latin typeface="Century Gothic" panose="020B0502020202020204" pitchFamily="34" charset="0"/>
            </a:endParaRPr>
          </a:p>
          <a:p>
            <a:pPr fontAlgn="auto">
              <a:spcAft>
                <a:spcPts val="0"/>
              </a:spcAft>
              <a:defRPr/>
            </a:pPr>
            <a:endParaRPr lang="es-ES" dirty="0">
              <a:latin typeface="Century Gothic" panose="020B0502020202020204" pitchFamily="34" charset="0"/>
            </a:endParaRPr>
          </a:p>
        </p:txBody>
      </p:sp>
    </p:spTree>
    <p:extLst>
      <p:ext uri="{BB962C8B-B14F-4D97-AF65-F5344CB8AC3E}">
        <p14:creationId xmlns:p14="http://schemas.microsoft.com/office/powerpoint/2010/main" val="1944989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5789183"/>
            <a:ext cx="8386548"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Cifras en millones de pesos y porcentaje al 31 de mayo de 2017.</a:t>
            </a:r>
          </a:p>
          <a:p>
            <a:r>
              <a:rPr lang="es-MX" sz="1000" dirty="0">
                <a:latin typeface="Century Gothic" panose="020B0502020202020204" pitchFamily="34" charset="0"/>
              </a:rPr>
              <a:t>Fuente: Coordinación General de Riesgos</a:t>
            </a:r>
          </a:p>
        </p:txBody>
      </p:sp>
      <p:sp>
        <p:nvSpPr>
          <p:cNvPr id="2" name="1 Título"/>
          <p:cNvSpPr>
            <a:spLocks noGrp="1"/>
          </p:cNvSpPr>
          <p:nvPr>
            <p:ph type="title"/>
          </p:nvPr>
        </p:nvSpPr>
        <p:spPr>
          <a:xfrm>
            <a:off x="336430" y="209788"/>
            <a:ext cx="7315200" cy="849312"/>
          </a:xfrm>
        </p:spPr>
        <p:txBody>
          <a:bodyPr/>
          <a:lstStyle/>
          <a:p>
            <a:r>
              <a:rPr lang="es-MX" sz="2000" b="1" dirty="0" smtClean="0">
                <a:latin typeface="Century Gothic" panose="020B0502020202020204" pitchFamily="34" charset="0"/>
              </a:rPr>
              <a:t>Resultado </a:t>
            </a:r>
            <a:r>
              <a:rPr lang="es-MX" sz="2000" b="1" dirty="0">
                <a:latin typeface="Century Gothic" panose="020B0502020202020204" pitchFamily="34" charset="0"/>
              </a:rPr>
              <a:t>de Gestión FANVIT </a:t>
            </a:r>
            <a:r>
              <a:rPr lang="es-MX" sz="1400" b="1" dirty="0">
                <a:latin typeface="Century Gothic" panose="020B0502020202020204" pitchFamily="34" charset="0"/>
              </a:rPr>
              <a:t>al 31 de mayo de 2017</a:t>
            </a:r>
          </a:p>
        </p:txBody>
      </p:sp>
      <p:sp>
        <p:nvSpPr>
          <p:cNvPr id="10" name="1 Título"/>
          <p:cNvSpPr txBox="1">
            <a:spLocks/>
          </p:cNvSpPr>
          <p:nvPr/>
        </p:nvSpPr>
        <p:spPr bwMode="auto">
          <a:xfrm>
            <a:off x="457199" y="6162929"/>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2017, el FANVIT presentó un rendimiento de 8.30% y un resultado de 3,279 mdp.</a:t>
            </a:r>
          </a:p>
        </p:txBody>
      </p:sp>
      <p:sp>
        <p:nvSpPr>
          <p:cNvPr id="7" name="1 Marcador de número de diapositiva"/>
          <p:cNvSpPr txBox="1">
            <a:spLocks/>
          </p:cNvSpPr>
          <p:nvPr/>
        </p:nvSpPr>
        <p:spPr>
          <a:xfrm>
            <a:off x="8692738" y="6497190"/>
            <a:ext cx="451262"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98</a:t>
            </a:fld>
            <a:endParaRPr lang="es-ES" altLang="es-MX" dirty="0"/>
          </a:p>
        </p:txBody>
      </p:sp>
      <p:pic>
        <p:nvPicPr>
          <p:cNvPr id="5122" name="Picture 2"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30" y="1266825"/>
            <a:ext cx="7941511"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967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3712" y="192750"/>
            <a:ext cx="7387300" cy="631524"/>
          </a:xfrm>
        </p:spPr>
        <p:txBody>
          <a:bodyPr>
            <a:normAutofit fontScale="90000"/>
          </a:bodyPr>
          <a:lstStyle/>
          <a:p>
            <a:r>
              <a:rPr lang="es-MX" sz="2200" b="1" dirty="0" smtClean="0">
                <a:latin typeface="Century Gothic" panose="020B0502020202020204" pitchFamily="34" charset="0"/>
              </a:rPr>
              <a:t>Ingresos </a:t>
            </a:r>
            <a:r>
              <a:rPr lang="es-MX" sz="2200" b="1" dirty="0">
                <a:latin typeface="Century Gothic" panose="020B0502020202020204" pitchFamily="34" charset="0"/>
              </a:rPr>
              <a:t>generados en la gestión del FANVIT</a:t>
            </a:r>
            <a:r>
              <a:rPr lang="es-MX" sz="2000" b="1" dirty="0">
                <a:latin typeface="Century Gothic" panose="020B0502020202020204" pitchFamily="34" charset="0"/>
              </a:rPr>
              <a:t/>
            </a:r>
            <a:br>
              <a:rPr lang="es-MX" sz="2000" b="1" dirty="0">
                <a:latin typeface="Century Gothic" panose="020B0502020202020204" pitchFamily="34" charset="0"/>
              </a:rPr>
            </a:br>
            <a:r>
              <a:rPr lang="es-ES" sz="1600" b="1" dirty="0">
                <a:latin typeface="Century Gothic" panose="020B0502020202020204" pitchFamily="34" charset="0"/>
              </a:rPr>
              <a:t>al 31 de mayo de 2017</a:t>
            </a:r>
            <a:endParaRPr lang="es-MX" sz="1600" b="1" dirty="0">
              <a:latin typeface="Century Gothic" panose="020B0502020202020204" pitchFamily="34" charset="0"/>
            </a:endParaRPr>
          </a:p>
        </p:txBody>
      </p:sp>
      <p:sp>
        <p:nvSpPr>
          <p:cNvPr id="5" name="1 Título"/>
          <p:cNvSpPr txBox="1">
            <a:spLocks/>
          </p:cNvSpPr>
          <p:nvPr/>
        </p:nvSpPr>
        <p:spPr bwMode="auto">
          <a:xfrm>
            <a:off x="101211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
        <p:nvSpPr>
          <p:cNvPr id="7" name="1 Marcador de número de diapositiva"/>
          <p:cNvSpPr>
            <a:spLocks noGrp="1"/>
          </p:cNvSpPr>
          <p:nvPr>
            <p:ph type="sldNum" sz="quarter" idx="12"/>
          </p:nvPr>
        </p:nvSpPr>
        <p:spPr>
          <a:xfrm>
            <a:off x="8692738" y="6497190"/>
            <a:ext cx="451262" cy="365125"/>
          </a:xfrm>
        </p:spPr>
        <p:txBody>
          <a:bodyPr/>
          <a:lstStyle/>
          <a:p>
            <a:pPr algn="ctr"/>
            <a:fld id="{05E83AA4-A00D-4AA0-8FE8-B93C9F3EC141}" type="slidenum">
              <a:rPr lang="es-ES" altLang="es-MX" smtClean="0">
                <a:latin typeface="Century Gothic" panose="020B0502020202020204" pitchFamily="34" charset="0"/>
              </a:rPr>
              <a:pPr algn="ctr"/>
              <a:t>99</a:t>
            </a:fld>
            <a:endParaRPr lang="es-ES" altLang="es-MX" dirty="0">
              <a:latin typeface="Century Gothic" panose="020B0502020202020204" pitchFamily="34" charset="0"/>
            </a:endParaRPr>
          </a:p>
        </p:txBody>
      </p:sp>
      <p:graphicFrame>
        <p:nvGraphicFramePr>
          <p:cNvPr id="8" name="1 Gráfico"/>
          <p:cNvGraphicFramePr>
            <a:graphicFrameLocks noGrp="1"/>
          </p:cNvGraphicFramePr>
          <p:nvPr>
            <p:extLst>
              <p:ext uri="{D42A27DB-BD31-4B8C-83A1-F6EECF244321}">
                <p14:modId xmlns:p14="http://schemas.microsoft.com/office/powerpoint/2010/main" val="3263439507"/>
              </p:ext>
            </p:extLst>
          </p:nvPr>
        </p:nvGraphicFramePr>
        <p:xfrm>
          <a:off x="238125" y="1219200"/>
          <a:ext cx="8601075" cy="50196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01280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428876" y="1556792"/>
            <a:ext cx="971550"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400426" y="1556792"/>
            <a:ext cx="4689300"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395933"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318052" y="202275"/>
            <a:ext cx="7444823"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MX" sz="2000" b="1" dirty="0" smtClean="0">
                <a:latin typeface="Century Gothic" panose="020B0502020202020204" pitchFamily="34" charset="0"/>
              </a:rPr>
              <a:t>Tasa </a:t>
            </a:r>
            <a:r>
              <a:rPr lang="es-MX" sz="2000" b="1" dirty="0">
                <a:latin typeface="Century Gothic" panose="020B0502020202020204" pitchFamily="34" charset="0"/>
              </a:rPr>
              <a:t>de rendimiento a vencimiento (YTM %) </a:t>
            </a:r>
            <a:br>
              <a:rPr lang="es-MX" sz="2000" b="1" dirty="0">
                <a:latin typeface="Century Gothic" panose="020B0502020202020204" pitchFamily="34" charset="0"/>
              </a:rPr>
            </a:br>
            <a:r>
              <a:rPr lang="es-ES" sz="1400" b="1" dirty="0">
                <a:latin typeface="Century Gothic" panose="020B0502020202020204" pitchFamily="34" charset="0"/>
              </a:rPr>
              <a:t>al 31 de mayo de 2017</a:t>
            </a:r>
            <a:endParaRPr lang="es-MX" sz="1400" b="1" dirty="0">
              <a:latin typeface="Century Gothic" panose="020B0502020202020204" pitchFamily="34" charset="0"/>
            </a:endParaRPr>
          </a:p>
        </p:txBody>
      </p:sp>
      <p:sp>
        <p:nvSpPr>
          <p:cNvPr id="5" name="1 Título"/>
          <p:cNvSpPr txBox="1">
            <a:spLocks/>
          </p:cNvSpPr>
          <p:nvPr/>
        </p:nvSpPr>
        <p:spPr bwMode="auto">
          <a:xfrm>
            <a:off x="966158" y="6494930"/>
            <a:ext cx="7185803"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Gerencia Sr. de MFGI del Infonavit </a:t>
            </a:r>
            <a:r>
              <a:rPr lang="es-ES" sz="1000" dirty="0">
                <a:solidFill>
                  <a:schemeClr val="tx1"/>
                </a:solidFill>
                <a:latin typeface="Century Gothic" panose="020B0502020202020204" pitchFamily="34" charset="0"/>
              </a:rPr>
              <a:t>con datos al 31 de mayo de 2017</a:t>
            </a:r>
            <a:endParaRPr lang="es-MX" sz="1000" dirty="0">
              <a:solidFill>
                <a:schemeClr val="tx1"/>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692738" y="6497190"/>
            <a:ext cx="451262" cy="365125"/>
          </a:xfrm>
        </p:spPr>
        <p:txBody>
          <a:bodyPr/>
          <a:lstStyle/>
          <a:p>
            <a:pPr algn="ctr"/>
            <a:fld id="{05E83AA4-A00D-4AA0-8FE8-B93C9F3EC141}" type="slidenum">
              <a:rPr lang="es-ES" altLang="es-MX" smtClean="0">
                <a:latin typeface="Century Gothic" panose="020B0502020202020204" pitchFamily="34" charset="0"/>
              </a:rPr>
              <a:pPr algn="ctr"/>
              <a:t>100</a:t>
            </a:fld>
            <a:endParaRPr lang="es-ES" altLang="es-MX" dirty="0">
              <a:latin typeface="Century Gothic" panose="020B0502020202020204" pitchFamily="34" charset="0"/>
            </a:endParaRPr>
          </a:p>
        </p:txBody>
      </p:sp>
      <p:graphicFrame>
        <p:nvGraphicFramePr>
          <p:cNvPr id="11" name="1 Gráfico"/>
          <p:cNvGraphicFramePr>
            <a:graphicFrameLocks noGrp="1"/>
          </p:cNvGraphicFramePr>
          <p:nvPr>
            <p:extLst>
              <p:ext uri="{D42A27DB-BD31-4B8C-83A1-F6EECF244321}">
                <p14:modId xmlns:p14="http://schemas.microsoft.com/office/powerpoint/2010/main" val="2608777774"/>
              </p:ext>
            </p:extLst>
          </p:nvPr>
        </p:nvGraphicFramePr>
        <p:xfrm>
          <a:off x="571499" y="833798"/>
          <a:ext cx="8334375" cy="56611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85968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0374" y="254464"/>
            <a:ext cx="7192370" cy="1138423"/>
          </a:xfrm>
        </p:spPr>
        <p:txBody>
          <a:bodyPr/>
          <a:lstStyle/>
          <a:p>
            <a:r>
              <a:rPr lang="es-MX" sz="2200" b="1" dirty="0">
                <a:latin typeface="Century Gothic" panose="020B0502020202020204" pitchFamily="34" charset="0"/>
              </a:rPr>
              <a:t>Se tienen 165 instrumentos en </a:t>
            </a:r>
            <a:r>
              <a:rPr lang="es-MX" sz="2200" b="1" dirty="0" smtClean="0">
                <a:latin typeface="Century Gothic" panose="020B0502020202020204" pitchFamily="34" charset="0"/>
              </a:rPr>
              <a:t>cartera, 128 son de deuda </a:t>
            </a:r>
            <a:r>
              <a:rPr lang="es-MX" sz="1400" b="1" dirty="0" smtClean="0">
                <a:latin typeface="Century Gothic" panose="020B0502020202020204" pitchFamily="34" charset="0"/>
              </a:rPr>
              <a:t>(al 9 de junio)</a:t>
            </a:r>
            <a:r>
              <a:rPr lang="es-MX" sz="2200" b="1" dirty="0" smtClean="0">
                <a:latin typeface="Century Gothic" panose="020B0502020202020204" pitchFamily="34" charset="0"/>
              </a:rPr>
              <a:t> </a:t>
            </a:r>
            <a:endParaRPr lang="es-MX" sz="2200" b="1" dirty="0">
              <a:latin typeface="Century Gothic" panose="020B0502020202020204" pitchFamily="34" charset="0"/>
            </a:endParaRPr>
          </a:p>
        </p:txBody>
      </p:sp>
      <p:pic>
        <p:nvPicPr>
          <p:cNvPr id="9" name="Imagen 8"/>
          <p:cNvPicPr>
            <a:picLocks noChangeAspect="1"/>
          </p:cNvPicPr>
          <p:nvPr/>
        </p:nvPicPr>
        <p:blipFill>
          <a:blip r:embed="rId3"/>
          <a:stretch>
            <a:fillRect/>
          </a:stretch>
        </p:blipFill>
        <p:spPr>
          <a:xfrm>
            <a:off x="1754220" y="1147222"/>
            <a:ext cx="5110608" cy="5560757"/>
          </a:xfrm>
          <a:prstGeom prst="rect">
            <a:avLst/>
          </a:prstGeom>
        </p:spPr>
      </p:pic>
    </p:spTree>
    <p:extLst>
      <p:ext uri="{BB962C8B-B14F-4D97-AF65-F5344CB8AC3E}">
        <p14:creationId xmlns:p14="http://schemas.microsoft.com/office/powerpoint/2010/main" val="30688403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Deuda</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102</a:t>
            </a:fld>
            <a:endParaRPr lang="es-ES" altLang="es-MX" dirty="0"/>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
        <p:nvSpPr>
          <p:cNvPr id="3" name="CuadroTexto 2"/>
          <p:cNvSpPr txBox="1"/>
          <p:nvPr/>
        </p:nvSpPr>
        <p:spPr>
          <a:xfrm>
            <a:off x="177606" y="992333"/>
            <a:ext cx="8741328" cy="5355312"/>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del </a:t>
            </a:r>
            <a:r>
              <a:rPr lang="es-MX" sz="1200" b="1" dirty="0">
                <a:latin typeface="Century Gothic" panose="020B0502020202020204" pitchFamily="34" charset="0"/>
              </a:rPr>
              <a:t>FANVIT a Renta Fija </a:t>
            </a:r>
            <a:r>
              <a:rPr lang="es-MX" sz="1200" dirty="0">
                <a:latin typeface="Century Gothic" panose="020B0502020202020204" pitchFamily="34" charset="0"/>
              </a:rPr>
              <a:t>(Deuda Gubernamental, Deuda  Corporativa y Estructurados) es del </a:t>
            </a:r>
            <a:r>
              <a:rPr lang="es-MX" sz="1200" b="1" dirty="0">
                <a:latin typeface="Century Gothic" panose="020B0502020202020204" pitchFamily="34" charset="0"/>
              </a:rPr>
              <a:t>88.7% del total de los activos</a:t>
            </a:r>
            <a:r>
              <a:rPr lang="es-MX" sz="1200" dirty="0">
                <a:latin typeface="Century Gothic" panose="020B0502020202020204" pitchFamily="34" charset="0"/>
              </a:rPr>
              <a:t>.</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b="1" dirty="0">
                <a:latin typeface="Century Gothic" panose="020B0502020202020204" pitchFamily="34" charset="0"/>
              </a:rPr>
              <a:t>Deuda Gubernamental </a:t>
            </a:r>
            <a:r>
              <a:rPr lang="es-MX" sz="1200" dirty="0">
                <a:latin typeface="Century Gothic" panose="020B0502020202020204" pitchFamily="34" charset="0"/>
              </a:rPr>
              <a:t>representa el </a:t>
            </a:r>
            <a:r>
              <a:rPr lang="es-MX" sz="1200" b="1" dirty="0">
                <a:latin typeface="Century Gothic" panose="020B0502020202020204" pitchFamily="34" charset="0"/>
              </a:rPr>
              <a:t>62.1% del portafolio </a:t>
            </a:r>
            <a:r>
              <a:rPr lang="es-MX" sz="1200" dirty="0">
                <a:latin typeface="Century Gothic" panose="020B0502020202020204" pitchFamily="34" charset="0"/>
              </a:rPr>
              <a:t>(17.4% tasa fija nominal, 19.9% tasa real y 24.8% tasa revisable).</a:t>
            </a:r>
          </a:p>
          <a:p>
            <a:pPr algn="just">
              <a:lnSpc>
                <a:spcPct val="150000"/>
              </a:lnSpc>
              <a:buClr>
                <a:srgbClr val="C00000"/>
              </a:buCl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cuanto a </a:t>
            </a:r>
            <a:r>
              <a:rPr lang="es-MX" sz="1200" b="1" dirty="0">
                <a:latin typeface="Century Gothic" panose="020B0502020202020204" pitchFamily="34" charset="0"/>
              </a:rPr>
              <a:t>Deuda Corporativa </a:t>
            </a:r>
            <a:r>
              <a:rPr lang="es-MX" sz="1200" dirty="0">
                <a:latin typeface="Century Gothic" panose="020B0502020202020204" pitchFamily="34" charset="0"/>
              </a:rPr>
              <a:t>el portafolio tiene una  exposición de </a:t>
            </a:r>
            <a:r>
              <a:rPr lang="es-MX" sz="1200" b="1" dirty="0">
                <a:latin typeface="Century Gothic" panose="020B0502020202020204" pitchFamily="34" charset="0"/>
              </a:rPr>
              <a:t>25.7% de la cartera </a:t>
            </a:r>
            <a:r>
              <a:rPr lang="es-MX" sz="1200" dirty="0">
                <a:latin typeface="Century Gothic" panose="020B0502020202020204" pitchFamily="34" charset="0"/>
              </a:rPr>
              <a:t>(16.8% tasa fija nominal, 4.7% tasa real y 5.1% tasa revisable).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En el portafolio </a:t>
            </a:r>
            <a:r>
              <a:rPr lang="es-MX" sz="1200" b="1" dirty="0">
                <a:latin typeface="Century Gothic" panose="020B0502020202020204" pitchFamily="34" charset="0"/>
              </a:rPr>
              <a:t>34.2%</a:t>
            </a:r>
            <a:r>
              <a:rPr lang="es-MX" sz="1200" dirty="0">
                <a:latin typeface="Century Gothic" panose="020B0502020202020204" pitchFamily="34" charset="0"/>
              </a:rPr>
              <a:t> lo compone instrumentos referenciados a </a:t>
            </a:r>
            <a:r>
              <a:rPr lang="es-MX" sz="1200" b="1" dirty="0">
                <a:latin typeface="Century Gothic" panose="020B0502020202020204" pitchFamily="34" charset="0"/>
              </a:rPr>
              <a:t>tasa fija</a:t>
            </a:r>
            <a:r>
              <a:rPr lang="es-MX" sz="1200" dirty="0">
                <a:latin typeface="Century Gothic" panose="020B0502020202020204" pitchFamily="34" charset="0"/>
              </a:rPr>
              <a:t>, en tanto </a:t>
            </a:r>
            <a:r>
              <a:rPr lang="es-MX" sz="1200" b="1" dirty="0">
                <a:latin typeface="Century Gothic" panose="020B0502020202020204" pitchFamily="34" charset="0"/>
              </a:rPr>
              <a:t>24.6%</a:t>
            </a:r>
            <a:r>
              <a:rPr lang="es-MX" sz="1200" dirty="0">
                <a:latin typeface="Century Gothic" panose="020B0502020202020204" pitchFamily="34" charset="0"/>
              </a:rPr>
              <a:t> corresponde a </a:t>
            </a:r>
            <a:r>
              <a:rPr lang="es-MX" sz="1200" b="1" dirty="0">
                <a:latin typeface="Century Gothic" panose="020B0502020202020204" pitchFamily="34" charset="0"/>
              </a:rPr>
              <a:t>tasa real </a:t>
            </a:r>
            <a:r>
              <a:rPr lang="es-MX" sz="1200" dirty="0">
                <a:latin typeface="Century Gothic" panose="020B0502020202020204" pitchFamily="34" charset="0"/>
              </a:rPr>
              <a:t>y el </a:t>
            </a:r>
            <a:r>
              <a:rPr lang="es-MX" sz="1200" b="1" dirty="0">
                <a:latin typeface="Century Gothic" panose="020B0502020202020204" pitchFamily="34" charset="0"/>
              </a:rPr>
              <a:t>29.9%</a:t>
            </a:r>
            <a:r>
              <a:rPr lang="es-MX" sz="1200" dirty="0">
                <a:latin typeface="Century Gothic" panose="020B0502020202020204" pitchFamily="34" charset="0"/>
              </a:rPr>
              <a:t> a tasa revisable.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Instrumentos Alternativos </a:t>
            </a:r>
            <a:r>
              <a:rPr lang="es-MX" sz="1200" dirty="0">
                <a:latin typeface="Century Gothic" panose="020B0502020202020204" pitchFamily="34" charset="0"/>
              </a:rPr>
              <a:t>en FANVIT muestran una exposición de </a:t>
            </a:r>
            <a:r>
              <a:rPr lang="es-MX" sz="1200" b="1" dirty="0">
                <a:latin typeface="Century Gothic" panose="020B0502020202020204" pitchFamily="34" charset="0"/>
              </a:rPr>
              <a:t>1.0% de la cartera </a:t>
            </a:r>
            <a:r>
              <a:rPr lang="es-MX" sz="1200" dirty="0">
                <a:latin typeface="Century Gothic" panose="020B0502020202020204" pitchFamily="34" charset="0"/>
              </a:rPr>
              <a:t>(</a:t>
            </a:r>
            <a:r>
              <a:rPr lang="es-MX" sz="1200" b="1" dirty="0">
                <a:latin typeface="Century Gothic" panose="020B0502020202020204" pitchFamily="34" charset="0"/>
              </a:rPr>
              <a:t>FIBRAs 0.6%  </a:t>
            </a:r>
            <a:r>
              <a:rPr lang="es-MX" sz="1200" dirty="0">
                <a:latin typeface="Century Gothic" panose="020B0502020202020204" pitchFamily="34" charset="0"/>
              </a:rPr>
              <a:t>y </a:t>
            </a:r>
            <a:r>
              <a:rPr lang="es-MX" sz="1200" b="1" dirty="0">
                <a:latin typeface="Century Gothic" panose="020B0502020202020204" pitchFamily="34" charset="0"/>
              </a:rPr>
              <a:t>CKDs 0.4%</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posición en renta variable y bono bancarios estructurados corresponde al 7.3% del portafolio.</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posición liquida del portafolio expresada en </a:t>
            </a:r>
            <a:r>
              <a:rPr lang="es-MX" sz="1200" b="1" dirty="0">
                <a:latin typeface="Century Gothic" panose="020B0502020202020204" pitchFamily="34" charset="0"/>
              </a:rPr>
              <a:t>reporto</a:t>
            </a:r>
            <a:r>
              <a:rPr lang="es-MX" sz="1200" dirty="0">
                <a:latin typeface="Century Gothic" panose="020B0502020202020204" pitchFamily="34" charset="0"/>
              </a:rPr>
              <a:t> corresponde al 3.0% del Activo Neto.</a:t>
            </a:r>
          </a:p>
          <a:p>
            <a:pPr algn="just">
              <a:lnSpc>
                <a:spcPct val="150000"/>
              </a:lnSpc>
              <a:buClr>
                <a:srgbClr val="C00000"/>
              </a:buClr>
            </a:pPr>
            <a:endParaRPr lang="es-MX" sz="1200" dirty="0">
              <a:latin typeface="Century Gothic" panose="020B0502020202020204" pitchFamily="34" charset="0"/>
            </a:endParaRPr>
          </a:p>
        </p:txBody>
      </p:sp>
    </p:spTree>
    <p:extLst>
      <p:ext uri="{BB962C8B-B14F-4D97-AF65-F5344CB8AC3E}">
        <p14:creationId xmlns:p14="http://schemas.microsoft.com/office/powerpoint/2010/main" val="30594976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103</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2226593094"/>
              </p:ext>
            </p:extLst>
          </p:nvPr>
        </p:nvGraphicFramePr>
        <p:xfrm>
          <a:off x="931966" y="1600199"/>
          <a:ext cx="7447848" cy="4525966"/>
        </p:xfrm>
        <a:graphic>
          <a:graphicData uri="http://schemas.openxmlformats.org/drawingml/2006/table">
            <a:tbl>
              <a:tblPr/>
              <a:tblGrid>
                <a:gridCol w="1153965">
                  <a:extLst>
                    <a:ext uri="{9D8B030D-6E8A-4147-A177-3AD203B41FA5}">
                      <a16:colId xmlns:a16="http://schemas.microsoft.com/office/drawing/2014/main" xmlns="" val="1118057737"/>
                    </a:ext>
                  </a:extLst>
                </a:gridCol>
                <a:gridCol w="1208178">
                  <a:extLst>
                    <a:ext uri="{9D8B030D-6E8A-4147-A177-3AD203B41FA5}">
                      <a16:colId xmlns:a16="http://schemas.microsoft.com/office/drawing/2014/main" xmlns="" val="778607700"/>
                    </a:ext>
                  </a:extLst>
                </a:gridCol>
                <a:gridCol w="704770">
                  <a:extLst>
                    <a:ext uri="{9D8B030D-6E8A-4147-A177-3AD203B41FA5}">
                      <a16:colId xmlns:a16="http://schemas.microsoft.com/office/drawing/2014/main" xmlns="" val="305385667"/>
                    </a:ext>
                  </a:extLst>
                </a:gridCol>
                <a:gridCol w="697026">
                  <a:extLst>
                    <a:ext uri="{9D8B030D-6E8A-4147-A177-3AD203B41FA5}">
                      <a16:colId xmlns:a16="http://schemas.microsoft.com/office/drawing/2014/main" xmlns="" val="1621959375"/>
                    </a:ext>
                  </a:extLst>
                </a:gridCol>
                <a:gridCol w="542131">
                  <a:extLst>
                    <a:ext uri="{9D8B030D-6E8A-4147-A177-3AD203B41FA5}">
                      <a16:colId xmlns:a16="http://schemas.microsoft.com/office/drawing/2014/main" xmlns="" val="1443994028"/>
                    </a:ext>
                  </a:extLst>
                </a:gridCol>
                <a:gridCol w="123915">
                  <a:extLst>
                    <a:ext uri="{9D8B030D-6E8A-4147-A177-3AD203B41FA5}">
                      <a16:colId xmlns:a16="http://schemas.microsoft.com/office/drawing/2014/main" xmlns="" val="3667139867"/>
                    </a:ext>
                  </a:extLst>
                </a:gridCol>
                <a:gridCol w="1169455">
                  <a:extLst>
                    <a:ext uri="{9D8B030D-6E8A-4147-A177-3AD203B41FA5}">
                      <a16:colId xmlns:a16="http://schemas.microsoft.com/office/drawing/2014/main" xmlns="" val="1079198730"/>
                    </a:ext>
                  </a:extLst>
                </a:gridCol>
                <a:gridCol w="1022304">
                  <a:extLst>
                    <a:ext uri="{9D8B030D-6E8A-4147-A177-3AD203B41FA5}">
                      <a16:colId xmlns:a16="http://schemas.microsoft.com/office/drawing/2014/main" xmlns="" val="3057822580"/>
                    </a:ext>
                  </a:extLst>
                </a:gridCol>
                <a:gridCol w="826104">
                  <a:extLst>
                    <a:ext uri="{9D8B030D-6E8A-4147-A177-3AD203B41FA5}">
                      <a16:colId xmlns:a16="http://schemas.microsoft.com/office/drawing/2014/main" xmlns="" val="3127808910"/>
                    </a:ext>
                  </a:extLst>
                </a:gridCol>
              </a:tblGrid>
              <a:tr h="162470">
                <a:tc gridSpan="5">
                  <a:txBody>
                    <a:bodyPr/>
                    <a:lstStyle/>
                    <a:p>
                      <a:pPr algn="ctr" fontAlgn="b"/>
                      <a:r>
                        <a:rPr lang="es-MX" sz="900" b="1" i="0" u="none" strike="noStrike" dirty="0">
                          <a:solidFill>
                            <a:srgbClr val="FFFFFF"/>
                          </a:solidFill>
                          <a:effectLst/>
                          <a:latin typeface="Calibri" panose="020F0502020204030204" pitchFamily="34" charset="0"/>
                        </a:rPr>
                        <a:t>México</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44927232"/>
                  </a:ext>
                </a:extLst>
              </a:tr>
              <a:tr h="154734">
                <a:tc>
                  <a:txBody>
                    <a:bodyPr/>
                    <a:lstStyle/>
                    <a:p>
                      <a:pPr algn="ctr" fontAlgn="b"/>
                      <a:r>
                        <a:rPr lang="es-MX" sz="900" b="1" i="0" u="none" strike="noStrike" dirty="0">
                          <a:solidFill>
                            <a:srgbClr val="FFFFFF"/>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737" marR="7737" marT="77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737" marR="7737" marT="773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737" marR="7737" marT="77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2746022864"/>
                  </a:ext>
                </a:extLst>
              </a:tr>
              <a:tr h="154734">
                <a:tc>
                  <a:txBody>
                    <a:bodyPr/>
                    <a:lstStyle/>
                    <a:p>
                      <a:pPr algn="ctr" fontAlgn="b"/>
                      <a:r>
                        <a:rPr lang="es-MX" sz="900" b="0" i="0" u="none" strike="noStrike" dirty="0">
                          <a:solidFill>
                            <a:srgbClr val="000000"/>
                          </a:solidFill>
                          <a:effectLst/>
                          <a:latin typeface="Calibri" panose="020F0502020204030204" pitchFamily="34" charset="0"/>
                        </a:rPr>
                        <a:t>1B_MEXRISK_ISHRS</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MSCI México Risk</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1,273</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16.5%</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22.0</a:t>
                      </a:r>
                    </a:p>
                  </a:txBody>
                  <a:tcPr marL="7737" marR="7737" marT="7737"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23.3</a:t>
                      </a:r>
                    </a:p>
                  </a:txBody>
                  <a:tcPr marL="7737" marR="7737" marT="773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6.0%</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994441528"/>
                  </a:ext>
                </a:extLst>
              </a:tr>
              <a:tr h="154734">
                <a:tc>
                  <a:txBody>
                    <a:bodyPr/>
                    <a:lstStyle/>
                    <a:p>
                      <a:pPr algn="ctr" fontAlgn="b"/>
                      <a:r>
                        <a:rPr lang="es-MX" sz="900" b="0" i="0" u="none" strike="noStrike" dirty="0">
                          <a:solidFill>
                            <a:srgbClr val="000000"/>
                          </a:solidFill>
                          <a:effectLst/>
                          <a:latin typeface="Calibri" panose="020F0502020204030204" pitchFamily="34" charset="0"/>
                        </a:rPr>
                        <a:t>1B_ILCTRAC_ISHRS</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IPC "Large Cap" </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530</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6.9%</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47.4</a:t>
                      </a:r>
                    </a:p>
                  </a:txBody>
                  <a:tcPr marL="7737" marR="7737" marT="7737"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51.0</a:t>
                      </a:r>
                    </a:p>
                  </a:txBody>
                  <a:tcPr marL="7737" marR="7737" marT="7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7.4%</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566753717"/>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1,803</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23.4%</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4215549926"/>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518619264"/>
                  </a:ext>
                </a:extLst>
              </a:tr>
              <a:tr h="154734">
                <a:tc>
                  <a:txBody>
                    <a:bodyPr/>
                    <a:lstStyle/>
                    <a:p>
                      <a:pPr algn="ctr" fontAlgn="b"/>
                      <a:r>
                        <a:rPr lang="es-MX" sz="900" b="0" i="0" u="none" strike="noStrike" dirty="0">
                          <a:solidFill>
                            <a:srgbClr val="000000"/>
                          </a:solidFill>
                          <a:effectLst/>
                          <a:latin typeface="Calibri" panose="020F0502020204030204" pitchFamily="34" charset="0"/>
                        </a:rPr>
                        <a:t>2_CEMEX_09</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Convertible CEMEX</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525</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6.8%</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9,770.8 </a:t>
                      </a:r>
                    </a:p>
                  </a:txBody>
                  <a:tcPr marL="7737" marR="7737" marT="7737"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9,835.1 </a:t>
                      </a:r>
                    </a:p>
                  </a:txBody>
                  <a:tcPr marL="7737" marR="7737" marT="773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92713592"/>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184125333"/>
                  </a:ext>
                </a:extLst>
              </a:tr>
              <a:tr h="154734">
                <a:tc>
                  <a:txBody>
                    <a:bodyPr/>
                    <a:lstStyle/>
                    <a:p>
                      <a:pPr algn="ctr" fontAlgn="b"/>
                      <a:r>
                        <a:rPr lang="es-MX" sz="900" b="0" i="0" u="none" strike="noStrike" dirty="0">
                          <a:solidFill>
                            <a:srgbClr val="000000"/>
                          </a:solidFill>
                          <a:effectLst/>
                          <a:latin typeface="Calibri" panose="020F0502020204030204" pitchFamily="34" charset="0"/>
                        </a:rPr>
                        <a:t>J_BSAN_S00641</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128</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106.4</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6.4%</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528841604"/>
                  </a:ext>
                </a:extLst>
              </a:tr>
              <a:tr h="154734">
                <a:tc>
                  <a:txBody>
                    <a:bodyPr/>
                    <a:lstStyle/>
                    <a:p>
                      <a:pPr algn="ctr" fontAlgn="b"/>
                      <a:r>
                        <a:rPr lang="es-MX" sz="900" b="0" i="0" u="none" strike="noStrike" dirty="0">
                          <a:solidFill>
                            <a:srgbClr val="000000"/>
                          </a:solidFill>
                          <a:effectLst/>
                          <a:latin typeface="Calibri" panose="020F0502020204030204" pitchFamily="34" charset="0"/>
                        </a:rPr>
                        <a:t>J_BSAN_S00652</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163</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108.6</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8.6%</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951091768"/>
                  </a:ext>
                </a:extLst>
              </a:tr>
              <a:tr h="154734">
                <a:tc>
                  <a:txBody>
                    <a:bodyPr/>
                    <a:lstStyle/>
                    <a:p>
                      <a:pPr algn="ctr" fontAlgn="b"/>
                      <a:r>
                        <a:rPr lang="es-MX" sz="900" b="0" i="0" u="none" strike="noStrike" dirty="0">
                          <a:solidFill>
                            <a:srgbClr val="000000"/>
                          </a:solidFill>
                          <a:effectLst/>
                          <a:latin typeface="Calibri" panose="020F0502020204030204" pitchFamily="34" charset="0"/>
                        </a:rPr>
                        <a:t>J_BSAN_S00677</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160</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107.0</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772766080"/>
                  </a:ext>
                </a:extLst>
              </a:tr>
              <a:tr h="154734">
                <a:tc>
                  <a:txBody>
                    <a:bodyPr/>
                    <a:lstStyle/>
                    <a:p>
                      <a:pPr algn="ctr" fontAlgn="b"/>
                      <a:r>
                        <a:rPr lang="es-MX" sz="900" b="0" i="0" u="none" strike="noStrike" dirty="0">
                          <a:solidFill>
                            <a:srgbClr val="000000"/>
                          </a:solidFill>
                          <a:effectLst/>
                          <a:latin typeface="Calibri" panose="020F0502020204030204" pitchFamily="34" charset="0"/>
                        </a:rPr>
                        <a:t>J_BSAN_S00678</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107.0</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7857182"/>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505</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6.6%</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022723015"/>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36873350"/>
                  </a:ext>
                </a:extLst>
              </a:tr>
              <a:tr h="162470">
                <a:tc>
                  <a:txBody>
                    <a:bodyPr/>
                    <a:lstStyle/>
                    <a:p>
                      <a:pPr algn="ctr" fontAlgn="b"/>
                      <a:r>
                        <a:rPr lang="es-MX" sz="900" b="0" i="0" u="none" strike="noStrike" dirty="0">
                          <a:solidFill>
                            <a:srgbClr val="000000"/>
                          </a:solidFill>
                          <a:effectLst/>
                          <a:latin typeface="Calibri" panose="020F0502020204030204" pitchFamily="34" charset="0"/>
                        </a:rPr>
                        <a:t>Total</a:t>
                      </a:r>
                    </a:p>
                  </a:txBody>
                  <a:tcPr marL="7737" marR="7737" marT="77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2,832</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36.8%</a:t>
                      </a:r>
                    </a:p>
                  </a:txBody>
                  <a:tcPr marL="7737" marR="7737" marT="77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972133189"/>
                  </a:ext>
                </a:extLst>
              </a:tr>
              <a:tr h="162470">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828904625"/>
                  </a:ext>
                </a:extLst>
              </a:tr>
              <a:tr h="162470">
                <a:tc gridSpan="5">
                  <a:txBody>
                    <a:bodyPr/>
                    <a:lstStyle/>
                    <a:p>
                      <a:pPr algn="ctr" fontAlgn="b"/>
                      <a:r>
                        <a:rPr lang="es-MX" sz="900" b="1" i="0" u="none" strike="noStrike" dirty="0">
                          <a:solidFill>
                            <a:srgbClr val="FFFFFF"/>
                          </a:solidFill>
                          <a:effectLst/>
                          <a:latin typeface="Calibri" panose="020F0502020204030204" pitchFamily="34" charset="0"/>
                        </a:rPr>
                        <a:t>Estados Unidos</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253573336"/>
                  </a:ext>
                </a:extLst>
              </a:tr>
              <a:tr h="154734">
                <a:tc>
                  <a:txBody>
                    <a:bodyPr/>
                    <a:lstStyle/>
                    <a:p>
                      <a:pPr algn="ctr" fontAlgn="b"/>
                      <a:r>
                        <a:rPr lang="es-MX" sz="900" b="1" i="0" u="none" strike="noStrike" dirty="0">
                          <a:solidFill>
                            <a:srgbClr val="FFFFFF"/>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7737" marR="7737" marT="77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7737" marR="7737" marT="77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7737" marR="7737" marT="773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7737" marR="7737" marT="77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3399870788"/>
                  </a:ext>
                </a:extLst>
              </a:tr>
              <a:tr h="154734">
                <a:tc>
                  <a:txBody>
                    <a:bodyPr/>
                    <a:lstStyle/>
                    <a:p>
                      <a:pPr algn="ctr" fontAlgn="b"/>
                      <a:r>
                        <a:rPr lang="es-MX" sz="900" b="0" i="0" u="none" strike="noStrike" dirty="0">
                          <a:solidFill>
                            <a:srgbClr val="000000"/>
                          </a:solidFill>
                          <a:effectLst/>
                          <a:latin typeface="Calibri" panose="020F0502020204030204" pitchFamily="34" charset="0"/>
                        </a:rPr>
                        <a:t>1I_IVV_*</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S&amp;P 500 Index</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1,207</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15.7%</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4,886.1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4,540.0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-7.1%</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170766278"/>
                  </a:ext>
                </a:extLst>
              </a:tr>
              <a:tr h="154734">
                <a:tc>
                  <a:txBody>
                    <a:bodyPr/>
                    <a:lstStyle/>
                    <a:p>
                      <a:pPr algn="ctr" fontAlgn="b"/>
                      <a:r>
                        <a:rPr lang="es-MX" sz="900" b="0" i="0" u="none" strike="noStrike" dirty="0">
                          <a:solidFill>
                            <a:srgbClr val="000000"/>
                          </a:solidFill>
                          <a:effectLst/>
                          <a:latin typeface="Calibri" panose="020F0502020204030204" pitchFamily="34" charset="0"/>
                        </a:rPr>
                        <a:t>1I_QQQ_*</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290</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0.3%</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3.8%</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2,437.8 </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2,640.8 </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8.3%</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47959907"/>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1,497</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19.4%</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992590124"/>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268141922"/>
                  </a:ext>
                </a:extLst>
              </a:tr>
              <a:tr h="154734">
                <a:tc>
                  <a:txBody>
                    <a:bodyPr/>
                    <a:lstStyle/>
                    <a:p>
                      <a:pPr algn="ctr" fontAlgn="b"/>
                      <a:r>
                        <a:rPr lang="es-MX" sz="900" b="0" i="0" u="none" strike="noStrike" dirty="0">
                          <a:solidFill>
                            <a:srgbClr val="000000"/>
                          </a:solidFill>
                          <a:effectLst/>
                          <a:latin typeface="Calibri" panose="020F0502020204030204" pitchFamily="34" charset="0"/>
                        </a:rPr>
                        <a:t>1I_XLF_*</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Financiero</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56</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477.7</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434.6</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-9.0%</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386572392"/>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347800866"/>
                  </a:ext>
                </a:extLst>
              </a:tr>
              <a:tr h="154734">
                <a:tc>
                  <a:txBody>
                    <a:bodyPr/>
                    <a:lstStyle/>
                    <a:p>
                      <a:pPr algn="ctr" fontAlgn="b"/>
                      <a:r>
                        <a:rPr lang="es-MX" sz="900" b="0" i="0" u="none" strike="noStrike" dirty="0">
                          <a:solidFill>
                            <a:srgbClr val="000000"/>
                          </a:solidFill>
                          <a:effectLst/>
                          <a:latin typeface="Calibri" panose="020F0502020204030204" pitchFamily="34" charset="0"/>
                        </a:rPr>
                        <a:t>J_BSAN_S00706</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160</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106.7</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6.7%</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065181544"/>
                  </a:ext>
                </a:extLst>
              </a:tr>
              <a:tr h="154734">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7737" marR="7737" marT="7737"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900" b="0" i="0" u="none" strike="noStrike">
                          <a:solidFill>
                            <a:srgbClr val="000000"/>
                          </a:solidFill>
                          <a:effectLst/>
                          <a:latin typeface="Calibri" panose="020F0502020204030204" pitchFamily="34" charset="0"/>
                        </a:rPr>
                        <a:t>Euro Stoxx 50/Fin. EUA</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39</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7737" marR="7737" marT="773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7737" marR="7737" marT="7737"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556742063"/>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200</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7737" marR="7737" marT="773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2.6%</a:t>
                      </a:r>
                    </a:p>
                  </a:txBody>
                  <a:tcPr marL="7737" marR="7737" marT="773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792523906"/>
                  </a:ext>
                </a:extLst>
              </a:tr>
              <a:tr h="154734">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29017028"/>
                  </a:ext>
                </a:extLst>
              </a:tr>
              <a:tr h="162470">
                <a:tc>
                  <a:txBody>
                    <a:bodyPr/>
                    <a:lstStyle/>
                    <a:p>
                      <a:pPr algn="ctr" fontAlgn="b"/>
                      <a:r>
                        <a:rPr lang="es-MX" sz="900" b="0" i="0" u="none" strike="noStrike" dirty="0">
                          <a:solidFill>
                            <a:srgbClr val="000000"/>
                          </a:solidFill>
                          <a:effectLst/>
                          <a:latin typeface="Calibri" panose="020F0502020204030204" pitchFamily="34" charset="0"/>
                        </a:rPr>
                        <a:t>Total</a:t>
                      </a:r>
                    </a:p>
                  </a:txBody>
                  <a:tcPr marL="7737" marR="7737" marT="77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1,752</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22.8%</a:t>
                      </a:r>
                    </a:p>
                  </a:txBody>
                  <a:tcPr marL="7737" marR="7737" marT="77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7737" marR="7737" marT="77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656837385"/>
                  </a:ext>
                </a:extLst>
              </a:tr>
            </a:tbl>
          </a:graphicData>
        </a:graphic>
      </p:graphicFrame>
    </p:spTree>
    <p:extLst>
      <p:ext uri="{BB962C8B-B14F-4D97-AF65-F5344CB8AC3E}">
        <p14:creationId xmlns:p14="http://schemas.microsoft.com/office/powerpoint/2010/main" val="10014862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104</a:t>
            </a:fld>
            <a:endParaRPr lang="es-ES" altLang="es-MX" dirty="0">
              <a:latin typeface="Century Gothic" panose="020B0502020202020204" pitchFamily="34" charset="0"/>
            </a:endParaRP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graphicFrame>
        <p:nvGraphicFramePr>
          <p:cNvPr id="5" name="Tabla 4"/>
          <p:cNvGraphicFramePr>
            <a:graphicFrameLocks noGrp="1"/>
          </p:cNvGraphicFramePr>
          <p:nvPr/>
        </p:nvGraphicFramePr>
        <p:xfrm>
          <a:off x="457200" y="1606310"/>
          <a:ext cx="8229600" cy="4513742"/>
        </p:xfrm>
        <a:graphic>
          <a:graphicData uri="http://schemas.openxmlformats.org/drawingml/2006/table">
            <a:tbl>
              <a:tblPr/>
              <a:tblGrid>
                <a:gridCol w="1275089">
                  <a:extLst>
                    <a:ext uri="{9D8B030D-6E8A-4147-A177-3AD203B41FA5}">
                      <a16:colId xmlns:a16="http://schemas.microsoft.com/office/drawing/2014/main" xmlns="" val="367711033"/>
                    </a:ext>
                  </a:extLst>
                </a:gridCol>
                <a:gridCol w="1334992">
                  <a:extLst>
                    <a:ext uri="{9D8B030D-6E8A-4147-A177-3AD203B41FA5}">
                      <a16:colId xmlns:a16="http://schemas.microsoft.com/office/drawing/2014/main" xmlns="" val="2874796499"/>
                    </a:ext>
                  </a:extLst>
                </a:gridCol>
                <a:gridCol w="778745">
                  <a:extLst>
                    <a:ext uri="{9D8B030D-6E8A-4147-A177-3AD203B41FA5}">
                      <a16:colId xmlns:a16="http://schemas.microsoft.com/office/drawing/2014/main" xmlns="" val="1808304772"/>
                    </a:ext>
                  </a:extLst>
                </a:gridCol>
                <a:gridCol w="770188">
                  <a:extLst>
                    <a:ext uri="{9D8B030D-6E8A-4147-A177-3AD203B41FA5}">
                      <a16:colId xmlns:a16="http://schemas.microsoft.com/office/drawing/2014/main" xmlns="" val="1767930292"/>
                    </a:ext>
                  </a:extLst>
                </a:gridCol>
                <a:gridCol w="599035">
                  <a:extLst>
                    <a:ext uri="{9D8B030D-6E8A-4147-A177-3AD203B41FA5}">
                      <a16:colId xmlns:a16="http://schemas.microsoft.com/office/drawing/2014/main" xmlns="" val="2047369660"/>
                    </a:ext>
                  </a:extLst>
                </a:gridCol>
                <a:gridCol w="136922">
                  <a:extLst>
                    <a:ext uri="{9D8B030D-6E8A-4147-A177-3AD203B41FA5}">
                      <a16:colId xmlns:a16="http://schemas.microsoft.com/office/drawing/2014/main" xmlns="" val="3600667870"/>
                    </a:ext>
                  </a:extLst>
                </a:gridCol>
                <a:gridCol w="1292205">
                  <a:extLst>
                    <a:ext uri="{9D8B030D-6E8A-4147-A177-3AD203B41FA5}">
                      <a16:colId xmlns:a16="http://schemas.microsoft.com/office/drawing/2014/main" xmlns="" val="328613271"/>
                    </a:ext>
                  </a:extLst>
                </a:gridCol>
                <a:gridCol w="1129609">
                  <a:extLst>
                    <a:ext uri="{9D8B030D-6E8A-4147-A177-3AD203B41FA5}">
                      <a16:colId xmlns:a16="http://schemas.microsoft.com/office/drawing/2014/main" xmlns="" val="2885785291"/>
                    </a:ext>
                  </a:extLst>
                </a:gridCol>
                <a:gridCol w="912815">
                  <a:extLst>
                    <a:ext uri="{9D8B030D-6E8A-4147-A177-3AD203B41FA5}">
                      <a16:colId xmlns:a16="http://schemas.microsoft.com/office/drawing/2014/main" xmlns="" val="399356911"/>
                    </a:ext>
                  </a:extLst>
                </a:gridCol>
              </a:tblGrid>
              <a:tr h="179524">
                <a:tc gridSpan="5">
                  <a:txBody>
                    <a:bodyPr/>
                    <a:lstStyle/>
                    <a:p>
                      <a:pPr algn="ctr" fontAlgn="b"/>
                      <a:r>
                        <a:rPr lang="es-MX" sz="1000" b="1" i="0" u="none" strike="noStrike" dirty="0">
                          <a:solidFill>
                            <a:srgbClr val="FFFFFF"/>
                          </a:solidFill>
                          <a:effectLst/>
                          <a:latin typeface="Calibri" panose="020F0502020204030204" pitchFamily="34" charset="0"/>
                        </a:rPr>
                        <a:t>Europa</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21414273"/>
                  </a:ext>
                </a:extLst>
              </a:tr>
              <a:tr h="170975">
                <a:tc>
                  <a:txBody>
                    <a:bodyPr/>
                    <a:lstStyle/>
                    <a:p>
                      <a:pPr algn="ctr" fontAlgn="b"/>
                      <a:r>
                        <a:rPr lang="es-MX" sz="1000" b="1" i="0" u="none" strike="noStrike" dirty="0">
                          <a:solidFill>
                            <a:srgbClr val="FFFFFF"/>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Subyacente</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Monto (mdp)</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Portafolio</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RV</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1" i="0" u="none" strike="noStrike" dirty="0">
                          <a:solidFill>
                            <a:srgbClr val="FFFFFF"/>
                          </a:solidFill>
                          <a:effectLst/>
                          <a:latin typeface="Calibri" panose="020F0502020204030204" pitchFamily="34" charset="0"/>
                        </a:rPr>
                        <a:t>Costo Prom Unit. Adq.</a:t>
                      </a:r>
                    </a:p>
                  </a:txBody>
                  <a:tcPr marL="8549" marR="8549" marT="854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Valor Actual</a:t>
                      </a:r>
                    </a:p>
                  </a:txBody>
                  <a:tcPr marL="8549" marR="8549" marT="8549"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Rendimiento</a:t>
                      </a:r>
                    </a:p>
                  </a:txBody>
                  <a:tcPr marL="8549" marR="8549" marT="854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2446681997"/>
                  </a:ext>
                </a:extLst>
              </a:tr>
              <a:tr h="170975">
                <a:tc>
                  <a:txBody>
                    <a:bodyPr/>
                    <a:lstStyle/>
                    <a:p>
                      <a:pPr algn="ctr" fontAlgn="b"/>
                      <a:r>
                        <a:rPr lang="es-MX" sz="1000" b="0" i="0" u="none" strike="noStrike" dirty="0">
                          <a:solidFill>
                            <a:srgbClr val="000000"/>
                          </a:solidFill>
                          <a:effectLst/>
                          <a:latin typeface="Calibri" panose="020F0502020204030204" pitchFamily="34" charset="0"/>
                        </a:rPr>
                        <a:t>1I_SX7EEX_N</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Sector Bancario Europa</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30</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0.0%</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0.4%</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244.0</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271.5</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11.2%</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964431523"/>
                  </a:ext>
                </a:extLst>
              </a:tr>
              <a:tr h="170975">
                <a:tc>
                  <a:txBody>
                    <a:bodyPr/>
                    <a:lstStyle/>
                    <a:p>
                      <a:pPr algn="ctr" fontAlgn="b"/>
                      <a:r>
                        <a:rPr lang="es-MX" sz="1000" b="0" i="0" u="none" strike="noStrike" dirty="0">
                          <a:solidFill>
                            <a:srgbClr val="000000"/>
                          </a:solidFill>
                          <a:effectLst/>
                          <a:latin typeface="Calibri" panose="020F0502020204030204" pitchFamily="34" charset="0"/>
                        </a:rPr>
                        <a:t>1I_HEZU_*</a:t>
                      </a:r>
                    </a:p>
                  </a:txBody>
                  <a:tcPr marL="8549" marR="8549" marT="8549"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865</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0.8%</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11.2%</a:t>
                      </a:r>
                    </a:p>
                  </a:txBody>
                  <a:tcPr marL="8549" marR="8549" marT="8549"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550.3</a:t>
                      </a:r>
                    </a:p>
                  </a:txBody>
                  <a:tcPr marL="8549" marR="8549" marT="8549"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559.6</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1.7%</a:t>
                      </a:r>
                    </a:p>
                  </a:txBody>
                  <a:tcPr marL="8549" marR="8549" marT="8549"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47787445"/>
                  </a:ext>
                </a:extLst>
              </a:tr>
              <a:tr h="170975">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894</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0.9%</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11.6%</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450778212"/>
                  </a:ext>
                </a:extLst>
              </a:tr>
              <a:tr h="170975">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551341384"/>
                  </a:ext>
                </a:extLst>
              </a:tr>
              <a:tr h="170975">
                <a:tc>
                  <a:txBody>
                    <a:bodyPr/>
                    <a:lstStyle/>
                    <a:p>
                      <a:pPr algn="ctr" fontAlgn="b"/>
                      <a:r>
                        <a:rPr lang="es-MX" sz="1000" b="0" i="0" u="none" strike="noStrike" dirty="0">
                          <a:solidFill>
                            <a:srgbClr val="000000"/>
                          </a:solidFill>
                          <a:effectLst/>
                          <a:latin typeface="Calibri" panose="020F0502020204030204" pitchFamily="34" charset="0"/>
                        </a:rPr>
                        <a:t>J_BACOMER_S5108</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164</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0.2%</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2.1%</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96.6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-3.4%</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322380398"/>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J_BSAN_S00567</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146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1.9%</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97.5</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-2.5%</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69430021"/>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J_BSAN_S00684</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131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1.7%</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104.6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4.6%</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457961604"/>
                  </a:ext>
                </a:extLst>
              </a:tr>
              <a:tr h="170975">
                <a:tc>
                  <a:txBody>
                    <a:bodyPr/>
                    <a:lstStyle/>
                    <a:p>
                      <a:pPr algn="ctr" fontAlgn="b"/>
                      <a:r>
                        <a:rPr lang="es-MX" sz="1000" b="0" i="0" u="none" strike="noStrike" dirty="0">
                          <a:solidFill>
                            <a:srgbClr val="000000"/>
                          </a:solidFill>
                          <a:effectLst/>
                          <a:latin typeface="Calibri" panose="020F0502020204030204" pitchFamily="34" charset="0"/>
                        </a:rPr>
                        <a:t>99_SCOTIAB_20-15</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128</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1.7%</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102.6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2.6%</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799190011"/>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J_BSAN_S00654</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128</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1.7%</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102.4</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2.4%</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524085489"/>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J_BSAN_S00680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Euro Stoxx 50</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1.3%</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101.3</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1.3%</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3602340480"/>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J_BSAN_S00727</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Sector Salud Europa</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155</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2.0%</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88.6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-11.4%</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1986298194"/>
                  </a:ext>
                </a:extLst>
              </a:tr>
              <a:tr h="170975">
                <a:tc>
                  <a:txBody>
                    <a:bodyPr/>
                    <a:lstStyle/>
                    <a:p>
                      <a:pPr algn="ctr" fontAlgn="b"/>
                      <a:r>
                        <a:rPr lang="es-MX" sz="1000" b="0" i="0" u="none" strike="noStrike" dirty="0">
                          <a:solidFill>
                            <a:srgbClr val="000000"/>
                          </a:solidFill>
                          <a:effectLst/>
                          <a:latin typeface="Calibri" panose="020F0502020204030204" pitchFamily="34" charset="0"/>
                        </a:rPr>
                        <a:t>J_BSAN_S00626</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Ser. Públicos Europa</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121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0.1%</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1.6%</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96.6</a:t>
                      </a:r>
                    </a:p>
                  </a:txBody>
                  <a:tcPr marL="8549" marR="8549" marT="8549" marB="0" anchor="b">
                    <a:lnL>
                      <a:noFill/>
                    </a:lnL>
                    <a:lnR>
                      <a:noFill/>
                    </a:lnR>
                    <a:lnT>
                      <a:noFill/>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-3.4%</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xmlns="" val="240732009"/>
                  </a:ext>
                </a:extLst>
              </a:tr>
              <a:tr h="170975">
                <a:tc>
                  <a:txBody>
                    <a:bodyPr/>
                    <a:lstStyle/>
                    <a:p>
                      <a:pPr algn="ctr" fontAlgn="b"/>
                      <a:r>
                        <a:rPr lang="es-MX" sz="1000" b="0" i="0" u="none" strike="noStrike" dirty="0">
                          <a:solidFill>
                            <a:srgbClr val="000000"/>
                          </a:solidFill>
                          <a:effectLst/>
                          <a:latin typeface="Calibri" panose="020F0502020204030204" pitchFamily="34" charset="0"/>
                        </a:rPr>
                        <a:t>99_SCOTIAB_7-15</a:t>
                      </a:r>
                    </a:p>
                  </a:txBody>
                  <a:tcPr marL="8549" marR="8549" marT="8549"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it-IT" sz="1000" b="0" i="0" u="none" strike="noStrike">
                          <a:solidFill>
                            <a:srgbClr val="000000"/>
                          </a:solidFill>
                          <a:effectLst/>
                          <a:latin typeface="Calibri" panose="020F0502020204030204" pitchFamily="34" charset="0"/>
                        </a:rPr>
                        <a:t>Euro Stoxx 50/Fin. EUA</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39</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0.0%</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0.5%</a:t>
                      </a:r>
                    </a:p>
                  </a:txBody>
                  <a:tcPr marL="8549" marR="8549" marT="8549"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100.0</a:t>
                      </a:r>
                    </a:p>
                  </a:txBody>
                  <a:tcPr marL="8549" marR="8549" marT="8549"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98.5</a:t>
                      </a:r>
                    </a:p>
                  </a:txBody>
                  <a:tcPr marL="8549" marR="8549" marT="8549"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-1.5%</a:t>
                      </a:r>
                    </a:p>
                  </a:txBody>
                  <a:tcPr marL="8549" marR="8549" marT="8549"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986807863"/>
                  </a:ext>
                </a:extLst>
              </a:tr>
              <a:tr h="170975">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1,114</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14.5%</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534089645"/>
                  </a:ext>
                </a:extLst>
              </a:tr>
              <a:tr h="170975">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982368068"/>
                  </a:ext>
                </a:extLst>
              </a:tr>
              <a:tr h="179524">
                <a:tc>
                  <a:txBody>
                    <a:bodyPr/>
                    <a:lstStyle/>
                    <a:p>
                      <a:pPr algn="ctr" fontAlgn="b"/>
                      <a:r>
                        <a:rPr lang="es-MX" sz="1000" b="0" i="0" u="none" strike="noStrike" dirty="0">
                          <a:solidFill>
                            <a:srgbClr val="000000"/>
                          </a:solidFill>
                          <a:effectLst/>
                          <a:latin typeface="Calibri" panose="020F0502020204030204" pitchFamily="34" charset="0"/>
                        </a:rPr>
                        <a:t>Total</a:t>
                      </a:r>
                    </a:p>
                  </a:txBody>
                  <a:tcPr marL="8549" marR="8549" marT="8549"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2,008</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1.9%</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26.1%</a:t>
                      </a:r>
                    </a:p>
                  </a:txBody>
                  <a:tcPr marL="8549" marR="8549" marT="854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585371084"/>
                  </a:ext>
                </a:extLst>
              </a:tr>
              <a:tr h="179524">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4257881660"/>
                  </a:ext>
                </a:extLst>
              </a:tr>
              <a:tr h="179524">
                <a:tc gridSpan="5">
                  <a:txBody>
                    <a:bodyPr/>
                    <a:lstStyle/>
                    <a:p>
                      <a:pPr algn="ctr" fontAlgn="b"/>
                      <a:r>
                        <a:rPr lang="es-MX" sz="1000" b="1" i="0" u="none" strike="noStrike" dirty="0">
                          <a:solidFill>
                            <a:srgbClr val="FFFFFF"/>
                          </a:solidFill>
                          <a:effectLst/>
                          <a:latin typeface="Calibri" panose="020F0502020204030204" pitchFamily="34" charset="0"/>
                        </a:rPr>
                        <a:t>Asía</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23277171"/>
                  </a:ext>
                </a:extLst>
              </a:tr>
              <a:tr h="170975">
                <a:tc>
                  <a:txBody>
                    <a:bodyPr/>
                    <a:lstStyle/>
                    <a:p>
                      <a:pPr algn="ctr" fontAlgn="b"/>
                      <a:r>
                        <a:rPr lang="es-MX" sz="1000" b="1" i="0" u="none" strike="noStrike" dirty="0">
                          <a:solidFill>
                            <a:srgbClr val="FFFFFF"/>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Subyacente</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Monto (mdp)</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Portafolio</a:t>
                      </a:r>
                    </a:p>
                  </a:txBody>
                  <a:tcPr marL="8549" marR="8549" marT="85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RV</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1" i="0" u="none" strike="noStrike" dirty="0">
                          <a:solidFill>
                            <a:srgbClr val="FFFFFF"/>
                          </a:solidFill>
                          <a:effectLst/>
                          <a:latin typeface="Calibri" panose="020F0502020204030204" pitchFamily="34" charset="0"/>
                        </a:rPr>
                        <a:t>Costo Prom Unit. Adq.</a:t>
                      </a:r>
                    </a:p>
                  </a:txBody>
                  <a:tcPr marL="8549" marR="8549" marT="854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Valor Actual</a:t>
                      </a:r>
                    </a:p>
                  </a:txBody>
                  <a:tcPr marL="8549" marR="8549" marT="8549"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Rendimiento</a:t>
                      </a:r>
                    </a:p>
                  </a:txBody>
                  <a:tcPr marL="8549" marR="8549" marT="854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8599933"/>
                  </a:ext>
                </a:extLst>
              </a:tr>
              <a:tr h="179524">
                <a:tc>
                  <a:txBody>
                    <a:bodyPr/>
                    <a:lstStyle/>
                    <a:p>
                      <a:pPr algn="ctr" fontAlgn="b"/>
                      <a:r>
                        <a:rPr lang="es-MX" sz="1000" b="0" i="0" u="none" strike="noStrike" dirty="0">
                          <a:solidFill>
                            <a:srgbClr val="000000"/>
                          </a:solidFill>
                          <a:effectLst/>
                          <a:latin typeface="Calibri" panose="020F0502020204030204" pitchFamily="34" charset="0"/>
                        </a:rPr>
                        <a:t>1I_DXJ_*</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1,106</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1.1%</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14.4%</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1,043.4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953.0</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0" i="0" u="none" strike="noStrike" dirty="0">
                          <a:solidFill>
                            <a:srgbClr val="000000"/>
                          </a:solidFill>
                          <a:effectLst/>
                          <a:latin typeface="Calibri" panose="020F0502020204030204" pitchFamily="34" charset="0"/>
                        </a:rPr>
                        <a:t>-8.7%</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513674417"/>
                  </a:ext>
                </a:extLst>
              </a:tr>
              <a:tr h="179524">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130639711"/>
                  </a:ext>
                </a:extLst>
              </a:tr>
              <a:tr h="170975">
                <a:tc gridSpan="5">
                  <a:txBody>
                    <a:bodyPr/>
                    <a:lstStyle/>
                    <a:p>
                      <a:pPr algn="ctr" fontAlgn="b"/>
                      <a:r>
                        <a:rPr lang="es-MX" sz="1000" b="1" i="0" u="none" strike="noStrike" dirty="0">
                          <a:solidFill>
                            <a:srgbClr val="FFFFFF"/>
                          </a:solidFill>
                          <a:effectLst/>
                          <a:latin typeface="Calibri" panose="020F0502020204030204" pitchFamily="34" charset="0"/>
                        </a:rPr>
                        <a:t>Renta Variable FANVIT</a:t>
                      </a:r>
                    </a:p>
                  </a:txBody>
                  <a:tcPr marL="8549" marR="8549" marT="85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extLst>
                  <a:ext uri="{0D108BD9-81ED-4DB2-BD59-A6C34878D82A}">
                    <a16:rowId xmlns:a16="http://schemas.microsoft.com/office/drawing/2014/main" xmlns="" val="945711676"/>
                  </a:ext>
                </a:extLst>
              </a:tr>
              <a:tr h="179524">
                <a:tc>
                  <a:txBody>
                    <a:bodyPr/>
                    <a:lstStyle/>
                    <a:p>
                      <a:pPr algn="ctr" fontAlgn="b"/>
                      <a:r>
                        <a:rPr lang="es-MX" sz="1000" b="1" i="0" u="none" strike="noStrike" dirty="0">
                          <a:solidFill>
                            <a:srgbClr val="FFFFFF"/>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Monto (mdp)</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Portafolio</a:t>
                      </a:r>
                    </a:p>
                  </a:txBody>
                  <a:tcPr marL="8549" marR="8549" marT="854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000" b="1" i="0" u="none" strike="noStrike" dirty="0">
                          <a:solidFill>
                            <a:srgbClr val="FFFFFF"/>
                          </a:solidFill>
                          <a:effectLst/>
                          <a:latin typeface="Calibri" panose="020F0502020204030204" pitchFamily="34" charset="0"/>
                        </a:rPr>
                        <a:t>% RV</a:t>
                      </a:r>
                    </a:p>
                  </a:txBody>
                  <a:tcPr marL="8549" marR="8549" marT="854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extLst>
                  <a:ext uri="{0D108BD9-81ED-4DB2-BD59-A6C34878D82A}">
                    <a16:rowId xmlns:a16="http://schemas.microsoft.com/office/drawing/2014/main" xmlns="" val="2374084347"/>
                  </a:ext>
                </a:extLst>
              </a:tr>
              <a:tr h="179524">
                <a:tc>
                  <a:txBody>
                    <a:bodyPr/>
                    <a:lstStyle/>
                    <a:p>
                      <a:pPr algn="ctr" fontAlgn="b"/>
                      <a:r>
                        <a:rPr lang="es-MX" sz="1000" b="1" i="0" u="none" strike="noStrike" dirty="0">
                          <a:solidFill>
                            <a:srgbClr val="000000"/>
                          </a:solidFill>
                          <a:effectLst/>
                          <a:latin typeface="Calibri" panose="020F0502020204030204" pitchFamily="34" charset="0"/>
                        </a:rPr>
                        <a:t>Total</a:t>
                      </a:r>
                    </a:p>
                  </a:txBody>
                  <a:tcPr marL="8549" marR="8549" marT="8549"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1" i="0" u="none" strike="noStrike" dirty="0">
                          <a:solidFill>
                            <a:srgbClr val="000000"/>
                          </a:solidFill>
                          <a:effectLst/>
                          <a:latin typeface="Calibri" panose="020F0502020204030204" pitchFamily="34" charset="0"/>
                        </a:rPr>
                        <a:t> </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7,699</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7.4%</a:t>
                      </a:r>
                    </a:p>
                  </a:txBody>
                  <a:tcPr marL="8549" marR="8549" marT="854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000" b="1" i="0" u="none" strike="noStrike" dirty="0">
                          <a:solidFill>
                            <a:srgbClr val="000000"/>
                          </a:solidFill>
                          <a:effectLst/>
                          <a:latin typeface="Calibri" panose="020F0502020204030204" pitchFamily="34" charset="0"/>
                        </a:rPr>
                        <a:t>100.0%</a:t>
                      </a:r>
                    </a:p>
                  </a:txBody>
                  <a:tcPr marL="8549" marR="8549" marT="854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tc>
                  <a:txBody>
                    <a:bodyPr/>
                    <a:lstStyle/>
                    <a:p>
                      <a:pPr algn="l" fontAlgn="b"/>
                      <a:r>
                        <a:rPr lang="es-MX" sz="1000" b="0" i="0" u="none" strike="noStrike" dirty="0">
                          <a:solidFill>
                            <a:srgbClr val="000000"/>
                          </a:solidFill>
                          <a:effectLst/>
                          <a:latin typeface="Calibri" panose="020F0502020204030204" pitchFamily="34" charset="0"/>
                        </a:rPr>
                        <a:t> </a:t>
                      </a:r>
                    </a:p>
                  </a:txBody>
                  <a:tcPr marL="8549" marR="8549" marT="8549" marB="0" anchor="b">
                    <a:lnL>
                      <a:noFill/>
                    </a:lnL>
                    <a:lnR>
                      <a:noFill/>
                    </a:lnR>
                    <a:lnT>
                      <a:noFill/>
                    </a:lnT>
                    <a:lnB>
                      <a:noFill/>
                    </a:lnB>
                    <a:solidFill>
                      <a:srgbClr val="FFFFFF"/>
                    </a:solidFill>
                  </a:tcPr>
                </a:tc>
                <a:extLst>
                  <a:ext uri="{0D108BD9-81ED-4DB2-BD59-A6C34878D82A}">
                    <a16:rowId xmlns:a16="http://schemas.microsoft.com/office/drawing/2014/main" xmlns="" val="2587190469"/>
                  </a:ext>
                </a:extLst>
              </a:tr>
            </a:tbl>
          </a:graphicData>
        </a:graphic>
      </p:graphicFrame>
    </p:spTree>
    <p:extLst>
      <p:ext uri="{BB962C8B-B14F-4D97-AF65-F5344CB8AC3E}">
        <p14:creationId xmlns:p14="http://schemas.microsoft.com/office/powerpoint/2010/main" val="19231512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1260" y="274638"/>
            <a:ext cx="7315200" cy="631825"/>
          </a:xfrm>
        </p:spPr>
        <p:txBody>
          <a:bodyPr/>
          <a:lstStyle/>
          <a:p>
            <a:r>
              <a:rPr lang="es-MX" sz="2000" b="1" dirty="0">
                <a:latin typeface="Century Gothic" panose="020B0502020202020204" pitchFamily="34" charset="0"/>
              </a:rPr>
              <a:t>Rendimiento RV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105</a:t>
            </a:fld>
            <a:endParaRPr lang="es-ES" altLang="es-MX" dirty="0">
              <a:latin typeface="Century Gothic" panose="020B0502020202020204" pitchFamily="34" charset="0"/>
            </a:endParaRPr>
          </a:p>
        </p:txBody>
      </p:sp>
      <p:graphicFrame>
        <p:nvGraphicFramePr>
          <p:cNvPr id="8" name="Tabla 7"/>
          <p:cNvGraphicFramePr>
            <a:graphicFrameLocks noGrp="1"/>
          </p:cNvGraphicFramePr>
          <p:nvPr/>
        </p:nvGraphicFramePr>
        <p:xfrm>
          <a:off x="768350" y="1672431"/>
          <a:ext cx="7607300" cy="4381500"/>
        </p:xfrm>
        <a:graphic>
          <a:graphicData uri="http://schemas.openxmlformats.org/drawingml/2006/table">
            <a:tbl>
              <a:tblPr/>
              <a:tblGrid>
                <a:gridCol w="1513843">
                  <a:extLst>
                    <a:ext uri="{9D8B030D-6E8A-4147-A177-3AD203B41FA5}">
                      <a16:colId xmlns:a16="http://schemas.microsoft.com/office/drawing/2014/main" xmlns="" val="1543467041"/>
                    </a:ext>
                  </a:extLst>
                </a:gridCol>
                <a:gridCol w="1663006">
                  <a:extLst>
                    <a:ext uri="{9D8B030D-6E8A-4147-A177-3AD203B41FA5}">
                      <a16:colId xmlns:a16="http://schemas.microsoft.com/office/drawing/2014/main" xmlns="" val="3694406961"/>
                    </a:ext>
                  </a:extLst>
                </a:gridCol>
                <a:gridCol w="1548754">
                  <a:extLst>
                    <a:ext uri="{9D8B030D-6E8A-4147-A177-3AD203B41FA5}">
                      <a16:colId xmlns:a16="http://schemas.microsoft.com/office/drawing/2014/main" xmlns="" val="473276797"/>
                    </a:ext>
                  </a:extLst>
                </a:gridCol>
                <a:gridCol w="2031152">
                  <a:extLst>
                    <a:ext uri="{9D8B030D-6E8A-4147-A177-3AD203B41FA5}">
                      <a16:colId xmlns:a16="http://schemas.microsoft.com/office/drawing/2014/main" xmlns="" val="212067672"/>
                    </a:ext>
                  </a:extLst>
                </a:gridCol>
                <a:gridCol w="850545">
                  <a:extLst>
                    <a:ext uri="{9D8B030D-6E8A-4147-A177-3AD203B41FA5}">
                      <a16:colId xmlns:a16="http://schemas.microsoft.com/office/drawing/2014/main" xmlns="" val="3327726074"/>
                    </a:ext>
                  </a:extLst>
                </a:gridCol>
              </a:tblGrid>
              <a:tr h="190500">
                <a:tc>
                  <a:txBody>
                    <a:bodyPr/>
                    <a:lstStyle/>
                    <a:p>
                      <a:pPr algn="ctr" fontAlgn="b"/>
                      <a:r>
                        <a:rPr lang="es-MX" sz="1100" b="1" i="0" u="none" strike="noStrike">
                          <a:solidFill>
                            <a:srgbClr val="FFFFFF"/>
                          </a:solidFill>
                          <a:effectLst/>
                          <a:latin typeface="Calibri" panose="020F0502020204030204" pitchFamily="34" charset="0"/>
                        </a:rPr>
                        <a:t>Instrumento</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a:solidFill>
                            <a:srgbClr val="FFFFFF"/>
                          </a:solidFill>
                          <a:effectLst/>
                          <a:latin typeface="Calibri" panose="020F0502020204030204" pitchFamily="34" charset="0"/>
                        </a:rPr>
                        <a:t>Rendimiento en Portafolio</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a:solidFill>
                            <a:srgbClr val="FFFFFF"/>
                          </a:solidFill>
                          <a:effectLst/>
                          <a:latin typeface="Calibri" panose="020F0502020204030204" pitchFamily="34" charset="0"/>
                        </a:rPr>
                        <a:t>Peso Equity</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a:solidFill>
                            <a:srgbClr val="FFFFFF"/>
                          </a:solidFill>
                          <a:effectLst/>
                          <a:latin typeface="Calibri" panose="020F0502020204030204" pitchFamily="34" charset="0"/>
                        </a:rPr>
                        <a:t>Contribucion Rendimiento Equity</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a:solidFill>
                            <a:srgbClr val="FFFFFF"/>
                          </a:solidFill>
                          <a:effectLst/>
                          <a:latin typeface="Calibri" panose="020F0502020204030204" pitchFamily="34" charset="0"/>
                        </a:rPr>
                        <a:t>Rend. Región</a:t>
                      </a:r>
                    </a:p>
                  </a:txBody>
                  <a:tcPr marL="9525" marR="9525" marT="9525" marB="0" anchor="b">
                    <a:lnL>
                      <a:noFill/>
                    </a:lnL>
                    <a:lnR>
                      <a:noFill/>
                    </a:lnR>
                    <a:lnT>
                      <a:noFill/>
                    </a:lnT>
                    <a:lnB>
                      <a:noFill/>
                    </a:lnB>
                    <a:solidFill>
                      <a:srgbClr val="C00000"/>
                    </a:solidFill>
                  </a:tcPr>
                </a:tc>
                <a:extLst>
                  <a:ext uri="{0D108BD9-81ED-4DB2-BD59-A6C34878D82A}">
                    <a16:rowId xmlns:a16="http://schemas.microsoft.com/office/drawing/2014/main" xmlns="" val="3253375387"/>
                  </a:ext>
                </a:extLst>
              </a:tr>
              <a:tr h="190500">
                <a:tc>
                  <a:txBody>
                    <a:bodyPr/>
                    <a:lstStyle/>
                    <a:p>
                      <a:pPr algn="ctr" fontAlgn="b"/>
                      <a:r>
                        <a:rPr lang="es-MX" sz="1100" b="0" i="0" u="none" strike="noStrike">
                          <a:solidFill>
                            <a:srgbClr val="000000"/>
                          </a:solidFill>
                          <a:effectLst/>
                          <a:latin typeface="Calibri" panose="020F0502020204030204" pitchFamily="34" charset="0"/>
                        </a:rPr>
                        <a:t>AMX_L</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12.2%</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0.0%</a:t>
                      </a:r>
                    </a:p>
                  </a:txBody>
                  <a:tcPr marL="9525" marR="9525" marT="9525" marB="0" anchor="b">
                    <a:lnL>
                      <a:noFill/>
                    </a:lnL>
                    <a:lnR>
                      <a:noFill/>
                    </a:lnR>
                    <a:lnT>
                      <a:noFill/>
                    </a:lnT>
                    <a:lnB>
                      <a:noFill/>
                    </a:lnB>
                    <a:solidFill>
                      <a:srgbClr val="D9D9D9"/>
                    </a:solidFill>
                  </a:tcPr>
                </a:tc>
                <a:tc rowSpan="6">
                  <a:txBody>
                    <a:bodyPr/>
                    <a:lstStyle/>
                    <a:p>
                      <a:pPr algn="ctr" fontAlgn="ctr"/>
                      <a:r>
                        <a:rPr lang="es-MX" sz="1100" b="0" i="0" u="none" strike="noStrike">
                          <a:solidFill>
                            <a:srgbClr val="000000"/>
                          </a:solidFill>
                          <a:effectLst/>
                          <a:latin typeface="Calibri" panose="020F0502020204030204" pitchFamily="34" charset="0"/>
                        </a:rPr>
                        <a:t>3.6%</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89982196"/>
                  </a:ext>
                </a:extLst>
              </a:tr>
              <a:tr h="190500">
                <a:tc>
                  <a:txBody>
                    <a:bodyPr/>
                    <a:lstStyle/>
                    <a:p>
                      <a:pPr algn="ctr" fontAlgn="b"/>
                      <a:r>
                        <a:rPr lang="es-MX" sz="1100" b="0" i="0" u="none" strike="noStrike">
                          <a:solidFill>
                            <a:srgbClr val="000000"/>
                          </a:solidFill>
                          <a:effectLst/>
                          <a:latin typeface="Calibri" panose="020F0502020204030204" pitchFamily="34" charset="0"/>
                        </a:rPr>
                        <a:t>GICSA_B</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40.5%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0.1%</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190995040"/>
                  </a:ext>
                </a:extLst>
              </a:tr>
              <a:tr h="190500">
                <a:tc>
                  <a:txBody>
                    <a:bodyPr/>
                    <a:lstStyle/>
                    <a:p>
                      <a:pPr algn="ctr" fontAlgn="b"/>
                      <a:r>
                        <a:rPr lang="es-MX" sz="1100" b="0" i="0" u="none" strike="noStrike">
                          <a:solidFill>
                            <a:srgbClr val="000000"/>
                          </a:solidFill>
                          <a:effectLst/>
                          <a:latin typeface="Calibri" panose="020F0502020204030204" pitchFamily="34" charset="0"/>
                        </a:rPr>
                        <a:t>SITES_B-1</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25.0%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0.0%</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1862517038"/>
                  </a:ext>
                </a:extLst>
              </a:tr>
              <a:tr h="190500">
                <a:tc>
                  <a:txBody>
                    <a:bodyPr/>
                    <a:lstStyle/>
                    <a:p>
                      <a:pPr algn="ctr" fontAlgn="b"/>
                      <a:r>
                        <a:rPr lang="es-MX" sz="1100" b="0" i="0" u="none" strike="noStrike">
                          <a:solidFill>
                            <a:srgbClr val="000000"/>
                          </a:solidFill>
                          <a:effectLst/>
                          <a:latin typeface="Calibri" panose="020F0502020204030204" pitchFamily="34" charset="0"/>
                        </a:rPr>
                        <a:t>ILCTRAC_ISHRS</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7.4%</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14.1%</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263706124"/>
                  </a:ext>
                </a:extLst>
              </a:tr>
              <a:tr h="190500">
                <a:tc>
                  <a:txBody>
                    <a:bodyPr/>
                    <a:lstStyle/>
                    <a:p>
                      <a:pPr algn="ctr" fontAlgn="b"/>
                      <a:r>
                        <a:rPr lang="es-MX" sz="1100" b="0" i="0" u="none" strike="noStrike">
                          <a:solidFill>
                            <a:srgbClr val="000000"/>
                          </a:solidFill>
                          <a:effectLst/>
                          <a:latin typeface="Calibri" panose="020F0502020204030204" pitchFamily="34" charset="0"/>
                        </a:rPr>
                        <a:t>MEXRISK_ISHRS</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6.4%</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38.0%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2.4%</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159179707"/>
                  </a:ext>
                </a:extLst>
              </a:tr>
              <a:tr h="190500">
                <a:tc>
                  <a:txBody>
                    <a:bodyPr/>
                    <a:lstStyle/>
                    <a:p>
                      <a:pPr algn="ctr" fontAlgn="b"/>
                      <a:r>
                        <a:rPr lang="es-MX" sz="1100" b="0" i="0" u="none" strike="noStrike">
                          <a:solidFill>
                            <a:srgbClr val="000000"/>
                          </a:solidFill>
                          <a:effectLst/>
                          <a:latin typeface="Calibri" panose="020F0502020204030204" pitchFamily="34" charset="0"/>
                        </a:rPr>
                        <a:t>NAFTRAC_ISHRS</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6.9%</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0.4%</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0.0%</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863611623"/>
                  </a:ext>
                </a:extLst>
              </a:tr>
              <a:tr h="190500">
                <a:tc>
                  <a:txBody>
                    <a:bodyPr/>
                    <a:lstStyle/>
                    <a:p>
                      <a:pPr algn="ctr" fontAlgn="b"/>
                      <a:r>
                        <a:rPr lang="es-MX" sz="1100" b="0" i="0" u="none" strike="noStrike">
                          <a:solidFill>
                            <a:srgbClr val="000000"/>
                          </a:solidFill>
                          <a:effectLst/>
                          <a:latin typeface="Calibri" panose="020F0502020204030204" pitchFamily="34" charset="0"/>
                        </a:rPr>
                        <a:t>IVV_*</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-8.5%</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30.2%</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-2.6%</a:t>
                      </a:r>
                    </a:p>
                  </a:txBody>
                  <a:tcPr marL="9525" marR="9525" marT="9525" marB="0" anchor="b">
                    <a:lnL>
                      <a:noFill/>
                    </a:lnL>
                    <a:lnR>
                      <a:noFill/>
                    </a:lnR>
                    <a:lnT>
                      <a:noFill/>
                    </a:lnT>
                    <a:lnB>
                      <a:noFill/>
                    </a:lnB>
                    <a:solidFill>
                      <a:srgbClr val="FFFFFF"/>
                    </a:solidFill>
                  </a:tcPr>
                </a:tc>
                <a:tc rowSpan="4">
                  <a:txBody>
                    <a:bodyPr/>
                    <a:lstStyle/>
                    <a:p>
                      <a:pPr algn="ctr" fontAlgn="ctr"/>
                      <a:r>
                        <a:rPr lang="es-MX" sz="1100" b="0" i="0"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863503958"/>
                  </a:ext>
                </a:extLst>
              </a:tr>
              <a:tr h="190500">
                <a:tc>
                  <a:txBody>
                    <a:bodyPr/>
                    <a:lstStyle/>
                    <a:p>
                      <a:pPr algn="ctr" fontAlgn="b"/>
                      <a:r>
                        <a:rPr lang="es-MX" sz="1100" b="0" i="0" u="none" strike="noStrike">
                          <a:solidFill>
                            <a:srgbClr val="000000"/>
                          </a:solidFill>
                          <a:effectLst/>
                          <a:latin typeface="Calibri" panose="020F0502020204030204" pitchFamily="34" charset="0"/>
                        </a:rPr>
                        <a:t>QQQ_*</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8.5%</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7.7%</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0.6%</a:t>
                      </a:r>
                    </a:p>
                  </a:txBody>
                  <a:tcPr marL="9525" marR="9525" marT="9525" marB="0" anchor="b">
                    <a:lnL>
                      <a:noFill/>
                    </a:lnL>
                    <a:lnR>
                      <a:noFill/>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625097960"/>
                  </a:ext>
                </a:extLst>
              </a:tr>
              <a:tr h="190500">
                <a:tc>
                  <a:txBody>
                    <a:bodyPr/>
                    <a:lstStyle/>
                    <a:p>
                      <a:pPr algn="ctr" fontAlgn="b"/>
                      <a:r>
                        <a:rPr lang="es-MX" sz="1100" b="0" i="0" u="none" strike="noStrike">
                          <a:solidFill>
                            <a:srgbClr val="000000"/>
                          </a:solidFill>
                          <a:effectLst/>
                          <a:latin typeface="Calibri" panose="020F0502020204030204" pitchFamily="34" charset="0"/>
                        </a:rPr>
                        <a:t>XLF_*</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-9.0%</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1.6%</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-0.1%</a:t>
                      </a:r>
                    </a:p>
                  </a:txBody>
                  <a:tcPr marL="9525" marR="9525" marT="9525" marB="0" anchor="b">
                    <a:lnL>
                      <a:noFill/>
                    </a:lnL>
                    <a:lnR>
                      <a:noFill/>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554311508"/>
                  </a:ext>
                </a:extLst>
              </a:tr>
              <a:tr h="190500">
                <a:tc>
                  <a:txBody>
                    <a:bodyPr/>
                    <a:lstStyle/>
                    <a:p>
                      <a:pPr algn="ctr" fontAlgn="b"/>
                      <a:r>
                        <a:rPr lang="es-MX" sz="1100" b="0" i="0" u="none" strike="noStrike">
                          <a:solidFill>
                            <a:srgbClr val="000000"/>
                          </a:solidFill>
                          <a:effectLst/>
                          <a:latin typeface="Calibri" panose="020F0502020204030204" pitchFamily="34" charset="0"/>
                        </a:rPr>
                        <a:t>XLRE_*</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2.8%</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0.1%</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0.0%</a:t>
                      </a:r>
                    </a:p>
                  </a:txBody>
                  <a:tcPr marL="9525" marR="9525" marT="9525" marB="0" anchor="b">
                    <a:lnL>
                      <a:noFill/>
                    </a:lnL>
                    <a:lnR>
                      <a:noFill/>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919192610"/>
                  </a:ext>
                </a:extLst>
              </a:tr>
              <a:tr h="190500">
                <a:tc>
                  <a:txBody>
                    <a:bodyPr/>
                    <a:lstStyle/>
                    <a:p>
                      <a:pPr algn="ctr" fontAlgn="b"/>
                      <a:r>
                        <a:rPr lang="es-MX" sz="1100" b="0" i="0" u="none" strike="noStrike">
                          <a:solidFill>
                            <a:srgbClr val="000000"/>
                          </a:solidFill>
                          <a:effectLst/>
                          <a:latin typeface="Calibri" panose="020F0502020204030204" pitchFamily="34" charset="0"/>
                        </a:rPr>
                        <a:t>HEZU_*</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5.6%</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6.4%</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0.4%</a:t>
                      </a:r>
                    </a:p>
                  </a:txBody>
                  <a:tcPr marL="9525" marR="9525" marT="9525" marB="0" anchor="b">
                    <a:lnL>
                      <a:noFill/>
                    </a:lnL>
                    <a:lnR>
                      <a:noFill/>
                    </a:lnR>
                    <a:lnT>
                      <a:noFill/>
                    </a:lnT>
                    <a:lnB>
                      <a:noFill/>
                    </a:lnB>
                    <a:solidFill>
                      <a:srgbClr val="D9D9D9"/>
                    </a:solidFill>
                  </a:tcPr>
                </a:tc>
                <a:tc rowSpan="2">
                  <a:txBody>
                    <a:bodyPr/>
                    <a:lstStyle/>
                    <a:p>
                      <a:pPr algn="ctr" fontAlgn="ctr"/>
                      <a:r>
                        <a:rPr lang="es-MX"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1082753613"/>
                  </a:ext>
                </a:extLst>
              </a:tr>
              <a:tr h="190500">
                <a:tc>
                  <a:txBody>
                    <a:bodyPr/>
                    <a:lstStyle/>
                    <a:p>
                      <a:pPr algn="ctr" fontAlgn="b"/>
                      <a:r>
                        <a:rPr lang="es-MX" sz="1100" b="0" i="0" u="none" strike="noStrike">
                          <a:solidFill>
                            <a:srgbClr val="000000"/>
                          </a:solidFill>
                          <a:effectLst/>
                          <a:latin typeface="Calibri" panose="020F0502020204030204" pitchFamily="34" charset="0"/>
                        </a:rPr>
                        <a:t>SX7EEX_N</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10.4%</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0.8%</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a:solidFill>
                            <a:srgbClr val="000000"/>
                          </a:solidFill>
                          <a:effectLst/>
                          <a:latin typeface="Calibri" panose="020F0502020204030204" pitchFamily="34" charset="0"/>
                        </a:rPr>
                        <a:t>0.1%</a:t>
                      </a:r>
                    </a:p>
                  </a:txBody>
                  <a:tcPr marL="9525" marR="9525" marT="9525" marB="0" anchor="b">
                    <a:lnL>
                      <a:noFill/>
                    </a:lnL>
                    <a:lnR>
                      <a:noFill/>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5391081"/>
                  </a:ext>
                </a:extLst>
              </a:tr>
              <a:tr h="190500">
                <a:tc>
                  <a:txBody>
                    <a:bodyPr/>
                    <a:lstStyle/>
                    <a:p>
                      <a:pPr algn="ctr" fontAlgn="b"/>
                      <a:r>
                        <a:rPr lang="es-MX" sz="1100" b="0" i="0" u="none" strike="noStrike">
                          <a:solidFill>
                            <a:srgbClr val="000000"/>
                          </a:solidFill>
                          <a:effectLst/>
                          <a:latin typeface="Calibri" panose="020F0502020204030204" pitchFamily="34" charset="0"/>
                        </a:rPr>
                        <a:t>DXJ_*</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-15.4%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19.0%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03808756"/>
                  </a:ext>
                </a:extLst>
              </a:tr>
              <a:tr h="190500">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1" i="0" u="none" strike="noStrike">
                          <a:solidFill>
                            <a:srgbClr val="000000"/>
                          </a:solidFill>
                          <a:effectLst/>
                          <a:latin typeface="Calibri" panose="020F0502020204030204" pitchFamily="34" charset="0"/>
                        </a:rPr>
                        <a:t>-0.9%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272606524"/>
                  </a:ext>
                </a:extLst>
              </a:tr>
              <a:tr h="190500">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1891303276"/>
                  </a:ext>
                </a:extLst>
              </a:tr>
              <a:tr h="190500">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1914647202"/>
                  </a:ext>
                </a:extLst>
              </a:tr>
              <a:tr h="190500">
                <a:tc>
                  <a:txBody>
                    <a:bodyPr/>
                    <a:lstStyle/>
                    <a:p>
                      <a:pPr algn="ctr" fontAlgn="b"/>
                      <a:r>
                        <a:rPr lang="es-MX" sz="1100" b="1" i="0" u="none" strike="noStrike">
                          <a:solidFill>
                            <a:srgbClr val="FFFFFF"/>
                          </a:solidFill>
                          <a:effectLst/>
                          <a:latin typeface="Calibri" panose="020F0502020204030204" pitchFamily="34" charset="0"/>
                        </a:rPr>
                        <a:t>Rend Fanvit Equity</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-0.9%</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2605916382"/>
                  </a:ext>
                </a:extLst>
              </a:tr>
              <a:tr h="190500">
                <a:tc>
                  <a:txBody>
                    <a:bodyPr/>
                    <a:lstStyle/>
                    <a:p>
                      <a:pPr algn="ctr" fontAlgn="b"/>
                      <a:r>
                        <a:rPr lang="pt-BR" sz="1100" b="1" i="0" u="none" strike="noStrike">
                          <a:solidFill>
                            <a:srgbClr val="FFFFFF"/>
                          </a:solidFill>
                          <a:effectLst/>
                          <a:latin typeface="Calibri" panose="020F0502020204030204" pitchFamily="34" charset="0"/>
                        </a:rPr>
                        <a:t>S&amp;P 500 Index (pesos)</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-2.7%</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4245897338"/>
                  </a:ext>
                </a:extLst>
              </a:tr>
              <a:tr h="190500">
                <a:tc>
                  <a:txBody>
                    <a:bodyPr/>
                    <a:lstStyle/>
                    <a:p>
                      <a:pPr algn="ctr" fontAlgn="b"/>
                      <a:r>
                        <a:rPr lang="es-MX" sz="1100" b="1" i="0" u="none" strike="noStrike">
                          <a:solidFill>
                            <a:srgbClr val="FFFFFF"/>
                          </a:solidFill>
                          <a:effectLst/>
                          <a:latin typeface="Calibri" panose="020F0502020204030204" pitchFamily="34" charset="0"/>
                        </a:rPr>
                        <a:t>Mexbol Index</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6.8%</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3806972045"/>
                  </a:ext>
                </a:extLst>
              </a:tr>
              <a:tr h="190500">
                <a:tc>
                  <a:txBody>
                    <a:bodyPr/>
                    <a:lstStyle/>
                    <a:p>
                      <a:pPr algn="ctr" fontAlgn="b"/>
                      <a:r>
                        <a:rPr lang="es-MX" sz="1100" b="1" i="0" u="none" strike="noStrike">
                          <a:solidFill>
                            <a:srgbClr val="FFFFFF"/>
                          </a:solidFill>
                          <a:effectLst/>
                          <a:latin typeface="Calibri" panose="020F0502020204030204" pitchFamily="34" charset="0"/>
                        </a:rPr>
                        <a:t>NIKKEI (Japón pesos)</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-2.0%</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1567698107"/>
                  </a:ext>
                </a:extLst>
              </a:tr>
              <a:tr h="190500">
                <a:tc>
                  <a:txBody>
                    <a:bodyPr/>
                    <a:lstStyle/>
                    <a:p>
                      <a:pPr algn="ctr" fontAlgn="b"/>
                      <a:r>
                        <a:rPr lang="es-MX" sz="1100" b="1" i="0" u="none" strike="noStrike">
                          <a:solidFill>
                            <a:srgbClr val="FFFFFF"/>
                          </a:solidFill>
                          <a:effectLst/>
                          <a:latin typeface="Calibri" panose="020F0502020204030204" pitchFamily="34" charset="0"/>
                        </a:rPr>
                        <a:t>Euro Stoxx 50 (pesos)</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3.8%</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164929017"/>
                  </a:ext>
                </a:extLst>
              </a:tr>
              <a:tr h="190500">
                <a:tc>
                  <a:txBody>
                    <a:bodyPr/>
                    <a:lstStyle/>
                    <a:p>
                      <a:pPr algn="ctr" fontAlgn="b"/>
                      <a:r>
                        <a:rPr lang="es-MX" sz="1100" b="1" i="0" u="none" strike="noStrike">
                          <a:solidFill>
                            <a:srgbClr val="FFFFFF"/>
                          </a:solidFill>
                          <a:effectLst/>
                          <a:latin typeface="Calibri" panose="020F0502020204030204" pitchFamily="34" charset="0"/>
                        </a:rPr>
                        <a:t>MXN CURNCY</a:t>
                      </a:r>
                    </a:p>
                  </a:txBody>
                  <a:tcPr marL="9525" marR="9525" marT="9525" marB="0" anchor="b">
                    <a:lnL>
                      <a:noFill/>
                    </a:lnL>
                    <a:lnR>
                      <a:noFill/>
                    </a:lnR>
                    <a:lnT>
                      <a:noFill/>
                    </a:lnT>
                    <a:lnB>
                      <a:noFill/>
                    </a:lnB>
                    <a:solidFill>
                      <a:srgbClr val="C00000"/>
                    </a:solidFill>
                  </a:tcPr>
                </a:tc>
                <a:tc>
                  <a:txBody>
                    <a:bodyPr/>
                    <a:lstStyle/>
                    <a:p>
                      <a:pPr algn="r" fontAlgn="b"/>
                      <a:r>
                        <a:rPr lang="es-MX" sz="1100" b="0" i="0" u="none" strike="noStrike">
                          <a:solidFill>
                            <a:srgbClr val="000000"/>
                          </a:solidFill>
                          <a:effectLst/>
                          <a:latin typeface="Calibri" panose="020F0502020204030204" pitchFamily="34" charset="0"/>
                        </a:rPr>
                        <a:t>-10.2%</a:t>
                      </a:r>
                    </a:p>
                  </a:txBody>
                  <a:tcPr marL="9525" marR="9525" marT="9525" marB="0" anchor="b">
                    <a:lnL>
                      <a:noFill/>
                    </a:lnL>
                    <a:lnR>
                      <a:noFill/>
                    </a:lnR>
                    <a:lnT>
                      <a:noFill/>
                    </a:lnT>
                    <a:lnB>
                      <a:noFill/>
                    </a:lnB>
                  </a:tcPr>
                </a:tc>
                <a:tc>
                  <a:txBody>
                    <a:bodyPr/>
                    <a:lstStyle/>
                    <a:p>
                      <a:pPr algn="l" fontAlgn="b"/>
                      <a:r>
                        <a:rPr lang="es-MX"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endParaRPr lang="es-MX"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923274314"/>
                  </a:ext>
                </a:extLst>
              </a:tr>
            </a:tbl>
          </a:graphicData>
        </a:graphic>
      </p:graphicFrame>
    </p:spTree>
    <p:extLst>
      <p:ext uri="{BB962C8B-B14F-4D97-AF65-F5344CB8AC3E}">
        <p14:creationId xmlns:p14="http://schemas.microsoft.com/office/powerpoint/2010/main" val="2413829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6" name="CuadroTexto 5"/>
          <p:cNvSpPr txBox="1"/>
          <p:nvPr/>
        </p:nvSpPr>
        <p:spPr>
          <a:xfrm>
            <a:off x="457200" y="1536102"/>
            <a:ext cx="8262106" cy="3416320"/>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a:t>
            </a:r>
            <a:r>
              <a:rPr lang="es-MX" sz="1200" dirty="0">
                <a:latin typeface="Century Gothic" panose="020B0502020202020204" pitchFamily="34" charset="0"/>
              </a:rPr>
              <a:t> del FANVIT es de </a:t>
            </a:r>
            <a:r>
              <a:rPr lang="es-MX" sz="1200" b="1" dirty="0">
                <a:latin typeface="Century Gothic" panose="020B0502020202020204" pitchFamily="34" charset="0"/>
              </a:rPr>
              <a:t>$7,699 mdp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la cartera), distribuida en </a:t>
            </a:r>
            <a:r>
              <a:rPr lang="es-MX" sz="1200" b="1" dirty="0">
                <a:latin typeface="Century Gothic" panose="020B0502020202020204" pitchFamily="34" charset="0"/>
              </a:rPr>
              <a:t>8 ETF´s</a:t>
            </a:r>
            <a:r>
              <a:rPr lang="es-MX" sz="1200" dirty="0">
                <a:latin typeface="Century Gothic" panose="020B0502020202020204" pitchFamily="34" charset="0"/>
              </a:rPr>
              <a:t>, </a:t>
            </a:r>
            <a:r>
              <a:rPr lang="es-MX" sz="1200" b="1" dirty="0">
                <a:latin typeface="Century Gothic" panose="020B0502020202020204" pitchFamily="34" charset="0"/>
              </a:rPr>
              <a:t>14 bonos bancarios estructurados </a:t>
            </a:r>
            <a:r>
              <a:rPr lang="es-MX" sz="1200" dirty="0">
                <a:latin typeface="Century Gothic" panose="020B0502020202020204" pitchFamily="34" charset="0"/>
              </a:rPr>
              <a:t>y </a:t>
            </a:r>
            <a:r>
              <a:rPr lang="es-MX" sz="1200" b="1" dirty="0">
                <a:latin typeface="Century Gothic" panose="020B0502020202020204" pitchFamily="34" charset="0"/>
              </a:rPr>
              <a:t>1 bono convertible</a:t>
            </a:r>
            <a:r>
              <a:rPr lang="es-MX" sz="12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$2,832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36.8%</a:t>
            </a:r>
            <a:r>
              <a:rPr lang="es-MX" sz="1200" dirty="0">
                <a:latin typeface="Century Gothic" panose="020B0502020202020204" pitchFamily="34" charset="0"/>
              </a:rPr>
              <a:t> del total de renta variable) y </a:t>
            </a:r>
            <a:r>
              <a:rPr lang="es-MX" sz="1200" b="1" dirty="0">
                <a:latin typeface="Century Gothic" panose="020B0502020202020204" pitchFamily="34" charset="0"/>
              </a:rPr>
              <a:t>$4,867 mdp </a:t>
            </a:r>
            <a:r>
              <a:rPr lang="es-MX" sz="1200" dirty="0">
                <a:latin typeface="Century Gothic" panose="020B0502020202020204" pitchFamily="34" charset="0"/>
              </a:rPr>
              <a:t>en </a:t>
            </a:r>
            <a:r>
              <a:rPr lang="es-MX" sz="1200" b="1" dirty="0">
                <a:latin typeface="Century Gothic" panose="020B0502020202020204" pitchFamily="34" charset="0"/>
              </a:rPr>
              <a:t>renta variable internacional </a:t>
            </a:r>
            <a:r>
              <a:rPr lang="es-MX" sz="1200" dirty="0">
                <a:latin typeface="Century Gothic" panose="020B0502020202020204" pitchFamily="34" charset="0"/>
              </a:rPr>
              <a:t>(</a:t>
            </a:r>
            <a:r>
              <a:rPr lang="es-MX" sz="1200" b="1" dirty="0">
                <a:latin typeface="Century Gothic" panose="020B0502020202020204" pitchFamily="34" charset="0"/>
              </a:rPr>
              <a:t>63.22%</a:t>
            </a:r>
            <a:r>
              <a:rPr lang="es-MX" sz="12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Renta variable internacional esta compuesto por </a:t>
            </a:r>
            <a:r>
              <a:rPr lang="es-MX" sz="1200" b="1" dirty="0">
                <a:latin typeface="Century Gothic" panose="020B0502020202020204" pitchFamily="34" charset="0"/>
              </a:rPr>
              <a:t>$1,752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(36.01% del total de renta variable internacional),</a:t>
            </a:r>
            <a:r>
              <a:rPr lang="es-MX" sz="1200" b="1" dirty="0">
                <a:latin typeface="Century Gothic" panose="020B0502020202020204" pitchFamily="34" charset="0"/>
              </a:rPr>
              <a:t> $2,008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(41.3% del total de renta variable internacional) y </a:t>
            </a:r>
            <a:r>
              <a:rPr lang="es-MX" sz="1200" b="1" dirty="0">
                <a:latin typeface="Century Gothic" panose="020B0502020202020204" pitchFamily="34" charset="0"/>
              </a:rPr>
              <a:t>$1,106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(22.73% del total de renta variable internacional).</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a:t>
            </a:r>
            <a:r>
              <a:rPr lang="es-MX" sz="1200" dirty="0">
                <a:latin typeface="Century Gothic" panose="020B0502020202020204" pitchFamily="34" charset="0"/>
              </a:rPr>
              <a:t> referenciados a renta variable representan un monto de </a:t>
            </a:r>
            <a:r>
              <a:rPr lang="es-MX" sz="1200" b="1" dirty="0">
                <a:latin typeface="Century Gothic" panose="020B0502020202020204" pitchFamily="34" charset="0"/>
              </a:rPr>
              <a:t>$1,818 mdp</a:t>
            </a:r>
            <a:r>
              <a:rPr lang="es-MX" sz="1200" dirty="0">
                <a:latin typeface="Century Gothic" panose="020B0502020202020204" pitchFamily="34" charset="0"/>
              </a:rPr>
              <a:t> (</a:t>
            </a:r>
            <a:r>
              <a:rPr lang="es-MX" sz="1200" b="1" dirty="0">
                <a:latin typeface="Century Gothic" panose="020B0502020202020204" pitchFamily="34" charset="0"/>
              </a:rPr>
              <a:t>1.7%</a:t>
            </a:r>
            <a:r>
              <a:rPr lang="es-MX" sz="1200" dirty="0">
                <a:latin typeface="Century Gothic" panose="020B0502020202020204" pitchFamily="34" charset="0"/>
              </a:rPr>
              <a:t> del total de la cartera y el </a:t>
            </a:r>
            <a:r>
              <a:rPr lang="es-MX" sz="1200" b="1" dirty="0">
                <a:latin typeface="Century Gothic" panose="020B0502020202020204" pitchFamily="34" charset="0"/>
              </a:rPr>
              <a:t>23.6%</a:t>
            </a:r>
            <a:r>
              <a:rPr lang="es-MX" sz="1200" dirty="0">
                <a:latin typeface="Century Gothic" panose="020B0502020202020204" pitchFamily="34" charset="0"/>
              </a:rPr>
              <a:t> del total de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106</a:t>
            </a:fld>
            <a:endParaRPr lang="es-ES" altLang="es-MX" dirty="0">
              <a:latin typeface="Century Gothic" panose="020B0502020202020204" pitchFamily="34" charset="0"/>
            </a:endParaRP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401390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107</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516419155"/>
              </p:ext>
            </p:extLst>
          </p:nvPr>
        </p:nvGraphicFramePr>
        <p:xfrm>
          <a:off x="457200" y="1921079"/>
          <a:ext cx="8486634" cy="3898982"/>
        </p:xfrm>
        <a:graphic>
          <a:graphicData uri="http://schemas.openxmlformats.org/drawingml/2006/table">
            <a:tbl>
              <a:tblPr/>
              <a:tblGrid>
                <a:gridCol w="952735">
                  <a:extLst>
                    <a:ext uri="{9D8B030D-6E8A-4147-A177-3AD203B41FA5}">
                      <a16:colId xmlns:a16="http://schemas.microsoft.com/office/drawing/2014/main" xmlns="" val="1555523342"/>
                    </a:ext>
                  </a:extLst>
                </a:gridCol>
                <a:gridCol w="894799">
                  <a:extLst>
                    <a:ext uri="{9D8B030D-6E8A-4147-A177-3AD203B41FA5}">
                      <a16:colId xmlns:a16="http://schemas.microsoft.com/office/drawing/2014/main" xmlns="" val="956832774"/>
                    </a:ext>
                  </a:extLst>
                </a:gridCol>
                <a:gridCol w="637302">
                  <a:extLst>
                    <a:ext uri="{9D8B030D-6E8A-4147-A177-3AD203B41FA5}">
                      <a16:colId xmlns:a16="http://schemas.microsoft.com/office/drawing/2014/main" xmlns="" val="3596788600"/>
                    </a:ext>
                  </a:extLst>
                </a:gridCol>
                <a:gridCol w="643739">
                  <a:extLst>
                    <a:ext uri="{9D8B030D-6E8A-4147-A177-3AD203B41FA5}">
                      <a16:colId xmlns:a16="http://schemas.microsoft.com/office/drawing/2014/main" xmlns="" val="2767418098"/>
                    </a:ext>
                  </a:extLst>
                </a:gridCol>
                <a:gridCol w="463493">
                  <a:extLst>
                    <a:ext uri="{9D8B030D-6E8A-4147-A177-3AD203B41FA5}">
                      <a16:colId xmlns:a16="http://schemas.microsoft.com/office/drawing/2014/main" xmlns="" val="2780359217"/>
                    </a:ext>
                  </a:extLst>
                </a:gridCol>
                <a:gridCol w="549324">
                  <a:extLst>
                    <a:ext uri="{9D8B030D-6E8A-4147-A177-3AD203B41FA5}">
                      <a16:colId xmlns:a16="http://schemas.microsoft.com/office/drawing/2014/main" xmlns="" val="3147898326"/>
                    </a:ext>
                  </a:extLst>
                </a:gridCol>
                <a:gridCol w="566490">
                  <a:extLst>
                    <a:ext uri="{9D8B030D-6E8A-4147-A177-3AD203B41FA5}">
                      <a16:colId xmlns:a16="http://schemas.microsoft.com/office/drawing/2014/main" xmlns="" val="143653873"/>
                    </a:ext>
                  </a:extLst>
                </a:gridCol>
                <a:gridCol w="437743">
                  <a:extLst>
                    <a:ext uri="{9D8B030D-6E8A-4147-A177-3AD203B41FA5}">
                      <a16:colId xmlns:a16="http://schemas.microsoft.com/office/drawing/2014/main" xmlns="" val="2170282200"/>
                    </a:ext>
                  </a:extLst>
                </a:gridCol>
                <a:gridCol w="328307">
                  <a:extLst>
                    <a:ext uri="{9D8B030D-6E8A-4147-A177-3AD203B41FA5}">
                      <a16:colId xmlns:a16="http://schemas.microsoft.com/office/drawing/2014/main" xmlns="" val="37595009"/>
                    </a:ext>
                  </a:extLst>
                </a:gridCol>
                <a:gridCol w="3012702">
                  <a:extLst>
                    <a:ext uri="{9D8B030D-6E8A-4147-A177-3AD203B41FA5}">
                      <a16:colId xmlns:a16="http://schemas.microsoft.com/office/drawing/2014/main" xmlns="" val="590229456"/>
                    </a:ext>
                  </a:extLst>
                </a:gridCol>
              </a:tblGrid>
              <a:tr h="128892">
                <a:tc>
                  <a:txBody>
                    <a:bodyPr/>
                    <a:lstStyle/>
                    <a:p>
                      <a:pPr algn="ctr" fontAlgn="b"/>
                      <a:r>
                        <a:rPr lang="es-MX" sz="800" b="1" i="0" u="none" strike="noStrike" dirty="0">
                          <a:solidFill>
                            <a:srgbClr val="FFFFFF"/>
                          </a:solidFill>
                          <a:effectLst/>
                          <a:latin typeface="Calibri" panose="020F0502020204030204" pitchFamily="34" charset="0"/>
                        </a:rPr>
                        <a:t>Activo Neto (mdp)</a:t>
                      </a:r>
                    </a:p>
                  </a:txBody>
                  <a:tcPr marL="0" marR="0" marT="0" marB="0" anchor="b">
                    <a:lnL>
                      <a:noFill/>
                    </a:lnL>
                    <a:lnR>
                      <a:noFill/>
                    </a:lnR>
                    <a:lnT>
                      <a:noFill/>
                    </a:lnT>
                    <a:lnB>
                      <a:noFill/>
                    </a:lnB>
                    <a:solidFill>
                      <a:srgbClr val="C00000"/>
                    </a:solidFill>
                  </a:tcPr>
                </a:tc>
                <a:tc>
                  <a:txBody>
                    <a:bodyPr/>
                    <a:lstStyle/>
                    <a:p>
                      <a:pPr algn="r" fontAlgn="b"/>
                      <a:r>
                        <a:rPr lang="es-MX" sz="800" b="0" i="0" u="none" strike="noStrike" dirty="0">
                          <a:solidFill>
                            <a:srgbClr val="000000"/>
                          </a:solidFill>
                          <a:effectLst/>
                          <a:latin typeface="Calibri" panose="020F0502020204030204" pitchFamily="34" charset="0"/>
                        </a:rPr>
                        <a:t>104,439.18</a:t>
                      </a:r>
                    </a:p>
                  </a:txBody>
                  <a:tcPr marL="0" marR="0" marT="0" marB="0" anchor="b">
                    <a:lnL>
                      <a:noFill/>
                    </a:lnL>
                    <a:lnR>
                      <a:noFill/>
                    </a:lnR>
                    <a:lnT>
                      <a:noFill/>
                    </a:lnT>
                    <a:lnB>
                      <a:noFill/>
                    </a:lnB>
                  </a:tcPr>
                </a:tc>
                <a:tc>
                  <a:txBody>
                    <a:bodyPr/>
                    <a:lstStyle/>
                    <a:p>
                      <a:pPr algn="l" fontAlgn="ctr"/>
                      <a:endParaRPr lang="es-MX" sz="8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1"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xmlns="" val="1913517397"/>
                  </a:ext>
                </a:extLst>
              </a:tr>
              <a:tr h="128892">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xmlns="" val="1218102375"/>
                  </a:ext>
                </a:extLst>
              </a:tr>
              <a:tr h="406010">
                <a:tc>
                  <a:txBody>
                    <a:bodyPr/>
                    <a:lstStyle/>
                    <a:p>
                      <a:pPr algn="ctr" fontAlgn="ctr"/>
                      <a:r>
                        <a:rPr lang="es-MX" sz="800" b="1" i="0" u="none" strike="noStrike" dirty="0">
                          <a:solidFill>
                            <a:srgbClr val="FFFFFF"/>
                          </a:solidFill>
                          <a:effectLst/>
                          <a:latin typeface="Calibri" panose="020F0502020204030204" pitchFamily="34" charset="0"/>
                        </a:rPr>
                        <a:t>Nota Estructurada</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Descripción</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2968046080"/>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S00652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913002392"/>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S00641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400939564"/>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S00677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935784280"/>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S00678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133908947"/>
                  </a:ext>
                </a:extLst>
              </a:tr>
              <a:tr h="128892">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505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0.5%</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841168389"/>
                  </a:ext>
                </a:extLst>
              </a:tr>
              <a:tr h="135336">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4152241858"/>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576341640"/>
                  </a:ext>
                </a:extLst>
              </a:tr>
              <a:tr h="135336">
                <a:tc>
                  <a:txBody>
                    <a:bodyPr/>
                    <a:lstStyle/>
                    <a:p>
                      <a:pPr algn="ctr" fontAlgn="ctr"/>
                      <a:r>
                        <a:rPr lang="es-MX" sz="800" b="0" i="0" u="none" strike="noStrike" dirty="0">
                          <a:solidFill>
                            <a:srgbClr val="000000"/>
                          </a:solidFill>
                          <a:effectLst/>
                          <a:latin typeface="Calibri" panose="020F0502020204030204" pitchFamily="34" charset="0"/>
                        </a:rPr>
                        <a:t>JBSAN 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Índice INDICE STOXX EUROPE 600 Health Care (SXDP)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853055777"/>
                  </a:ext>
                </a:extLst>
              </a:tr>
              <a:tr h="128892">
                <a:tc>
                  <a:txBody>
                    <a:bodyPr/>
                    <a:lstStyle/>
                    <a:p>
                      <a:pPr algn="ctr" fontAlgn="ctr"/>
                      <a:r>
                        <a:rPr lang="es-MX" sz="800" b="0" i="0" u="none" strike="noStrike" dirty="0">
                          <a:solidFill>
                            <a:srgbClr val="000000"/>
                          </a:solidFill>
                          <a:effectLst/>
                          <a:latin typeface="Calibri" panose="020F050202020403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763760649"/>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907660181"/>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89312807"/>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09540468"/>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824000912"/>
                  </a:ext>
                </a:extLst>
              </a:tr>
              <a:tr h="128892">
                <a:tc>
                  <a:txBody>
                    <a:bodyPr/>
                    <a:lstStyle/>
                    <a:p>
                      <a:pPr algn="ctr" fontAlgn="ctr"/>
                      <a:r>
                        <a:rPr lang="es-MX" sz="800" b="0" i="0" u="none" strike="noStrike" dirty="0">
                          <a:solidFill>
                            <a:srgbClr val="000000"/>
                          </a:solidFill>
                          <a:effectLst/>
                          <a:latin typeface="Calibri" panose="020F0502020204030204" pitchFamily="34" charset="0"/>
                        </a:rPr>
                        <a:t>99SCOTIAB 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08/12/2017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27332249"/>
                  </a:ext>
                </a:extLst>
              </a:tr>
              <a:tr h="128892">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1,075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750897300"/>
                  </a:ext>
                </a:extLst>
              </a:tr>
              <a:tr h="128892">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948796362"/>
                  </a:ext>
                </a:extLst>
              </a:tr>
              <a:tr h="128892">
                <a:tc>
                  <a:txBody>
                    <a:bodyPr/>
                    <a:lstStyle/>
                    <a:p>
                      <a:pPr algn="ctr" fontAlgn="ctr"/>
                      <a:r>
                        <a:rPr lang="es-MX" sz="800" b="0" i="0" u="none" strike="noStrike" dirty="0">
                          <a:solidFill>
                            <a:srgbClr val="000000"/>
                          </a:solidFill>
                          <a:effectLst/>
                          <a:latin typeface="Calibri" panose="020F0502020204030204" pitchFamily="34" charset="0"/>
                        </a:rPr>
                        <a:t>JBSAN S00706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Dow Jones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20/10/2015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19/10/2018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800" b="0" i="0" u="none" strike="noStrike" dirty="0">
                          <a:solidFill>
                            <a:srgbClr val="000000"/>
                          </a:solidFill>
                          <a:effectLst/>
                          <a:latin typeface="Calibri" panose="020F0502020204030204" pitchFamily="34" charset="0"/>
                        </a:rPr>
                        <a:t>Call Spread Dow Jones Industrial Average.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646618007"/>
                  </a:ext>
                </a:extLst>
              </a:tr>
              <a:tr h="128892">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979923759"/>
                  </a:ext>
                </a:extLst>
              </a:tr>
              <a:tr h="128892">
                <a:tc>
                  <a:txBody>
                    <a:bodyPr/>
                    <a:lstStyle/>
                    <a:p>
                      <a:pPr algn="ctr" fontAlgn="ctr"/>
                      <a:r>
                        <a:rPr lang="es-MX" sz="800" b="0" i="0" u="none" strike="noStrike" dirty="0">
                          <a:solidFill>
                            <a:srgbClr val="000000"/>
                          </a:solidFill>
                          <a:effectLst/>
                          <a:latin typeface="Calibri" panose="020F0502020204030204" pitchFamily="34" charset="0"/>
                        </a:rPr>
                        <a:t>99SCOTIAB 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79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ligado al comportamiento del IXM (50%) Y SX5E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198550292"/>
                  </a:ext>
                </a:extLst>
              </a:tr>
              <a:tr h="128892">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576342238"/>
                  </a:ext>
                </a:extLst>
              </a:tr>
              <a:tr h="128892">
                <a:tc>
                  <a:txBody>
                    <a:bodyPr/>
                    <a:lstStyle/>
                    <a:p>
                      <a:pPr algn="ctr" fontAlgn="ctr"/>
                      <a:r>
                        <a:rPr lang="es-MX" sz="800" b="0" i="0" u="none" strike="noStrike" dirty="0">
                          <a:solidFill>
                            <a:srgbClr val="000000"/>
                          </a:solidFill>
                          <a:effectLst/>
                          <a:latin typeface="Calibri" panose="020F050202020403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326965983"/>
                  </a:ext>
                </a:extLst>
              </a:tr>
              <a:tr h="128892">
                <a:tc>
                  <a:txBody>
                    <a:bodyPr/>
                    <a:lstStyle/>
                    <a:p>
                      <a:pPr algn="ctr" fontAlgn="ctr"/>
                      <a:r>
                        <a:rPr lang="es-MX" sz="800" b="0" i="0" u="none" strike="noStrike" dirty="0">
                          <a:solidFill>
                            <a:srgbClr val="000000"/>
                          </a:solidFill>
                          <a:effectLst/>
                          <a:latin typeface="Calibri" panose="020F050202020403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158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954186977"/>
                  </a:ext>
                </a:extLst>
              </a:tr>
              <a:tr h="128892">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269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270814361"/>
                  </a:ext>
                </a:extLst>
              </a:tr>
              <a:tr h="128892">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2784918175"/>
                  </a:ext>
                </a:extLst>
              </a:tr>
              <a:tr h="128892">
                <a:tc>
                  <a:txBody>
                    <a:bodyPr/>
                    <a:lstStyle/>
                    <a:p>
                      <a:pPr algn="ctr" fontAlgn="ctr"/>
                      <a:r>
                        <a:rPr lang="es-MX" sz="700" b="1" i="0" u="none" strike="noStrike" dirty="0">
                          <a:solidFill>
                            <a:srgbClr val="000000"/>
                          </a:solidFill>
                          <a:effectLst/>
                          <a:latin typeface="Calibri" panose="020F050202020403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700" b="1" i="0" u="none" strike="noStrike" dirty="0">
                          <a:solidFill>
                            <a:srgbClr val="000000"/>
                          </a:solidFill>
                          <a:effectLst/>
                          <a:latin typeface="Calibri" panose="020F0502020204030204" pitchFamily="34" charset="0"/>
                        </a:rPr>
                        <a:t>2,087 </a:t>
                      </a:r>
                    </a:p>
                  </a:txBody>
                  <a:tcPr marL="0" marR="0" marT="0" marB="0" anchor="ctr">
                    <a:lnL>
                      <a:noFill/>
                    </a:lnL>
                    <a:lnR>
                      <a:noFill/>
                    </a:lnR>
                    <a:lnT>
                      <a:noFill/>
                    </a:lnT>
                    <a:lnB>
                      <a:noFill/>
                    </a:lnB>
                    <a:solidFill>
                      <a:srgbClr val="F2F2F2"/>
                    </a:solidFill>
                  </a:tcPr>
                </a:tc>
                <a:tc>
                  <a:txBody>
                    <a:bodyPr/>
                    <a:lstStyle/>
                    <a:p>
                      <a:pPr algn="ctr" fontAlgn="ctr"/>
                      <a:r>
                        <a:rPr lang="es-MX" sz="700" b="1" i="0" u="none" strike="noStrike" dirty="0">
                          <a:solidFill>
                            <a:srgbClr val="000000"/>
                          </a:solidFill>
                          <a:effectLst/>
                          <a:latin typeface="Calibri" panose="020F0502020204030204" pitchFamily="34" charset="0"/>
                        </a:rPr>
                        <a:t>2.0%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203495028"/>
                  </a:ext>
                </a:extLst>
              </a:tr>
            </a:tbl>
          </a:graphicData>
        </a:graphic>
      </p:graphicFrame>
    </p:spTree>
    <p:extLst>
      <p:ext uri="{BB962C8B-B14F-4D97-AF65-F5344CB8AC3E}">
        <p14:creationId xmlns:p14="http://schemas.microsoft.com/office/powerpoint/2010/main" val="20172218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Bonos bancarios estructurados FANVIT</a:t>
            </a:r>
          </a:p>
        </p:txBody>
      </p:sp>
      <p:sp>
        <p:nvSpPr>
          <p:cNvPr id="6" name="CuadroTexto 5"/>
          <p:cNvSpPr txBox="1"/>
          <p:nvPr/>
        </p:nvSpPr>
        <p:spPr>
          <a:xfrm>
            <a:off x="201336" y="1631373"/>
            <a:ext cx="8573547" cy="5016758"/>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$2,087 mpd </a:t>
            </a:r>
            <a:r>
              <a:rPr lang="es-MX" sz="1200" dirty="0">
                <a:latin typeface="Century Gothic" panose="020B0502020202020204" pitchFamily="34" charset="0"/>
              </a:rPr>
              <a:t>del FANVIT (</a:t>
            </a:r>
            <a:r>
              <a:rPr lang="es-MX" sz="1200" b="1" dirty="0">
                <a:latin typeface="Century Gothic" panose="020B0502020202020204" pitchFamily="34" charset="0"/>
              </a:rPr>
              <a:t>2.0%</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$773.2 mdp en México </a:t>
            </a:r>
            <a:r>
              <a:rPr lang="es-MX" sz="1200" dirty="0">
                <a:latin typeface="Century Gothic" panose="020B0502020202020204" pitchFamily="34" charset="0"/>
              </a:rPr>
              <a:t>(</a:t>
            </a:r>
            <a:r>
              <a:rPr lang="es-MX" sz="1200" b="1" dirty="0">
                <a:latin typeface="Century Gothic" panose="020B0502020202020204" pitchFamily="34" charset="0"/>
              </a:rPr>
              <a:t>37.1%</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$1,114 mpd en Europa </a:t>
            </a:r>
            <a:r>
              <a:rPr lang="es-MX" sz="1200" dirty="0">
                <a:latin typeface="Century Gothic" panose="020B0502020202020204" pitchFamily="34" charset="0"/>
              </a:rPr>
              <a:t>(</a:t>
            </a:r>
            <a:r>
              <a:rPr lang="es-MX" sz="1200" b="1" dirty="0">
                <a:latin typeface="Century Gothic" panose="020B0502020202020204" pitchFamily="34" charset="0"/>
              </a:rPr>
              <a:t>53.4%</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$199.5 mdp en Estados Unidos </a:t>
            </a:r>
            <a:r>
              <a:rPr lang="es-MX" sz="1200" dirty="0">
                <a:latin typeface="Century Gothic" panose="020B0502020202020204" pitchFamily="34" charset="0"/>
              </a:rPr>
              <a:t>(</a:t>
            </a:r>
            <a:r>
              <a:rPr lang="es-MX" sz="1200" b="1" dirty="0">
                <a:latin typeface="Century Gothic" panose="020B0502020202020204" pitchFamily="34" charset="0"/>
              </a:rPr>
              <a:t>9.6%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Index </a:t>
            </a:r>
            <a:r>
              <a:rPr lang="es-MX" sz="1200" dirty="0">
                <a:latin typeface="Century Gothic" panose="020B0502020202020204" pitchFamily="34" charset="0"/>
              </a:rPr>
              <a:t>(</a:t>
            </a:r>
            <a:r>
              <a:rPr lang="es-MX" sz="1200" b="1" dirty="0">
                <a:latin typeface="Century Gothic" panose="020B0502020202020204" pitchFamily="34" charset="0"/>
              </a:rPr>
              <a:t>24.2%</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40.3%</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7.7%</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5.8%</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1.9%</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12.9%</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Dentro de los próximos 12 meses se vence un monto de </a:t>
            </a:r>
            <a:r>
              <a:rPr lang="es-MX" sz="1200" b="1" dirty="0">
                <a:latin typeface="Century Gothic" panose="020B0502020202020204" pitchFamily="34" charset="0"/>
              </a:rPr>
              <a:t>$712 mdp </a:t>
            </a:r>
            <a:r>
              <a:rPr lang="es-MX" sz="1200" dirty="0">
                <a:latin typeface="Century Gothic" panose="020B0502020202020204" pitchFamily="34" charset="0"/>
              </a:rPr>
              <a:t>(</a:t>
            </a:r>
            <a:r>
              <a:rPr lang="es-MX" sz="1200" b="1" dirty="0">
                <a:latin typeface="Century Gothic" panose="020B0502020202020204" pitchFamily="34" charset="0"/>
              </a:rPr>
              <a:t>34.1%</a:t>
            </a:r>
            <a:r>
              <a:rPr lang="es-MX" sz="1200" dirty="0">
                <a:latin typeface="Century Gothic" panose="020B0502020202020204" pitchFamily="34" charset="0"/>
              </a:rPr>
              <a:t> del total de los bonos bancarios estructurados), $505 mdp referenciados a subyacentes MEXBOL, $128 mdp a Euro Stoxx 50 y $79 mdp en la canasta IXM (Financiero Estados Unidos)/SX55 (Euro Stoxx).</a:t>
            </a: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108</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295263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mayo 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109</a:t>
            </a:fld>
            <a:endParaRPr lang="es-ES" altLang="es-MX" dirty="0"/>
          </a:p>
        </p:txBody>
      </p:sp>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mayo de 2017.</a:t>
            </a:r>
            <a:endParaRPr lang="es-MX" sz="1000" dirty="0">
              <a:solidFill>
                <a:schemeClr val="tx1"/>
              </a:solidFill>
              <a:latin typeface="Century Gothic" panose="020B0502020202020204" pitchFamily="34" charset="0"/>
            </a:endParaRPr>
          </a:p>
        </p:txBody>
      </p:sp>
      <p:pic>
        <p:nvPicPr>
          <p:cNvPr id="9" name="Imagen 8"/>
          <p:cNvPicPr>
            <a:picLocks noChangeAspect="1"/>
          </p:cNvPicPr>
          <p:nvPr/>
        </p:nvPicPr>
        <p:blipFill>
          <a:blip r:embed="rId2"/>
          <a:stretch>
            <a:fillRect/>
          </a:stretch>
        </p:blipFill>
        <p:spPr>
          <a:xfrm>
            <a:off x="252100" y="1258543"/>
            <a:ext cx="8434700" cy="5281644"/>
          </a:xfrm>
          <a:prstGeom prst="rect">
            <a:avLst/>
          </a:prstGeom>
        </p:spPr>
      </p:pic>
    </p:spTree>
    <p:extLst>
      <p:ext uri="{BB962C8B-B14F-4D97-AF65-F5344CB8AC3E}">
        <p14:creationId xmlns:p14="http://schemas.microsoft.com/office/powerpoint/2010/main" val="23030805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hlinkClick r:id="rId2" action="ppaction://hlinksldjump"/>
              </a:rPr>
              <a:t>Informe sobre la inversión en CKD´s </a:t>
            </a:r>
            <a:endParaRPr lang="es-ES" dirty="0">
              <a:latin typeface="Century Gothic" panose="020B0502020202020204" pitchFamily="34" charset="0"/>
            </a:endParaRPr>
          </a:p>
        </p:txBody>
      </p:sp>
    </p:spTree>
    <p:extLst>
      <p:ext uri="{BB962C8B-B14F-4D97-AF65-F5344CB8AC3E}">
        <p14:creationId xmlns:p14="http://schemas.microsoft.com/office/powerpoint/2010/main" val="20909971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áfico 18"/>
          <p:cNvGraphicFramePr>
            <a:graphicFrameLocks noGrp="1"/>
          </p:cNvGraphicFramePr>
          <p:nvPr>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74638"/>
            <a:ext cx="5984789" cy="631825"/>
          </a:xfrm>
        </p:spPr>
        <p:txBody>
          <a:bodyPr/>
          <a:lstStyle/>
          <a:p>
            <a:r>
              <a:rPr lang="es-MX" sz="2000" b="1" dirty="0">
                <a:latin typeface="Century Gothic" panose="020B0502020202020204" pitchFamily="34" charset="0"/>
              </a:rPr>
              <a:t>Índices sectoriales y total de CKD’s</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111</a:t>
            </a:fld>
            <a:endParaRPr lang="es-ES" altLang="es-MX" dirty="0">
              <a:latin typeface="Century Gothic" panose="020B0502020202020204" pitchFamily="34" charset="0"/>
            </a:endParaRPr>
          </a:p>
        </p:txBody>
      </p:sp>
      <p:sp>
        <p:nvSpPr>
          <p:cNvPr id="10" name="CuadroTexto 9"/>
          <p:cNvSpPr txBox="1"/>
          <p:nvPr/>
        </p:nvSpPr>
        <p:spPr>
          <a:xfrm>
            <a:off x="6956277" y="2166324"/>
            <a:ext cx="598241" cy="307777"/>
          </a:xfrm>
          <a:prstGeom prst="rect">
            <a:avLst/>
          </a:prstGeom>
          <a:noFill/>
        </p:spPr>
        <p:txBody>
          <a:bodyPr wrap="none" rtlCol="0">
            <a:spAutoFit/>
          </a:bodyPr>
          <a:lstStyle/>
          <a:p>
            <a:r>
              <a:rPr lang="es-MX" sz="1400" b="1" dirty="0">
                <a:solidFill>
                  <a:prstClr val="black"/>
                </a:solidFill>
                <a:latin typeface="Century Gothic" panose="020B0502020202020204" pitchFamily="34" charset="0"/>
              </a:rPr>
              <a:t>Total</a:t>
            </a:r>
          </a:p>
        </p:txBody>
      </p:sp>
      <p:sp>
        <p:nvSpPr>
          <p:cNvPr id="11" name="CuadroTexto 10"/>
          <p:cNvSpPr txBox="1"/>
          <p:nvPr/>
        </p:nvSpPr>
        <p:spPr>
          <a:xfrm>
            <a:off x="6947991" y="2614730"/>
            <a:ext cx="1435008" cy="307777"/>
          </a:xfrm>
          <a:prstGeom prst="rect">
            <a:avLst/>
          </a:prstGeom>
          <a:noFill/>
        </p:spPr>
        <p:txBody>
          <a:bodyPr wrap="none" rtlCol="0">
            <a:spAutoFit/>
          </a:bodyPr>
          <a:lstStyle/>
          <a:p>
            <a:r>
              <a:rPr lang="es-MX" sz="1400" b="1" dirty="0">
                <a:solidFill>
                  <a:srgbClr val="C00000"/>
                </a:solidFill>
                <a:latin typeface="Century Gothic" panose="020B0502020202020204" pitchFamily="34" charset="0"/>
              </a:rPr>
              <a:t>Infraestructura</a:t>
            </a:r>
          </a:p>
        </p:txBody>
      </p:sp>
      <p:sp>
        <p:nvSpPr>
          <p:cNvPr id="12" name="CuadroTexto 11"/>
          <p:cNvSpPr txBox="1"/>
          <p:nvPr/>
        </p:nvSpPr>
        <p:spPr>
          <a:xfrm>
            <a:off x="6962318" y="3074053"/>
            <a:ext cx="1401346"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Agropecuario</a:t>
            </a:r>
          </a:p>
        </p:txBody>
      </p:sp>
      <p:sp>
        <p:nvSpPr>
          <p:cNvPr id="14" name="CuadroTexto 13"/>
          <p:cNvSpPr txBox="1"/>
          <p:nvPr/>
        </p:nvSpPr>
        <p:spPr>
          <a:xfrm>
            <a:off x="6973369" y="3420653"/>
            <a:ext cx="1327608" cy="307777"/>
          </a:xfrm>
          <a:prstGeom prst="rect">
            <a:avLst/>
          </a:prstGeom>
          <a:noFill/>
        </p:spPr>
        <p:txBody>
          <a:bodyPr wrap="none" rtlCol="0">
            <a:spAutoFit/>
          </a:bodyPr>
          <a:lstStyle/>
          <a:p>
            <a:r>
              <a:rPr lang="es-MX" sz="1400" b="1" dirty="0">
                <a:solidFill>
                  <a:srgbClr val="7030A0"/>
                </a:solidFill>
                <a:latin typeface="Century Gothic" panose="020B0502020202020204" pitchFamily="34" charset="0"/>
              </a:rPr>
              <a:t>Bienes raíces</a:t>
            </a:r>
          </a:p>
        </p:txBody>
      </p:sp>
      <p:sp>
        <p:nvSpPr>
          <p:cNvPr id="15" name="CuadroTexto 14"/>
          <p:cNvSpPr txBox="1"/>
          <p:nvPr/>
        </p:nvSpPr>
        <p:spPr>
          <a:xfrm>
            <a:off x="6956425" y="3245123"/>
            <a:ext cx="1745991" cy="307777"/>
          </a:xfrm>
          <a:prstGeom prst="rect">
            <a:avLst/>
          </a:prstGeom>
          <a:noFill/>
        </p:spPr>
        <p:txBody>
          <a:bodyPr wrap="none" rtlCol="0">
            <a:spAutoFit/>
          </a:bodyPr>
          <a:lstStyle/>
          <a:p>
            <a:r>
              <a:rPr lang="es-MX" sz="1400" b="1" dirty="0">
                <a:solidFill>
                  <a:srgbClr val="00B050"/>
                </a:solidFill>
                <a:latin typeface="Century Gothic" panose="020B0502020202020204" pitchFamily="34" charset="0"/>
              </a:rPr>
              <a:t>Mezzanine y otros</a:t>
            </a:r>
          </a:p>
        </p:txBody>
      </p:sp>
      <p:sp>
        <p:nvSpPr>
          <p:cNvPr id="16" name="CuadroTexto 15"/>
          <p:cNvSpPr txBox="1"/>
          <p:nvPr/>
        </p:nvSpPr>
        <p:spPr>
          <a:xfrm>
            <a:off x="6945166" y="3737962"/>
            <a:ext cx="1544012" cy="307777"/>
          </a:xfrm>
          <a:prstGeom prst="rect">
            <a:avLst/>
          </a:prstGeom>
          <a:noFill/>
        </p:spPr>
        <p:txBody>
          <a:bodyPr wrap="none" rtlCol="0">
            <a:spAutoFit/>
          </a:bodyPr>
          <a:lstStyle/>
          <a:p>
            <a:r>
              <a:rPr lang="es-MX" sz="1400" b="1" dirty="0">
                <a:solidFill>
                  <a:prstClr val="white">
                    <a:lumMod val="50000"/>
                  </a:prstClr>
                </a:solidFill>
                <a:latin typeface="Century Gothic" panose="020B0502020202020204" pitchFamily="34" charset="0"/>
              </a:rPr>
              <a:t>Capital privado</a:t>
            </a:r>
          </a:p>
        </p:txBody>
      </p:sp>
      <p:sp>
        <p:nvSpPr>
          <p:cNvPr id="17" name="CuadroTexto 16"/>
          <p:cNvSpPr txBox="1"/>
          <p:nvPr/>
        </p:nvSpPr>
        <p:spPr>
          <a:xfrm>
            <a:off x="6956277" y="4696322"/>
            <a:ext cx="838691" cy="307777"/>
          </a:xfrm>
          <a:prstGeom prst="rect">
            <a:avLst/>
          </a:prstGeom>
          <a:noFill/>
        </p:spPr>
        <p:txBody>
          <a:bodyPr wrap="none" rtlCol="0">
            <a:spAutoFit/>
          </a:bodyPr>
          <a:lstStyle/>
          <a:p>
            <a:r>
              <a:rPr lang="es-MX" sz="1400" b="1" dirty="0">
                <a:solidFill>
                  <a:srgbClr val="FFCC66"/>
                </a:solidFill>
                <a:latin typeface="Century Gothic" panose="020B0502020202020204" pitchFamily="34" charset="0"/>
              </a:rPr>
              <a:t>Energía</a:t>
            </a:r>
          </a:p>
        </p:txBody>
      </p:sp>
      <p:sp>
        <p:nvSpPr>
          <p:cNvPr id="18" name="2 Marcador de contenido"/>
          <p:cNvSpPr txBox="1">
            <a:spLocks/>
          </p:cNvSpPr>
          <p:nvPr/>
        </p:nvSpPr>
        <p:spPr>
          <a:xfrm>
            <a:off x="201245" y="634155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4425222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086866" cy="631825"/>
          </a:xfrm>
        </p:spPr>
        <p:txBody>
          <a:bodyPr/>
          <a:lstStyle/>
          <a:p>
            <a:r>
              <a:rPr lang="es-MX" sz="2000" b="1" dirty="0" err="1">
                <a:latin typeface="Century Gothic" panose="020B0502020202020204" pitchFamily="34" charset="0"/>
              </a:rPr>
              <a:t>TIR’s</a:t>
            </a:r>
            <a:r>
              <a:rPr lang="es-MX" sz="2000" b="1" dirty="0">
                <a:latin typeface="Century Gothic" panose="020B0502020202020204" pitchFamily="34" charset="0"/>
              </a:rPr>
              <a:t> por sectores y total</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112</a:t>
            </a:fld>
            <a:endParaRPr lang="es-ES" altLang="es-MX" dirty="0">
              <a:latin typeface="Century Gothic" panose="020B0502020202020204" pitchFamily="34" charset="0"/>
            </a:endParaRPr>
          </a:p>
        </p:txBody>
      </p:sp>
      <p:sp>
        <p:nvSpPr>
          <p:cNvPr id="8" name="2 Marcador de contenido"/>
          <p:cNvSpPr txBox="1">
            <a:spLocks/>
          </p:cNvSpPr>
          <p:nvPr/>
        </p:nvSpPr>
        <p:spPr>
          <a:xfrm>
            <a:off x="443552" y="5824847"/>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200" dirty="0" smtClean="0">
                <a:latin typeface="Century Gothic" panose="020B0502020202020204" pitchFamily="34" charset="0"/>
              </a:rPr>
              <a:t> Fuente</a:t>
            </a:r>
            <a:r>
              <a:rPr lang="es-MX" sz="1200" dirty="0">
                <a:latin typeface="Century Gothic" panose="020B0502020202020204" pitchFamily="34" charset="0"/>
              </a:rPr>
              <a:t>: INFONAVIT con datos de PiP</a:t>
            </a:r>
          </a:p>
        </p:txBody>
      </p:sp>
      <p:sp>
        <p:nvSpPr>
          <p:cNvPr id="14" name="2 Marcador de contenido"/>
          <p:cNvSpPr txBox="1">
            <a:spLocks/>
          </p:cNvSpPr>
          <p:nvPr/>
        </p:nvSpPr>
        <p:spPr>
          <a:xfrm>
            <a:off x="320718" y="5523227"/>
            <a:ext cx="8113596" cy="35895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200" dirty="0" smtClean="0">
                <a:latin typeface="Century Gothic" panose="020B0502020202020204" pitchFamily="34" charset="0"/>
              </a:rPr>
              <a:t>*  No </a:t>
            </a:r>
            <a:r>
              <a:rPr lang="es-MX" sz="1200" dirty="0">
                <a:latin typeface="Century Gothic" panose="020B0502020202020204" pitchFamily="34" charset="0"/>
              </a:rPr>
              <a:t>se incluye el CKD del sector agropecuario (91_AGSACB_08)</a:t>
            </a:r>
          </a:p>
        </p:txBody>
      </p:sp>
      <p:graphicFrame>
        <p:nvGraphicFramePr>
          <p:cNvPr id="12" name="Tabla 11"/>
          <p:cNvGraphicFramePr>
            <a:graphicFrameLocks noGrp="1"/>
          </p:cNvGraphicFramePr>
          <p:nvPr>
            <p:extLst>
              <p:ext uri="{D42A27DB-BD31-4B8C-83A1-F6EECF244321}">
                <p14:modId xmlns:p14="http://schemas.microsoft.com/office/powerpoint/2010/main" val="4265443751"/>
              </p:ext>
            </p:extLst>
          </p:nvPr>
        </p:nvGraphicFramePr>
        <p:xfrm>
          <a:off x="300254" y="1538791"/>
          <a:ext cx="8557142" cy="3872507"/>
        </p:xfrm>
        <a:graphic>
          <a:graphicData uri="http://schemas.openxmlformats.org/drawingml/2006/table">
            <a:tbl>
              <a:tblPr/>
              <a:tblGrid>
                <a:gridCol w="1855310">
                  <a:extLst>
                    <a:ext uri="{9D8B030D-6E8A-4147-A177-3AD203B41FA5}">
                      <a16:colId xmlns:a16="http://schemas.microsoft.com/office/drawing/2014/main" xmlns="" val="20000"/>
                    </a:ext>
                  </a:extLst>
                </a:gridCol>
                <a:gridCol w="558486">
                  <a:extLst>
                    <a:ext uri="{9D8B030D-6E8A-4147-A177-3AD203B41FA5}">
                      <a16:colId xmlns:a16="http://schemas.microsoft.com/office/drawing/2014/main" xmlns="" val="20001"/>
                    </a:ext>
                  </a:extLst>
                </a:gridCol>
                <a:gridCol w="558486">
                  <a:extLst>
                    <a:ext uri="{9D8B030D-6E8A-4147-A177-3AD203B41FA5}">
                      <a16:colId xmlns:a16="http://schemas.microsoft.com/office/drawing/2014/main" xmlns="" val="20002"/>
                    </a:ext>
                  </a:extLst>
                </a:gridCol>
                <a:gridCol w="558486">
                  <a:extLst>
                    <a:ext uri="{9D8B030D-6E8A-4147-A177-3AD203B41FA5}">
                      <a16:colId xmlns:a16="http://schemas.microsoft.com/office/drawing/2014/main" xmlns="" val="20003"/>
                    </a:ext>
                  </a:extLst>
                </a:gridCol>
                <a:gridCol w="754626">
                  <a:extLst>
                    <a:ext uri="{9D8B030D-6E8A-4147-A177-3AD203B41FA5}">
                      <a16:colId xmlns:a16="http://schemas.microsoft.com/office/drawing/2014/main" xmlns="" val="20004"/>
                    </a:ext>
                  </a:extLst>
                </a:gridCol>
                <a:gridCol w="362346">
                  <a:extLst>
                    <a:ext uri="{9D8B030D-6E8A-4147-A177-3AD203B41FA5}">
                      <a16:colId xmlns:a16="http://schemas.microsoft.com/office/drawing/2014/main" xmlns="" val="20005"/>
                    </a:ext>
                  </a:extLst>
                </a:gridCol>
                <a:gridCol w="558486">
                  <a:extLst>
                    <a:ext uri="{9D8B030D-6E8A-4147-A177-3AD203B41FA5}">
                      <a16:colId xmlns:a16="http://schemas.microsoft.com/office/drawing/2014/main" xmlns="" val="20006"/>
                    </a:ext>
                  </a:extLst>
                </a:gridCol>
                <a:gridCol w="558486">
                  <a:extLst>
                    <a:ext uri="{9D8B030D-6E8A-4147-A177-3AD203B41FA5}">
                      <a16:colId xmlns:a16="http://schemas.microsoft.com/office/drawing/2014/main" xmlns="" val="20007"/>
                    </a:ext>
                  </a:extLst>
                </a:gridCol>
                <a:gridCol w="558486">
                  <a:extLst>
                    <a:ext uri="{9D8B030D-6E8A-4147-A177-3AD203B41FA5}">
                      <a16:colId xmlns:a16="http://schemas.microsoft.com/office/drawing/2014/main" xmlns="" val="20008"/>
                    </a:ext>
                  </a:extLst>
                </a:gridCol>
                <a:gridCol w="558486">
                  <a:extLst>
                    <a:ext uri="{9D8B030D-6E8A-4147-A177-3AD203B41FA5}">
                      <a16:colId xmlns:a16="http://schemas.microsoft.com/office/drawing/2014/main" xmlns="" val="20009"/>
                    </a:ext>
                  </a:extLst>
                </a:gridCol>
                <a:gridCol w="558486">
                  <a:extLst>
                    <a:ext uri="{9D8B030D-6E8A-4147-A177-3AD203B41FA5}">
                      <a16:colId xmlns:a16="http://schemas.microsoft.com/office/drawing/2014/main" xmlns="" val="20010"/>
                    </a:ext>
                  </a:extLst>
                </a:gridCol>
                <a:gridCol w="558486">
                  <a:extLst>
                    <a:ext uri="{9D8B030D-6E8A-4147-A177-3AD203B41FA5}">
                      <a16:colId xmlns:a16="http://schemas.microsoft.com/office/drawing/2014/main" xmlns="" val="20011"/>
                    </a:ext>
                  </a:extLst>
                </a:gridCol>
                <a:gridCol w="558486">
                  <a:extLst>
                    <a:ext uri="{9D8B030D-6E8A-4147-A177-3AD203B41FA5}">
                      <a16:colId xmlns:a16="http://schemas.microsoft.com/office/drawing/2014/main" xmlns="" val="20012"/>
                    </a:ext>
                  </a:extLst>
                </a:gridCol>
              </a:tblGrid>
              <a:tr h="962659">
                <a:tc>
                  <a:txBody>
                    <a:bodyPr/>
                    <a:lstStyle/>
                    <a:p>
                      <a:pPr algn="ctr" fontAlgn="ctr"/>
                      <a:r>
                        <a:rPr lang="es-MX" sz="1400" b="1" i="0" u="none" strike="noStrike" dirty="0">
                          <a:solidFill>
                            <a:srgbClr val="C00000"/>
                          </a:solidFill>
                          <a:effectLst/>
                          <a:latin typeface="Century Gothic" panose="020B0502020202020204" pitchFamily="34" charset="0"/>
                        </a:rPr>
                        <a:t>Concepto \ Sector</a:t>
                      </a:r>
                    </a:p>
                  </a:txBody>
                  <a:tcPr marL="9144" marR="9144" marT="914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s-MX" sz="1400" b="1" i="0" u="none" strike="noStrike" dirty="0">
                          <a:solidFill>
                            <a:srgbClr val="FFFFFF"/>
                          </a:solidFill>
                          <a:effectLst/>
                          <a:latin typeface="Century Gothic" panose="020B0502020202020204" pitchFamily="34" charset="0"/>
                        </a:rPr>
                        <a:t>Bienes raíces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400" b="1" i="0" u="none" strike="noStrike" dirty="0">
                          <a:solidFill>
                            <a:srgbClr val="FFFFFF"/>
                          </a:solidFill>
                          <a:effectLst/>
                          <a:latin typeface="Century Gothic" panose="020B0502020202020204" pitchFamily="34" charset="0"/>
                        </a:rPr>
                        <a:t>Infraestructura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400" b="1" i="0" u="none" strike="noStrike" dirty="0">
                          <a:solidFill>
                            <a:srgbClr val="FFFFFF"/>
                          </a:solidFill>
                          <a:effectLst/>
                          <a:latin typeface="Century Gothic" panose="020B0502020202020204" pitchFamily="34" charset="0"/>
                        </a:rPr>
                        <a:t>Capital privado</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400" b="1" i="0" u="none" strike="noStrike" dirty="0">
                          <a:solidFill>
                            <a:srgbClr val="FFFFFF"/>
                          </a:solidFill>
                          <a:effectLst/>
                          <a:latin typeface="Century Gothic" panose="020B0502020202020204" pitchFamily="34" charset="0"/>
                        </a:rPr>
                        <a:t>Mezzanine y otros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400" b="1" i="0" u="none" strike="noStrike" dirty="0">
                          <a:solidFill>
                            <a:srgbClr val="FFFFFF"/>
                          </a:solidFill>
                          <a:effectLst/>
                          <a:latin typeface="Century Gothic" panose="020B0502020202020204" pitchFamily="34" charset="0"/>
                        </a:rPr>
                        <a:t>Energía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400" b="1" i="0" u="none" strike="noStrike">
                          <a:solidFill>
                            <a:srgbClr val="FFFFFF"/>
                          </a:solidFill>
                          <a:effectLst/>
                          <a:latin typeface="Century Gothic" panose="020B0502020202020204" pitchFamily="34" charset="0"/>
                        </a:rPr>
                        <a:t>Total*</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xmlns="" val="10000"/>
                  </a:ext>
                </a:extLst>
              </a:tr>
              <a:tr h="481328">
                <a:tc>
                  <a:txBody>
                    <a:bodyPr/>
                    <a:lstStyle/>
                    <a:p>
                      <a:pPr algn="ctr" fontAlgn="b"/>
                      <a:r>
                        <a:rPr lang="es-MX" sz="1400" b="1" i="0" u="none" strike="noStrike" dirty="0">
                          <a:solidFill>
                            <a:srgbClr val="FFFFFF"/>
                          </a:solidFill>
                          <a:effectLst/>
                          <a:latin typeface="Century Gothic" panose="020B0502020202020204" pitchFamily="34" charset="0"/>
                        </a:rPr>
                        <a:t>Valor de mercado (mdp)</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46,931 </a:t>
                      </a:r>
                      <a:endParaRPr lang="es-MX" sz="1400" b="0" i="0" u="none" strike="noStrike" dirty="0">
                        <a:solidFill>
                          <a:srgbClr val="000000"/>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44,444 </a:t>
                      </a:r>
                      <a:endParaRPr lang="es-MX" sz="1400" b="0" i="0" u="none" strike="noStrike" dirty="0">
                        <a:solidFill>
                          <a:srgbClr val="000000"/>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 </a:t>
                      </a:r>
                      <a:r>
                        <a:rPr lang="es-MX" sz="1400" b="0" i="0" u="none" strike="noStrike" dirty="0">
                          <a:solidFill>
                            <a:srgbClr val="000000"/>
                          </a:solidFill>
                          <a:effectLst/>
                          <a:latin typeface="Century Gothic" panose="020B0502020202020204" pitchFamily="34" charset="0"/>
                        </a:rPr>
                        <a:t>25,366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26,861 </a:t>
                      </a:r>
                      <a:endParaRPr lang="es-MX" sz="1400" b="0" i="0" u="none" strike="noStrike" dirty="0">
                        <a:solidFill>
                          <a:srgbClr val="000000"/>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6,640 </a:t>
                      </a:r>
                      <a:endParaRPr lang="es-MX" sz="1400" b="0" i="0" u="none" strike="noStrike" dirty="0">
                        <a:solidFill>
                          <a:srgbClr val="000000"/>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400" b="0" i="0" u="none" strike="noStrike" dirty="0" smtClean="0">
                          <a:solidFill>
                            <a:srgbClr val="000000"/>
                          </a:solidFill>
                          <a:effectLst/>
                          <a:latin typeface="Century Gothic" panose="020B0502020202020204" pitchFamily="34" charset="0"/>
                        </a:rPr>
                        <a:t>150,243 </a:t>
                      </a:r>
                      <a:endParaRPr lang="es-MX" sz="1400" b="0" i="0" u="none" strike="noStrike" dirty="0">
                        <a:solidFill>
                          <a:srgbClr val="000000"/>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extLst>
                  <a:ext uri="{0D108BD9-81ED-4DB2-BD59-A6C34878D82A}">
                    <a16:rowId xmlns:a16="http://schemas.microsoft.com/office/drawing/2014/main" xmlns="" val="10001"/>
                  </a:ext>
                </a:extLst>
              </a:tr>
              <a:tr h="481328">
                <a:tc>
                  <a:txBody>
                    <a:bodyPr/>
                    <a:lstStyle/>
                    <a:p>
                      <a:pPr algn="ctr" fontAlgn="b"/>
                      <a:r>
                        <a:rPr lang="es-MX" sz="1400" b="1" i="0" u="none" strike="noStrike" dirty="0">
                          <a:solidFill>
                            <a:srgbClr val="FFFFFF"/>
                          </a:solidFill>
                          <a:effectLst/>
                          <a:latin typeface="Century Gothic" panose="020B0502020202020204" pitchFamily="34" charset="0"/>
                        </a:rPr>
                        <a:t>% valor de mercado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400" b="0" i="0" u="none" strike="noStrike" dirty="0">
                          <a:solidFill>
                            <a:srgbClr val="000000"/>
                          </a:solidFill>
                          <a:effectLst/>
                          <a:latin typeface="Century Gothic" panose="020B0502020202020204" pitchFamily="34" charset="0"/>
                        </a:rPr>
                        <a:t>31.2%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29.6%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16.9%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17.9%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4.4%</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100.0%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extLst>
                  <a:ext uri="{0D108BD9-81ED-4DB2-BD59-A6C34878D82A}">
                    <a16:rowId xmlns:a16="http://schemas.microsoft.com/office/drawing/2014/main" xmlns="" val="10002"/>
                  </a:ext>
                </a:extLst>
              </a:tr>
              <a:tr h="481328">
                <a:tc>
                  <a:txBody>
                    <a:bodyPr/>
                    <a:lstStyle/>
                    <a:p>
                      <a:pPr algn="ctr" fontAlgn="b"/>
                      <a:r>
                        <a:rPr lang="es-MX" sz="1400" b="1" i="0" u="none" strike="noStrike" dirty="0">
                          <a:solidFill>
                            <a:srgbClr val="FFFFFF"/>
                          </a:solidFill>
                          <a:effectLst/>
                          <a:latin typeface="Century Gothic" panose="020B0502020202020204" pitchFamily="34" charset="0"/>
                        </a:rPr>
                        <a:t>TIR</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400" b="0" i="0" u="none" strike="noStrike" dirty="0">
                          <a:solidFill>
                            <a:srgbClr val="000000"/>
                          </a:solidFill>
                          <a:effectLst/>
                          <a:latin typeface="Century Gothic" panose="020B0502020202020204" pitchFamily="34" charset="0"/>
                        </a:rPr>
                        <a:t>7.7%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9.9%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4.3%</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7.9%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-17.9%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6.9%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extLst>
                  <a:ext uri="{0D108BD9-81ED-4DB2-BD59-A6C34878D82A}">
                    <a16:rowId xmlns:a16="http://schemas.microsoft.com/office/drawing/2014/main" xmlns="" val="10003"/>
                  </a:ext>
                </a:extLst>
              </a:tr>
              <a:tr h="481328">
                <a:tc>
                  <a:txBody>
                    <a:bodyPr/>
                    <a:lstStyle/>
                    <a:p>
                      <a:pPr algn="ctr" fontAlgn="b"/>
                      <a:r>
                        <a:rPr lang="es-MX" sz="1400" b="1" i="0" u="none" strike="noStrike" dirty="0">
                          <a:solidFill>
                            <a:srgbClr val="FFFFFF"/>
                          </a:solidFill>
                          <a:effectLst/>
                          <a:latin typeface="Century Gothic" panose="020B0502020202020204" pitchFamily="34" charset="0"/>
                        </a:rPr>
                        <a:t>Total de </a:t>
                      </a:r>
                      <a:r>
                        <a:rPr lang="es-MX" sz="1400" b="1" i="0" u="none" strike="noStrike" dirty="0" err="1">
                          <a:solidFill>
                            <a:srgbClr val="FFFFFF"/>
                          </a:solidFill>
                          <a:effectLst/>
                          <a:latin typeface="Century Gothic" panose="020B0502020202020204" pitchFamily="34" charset="0"/>
                        </a:rPr>
                        <a:t>CKD's</a:t>
                      </a:r>
                      <a:endParaRPr lang="es-MX" sz="1400" b="1" i="0" u="none" strike="noStrike" dirty="0">
                        <a:solidFill>
                          <a:srgbClr val="FFFFFF"/>
                        </a:solidFill>
                        <a:effectLst/>
                        <a:latin typeface="Century Gothic" panose="020B0502020202020204" pitchFamily="34" charset="0"/>
                      </a:endParaRP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400" b="0" i="0" u="none" strike="noStrike" dirty="0">
                          <a:solidFill>
                            <a:srgbClr val="000000"/>
                          </a:solidFill>
                          <a:effectLst/>
                          <a:latin typeface="Century Gothic" panose="020B0502020202020204" pitchFamily="34" charset="0"/>
                        </a:rPr>
                        <a:t>25</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22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400" b="0" i="0" u="none" strike="noStrike" dirty="0">
                          <a:solidFill>
                            <a:srgbClr val="000000"/>
                          </a:solidFill>
                          <a:effectLst/>
                          <a:latin typeface="Century Gothic" panose="020B0502020202020204" pitchFamily="34" charset="0"/>
                        </a:rPr>
                        <a:t>77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extLst>
                  <a:ext uri="{0D108BD9-81ED-4DB2-BD59-A6C34878D82A}">
                    <a16:rowId xmlns:a16="http://schemas.microsoft.com/office/drawing/2014/main" xmlns="" val="10004"/>
                  </a:ext>
                </a:extLst>
              </a:tr>
              <a:tr h="481328">
                <a:tc>
                  <a:txBody>
                    <a:bodyPr/>
                    <a:lstStyle/>
                    <a:p>
                      <a:pPr algn="ctr" fontAlgn="b"/>
                      <a:r>
                        <a:rPr lang="es-MX" sz="1400" b="1" i="0" u="none" strike="noStrike" dirty="0">
                          <a:solidFill>
                            <a:srgbClr val="FFFFFF"/>
                          </a:solidFill>
                          <a:effectLst/>
                          <a:latin typeface="Century Gothic" panose="020B0502020202020204" pitchFamily="34" charset="0"/>
                        </a:rPr>
                        <a:t>TIR negativa</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400" b="0" i="0" u="none" strike="noStrike" dirty="0">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dirty="0">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6</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(86%)</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400" b="0" i="0" u="none" strike="noStrike" dirty="0">
                          <a:solidFill>
                            <a:srgbClr val="000000"/>
                          </a:solidFill>
                          <a:effectLst/>
                          <a:latin typeface="Century Gothic" panose="020B0502020202020204" pitchFamily="34" charset="0"/>
                        </a:rPr>
                        <a:t>27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400" b="0" i="0" u="none" strike="noStrike">
                          <a:solidFill>
                            <a:srgbClr val="000000"/>
                          </a:solidFill>
                          <a:effectLst/>
                          <a:latin typeface="Century Gothic" panose="020B0502020202020204" pitchFamily="34" charset="0"/>
                        </a:rPr>
                        <a:t>(35%)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503208">
                <a:tc>
                  <a:txBody>
                    <a:bodyPr/>
                    <a:lstStyle/>
                    <a:p>
                      <a:pPr algn="ctr" fontAlgn="b"/>
                      <a:r>
                        <a:rPr lang="es-MX" sz="1400" b="1" i="0" u="none" strike="noStrike" dirty="0">
                          <a:solidFill>
                            <a:srgbClr val="FFFFFF"/>
                          </a:solidFill>
                          <a:effectLst/>
                          <a:latin typeface="Century Gothic" panose="020B0502020202020204" pitchFamily="34" charset="0"/>
                        </a:rPr>
                        <a:t>TIR arriba del promedio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400" b="0" i="0" u="none" strike="noStrike" dirty="0">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(44%)</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4</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(33%)</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(41%)</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6</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(86%)</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25</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4951698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a:xfrm>
            <a:off x="457200" y="274638"/>
            <a:ext cx="5086866" cy="631825"/>
          </a:xfrm>
        </p:spPr>
        <p:txBody>
          <a:bodyPr/>
          <a:lstStyle/>
          <a:p>
            <a:r>
              <a:rPr lang="es-MX" sz="2000" b="1" dirty="0">
                <a:latin typeface="Century Gothic" panose="020B0502020202020204" pitchFamily="34" charset="0"/>
              </a:rPr>
              <a:t>TIR’s del sector de bienes raíces: 7.7%</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113</a:t>
            </a:fld>
            <a:endParaRPr lang="es-ES" altLang="es-MX" dirty="0">
              <a:latin typeface="Century Gothic" panose="020B0502020202020204" pitchFamily="34" charset="0"/>
            </a:endParaRP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a:latin typeface="Century Gothic" panose="020B0502020202020204" pitchFamily="34" charset="0"/>
              </a:rPr>
              <a:t>Fecha de colocación</a:t>
            </a:r>
          </a:p>
        </p:txBody>
      </p:sp>
      <p:graphicFrame>
        <p:nvGraphicFramePr>
          <p:cNvPr id="5" name="Tabla 4"/>
          <p:cNvGraphicFramePr>
            <a:graphicFrameLocks noGrp="1"/>
          </p:cNvGraphicFramePr>
          <p:nvPr>
            <p:extLst/>
          </p:nvPr>
        </p:nvGraphicFramePr>
        <p:xfrm>
          <a:off x="5927936" y="1448282"/>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(32%)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(44%)</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9" name="2 Marcador de contenido"/>
          <p:cNvSpPr txBox="1">
            <a:spLocks/>
          </p:cNvSpPr>
          <p:nvPr/>
        </p:nvSpPr>
        <p:spPr>
          <a:xfrm>
            <a:off x="192619" y="6652109"/>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157162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infraestructura: 9.9%</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114</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2160571" y="5401864"/>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(33%)</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192619" y="6652109"/>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4725633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capital privado: 4.3%</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115</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823957" y="1883503"/>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(32%)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(41%)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192619" y="6652109"/>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42905172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mezzanine y otros: 7.9%</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116</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192619" y="6652109"/>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2339082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energía: -17.9% </a:t>
            </a:r>
            <a:br>
              <a:rPr lang="es-MX" sz="2000" b="1" dirty="0">
                <a:latin typeface="Century Gothic" panose="020B0502020202020204" pitchFamily="34" charset="0"/>
              </a:rPr>
            </a:br>
            <a:r>
              <a:rPr lang="es-MX" sz="1600" b="1" dirty="0">
                <a:latin typeface="Century Gothic" panose="020B0502020202020204" pitchFamily="34" charset="0"/>
              </a:rPr>
              <a:t>(desde fecha de emisión hasta el 31-may-2017)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117</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4466601" y="4648382"/>
          <a:ext cx="2895600" cy="762000"/>
        </p:xfrm>
        <a:graphic>
          <a:graphicData uri="http://schemas.openxmlformats.org/drawingml/2006/table">
            <a:tbl>
              <a:tblPr/>
              <a:tblGrid>
                <a:gridCol w="1730996">
                  <a:extLst>
                    <a:ext uri="{9D8B030D-6E8A-4147-A177-3AD203B41FA5}">
                      <a16:colId xmlns:a16="http://schemas.microsoft.com/office/drawing/2014/main" xmlns="" val="20000"/>
                    </a:ext>
                  </a:extLst>
                </a:gridCol>
                <a:gridCol w="582302">
                  <a:extLst>
                    <a:ext uri="{9D8B030D-6E8A-4147-A177-3AD203B41FA5}">
                      <a16:colId xmlns:a16="http://schemas.microsoft.com/office/drawing/2014/main" xmlns="" val="20001"/>
                    </a:ext>
                  </a:extLst>
                </a:gridCol>
                <a:gridCol w="582302">
                  <a:extLst>
                    <a:ext uri="{9D8B030D-6E8A-4147-A177-3AD203B41FA5}">
                      <a16:colId xmlns:a16="http://schemas.microsoft.com/office/drawing/2014/main" xmlns=""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xmlns=""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(86%)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(86%)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8" name="2 Marcador de contenido"/>
          <p:cNvSpPr txBox="1">
            <a:spLocks/>
          </p:cNvSpPr>
          <p:nvPr/>
        </p:nvSpPr>
        <p:spPr>
          <a:xfrm>
            <a:off x="192619" y="6652109"/>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0702914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8229600" cy="1184189"/>
          </a:xfrm>
        </p:spPr>
        <p:txBody>
          <a:bodyPr/>
          <a:lstStyle/>
          <a:p>
            <a:pPr>
              <a:buClr>
                <a:srgbClr val="C00000"/>
              </a:buClr>
            </a:pPr>
            <a:r>
              <a:rPr lang="es-MX" sz="1400" dirty="0" smtClean="0">
                <a:latin typeface="Century Gothic" panose="020B0502020202020204" pitchFamily="34" charset="0"/>
              </a:rPr>
              <a:t>El proveedor </a:t>
            </a:r>
            <a:r>
              <a:rPr lang="es-MX" sz="1400" dirty="0">
                <a:latin typeface="Century Gothic" panose="020B0502020202020204" pitchFamily="34" charset="0"/>
              </a:rPr>
              <a:t>de precios de </a:t>
            </a:r>
            <a:r>
              <a:rPr lang="es-MX" sz="1400" dirty="0" err="1" smtClean="0">
                <a:latin typeface="Century Gothic" panose="020B0502020202020204" pitchFamily="34" charset="0"/>
              </a:rPr>
              <a:t>CKD’s</a:t>
            </a:r>
            <a:r>
              <a:rPr lang="es-MX" sz="1400" dirty="0" smtClean="0">
                <a:latin typeface="Century Gothic" panose="020B0502020202020204" pitchFamily="34" charset="0"/>
              </a:rPr>
              <a:t> (PIP), </a:t>
            </a:r>
            <a:r>
              <a:rPr lang="es-MX" sz="1400" dirty="0">
                <a:latin typeface="Century Gothic" panose="020B0502020202020204" pitchFamily="34" charset="0"/>
              </a:rPr>
              <a:t>llevó a cabo un cambio en la metodología de valuación de CKD’s, la cual entró en vigencia el 22 de mayo de 2017.</a:t>
            </a:r>
          </a:p>
          <a:p>
            <a:pPr>
              <a:buClr>
                <a:srgbClr val="C00000"/>
              </a:buClr>
            </a:pPr>
            <a:endParaRPr lang="es-MX" sz="1400" dirty="0">
              <a:latin typeface="Century Gothic" panose="020B0502020202020204" pitchFamily="34" charset="0"/>
            </a:endParaRPr>
          </a:p>
          <a:p>
            <a:pPr>
              <a:buClr>
                <a:srgbClr val="C00000"/>
              </a:buClr>
            </a:pPr>
            <a:r>
              <a:rPr lang="es-MX" sz="1400" dirty="0">
                <a:latin typeface="Century Gothic" panose="020B0502020202020204" pitchFamily="34" charset="0"/>
              </a:rPr>
              <a:t> Debido a </a:t>
            </a:r>
            <a:r>
              <a:rPr lang="es-MX" sz="1400" dirty="0" smtClean="0">
                <a:latin typeface="Century Gothic" panose="020B0502020202020204" pitchFamily="34" charset="0"/>
              </a:rPr>
              <a:t>esto, las comparaciones de rendimiento </a:t>
            </a:r>
            <a:r>
              <a:rPr lang="es-MX" sz="1400" dirty="0">
                <a:latin typeface="Century Gothic" panose="020B0502020202020204" pitchFamily="34" charset="0"/>
              </a:rPr>
              <a:t>anteriores </a:t>
            </a:r>
            <a:r>
              <a:rPr lang="es-MX" sz="1400" dirty="0" smtClean="0">
                <a:latin typeface="Century Gothic" panose="020B0502020202020204" pitchFamily="34" charset="0"/>
              </a:rPr>
              <a:t>difieren de las actuales (la </a:t>
            </a:r>
            <a:r>
              <a:rPr lang="es-MX" sz="1400" dirty="0">
                <a:latin typeface="Century Gothic" panose="020B0502020202020204" pitchFamily="34" charset="0"/>
              </a:rPr>
              <a:t>fecha de cierre actual es el 31 de mayo de </a:t>
            </a:r>
            <a:r>
              <a:rPr lang="es-MX" sz="1400" dirty="0" smtClean="0">
                <a:latin typeface="Century Gothic" panose="020B0502020202020204" pitchFamily="34" charset="0"/>
              </a:rPr>
              <a:t>2017).</a:t>
            </a:r>
            <a:endParaRPr lang="es-MX" sz="1400" dirty="0">
              <a:latin typeface="Century Gothic" panose="020B0502020202020204" pitchFamily="34" charset="0"/>
            </a:endParaRPr>
          </a:p>
          <a:p>
            <a:pPr marL="0" indent="0">
              <a:buClr>
                <a:srgbClr val="C00000"/>
              </a:buClr>
              <a:buNone/>
            </a:pPr>
            <a:endParaRPr lang="es-MX" sz="1400" dirty="0">
              <a:latin typeface="Century Gothic" panose="020B0502020202020204" pitchFamily="34" charset="0"/>
            </a:endParaRPr>
          </a:p>
          <a:p>
            <a:pPr>
              <a:buClr>
                <a:srgbClr val="C00000"/>
              </a:buClr>
            </a:pPr>
            <a:r>
              <a:rPr lang="es-MX" sz="1400" dirty="0">
                <a:latin typeface="Century Gothic" panose="020B0502020202020204" pitchFamily="34" charset="0"/>
              </a:rPr>
              <a:t>En la siguiente tabla se resumen las diferencias entre las dos metodologías:</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118</a:t>
            </a:fld>
            <a:endParaRPr lang="es-ES" altLang="es-MX" dirty="0"/>
          </a:p>
        </p:txBody>
      </p:sp>
      <p:sp>
        <p:nvSpPr>
          <p:cNvPr id="5" name="Título 1"/>
          <p:cNvSpPr>
            <a:spLocks noGrp="1"/>
          </p:cNvSpPr>
          <p:nvPr>
            <p:ph type="title"/>
          </p:nvPr>
        </p:nvSpPr>
        <p:spPr>
          <a:xfrm>
            <a:off x="457199" y="274638"/>
            <a:ext cx="6516170" cy="631825"/>
          </a:xfrm>
        </p:spPr>
        <p:txBody>
          <a:bodyPr/>
          <a:lstStyle/>
          <a:p>
            <a:r>
              <a:rPr lang="es-MX" sz="2000" b="1" dirty="0">
                <a:latin typeface="Century Gothic" panose="020B0502020202020204" pitchFamily="34" charset="0"/>
              </a:rPr>
              <a:t>Cambio en la metodología de valuación de CKD’s</a:t>
            </a:r>
            <a:endParaRPr lang="es-MX" sz="1600" b="1" dirty="0">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1178458281"/>
              </p:ext>
            </p:extLst>
          </p:nvPr>
        </p:nvGraphicFramePr>
        <p:xfrm>
          <a:off x="762000" y="4173750"/>
          <a:ext cx="7620000" cy="1391249"/>
        </p:xfrm>
        <a:graphic>
          <a:graphicData uri="http://schemas.openxmlformats.org/drawingml/2006/table">
            <a:tbl>
              <a:tblPr/>
              <a:tblGrid>
                <a:gridCol w="3810000">
                  <a:extLst>
                    <a:ext uri="{9D8B030D-6E8A-4147-A177-3AD203B41FA5}">
                      <a16:colId xmlns:a16="http://schemas.microsoft.com/office/drawing/2014/main" xmlns="" val="20000"/>
                    </a:ext>
                  </a:extLst>
                </a:gridCol>
                <a:gridCol w="3810000">
                  <a:extLst>
                    <a:ext uri="{9D8B030D-6E8A-4147-A177-3AD203B41FA5}">
                      <a16:colId xmlns:a16="http://schemas.microsoft.com/office/drawing/2014/main" xmlns="" val="20001"/>
                    </a:ext>
                  </a:extLst>
                </a:gridCol>
              </a:tblGrid>
              <a:tr h="198749">
                <a:tc>
                  <a:txBody>
                    <a:bodyPr/>
                    <a:lstStyle/>
                    <a:p>
                      <a:pPr algn="ctr" fontAlgn="b"/>
                      <a:r>
                        <a:rPr lang="es-MX" sz="1200" b="1" i="0" u="none" strike="noStrike" dirty="0">
                          <a:solidFill>
                            <a:srgbClr val="FFFFFF"/>
                          </a:solidFill>
                          <a:effectLst/>
                          <a:latin typeface="Century Gothic" panose="020B0502020202020204" pitchFamily="34" charset="0"/>
                        </a:rPr>
                        <a:t>Metodología anterior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200" b="1" i="0" u="none" strike="noStrike" dirty="0">
                          <a:solidFill>
                            <a:srgbClr val="FFFFFF"/>
                          </a:solidFill>
                          <a:effectLst/>
                          <a:latin typeface="Century Gothic" panose="020B0502020202020204" pitchFamily="34" charset="0"/>
                        </a:rPr>
                        <a:t>Metodología nueva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1192500">
                <a:tc>
                  <a:txBody>
                    <a:bodyPr/>
                    <a:lstStyle/>
                    <a:p>
                      <a:pPr algn="l" fontAlgn="t"/>
                      <a:r>
                        <a:rPr lang="es-MX" sz="1200" b="0" i="0" u="none" strike="noStrike" dirty="0">
                          <a:solidFill>
                            <a:srgbClr val="000000"/>
                          </a:solidFill>
                          <a:effectLst/>
                          <a:latin typeface="Century Gothic" panose="020B0502020202020204" pitchFamily="34" charset="0"/>
                        </a:rPr>
                        <a:t>Está basada en la obtención del valor presente de la proyección de flujos de efectivo esperados de los activos productivos del fideicomiso que respalda al CKD.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200" b="0" i="0" u="none" strike="noStrike" dirty="0">
                          <a:solidFill>
                            <a:srgbClr val="000000"/>
                          </a:solidFill>
                          <a:effectLst/>
                          <a:latin typeface="Century Gothic" panose="020B0502020202020204" pitchFamily="34" charset="0"/>
                        </a:rPr>
                        <a:t>Cuando el valuador independiente determine un precio sobre el CKD, se tomará el precio publicado como nivel de Precio Actualizado de Valuación, y se mantendrá hasta la siguiente valuación o publicación de información del valuador independiente.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895828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pic>
        <p:nvPicPr>
          <p:cNvPr id="5" name="Imagen 4"/>
          <p:cNvPicPr>
            <a:picLocks noChangeAspect="1"/>
          </p:cNvPicPr>
          <p:nvPr/>
        </p:nvPicPr>
        <p:blipFill>
          <a:blip r:embed="rId2"/>
          <a:stretch>
            <a:fillRect/>
          </a:stretch>
        </p:blipFill>
        <p:spPr>
          <a:xfrm>
            <a:off x="272108" y="1321327"/>
            <a:ext cx="8599784" cy="4979626"/>
          </a:xfrm>
          <a:prstGeom prst="rect">
            <a:avLst/>
          </a:prstGeom>
        </p:spPr>
      </p:pic>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481547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72108" y="1333089"/>
            <a:ext cx="8599784" cy="4928813"/>
          </a:xfrm>
          <a:prstGeom prst="rect">
            <a:avLst/>
          </a:prstGeom>
        </p:spPr>
      </p:pic>
      <p:sp>
        <p:nvSpPr>
          <p:cNvPr id="3" name="2 Marcador de número de diapositiva"/>
          <p:cNvSpPr>
            <a:spLocks noGrp="1"/>
          </p:cNvSpPr>
          <p:nvPr>
            <p:ph type="sldNum" sz="quarter" idx="12"/>
          </p:nvPr>
        </p:nvSpPr>
        <p:spPr>
          <a:xfrm>
            <a:off x="8338075" y="6394742"/>
            <a:ext cx="581583"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120</a:t>
            </a:fld>
            <a:endParaRPr lang="es-ES" altLang="es-MX" dirty="0">
              <a:latin typeface="Century Gothic" panose="020B0502020202020204" pitchFamily="34" charset="0"/>
            </a:endParaRPr>
          </a:p>
        </p:txBody>
      </p:sp>
      <p:sp>
        <p:nvSpPr>
          <p:cNvPr id="5"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Tree>
    <p:extLst>
      <p:ext uri="{BB962C8B-B14F-4D97-AF65-F5344CB8AC3E}">
        <p14:creationId xmlns:p14="http://schemas.microsoft.com/office/powerpoint/2010/main" val="1379187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18441"/>
          <a:stretch/>
        </p:blipFill>
        <p:spPr>
          <a:xfrm>
            <a:off x="272108" y="1274915"/>
            <a:ext cx="8599784" cy="5387509"/>
          </a:xfrm>
          <a:prstGeom prst="rect">
            <a:avLst/>
          </a:prstGeom>
        </p:spPr>
      </p:pic>
      <p:sp>
        <p:nvSpPr>
          <p:cNvPr id="3" name="2 Marcador de número de diapositiva"/>
          <p:cNvSpPr>
            <a:spLocks noGrp="1"/>
          </p:cNvSpPr>
          <p:nvPr>
            <p:ph type="sldNum" sz="quarter" idx="12"/>
          </p:nvPr>
        </p:nvSpPr>
        <p:spPr>
          <a:xfrm>
            <a:off x="8568813" y="6583379"/>
            <a:ext cx="575187" cy="365125"/>
          </a:xfrm>
        </p:spPr>
        <p:txBody>
          <a:bodyPr/>
          <a:lstStyle/>
          <a:p>
            <a:fld id="{05E83AA4-A00D-4AA0-8FE8-B93C9F3EC141}" type="slidenum">
              <a:rPr lang="es-ES" altLang="es-MX" smtClean="0">
                <a:latin typeface="Century Gothic" panose="020B0502020202020204" pitchFamily="34" charset="0"/>
              </a:rPr>
              <a:pPr/>
              <a:t>121</a:t>
            </a:fld>
            <a:endParaRPr lang="es-ES" altLang="es-MX" dirty="0">
              <a:latin typeface="Century Gothic" panose="020B0502020202020204" pitchFamily="34" charset="0"/>
            </a:endParaRPr>
          </a:p>
        </p:txBody>
      </p:sp>
      <p:sp>
        <p:nvSpPr>
          <p:cNvPr id="5"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Tree>
    <p:extLst>
      <p:ext uri="{BB962C8B-B14F-4D97-AF65-F5344CB8AC3E}">
        <p14:creationId xmlns:p14="http://schemas.microsoft.com/office/powerpoint/2010/main" val="4384420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232470" y="1916832"/>
            <a:ext cx="8744865" cy="3370736"/>
          </a:xfrm>
          <a:prstGeom prst="rect">
            <a:avLst/>
          </a:prstGeom>
        </p:spPr>
      </p:pic>
      <p:sp>
        <p:nvSpPr>
          <p:cNvPr id="2" name="1 Marcador de número de diapositiva"/>
          <p:cNvSpPr>
            <a:spLocks noGrp="1"/>
          </p:cNvSpPr>
          <p:nvPr>
            <p:ph type="sldNum" sz="quarter" idx="12"/>
          </p:nvPr>
        </p:nvSpPr>
        <p:spPr>
          <a:xfrm>
            <a:off x="8466825" y="6407434"/>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122</a:t>
            </a:fld>
            <a:endParaRPr lang="es-ES" altLang="es-MX" dirty="0">
              <a:latin typeface="Century Gothic" panose="020B0502020202020204" pitchFamily="34" charset="0"/>
            </a:endParaRPr>
          </a:p>
        </p:txBody>
      </p:sp>
      <p:sp>
        <p:nvSpPr>
          <p:cNvPr id="5"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Tree>
    <p:extLst>
      <p:ext uri="{BB962C8B-B14F-4D97-AF65-F5344CB8AC3E}">
        <p14:creationId xmlns:p14="http://schemas.microsoft.com/office/powerpoint/2010/main" val="13173739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1" b="42235"/>
          <a:stretch/>
        </p:blipFill>
        <p:spPr>
          <a:xfrm>
            <a:off x="272108" y="1345143"/>
            <a:ext cx="8599784" cy="4960407"/>
          </a:xfrm>
          <a:prstGeom prst="rect">
            <a:avLst/>
          </a:prstGeom>
        </p:spPr>
      </p:pic>
      <p:sp>
        <p:nvSpPr>
          <p:cNvPr id="5"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8"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889193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72108" y="1243968"/>
            <a:ext cx="8599784" cy="5132063"/>
          </a:xfrm>
          <a:prstGeom prst="rect">
            <a:avLst/>
          </a:prstGeom>
        </p:spPr>
      </p:pic>
      <p:sp>
        <p:nvSpPr>
          <p:cNvPr id="5"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6"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607494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883215" y="3355675"/>
            <a:ext cx="146649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solidFill>
                  <a:prstClr val="white"/>
                </a:solidFill>
              </a:rPr>
              <a:t>proyectos</a:t>
            </a:r>
          </a:p>
        </p:txBody>
      </p:sp>
      <p:pic>
        <p:nvPicPr>
          <p:cNvPr id="5" name="Imagen 4"/>
          <p:cNvPicPr>
            <a:picLocks noChangeAspect="1"/>
          </p:cNvPicPr>
          <p:nvPr/>
        </p:nvPicPr>
        <p:blipFill>
          <a:blip r:embed="rId2"/>
          <a:stretch>
            <a:fillRect/>
          </a:stretch>
        </p:blipFill>
        <p:spPr>
          <a:xfrm>
            <a:off x="302300" y="1484784"/>
            <a:ext cx="8599784" cy="4616347"/>
          </a:xfrm>
          <a:prstGeom prst="rect">
            <a:avLst/>
          </a:prstGeom>
        </p:spPr>
      </p:pic>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800534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126</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232470" y="1593520"/>
            <a:ext cx="8486776" cy="4652267"/>
          </a:xfrm>
          <a:prstGeom prst="rect">
            <a:avLst/>
          </a:prstGeom>
        </p:spPr>
      </p:pic>
    </p:spTree>
    <p:extLst>
      <p:ext uri="{BB962C8B-B14F-4D97-AF65-F5344CB8AC3E}">
        <p14:creationId xmlns:p14="http://schemas.microsoft.com/office/powerpoint/2010/main" val="32146905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127</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28612" y="1360656"/>
            <a:ext cx="8486776" cy="5224267"/>
          </a:xfrm>
          <a:prstGeom prst="rect">
            <a:avLst/>
          </a:prstGeom>
        </p:spPr>
      </p:pic>
    </p:spTree>
    <p:extLst>
      <p:ext uri="{BB962C8B-B14F-4D97-AF65-F5344CB8AC3E}">
        <p14:creationId xmlns:p14="http://schemas.microsoft.com/office/powerpoint/2010/main" val="33987972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128</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76907" y="1498186"/>
            <a:ext cx="8486776" cy="4842934"/>
          </a:xfrm>
          <a:prstGeom prst="rect">
            <a:avLst/>
          </a:prstGeom>
        </p:spPr>
      </p:pic>
    </p:spTree>
    <p:extLst>
      <p:ext uri="{BB962C8B-B14F-4D97-AF65-F5344CB8AC3E}">
        <p14:creationId xmlns:p14="http://schemas.microsoft.com/office/powerpoint/2010/main" val="98255989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129</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28612" y="1369400"/>
            <a:ext cx="8486776" cy="5033600"/>
          </a:xfrm>
          <a:prstGeom prst="rect">
            <a:avLst/>
          </a:prstGeom>
        </p:spPr>
      </p:pic>
    </p:spTree>
    <p:extLst>
      <p:ext uri="{BB962C8B-B14F-4D97-AF65-F5344CB8AC3E}">
        <p14:creationId xmlns:p14="http://schemas.microsoft.com/office/powerpoint/2010/main" val="12268163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130</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76907" y="1256744"/>
            <a:ext cx="8486776" cy="5414934"/>
          </a:xfrm>
          <a:prstGeom prst="rect">
            <a:avLst/>
          </a:prstGeom>
        </p:spPr>
      </p:pic>
    </p:spTree>
    <p:extLst>
      <p:ext uri="{BB962C8B-B14F-4D97-AF65-F5344CB8AC3E}">
        <p14:creationId xmlns:p14="http://schemas.microsoft.com/office/powerpoint/2010/main" val="20203841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131</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76907" y="1293274"/>
            <a:ext cx="8486776" cy="5224267"/>
          </a:xfrm>
          <a:prstGeom prst="rect">
            <a:avLst/>
          </a:prstGeom>
        </p:spPr>
      </p:pic>
    </p:spTree>
    <p:extLst>
      <p:ext uri="{BB962C8B-B14F-4D97-AF65-F5344CB8AC3E}">
        <p14:creationId xmlns:p14="http://schemas.microsoft.com/office/powerpoint/2010/main" val="8558271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132</a:t>
            </a:fld>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473578" y="1319767"/>
            <a:ext cx="8486776" cy="4842934"/>
          </a:xfrm>
          <a:prstGeom prst="rect">
            <a:avLst/>
          </a:prstGeom>
        </p:spPr>
      </p:pic>
    </p:spTree>
    <p:extLst>
      <p:ext uri="{BB962C8B-B14F-4D97-AF65-F5344CB8AC3E}">
        <p14:creationId xmlns:p14="http://schemas.microsoft.com/office/powerpoint/2010/main" val="11996986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133</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376907" y="1403949"/>
            <a:ext cx="8486776" cy="4652267"/>
          </a:xfrm>
          <a:prstGeom prst="rect">
            <a:avLst/>
          </a:prstGeom>
        </p:spPr>
      </p:pic>
    </p:spTree>
    <p:extLst>
      <p:ext uri="{BB962C8B-B14F-4D97-AF65-F5344CB8AC3E}">
        <p14:creationId xmlns:p14="http://schemas.microsoft.com/office/powerpoint/2010/main" val="28488122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9" name="1 Marcador de número de diapositiva"/>
          <p:cNvSpPr>
            <a:spLocks noGrp="1"/>
          </p:cNvSpPr>
          <p:nvPr>
            <p:ph type="sldNum" sz="quarter" idx="12"/>
          </p:nvPr>
        </p:nvSpPr>
        <p:spPr>
          <a:xfrm>
            <a:off x="8583366" y="6503563"/>
            <a:ext cx="560634" cy="365125"/>
          </a:xfrm>
        </p:spPr>
        <p:txBody>
          <a:bodyPr/>
          <a:lstStyle/>
          <a:p>
            <a:pPr algn="ctr"/>
            <a:fld id="{05E83AA4-A00D-4AA0-8FE8-B93C9F3EC141}" type="slidenum">
              <a:rPr lang="es-ES" altLang="es-MX" smtClean="0">
                <a:latin typeface="Century Gothic" panose="020B0502020202020204" pitchFamily="34" charset="0"/>
              </a:rPr>
              <a:pPr algn="ctr"/>
              <a:t>134</a:t>
            </a:fld>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76907" y="1589205"/>
            <a:ext cx="8486776" cy="2564467"/>
          </a:xfrm>
          <a:prstGeom prst="rect">
            <a:avLst/>
          </a:prstGeom>
        </p:spPr>
      </p:pic>
    </p:spTree>
    <p:extLst>
      <p:ext uri="{BB962C8B-B14F-4D97-AF65-F5344CB8AC3E}">
        <p14:creationId xmlns:p14="http://schemas.microsoft.com/office/powerpoint/2010/main" val="27197947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035</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Junio 2017</a:t>
            </a:r>
          </a:p>
        </p:txBody>
      </p:sp>
    </p:spTree>
    <p:extLst>
      <p:ext uri="{BB962C8B-B14F-4D97-AF65-F5344CB8AC3E}">
        <p14:creationId xmlns:p14="http://schemas.microsoft.com/office/powerpoint/2010/main" val="398425421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57413</TotalTime>
  <Words>9217</Words>
  <Application>Microsoft Office PowerPoint</Application>
  <PresentationFormat>Carta (216 x 279 mm)</PresentationFormat>
  <Paragraphs>2557</Paragraphs>
  <Slides>135</Slides>
  <Notes>21</Notes>
  <HiddenSlides>0</HiddenSlides>
  <MMClips>0</MMClips>
  <ScaleCrop>false</ScaleCrop>
  <HeadingPairs>
    <vt:vector size="8" baseType="variant">
      <vt:variant>
        <vt:lpstr>Fuentes usadas</vt:lpstr>
      </vt:variant>
      <vt:variant>
        <vt:i4>12</vt:i4>
      </vt:variant>
      <vt:variant>
        <vt:lpstr>Tema</vt:lpstr>
      </vt:variant>
      <vt:variant>
        <vt:i4>6</vt:i4>
      </vt:variant>
      <vt:variant>
        <vt:lpstr>Servidores OLE incrustados</vt:lpstr>
      </vt:variant>
      <vt:variant>
        <vt:i4>1</vt:i4>
      </vt:variant>
      <vt:variant>
        <vt:lpstr>Títulos de diapositiva</vt:lpstr>
      </vt:variant>
      <vt:variant>
        <vt:i4>135</vt:i4>
      </vt:variant>
    </vt:vector>
  </HeadingPairs>
  <TitlesOfParts>
    <vt:vector size="154" baseType="lpstr">
      <vt:lpstr>MS PGothic</vt:lpstr>
      <vt:lpstr>Arial</vt:lpstr>
      <vt:lpstr>Calibri</vt:lpstr>
      <vt:lpstr>Calibri (cuerpo)</vt:lpstr>
      <vt:lpstr>Century Gothic</vt:lpstr>
      <vt:lpstr>Geneva</vt:lpstr>
      <vt:lpstr>Gill Sans MT</vt:lpstr>
      <vt:lpstr>Myriad Pro</vt:lpstr>
      <vt:lpstr>Myriad Pro Light</vt:lpstr>
      <vt:lpstr>Symbol</vt:lpstr>
      <vt:lpstr>Times New Roman</vt:lpstr>
      <vt:lpstr>Wingdings 2</vt:lpstr>
      <vt:lpstr>Tema de Office</vt:lpstr>
      <vt:lpstr>2_Infonavit_2015</vt:lpstr>
      <vt:lpstr>6_Infonavit_2015</vt:lpstr>
      <vt:lpstr>3_Infonavit_2015</vt:lpstr>
      <vt:lpstr>1_Grupo IGS 1</vt:lpstr>
      <vt:lpstr>2_Diseño personalizado</vt:lpstr>
      <vt:lpstr>Worksheet</vt:lpstr>
      <vt:lpstr>Comité de Inversiones Sesión Número 035</vt:lpstr>
      <vt:lpstr>Presentación de PowerPoint</vt:lpstr>
      <vt:lpstr>SITUACIÓN DE LA ECONOMÍA MEXICANA</vt:lpstr>
      <vt:lpstr>Presentación de PowerPoint</vt:lpstr>
      <vt:lpstr>Presentación de PowerPoint</vt:lpstr>
      <vt:lpstr>Entorno Internacional</vt:lpstr>
      <vt:lpstr>Presentación de PowerPoint</vt:lpstr>
      <vt:lpstr>Presentación de PowerPoint</vt:lpstr>
      <vt:lpstr>Economía mexicana</vt:lpstr>
      <vt:lpstr>Presentación de PowerPoint</vt:lpstr>
      <vt:lpstr>Presentación de PowerPoint</vt:lpstr>
      <vt:lpstr>Presentación de PowerPoint</vt:lpstr>
      <vt:lpstr>Presentación de PowerPoint</vt:lpstr>
      <vt:lpstr>Presentación de PowerPoint</vt:lpstr>
      <vt:lpstr>Presentación de PowerPoint</vt:lpstr>
      <vt:lpstr>En México y EUA ha habido un aplanamiento de la curva de tasas de interés nominales</vt:lpstr>
      <vt:lpstr>Normalmente, los aplanamientos de tasas de interés anticipan una mayor desaceleración de la economía</vt:lpstr>
      <vt:lpstr>La tenencia de extranjeros en bonos M ha retrocedido</vt:lpstr>
      <vt:lpstr>Por lo tanto, el enfoque de inversión es más selectivo</vt:lpstr>
      <vt:lpstr>Presentación de PowerPoint</vt:lpstr>
      <vt:lpstr>Expectativas Económicas</vt:lpstr>
      <vt:lpstr>Expectativas Financieras</vt:lpstr>
      <vt:lpstr>Expectativas por clases de activo</vt:lpstr>
      <vt:lpstr>Estrategia FANVIT</vt:lpstr>
      <vt:lpstr>Presentación de PowerPoint</vt:lpstr>
      <vt:lpstr>Resultado FANVIT al 31 de mayo de 2017</vt:lpstr>
      <vt:lpstr>Resultado FANVIT al 31 de mayo de 2017 Plazo Promedio Ponderado y Tasa de Rendimiento a Vencimiento </vt:lpstr>
      <vt:lpstr>Cartera FANVIT al 31 de mayo de 2017</vt:lpstr>
      <vt:lpstr>Operaciones relevantes  FANVIT del 1 al 31 de mayo de 2017.</vt:lpstr>
      <vt:lpstr>Operaciones relevantes  FANVIT del 1 al 31 de mayo de 2017.</vt:lpstr>
      <vt:lpstr>Riesgo de Mercado Mayo 2017 – Coordinación General de Riesgos</vt:lpstr>
      <vt:lpstr>Riesgo de Mercado Mayo 2017 – Coordinación General de Riesgos</vt:lpstr>
      <vt:lpstr>Riesgo de Mercado Mayo 2017 – Coordinación General de Riesgos</vt:lpstr>
      <vt:lpstr>Riesgo de Mercado Mayo 2017 – Coordinación General de Riesgos</vt:lpstr>
      <vt:lpstr>Riesgo de Mercado evolución Mayo 2017 – Coordinación General de Riesgos</vt:lpstr>
      <vt:lpstr>Composición del portafolio Mayo 2017 – Coordinación General de Riesgos</vt:lpstr>
      <vt:lpstr>Composición del portafolio Mayo 2017 – Coordinación General de Riesgos</vt:lpstr>
      <vt:lpstr>Presentación de PowerPoint</vt:lpstr>
      <vt:lpstr>Antecedentes Ainda</vt:lpstr>
      <vt:lpstr>Precalificación de Ainda</vt:lpstr>
      <vt:lpstr>Actualización del CKD y de las consideraciones de inversión</vt:lpstr>
      <vt:lpstr>Propuesta de inversión FANVIT</vt:lpstr>
      <vt:lpstr>Presentación de PowerPoint</vt:lpstr>
      <vt:lpstr>Resumen de las características de CKD’s aprobados</vt:lpstr>
      <vt:lpstr>Comisión y rendimiento preferente por sector</vt:lpstr>
      <vt:lpstr>Distribución sectorial de CKD’s aprobados</vt:lpstr>
      <vt:lpstr>Subcategorías de bienes raíces </vt:lpstr>
      <vt:lpstr>Subcategorías de infraestructura</vt:lpstr>
      <vt:lpstr>Informe sobre la inversión en CKD´s </vt:lpstr>
      <vt:lpstr>Informe sobre la inversión en CKD´s</vt:lpstr>
      <vt:lpstr>Informe sobre la inversión en CKD´s</vt:lpstr>
      <vt:lpstr>CKD’s en cartera y aprobados</vt:lpstr>
      <vt:lpstr>Pipeline de CKD’s registrados PASE</vt:lpstr>
      <vt:lpstr>Presentación de PowerPoint</vt:lpstr>
      <vt:lpstr>Rendimiento FINVIT al 31 de mayo de 2017 </vt:lpstr>
      <vt:lpstr>El FINVIT cuenta con ~$ 55 mdp, 71% aportados de forma directa y un rendimiento del 6.94%.</vt:lpstr>
      <vt:lpstr>El ~29% de la plantilla del Instituto ya es parte del FINVIT, 62% personal sindicalizado</vt:lpstr>
      <vt:lpstr>Estrategia FINVIT</vt:lpstr>
      <vt:lpstr>ANEXOS</vt:lpstr>
      <vt:lpstr>ANEXOS</vt:lpstr>
      <vt:lpstr>Expectativas Económicas</vt:lpstr>
      <vt:lpstr>Expectativas Económicas</vt:lpstr>
      <vt:lpstr>Expectativas Económicas</vt:lpstr>
      <vt:lpstr>Expectativas Económicas</vt:lpstr>
      <vt:lpstr>Expectativas Económicas</vt:lpstr>
      <vt:lpstr>Expectativas Financieras</vt:lpstr>
      <vt:lpstr>Expectativas Financieras</vt:lpstr>
      <vt:lpstr>Expectativas Financieras</vt:lpstr>
      <vt:lpstr>Expectativas Financieras</vt:lpstr>
      <vt:lpstr>Expectativas Financieras</vt:lpstr>
      <vt:lpstr>Información Banxico: SIEFORES</vt:lpstr>
      <vt:lpstr>Información Banxico: EXTRANJEROS</vt:lpstr>
      <vt:lpstr>Información Banxico: BANCOS</vt:lpstr>
      <vt:lpstr>Información Banxico: Sociedades de Inversión</vt:lpstr>
      <vt:lpstr>Información Banxico: Reportos con Banxico</vt:lpstr>
      <vt:lpstr>Expectativas Financieras</vt:lpstr>
      <vt:lpstr>Expectativas Financieras</vt:lpstr>
      <vt:lpstr>Expectativas Financieras</vt:lpstr>
      <vt:lpstr>Expectativas Financieras</vt:lpstr>
      <vt:lpstr>Expectativas Financieras</vt:lpstr>
      <vt:lpstr>Estructura de tasas MBONOS</vt:lpstr>
      <vt:lpstr>Estructura de tasas UDIBONOS</vt:lpstr>
      <vt:lpstr>Estructura de tasas MBONOS</vt:lpstr>
      <vt:lpstr>Renta Variable</vt:lpstr>
      <vt:lpstr>RV en pesos</vt:lpstr>
      <vt:lpstr>RV en su moneda</vt:lpstr>
      <vt:lpstr>Japón</vt:lpstr>
      <vt:lpstr>Europa</vt:lpstr>
      <vt:lpstr>Valuaciones Renta Variable</vt:lpstr>
      <vt:lpstr>Sólo 3 de las 11 Fibras cotizan con precios superiores al inicio de 2016</vt:lpstr>
      <vt:lpstr>Fibra Macquarie luce como la más atractiva en términos de dividendo y de ganancia esperada de capital</vt:lpstr>
      <vt:lpstr>El sector de Fibras tiene mayoritariamente recomendaciones de venta, seguido de neutral</vt:lpstr>
      <vt:lpstr>El consenso de analistas trae estimados de rendimientos 12 meses hacia adelante, en su mayoría, superiores a 10%</vt:lpstr>
      <vt:lpstr>Anexo Propuesta de transferencia de recursos</vt:lpstr>
      <vt:lpstr>Presentación de PowerPoint</vt:lpstr>
      <vt:lpstr>Presentación de PowerPoint</vt:lpstr>
      <vt:lpstr>ANEXOS</vt:lpstr>
      <vt:lpstr>Resultado de Gestión FANVIT al 31 de mayo de 2017</vt:lpstr>
      <vt:lpstr>Ingresos generados en la gestión del FANVIT al 31 de mayo de 2017</vt:lpstr>
      <vt:lpstr>Tasa de rendimiento a vencimiento (YTM %)  al 31 de mayo de 2017</vt:lpstr>
      <vt:lpstr>Se tienen 165 instrumentos en cartera, 128 son de deuda (al 9 de junio) </vt:lpstr>
      <vt:lpstr>Deuda</vt:lpstr>
      <vt:lpstr>Renta Variable FANVIT</vt:lpstr>
      <vt:lpstr>Renta Variable FANVIT</vt:lpstr>
      <vt:lpstr>Rendimiento RV FANVIT</vt:lpstr>
      <vt:lpstr>Renta Variable FANVIT</vt:lpstr>
      <vt:lpstr>Bonos bancarios estructurados FANVIT</vt:lpstr>
      <vt:lpstr>Bonos bancarios estructurados FANVIT</vt:lpstr>
      <vt:lpstr>Cartera FANVIT al 31 de mayo de 2017</vt:lpstr>
      <vt:lpstr>ANEXOS</vt:lpstr>
      <vt:lpstr>Índices sectoriales y total de CKD’s (desde fecha de emisión hasta el 31-may-2017)</vt:lpstr>
      <vt:lpstr>TIR’s por sectores y total (desde fecha de emisión hasta el 31-may-2017)</vt:lpstr>
      <vt:lpstr>TIR’s del sector de bienes raíces: 7.7% (desde fecha de emisión hasta el 31-may-2017)</vt:lpstr>
      <vt:lpstr>TIR’s del sector de infraestructura: 9.9% (desde fecha de emisión hasta el 31-may-2017)</vt:lpstr>
      <vt:lpstr>TIR’s del sector de capital privado: 4.3% (desde fecha de emisión hasta el 31-may-2017)</vt:lpstr>
      <vt:lpstr>TIR’s del sector de mezzanine y otros: 7.9% (desde fecha de emisión hasta el 31-may-2017)</vt:lpstr>
      <vt:lpstr>TIR’s del sector de energía: -17.9%  (desde fecha de emisión hasta el 31-may-2017)</vt:lpstr>
      <vt:lpstr>Cambio en la metodología de valuación de CKD’s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Comité de Inversiones Sesión Número 035</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IN334055</cp:lastModifiedBy>
  <cp:revision>1367</cp:revision>
  <cp:lastPrinted>2017-06-12T22:26:38Z</cp:lastPrinted>
  <dcterms:created xsi:type="dcterms:W3CDTF">2015-01-27T17:54:18Z</dcterms:created>
  <dcterms:modified xsi:type="dcterms:W3CDTF">2017-10-10T14:57:08Z</dcterms:modified>
</cp:coreProperties>
</file>